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78" r:id="rId5"/>
    <p:sldId id="311" r:id="rId6"/>
    <p:sldId id="279" r:id="rId7"/>
    <p:sldId id="277" r:id="rId8"/>
    <p:sldId id="289" r:id="rId9"/>
    <p:sldId id="306" r:id="rId10"/>
    <p:sldId id="284" r:id="rId11"/>
    <p:sldId id="290" r:id="rId12"/>
    <p:sldId id="308" r:id="rId13"/>
    <p:sldId id="287" r:id="rId14"/>
    <p:sldId id="309" r:id="rId15"/>
    <p:sldId id="314" r:id="rId16"/>
    <p:sldId id="312" r:id="rId17"/>
    <p:sldId id="310" r:id="rId18"/>
    <p:sldId id="356" r:id="rId19"/>
    <p:sldId id="354" r:id="rId20"/>
    <p:sldId id="276" r:id="rId21"/>
  </p:sldIdLst>
  <p:sldSz cx="20104100" cy="11309350"/>
  <p:notesSz cx="20104100" cy="11309350"/>
  <p:embeddedFontLst>
    <p:embeddedFont>
      <p:font typeface="Arial Black" panose="020B0604020202020204" pitchFamily="34" charset="0"/>
      <p:bold r:id="rId23"/>
    </p:embeddedFont>
    <p:embeddedFont>
      <p:font typeface="Lato" panose="020F0502020204030203" pitchFamily="34" charset="0"/>
      <p:regular r:id="rId24"/>
      <p:bold r:id="rId25"/>
      <p:italic r:id="rId26"/>
      <p:boldItalic r:id="rId27"/>
    </p:embeddedFont>
    <p:embeddedFont>
      <p:font typeface="Lato Black" panose="020F0502020204030204" pitchFamily="34" charset="0"/>
      <p:bold r:id="rId28"/>
      <p:italic r:id="rId29"/>
      <p:boldItalic r:id="rId30"/>
    </p:embeddedFont>
    <p:embeddedFont>
      <p:font typeface="Lato ExtraBold" panose="020F0502020204030204" pitchFamily="34" charset="0"/>
      <p:bold r:id="rId31"/>
      <p:italic r:id="rId32"/>
      <p:boldItalic r:id="rId33"/>
    </p:embeddedFont>
    <p:embeddedFont>
      <p:font typeface="Lato Light" panose="020F0302020204030204" pitchFamily="34" charset="0"/>
      <p:regular r:id="rId34"/>
      <p:italic r:id="rId35"/>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0"/>
    <a:srgbClr val="07B89D"/>
    <a:srgbClr val="F6B11B"/>
    <a:srgbClr val="0E8972"/>
    <a:srgbClr val="08B89D"/>
    <a:srgbClr val="E584B6"/>
    <a:srgbClr val="00B3E3"/>
    <a:srgbClr val="69BCDD"/>
    <a:srgbClr val="945874"/>
    <a:srgbClr val="EF49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F0C44-49F2-9145-8CBE-49BBCF09EAD1}" v="12" dt="2025-09-01T08:10:21.82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63" d="100"/>
          <a:sy n="63" d="100"/>
        </p:scale>
        <p:origin x="224" y="56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modSld">
      <pc:chgData name="Marie Reysset" userId="da34172a-9a3d-4507-a76d-9da88a77cce9" providerId="ADAL" clId="{68FC925A-360D-5060-A2AC-EFF9A62A5F16}" dt="2025-09-01T08:10:21.823" v="21" actId="2"/>
      <pc:docMkLst>
        <pc:docMk/>
      </pc:docMkLst>
      <pc:sldChg chg="modSp mod">
        <pc:chgData name="Marie Reysset" userId="da34172a-9a3d-4507-a76d-9da88a77cce9" providerId="ADAL" clId="{68FC925A-360D-5060-A2AC-EFF9A62A5F16}" dt="2025-09-01T08:09:57.064" v="12" actId="790"/>
        <pc:sldMkLst>
          <pc:docMk/>
          <pc:sldMk cId="2027927347" sldId="276"/>
        </pc:sldMkLst>
        <pc:spChg chg="mod">
          <ac:chgData name="Marie Reysset" userId="da34172a-9a3d-4507-a76d-9da88a77cce9" providerId="ADAL" clId="{68FC925A-360D-5060-A2AC-EFF9A62A5F16}" dt="2025-09-01T08:09:57.064" v="12" actId="790"/>
          <ac:spMkLst>
            <pc:docMk/>
            <pc:sldMk cId="2027927347" sldId="276"/>
            <ac:spMk id="2" creationId="{0001793C-50E0-74CC-08B4-176274FA88D9}"/>
          </ac:spMkLst>
        </pc:spChg>
        <pc:spChg chg="mod">
          <ac:chgData name="Marie Reysset" userId="da34172a-9a3d-4507-a76d-9da88a77cce9" providerId="ADAL" clId="{68FC925A-360D-5060-A2AC-EFF9A62A5F16}" dt="2025-09-01T08:09:57.064" v="12" actId="790"/>
          <ac:spMkLst>
            <pc:docMk/>
            <pc:sldMk cId="2027927347" sldId="276"/>
            <ac:spMk id="4" creationId="{0C17D3E3-E0A3-FC4A-AE8D-9FA39D6F3833}"/>
          </ac:spMkLst>
        </pc:spChg>
        <pc:spChg chg="mod">
          <ac:chgData name="Marie Reysset" userId="da34172a-9a3d-4507-a76d-9da88a77cce9" providerId="ADAL" clId="{68FC925A-360D-5060-A2AC-EFF9A62A5F16}" dt="2025-09-01T08:09:57.064" v="12" actId="790"/>
          <ac:spMkLst>
            <pc:docMk/>
            <pc:sldMk cId="2027927347" sldId="276"/>
            <ac:spMk id="5" creationId="{8C9DCB55-BD5B-F012-AD52-415718A95FD9}"/>
          </ac:spMkLst>
        </pc:spChg>
        <pc:spChg chg="mod">
          <ac:chgData name="Marie Reysset" userId="da34172a-9a3d-4507-a76d-9da88a77cce9" providerId="ADAL" clId="{68FC925A-360D-5060-A2AC-EFF9A62A5F16}" dt="2025-09-01T08:09:57.064" v="12" actId="790"/>
          <ac:spMkLst>
            <pc:docMk/>
            <pc:sldMk cId="2027927347" sldId="276"/>
            <ac:spMk id="6" creationId="{00492254-ADF6-86EE-3709-32224E366512}"/>
          </ac:spMkLst>
        </pc:spChg>
        <pc:spChg chg="mod">
          <ac:chgData name="Marie Reysset" userId="da34172a-9a3d-4507-a76d-9da88a77cce9" providerId="ADAL" clId="{68FC925A-360D-5060-A2AC-EFF9A62A5F16}" dt="2025-09-01T08:09:57.064" v="12" actId="790"/>
          <ac:spMkLst>
            <pc:docMk/>
            <pc:sldMk cId="2027927347" sldId="276"/>
            <ac:spMk id="7" creationId="{9676299C-E19B-96AC-376D-600625091649}"/>
          </ac:spMkLst>
        </pc:spChg>
        <pc:spChg chg="mod">
          <ac:chgData name="Marie Reysset" userId="da34172a-9a3d-4507-a76d-9da88a77cce9" providerId="ADAL" clId="{68FC925A-360D-5060-A2AC-EFF9A62A5F16}" dt="2025-09-01T08:09:57.064" v="12" actId="790"/>
          <ac:spMkLst>
            <pc:docMk/>
            <pc:sldMk cId="2027927347" sldId="276"/>
            <ac:spMk id="11" creationId="{7CAFDB79-21B3-E822-035D-B504BDAFC1B2}"/>
          </ac:spMkLst>
        </pc:spChg>
        <pc:spChg chg="mod">
          <ac:chgData name="Marie Reysset" userId="da34172a-9a3d-4507-a76d-9da88a77cce9" providerId="ADAL" clId="{68FC925A-360D-5060-A2AC-EFF9A62A5F16}" dt="2025-09-01T08:09:57.064" v="12" actId="790"/>
          <ac:spMkLst>
            <pc:docMk/>
            <pc:sldMk cId="2027927347" sldId="276"/>
            <ac:spMk id="13" creationId="{C0DBE3F7-744F-4AD9-9FC0-D7F03F2A8ACD}"/>
          </ac:spMkLst>
        </pc:spChg>
        <pc:spChg chg="mod">
          <ac:chgData name="Marie Reysset" userId="da34172a-9a3d-4507-a76d-9da88a77cce9" providerId="ADAL" clId="{68FC925A-360D-5060-A2AC-EFF9A62A5F16}" dt="2025-09-01T08:09:57.064" v="12" actId="790"/>
          <ac:spMkLst>
            <pc:docMk/>
            <pc:sldMk cId="2027927347" sldId="276"/>
            <ac:spMk id="18" creationId="{A966FDD3-D8D7-4BAE-AEC1-E921E43978FC}"/>
          </ac:spMkLst>
        </pc:spChg>
        <pc:spChg chg="mod">
          <ac:chgData name="Marie Reysset" userId="da34172a-9a3d-4507-a76d-9da88a77cce9" providerId="ADAL" clId="{68FC925A-360D-5060-A2AC-EFF9A62A5F16}" dt="2025-09-01T08:09:57.064" v="12" actId="790"/>
          <ac:spMkLst>
            <pc:docMk/>
            <pc:sldMk cId="2027927347" sldId="276"/>
            <ac:spMk id="24" creationId="{3C3C4E50-C659-47BD-71C8-92830A4914C9}"/>
          </ac:spMkLst>
        </pc:spChg>
        <pc:spChg chg="mod">
          <ac:chgData name="Marie Reysset" userId="da34172a-9a3d-4507-a76d-9da88a77cce9" providerId="ADAL" clId="{68FC925A-360D-5060-A2AC-EFF9A62A5F16}" dt="2025-09-01T08:09:57.064" v="12" actId="790"/>
          <ac:spMkLst>
            <pc:docMk/>
            <pc:sldMk cId="2027927347" sldId="276"/>
            <ac:spMk id="28" creationId="{FCCDDFA5-4360-1C41-7A5B-D30C271E82D8}"/>
          </ac:spMkLst>
        </pc:spChg>
      </pc:sldChg>
      <pc:sldChg chg="modSp mod">
        <pc:chgData name="Marie Reysset" userId="da34172a-9a3d-4507-a76d-9da88a77cce9" providerId="ADAL" clId="{68FC925A-360D-5060-A2AC-EFF9A62A5F16}" dt="2025-09-01T08:09:57.064" v="12" actId="790"/>
        <pc:sldMkLst>
          <pc:docMk/>
          <pc:sldMk cId="1757220528" sldId="277"/>
        </pc:sldMkLst>
        <pc:spChg chg="mod">
          <ac:chgData name="Marie Reysset" userId="da34172a-9a3d-4507-a76d-9da88a77cce9" providerId="ADAL" clId="{68FC925A-360D-5060-A2AC-EFF9A62A5F16}" dt="2025-09-01T08:09:57.064" v="12" actId="790"/>
          <ac:spMkLst>
            <pc:docMk/>
            <pc:sldMk cId="1757220528" sldId="277"/>
            <ac:spMk id="3" creationId="{A4261D6C-A526-82D0-79B4-EF4176C01937}"/>
          </ac:spMkLst>
        </pc:spChg>
        <pc:spChg chg="mod">
          <ac:chgData name="Marie Reysset" userId="da34172a-9a3d-4507-a76d-9da88a77cce9" providerId="ADAL" clId="{68FC925A-360D-5060-A2AC-EFF9A62A5F16}" dt="2025-09-01T08:09:57.064" v="12" actId="790"/>
          <ac:spMkLst>
            <pc:docMk/>
            <pc:sldMk cId="1757220528" sldId="277"/>
            <ac:spMk id="4" creationId="{4E82EB22-D02E-C5D3-7E88-FE5C2F9884EA}"/>
          </ac:spMkLst>
        </pc:spChg>
        <pc:spChg chg="mod">
          <ac:chgData name="Marie Reysset" userId="da34172a-9a3d-4507-a76d-9da88a77cce9" providerId="ADAL" clId="{68FC925A-360D-5060-A2AC-EFF9A62A5F16}" dt="2025-09-01T08:09:57.064" v="12" actId="790"/>
          <ac:spMkLst>
            <pc:docMk/>
            <pc:sldMk cId="1757220528" sldId="277"/>
            <ac:spMk id="8" creationId="{9C7949D5-842E-04FE-C0C8-13611B8EC724}"/>
          </ac:spMkLst>
        </pc:spChg>
      </pc:sldChg>
      <pc:sldChg chg="modSp mod">
        <pc:chgData name="Marie Reysset" userId="da34172a-9a3d-4507-a76d-9da88a77cce9" providerId="ADAL" clId="{68FC925A-360D-5060-A2AC-EFF9A62A5F16}" dt="2025-09-01T08:09:57.064" v="12" actId="790"/>
        <pc:sldMkLst>
          <pc:docMk/>
          <pc:sldMk cId="3062307783" sldId="278"/>
        </pc:sldMkLst>
        <pc:spChg chg="mod">
          <ac:chgData name="Marie Reysset" userId="da34172a-9a3d-4507-a76d-9da88a77cce9" providerId="ADAL" clId="{68FC925A-360D-5060-A2AC-EFF9A62A5F16}" dt="2025-09-01T08:09:57.064" v="12" actId="790"/>
          <ac:spMkLst>
            <pc:docMk/>
            <pc:sldMk cId="3062307783" sldId="278"/>
            <ac:spMk id="3" creationId="{242E111A-34D7-24FD-4E9C-E5EF07EC7E42}"/>
          </ac:spMkLst>
        </pc:spChg>
        <pc:spChg chg="mod">
          <ac:chgData name="Marie Reysset" userId="da34172a-9a3d-4507-a76d-9da88a77cce9" providerId="ADAL" clId="{68FC925A-360D-5060-A2AC-EFF9A62A5F16}" dt="2025-09-01T08:09:57.064" v="12" actId="790"/>
          <ac:spMkLst>
            <pc:docMk/>
            <pc:sldMk cId="3062307783" sldId="278"/>
            <ac:spMk id="4" creationId="{F09A2380-37CF-9188-5F64-C668910BF0EA}"/>
          </ac:spMkLst>
        </pc:spChg>
        <pc:spChg chg="mod">
          <ac:chgData name="Marie Reysset" userId="da34172a-9a3d-4507-a76d-9da88a77cce9" providerId="ADAL" clId="{68FC925A-360D-5060-A2AC-EFF9A62A5F16}" dt="2025-09-01T08:09:57.064" v="12" actId="790"/>
          <ac:spMkLst>
            <pc:docMk/>
            <pc:sldMk cId="3062307783" sldId="278"/>
            <ac:spMk id="5" creationId="{A3FA84B7-65BB-74DF-50CF-17285C829586}"/>
          </ac:spMkLst>
        </pc:spChg>
        <pc:spChg chg="mod">
          <ac:chgData name="Marie Reysset" userId="da34172a-9a3d-4507-a76d-9da88a77cce9" providerId="ADAL" clId="{68FC925A-360D-5060-A2AC-EFF9A62A5F16}" dt="2025-09-01T08:09:57.064" v="12" actId="790"/>
          <ac:spMkLst>
            <pc:docMk/>
            <pc:sldMk cId="3062307783" sldId="278"/>
            <ac:spMk id="6" creationId="{1E793339-F417-0971-124E-85E1143112CC}"/>
          </ac:spMkLst>
        </pc:spChg>
        <pc:spChg chg="mod">
          <ac:chgData name="Marie Reysset" userId="da34172a-9a3d-4507-a76d-9da88a77cce9" providerId="ADAL" clId="{68FC925A-360D-5060-A2AC-EFF9A62A5F16}" dt="2025-09-01T08:09:57.064" v="12" actId="790"/>
          <ac:spMkLst>
            <pc:docMk/>
            <pc:sldMk cId="3062307783" sldId="278"/>
            <ac:spMk id="7" creationId="{957C64BD-F7D9-D1AA-D618-4AC1CAA7D1EA}"/>
          </ac:spMkLst>
        </pc:spChg>
      </pc:sldChg>
      <pc:sldChg chg="modSp mod">
        <pc:chgData name="Marie Reysset" userId="da34172a-9a3d-4507-a76d-9da88a77cce9" providerId="ADAL" clId="{68FC925A-360D-5060-A2AC-EFF9A62A5F16}" dt="2025-09-01T08:09:57.064" v="12" actId="790"/>
        <pc:sldMkLst>
          <pc:docMk/>
          <pc:sldMk cId="1681371921" sldId="279"/>
        </pc:sldMkLst>
        <pc:spChg chg="mod">
          <ac:chgData name="Marie Reysset" userId="da34172a-9a3d-4507-a76d-9da88a77cce9" providerId="ADAL" clId="{68FC925A-360D-5060-A2AC-EFF9A62A5F16}" dt="2025-09-01T08:09:57.064" v="12" actId="790"/>
          <ac:spMkLst>
            <pc:docMk/>
            <pc:sldMk cId="1681371921" sldId="279"/>
            <ac:spMk id="4" creationId="{99EA5B7F-B5FE-7F13-306F-17D3E399A7EC}"/>
          </ac:spMkLst>
        </pc:spChg>
        <pc:spChg chg="mod">
          <ac:chgData name="Marie Reysset" userId="da34172a-9a3d-4507-a76d-9da88a77cce9" providerId="ADAL" clId="{68FC925A-360D-5060-A2AC-EFF9A62A5F16}" dt="2025-09-01T08:09:57.064" v="12" actId="790"/>
          <ac:spMkLst>
            <pc:docMk/>
            <pc:sldMk cId="1681371921" sldId="279"/>
            <ac:spMk id="6" creationId="{5C783CFC-E617-35B3-9661-2D433A14B3F9}"/>
          </ac:spMkLst>
        </pc:spChg>
        <pc:spChg chg="mod">
          <ac:chgData name="Marie Reysset" userId="da34172a-9a3d-4507-a76d-9da88a77cce9" providerId="ADAL" clId="{68FC925A-360D-5060-A2AC-EFF9A62A5F16}" dt="2025-09-01T08:09:57.064" v="12" actId="790"/>
          <ac:spMkLst>
            <pc:docMk/>
            <pc:sldMk cId="1681371921" sldId="279"/>
            <ac:spMk id="9" creationId="{978BC76B-BF2C-6E7B-CD9A-0FE1095B26E2}"/>
          </ac:spMkLst>
        </pc:spChg>
        <pc:spChg chg="mod">
          <ac:chgData name="Marie Reysset" userId="da34172a-9a3d-4507-a76d-9da88a77cce9" providerId="ADAL" clId="{68FC925A-360D-5060-A2AC-EFF9A62A5F16}" dt="2025-09-01T08:09:57.064" v="12" actId="790"/>
          <ac:spMkLst>
            <pc:docMk/>
            <pc:sldMk cId="1681371921" sldId="279"/>
            <ac:spMk id="12" creationId="{12392846-DEF9-C6D7-B842-71769E2AE6B1}"/>
          </ac:spMkLst>
        </pc:spChg>
        <pc:spChg chg="mod">
          <ac:chgData name="Marie Reysset" userId="da34172a-9a3d-4507-a76d-9da88a77cce9" providerId="ADAL" clId="{68FC925A-360D-5060-A2AC-EFF9A62A5F16}" dt="2025-09-01T08:09:57.064" v="12" actId="790"/>
          <ac:spMkLst>
            <pc:docMk/>
            <pc:sldMk cId="1681371921" sldId="279"/>
            <ac:spMk id="13" creationId="{F2F83BF3-C6BF-2388-9E0F-93252F1A0975}"/>
          </ac:spMkLst>
        </pc:spChg>
        <pc:spChg chg="mod">
          <ac:chgData name="Marie Reysset" userId="da34172a-9a3d-4507-a76d-9da88a77cce9" providerId="ADAL" clId="{68FC925A-360D-5060-A2AC-EFF9A62A5F16}" dt="2025-09-01T08:09:57.064" v="12" actId="790"/>
          <ac:spMkLst>
            <pc:docMk/>
            <pc:sldMk cId="1681371921" sldId="279"/>
            <ac:spMk id="16" creationId="{7290FDE6-9E2D-BB34-570D-79EE302794AD}"/>
          </ac:spMkLst>
        </pc:spChg>
        <pc:spChg chg="mod">
          <ac:chgData name="Marie Reysset" userId="da34172a-9a3d-4507-a76d-9da88a77cce9" providerId="ADAL" clId="{68FC925A-360D-5060-A2AC-EFF9A62A5F16}" dt="2025-09-01T08:09:57.064" v="12" actId="790"/>
          <ac:spMkLst>
            <pc:docMk/>
            <pc:sldMk cId="1681371921" sldId="279"/>
            <ac:spMk id="17" creationId="{3C78CCED-FB2D-A07F-9908-10DC187B7912}"/>
          </ac:spMkLst>
        </pc:spChg>
        <pc:spChg chg="mod">
          <ac:chgData name="Marie Reysset" userId="da34172a-9a3d-4507-a76d-9da88a77cce9" providerId="ADAL" clId="{68FC925A-360D-5060-A2AC-EFF9A62A5F16}" dt="2025-09-01T08:09:57.064" v="12" actId="790"/>
          <ac:spMkLst>
            <pc:docMk/>
            <pc:sldMk cId="1681371921" sldId="279"/>
            <ac:spMk id="18" creationId="{D4C32287-C555-6183-9630-D2ED5B12262F}"/>
          </ac:spMkLst>
        </pc:spChg>
        <pc:spChg chg="mod">
          <ac:chgData name="Marie Reysset" userId="da34172a-9a3d-4507-a76d-9da88a77cce9" providerId="ADAL" clId="{68FC925A-360D-5060-A2AC-EFF9A62A5F16}" dt="2025-09-01T08:09:57.064" v="12" actId="790"/>
          <ac:spMkLst>
            <pc:docMk/>
            <pc:sldMk cId="1681371921" sldId="279"/>
            <ac:spMk id="19" creationId="{7E2134FE-814E-F1D4-13F2-BC55FB6E45B2}"/>
          </ac:spMkLst>
        </pc:spChg>
        <pc:spChg chg="mod">
          <ac:chgData name="Marie Reysset" userId="da34172a-9a3d-4507-a76d-9da88a77cce9" providerId="ADAL" clId="{68FC925A-360D-5060-A2AC-EFF9A62A5F16}" dt="2025-09-01T08:09:57.064" v="12" actId="790"/>
          <ac:spMkLst>
            <pc:docMk/>
            <pc:sldMk cId="1681371921" sldId="279"/>
            <ac:spMk id="20" creationId="{EE738252-7B87-80FD-F8BD-9229BB3C6BB1}"/>
          </ac:spMkLst>
        </pc:spChg>
      </pc:sldChg>
      <pc:sldChg chg="modSp mod">
        <pc:chgData name="Marie Reysset" userId="da34172a-9a3d-4507-a76d-9da88a77cce9" providerId="ADAL" clId="{68FC925A-360D-5060-A2AC-EFF9A62A5F16}" dt="2025-09-01T08:09:57.064" v="12" actId="790"/>
        <pc:sldMkLst>
          <pc:docMk/>
          <pc:sldMk cId="2962501559" sldId="284"/>
        </pc:sldMkLst>
        <pc:spChg chg="mod">
          <ac:chgData name="Marie Reysset" userId="da34172a-9a3d-4507-a76d-9da88a77cce9" providerId="ADAL" clId="{68FC925A-360D-5060-A2AC-EFF9A62A5F16}" dt="2025-09-01T08:09:57.064" v="12" actId="790"/>
          <ac:spMkLst>
            <pc:docMk/>
            <pc:sldMk cId="2962501559" sldId="284"/>
            <ac:spMk id="3" creationId="{F2064054-FC55-B0F5-2A69-5AA294826F29}"/>
          </ac:spMkLst>
        </pc:spChg>
        <pc:spChg chg="mod">
          <ac:chgData name="Marie Reysset" userId="da34172a-9a3d-4507-a76d-9da88a77cce9" providerId="ADAL" clId="{68FC925A-360D-5060-A2AC-EFF9A62A5F16}" dt="2025-09-01T08:09:57.064" v="12" actId="790"/>
          <ac:spMkLst>
            <pc:docMk/>
            <pc:sldMk cId="2962501559" sldId="284"/>
            <ac:spMk id="4" creationId="{C10AEC7E-7D60-DA99-4BCA-0AA0235E04FF}"/>
          </ac:spMkLst>
        </pc:spChg>
      </pc:sldChg>
      <pc:sldChg chg="modSp mod">
        <pc:chgData name="Marie Reysset" userId="da34172a-9a3d-4507-a76d-9da88a77cce9" providerId="ADAL" clId="{68FC925A-360D-5060-A2AC-EFF9A62A5F16}" dt="2025-09-01T08:09:57.064" v="12" actId="790"/>
        <pc:sldMkLst>
          <pc:docMk/>
          <pc:sldMk cId="1346579081" sldId="287"/>
        </pc:sldMkLst>
        <pc:spChg chg="mod">
          <ac:chgData name="Marie Reysset" userId="da34172a-9a3d-4507-a76d-9da88a77cce9" providerId="ADAL" clId="{68FC925A-360D-5060-A2AC-EFF9A62A5F16}" dt="2025-09-01T08:09:57.064" v="12" actId="790"/>
          <ac:spMkLst>
            <pc:docMk/>
            <pc:sldMk cId="1346579081" sldId="287"/>
            <ac:spMk id="3" creationId="{BCDC43F3-D421-0F8E-566F-AD3D761419F9}"/>
          </ac:spMkLst>
        </pc:spChg>
        <pc:spChg chg="mod">
          <ac:chgData name="Marie Reysset" userId="da34172a-9a3d-4507-a76d-9da88a77cce9" providerId="ADAL" clId="{68FC925A-360D-5060-A2AC-EFF9A62A5F16}" dt="2025-09-01T08:09:57.064" v="12" actId="790"/>
          <ac:spMkLst>
            <pc:docMk/>
            <pc:sldMk cId="1346579081" sldId="287"/>
            <ac:spMk id="4" creationId="{07FC3E30-A13E-F7C6-8226-CB78132E0122}"/>
          </ac:spMkLst>
        </pc:spChg>
        <pc:spChg chg="mod">
          <ac:chgData name="Marie Reysset" userId="da34172a-9a3d-4507-a76d-9da88a77cce9" providerId="ADAL" clId="{68FC925A-360D-5060-A2AC-EFF9A62A5F16}" dt="2025-09-01T08:09:57.064" v="12" actId="790"/>
          <ac:spMkLst>
            <pc:docMk/>
            <pc:sldMk cId="1346579081" sldId="287"/>
            <ac:spMk id="19" creationId="{8632F517-2DD8-36BE-E66A-432D85F1603F}"/>
          </ac:spMkLst>
        </pc:spChg>
      </pc:sldChg>
      <pc:sldChg chg="modSp mod">
        <pc:chgData name="Marie Reysset" userId="da34172a-9a3d-4507-a76d-9da88a77cce9" providerId="ADAL" clId="{68FC925A-360D-5060-A2AC-EFF9A62A5F16}" dt="2025-09-01T08:09:57.064" v="12" actId="790"/>
        <pc:sldMkLst>
          <pc:docMk/>
          <pc:sldMk cId="2751817820" sldId="289"/>
        </pc:sldMkLst>
        <pc:spChg chg="mod">
          <ac:chgData name="Marie Reysset" userId="da34172a-9a3d-4507-a76d-9da88a77cce9" providerId="ADAL" clId="{68FC925A-360D-5060-A2AC-EFF9A62A5F16}" dt="2025-09-01T08:09:57.064" v="12" actId="790"/>
          <ac:spMkLst>
            <pc:docMk/>
            <pc:sldMk cId="2751817820" sldId="289"/>
            <ac:spMk id="2" creationId="{2DFDE8E6-7FEB-D7A9-D802-25A7E65ED234}"/>
          </ac:spMkLst>
        </pc:spChg>
        <pc:spChg chg="mod">
          <ac:chgData name="Marie Reysset" userId="da34172a-9a3d-4507-a76d-9da88a77cce9" providerId="ADAL" clId="{68FC925A-360D-5060-A2AC-EFF9A62A5F16}" dt="2025-09-01T08:09:57.064" v="12" actId="790"/>
          <ac:spMkLst>
            <pc:docMk/>
            <pc:sldMk cId="2751817820" sldId="289"/>
            <ac:spMk id="3" creationId="{8E09A2AE-CE95-6286-CB23-6FE1C949AAFB}"/>
          </ac:spMkLst>
        </pc:spChg>
        <pc:spChg chg="mod">
          <ac:chgData name="Marie Reysset" userId="da34172a-9a3d-4507-a76d-9da88a77cce9" providerId="ADAL" clId="{68FC925A-360D-5060-A2AC-EFF9A62A5F16}" dt="2025-09-01T08:09:57.064" v="12" actId="790"/>
          <ac:spMkLst>
            <pc:docMk/>
            <pc:sldMk cId="2751817820" sldId="289"/>
            <ac:spMk id="23" creationId="{09412DD8-C4CF-AE49-492A-D63F6FF91F4E}"/>
          </ac:spMkLst>
        </pc:spChg>
      </pc:sldChg>
      <pc:sldChg chg="modSp mod">
        <pc:chgData name="Marie Reysset" userId="da34172a-9a3d-4507-a76d-9da88a77cce9" providerId="ADAL" clId="{68FC925A-360D-5060-A2AC-EFF9A62A5F16}" dt="2025-09-01T08:10:18.340" v="20" actId="2"/>
        <pc:sldMkLst>
          <pc:docMk/>
          <pc:sldMk cId="564152385" sldId="290"/>
        </pc:sldMkLst>
        <pc:spChg chg="mod">
          <ac:chgData name="Marie Reysset" userId="da34172a-9a3d-4507-a76d-9da88a77cce9" providerId="ADAL" clId="{68FC925A-360D-5060-A2AC-EFF9A62A5F16}" dt="2025-09-01T08:09:57.064" v="12" actId="790"/>
          <ac:spMkLst>
            <pc:docMk/>
            <pc:sldMk cId="564152385" sldId="290"/>
            <ac:spMk id="2" creationId="{3922A7EB-5E18-D318-2B6E-73C429178FF9}"/>
          </ac:spMkLst>
        </pc:spChg>
        <pc:spChg chg="mod">
          <ac:chgData name="Marie Reysset" userId="da34172a-9a3d-4507-a76d-9da88a77cce9" providerId="ADAL" clId="{68FC925A-360D-5060-A2AC-EFF9A62A5F16}" dt="2025-09-01T08:09:57.064" v="12" actId="790"/>
          <ac:spMkLst>
            <pc:docMk/>
            <pc:sldMk cId="564152385" sldId="290"/>
            <ac:spMk id="4" creationId="{8AAEC2A4-A617-17AD-8EF3-C7FA5541B2A2}"/>
          </ac:spMkLst>
        </pc:spChg>
        <pc:spChg chg="mod">
          <ac:chgData name="Marie Reysset" userId="da34172a-9a3d-4507-a76d-9da88a77cce9" providerId="ADAL" clId="{68FC925A-360D-5060-A2AC-EFF9A62A5F16}" dt="2025-09-01T08:09:57.064" v="12" actId="790"/>
          <ac:spMkLst>
            <pc:docMk/>
            <pc:sldMk cId="564152385" sldId="290"/>
            <ac:spMk id="5" creationId="{FB9B8CDC-483A-0CD2-9B46-79A936B36235}"/>
          </ac:spMkLst>
        </pc:spChg>
        <pc:spChg chg="mod">
          <ac:chgData name="Marie Reysset" userId="da34172a-9a3d-4507-a76d-9da88a77cce9" providerId="ADAL" clId="{68FC925A-360D-5060-A2AC-EFF9A62A5F16}" dt="2025-09-01T08:10:18.340" v="20" actId="2"/>
          <ac:spMkLst>
            <pc:docMk/>
            <pc:sldMk cId="564152385" sldId="290"/>
            <ac:spMk id="6" creationId="{36F253EF-EB63-5B03-8FE9-55C2496A1D51}"/>
          </ac:spMkLst>
        </pc:spChg>
        <pc:spChg chg="mod">
          <ac:chgData name="Marie Reysset" userId="da34172a-9a3d-4507-a76d-9da88a77cce9" providerId="ADAL" clId="{68FC925A-360D-5060-A2AC-EFF9A62A5F16}" dt="2025-09-01T08:09:57.064" v="12" actId="790"/>
          <ac:spMkLst>
            <pc:docMk/>
            <pc:sldMk cId="564152385" sldId="290"/>
            <ac:spMk id="7" creationId="{1102D9C1-6920-420F-C081-50A81643BF06}"/>
          </ac:spMkLst>
        </pc:spChg>
        <pc:spChg chg="mod">
          <ac:chgData name="Marie Reysset" userId="da34172a-9a3d-4507-a76d-9da88a77cce9" providerId="ADAL" clId="{68FC925A-360D-5060-A2AC-EFF9A62A5F16}" dt="2025-09-01T08:09:57.064" v="12" actId="790"/>
          <ac:spMkLst>
            <pc:docMk/>
            <pc:sldMk cId="564152385" sldId="290"/>
            <ac:spMk id="8" creationId="{F9F9B5B1-2F2E-AA71-6985-4B423F711500}"/>
          </ac:spMkLst>
        </pc:spChg>
      </pc:sldChg>
      <pc:sldChg chg="modSp mod">
        <pc:chgData name="Marie Reysset" userId="da34172a-9a3d-4507-a76d-9da88a77cce9" providerId="ADAL" clId="{68FC925A-360D-5060-A2AC-EFF9A62A5F16}" dt="2025-09-01T08:10:14.366" v="18" actId="2"/>
        <pc:sldMkLst>
          <pc:docMk/>
          <pc:sldMk cId="717836159" sldId="306"/>
        </pc:sldMkLst>
        <pc:spChg chg="mod">
          <ac:chgData name="Marie Reysset" userId="da34172a-9a3d-4507-a76d-9da88a77cce9" providerId="ADAL" clId="{68FC925A-360D-5060-A2AC-EFF9A62A5F16}" dt="2025-09-01T08:09:57.064" v="12" actId="790"/>
          <ac:spMkLst>
            <pc:docMk/>
            <pc:sldMk cId="717836159" sldId="306"/>
            <ac:spMk id="2" creationId="{708C5770-1AC6-8E72-BE95-700D088E61DE}"/>
          </ac:spMkLst>
        </pc:spChg>
        <pc:spChg chg="mod">
          <ac:chgData name="Marie Reysset" userId="da34172a-9a3d-4507-a76d-9da88a77cce9" providerId="ADAL" clId="{68FC925A-360D-5060-A2AC-EFF9A62A5F16}" dt="2025-09-01T08:09:57.064" v="12" actId="790"/>
          <ac:spMkLst>
            <pc:docMk/>
            <pc:sldMk cId="717836159" sldId="306"/>
            <ac:spMk id="4" creationId="{FB8090C4-0FC2-B9BC-0E78-7BC98DAF2E55}"/>
          </ac:spMkLst>
        </pc:spChg>
        <pc:spChg chg="mod">
          <ac:chgData name="Marie Reysset" userId="da34172a-9a3d-4507-a76d-9da88a77cce9" providerId="ADAL" clId="{68FC925A-360D-5060-A2AC-EFF9A62A5F16}" dt="2025-09-01T08:09:57.064" v="12" actId="790"/>
          <ac:spMkLst>
            <pc:docMk/>
            <pc:sldMk cId="717836159" sldId="306"/>
            <ac:spMk id="5" creationId="{7AF87FEC-7E0F-5C3A-D204-E6F212F4561E}"/>
          </ac:spMkLst>
        </pc:spChg>
        <pc:spChg chg="mod">
          <ac:chgData name="Marie Reysset" userId="da34172a-9a3d-4507-a76d-9da88a77cce9" providerId="ADAL" clId="{68FC925A-360D-5060-A2AC-EFF9A62A5F16}" dt="2025-09-01T08:09:57.064" v="12" actId="790"/>
          <ac:spMkLst>
            <pc:docMk/>
            <pc:sldMk cId="717836159" sldId="306"/>
            <ac:spMk id="6" creationId="{8908C78D-D7B1-4F82-0629-535B249B235F}"/>
          </ac:spMkLst>
        </pc:spChg>
        <pc:spChg chg="mod">
          <ac:chgData name="Marie Reysset" userId="da34172a-9a3d-4507-a76d-9da88a77cce9" providerId="ADAL" clId="{68FC925A-360D-5060-A2AC-EFF9A62A5F16}" dt="2025-09-01T08:10:14.366" v="18" actId="2"/>
          <ac:spMkLst>
            <pc:docMk/>
            <pc:sldMk cId="717836159" sldId="306"/>
            <ac:spMk id="7" creationId="{08613F0C-AA7E-9602-48EC-0785167B6DB4}"/>
          </ac:spMkLst>
        </pc:spChg>
      </pc:sldChg>
      <pc:sldChg chg="modSp mod">
        <pc:chgData name="Marie Reysset" userId="da34172a-9a3d-4507-a76d-9da88a77cce9" providerId="ADAL" clId="{68FC925A-360D-5060-A2AC-EFF9A62A5F16}" dt="2025-09-01T08:09:57.064" v="12" actId="790"/>
        <pc:sldMkLst>
          <pc:docMk/>
          <pc:sldMk cId="1337989778" sldId="308"/>
        </pc:sldMkLst>
        <pc:spChg chg="mod">
          <ac:chgData name="Marie Reysset" userId="da34172a-9a3d-4507-a76d-9da88a77cce9" providerId="ADAL" clId="{68FC925A-360D-5060-A2AC-EFF9A62A5F16}" dt="2025-09-01T08:09:57.064" v="12" actId="790"/>
          <ac:spMkLst>
            <pc:docMk/>
            <pc:sldMk cId="1337989778" sldId="308"/>
            <ac:spMk id="2" creationId="{A28AAF11-4D6E-5BFF-96DF-3AD43986B8C7}"/>
          </ac:spMkLst>
        </pc:spChg>
        <pc:spChg chg="mod">
          <ac:chgData name="Marie Reysset" userId="da34172a-9a3d-4507-a76d-9da88a77cce9" providerId="ADAL" clId="{68FC925A-360D-5060-A2AC-EFF9A62A5F16}" dt="2025-09-01T08:09:57.064" v="12" actId="790"/>
          <ac:spMkLst>
            <pc:docMk/>
            <pc:sldMk cId="1337989778" sldId="308"/>
            <ac:spMk id="4" creationId="{BEF3E837-369C-C20A-FA15-807D583EE818}"/>
          </ac:spMkLst>
        </pc:spChg>
        <pc:spChg chg="mod">
          <ac:chgData name="Marie Reysset" userId="da34172a-9a3d-4507-a76d-9da88a77cce9" providerId="ADAL" clId="{68FC925A-360D-5060-A2AC-EFF9A62A5F16}" dt="2025-09-01T08:09:57.064" v="12" actId="790"/>
          <ac:spMkLst>
            <pc:docMk/>
            <pc:sldMk cId="1337989778" sldId="308"/>
            <ac:spMk id="5" creationId="{8D7D1D5C-24C2-B30C-2D79-4F5D55D7BFBB}"/>
          </ac:spMkLst>
        </pc:spChg>
        <pc:spChg chg="mod">
          <ac:chgData name="Marie Reysset" userId="da34172a-9a3d-4507-a76d-9da88a77cce9" providerId="ADAL" clId="{68FC925A-360D-5060-A2AC-EFF9A62A5F16}" dt="2025-09-01T08:09:57.064" v="12" actId="790"/>
          <ac:spMkLst>
            <pc:docMk/>
            <pc:sldMk cId="1337989778" sldId="308"/>
            <ac:spMk id="6" creationId="{64C7DAB8-041F-D94D-8023-CEF7A190F1B8}"/>
          </ac:spMkLst>
        </pc:spChg>
        <pc:spChg chg="mod">
          <ac:chgData name="Marie Reysset" userId="da34172a-9a3d-4507-a76d-9da88a77cce9" providerId="ADAL" clId="{68FC925A-360D-5060-A2AC-EFF9A62A5F16}" dt="2025-09-01T08:09:57.064" v="12" actId="790"/>
          <ac:spMkLst>
            <pc:docMk/>
            <pc:sldMk cId="1337989778" sldId="308"/>
            <ac:spMk id="7" creationId="{D5C65824-425C-5618-BBF9-E549860ABE01}"/>
          </ac:spMkLst>
        </pc:spChg>
      </pc:sldChg>
      <pc:sldChg chg="modSp mod">
        <pc:chgData name="Marie Reysset" userId="da34172a-9a3d-4507-a76d-9da88a77cce9" providerId="ADAL" clId="{68FC925A-360D-5060-A2AC-EFF9A62A5F16}" dt="2025-09-01T08:10:21.823" v="21" actId="2"/>
        <pc:sldMkLst>
          <pc:docMk/>
          <pc:sldMk cId="1405585916" sldId="309"/>
        </pc:sldMkLst>
        <pc:spChg chg="mod">
          <ac:chgData name="Marie Reysset" userId="da34172a-9a3d-4507-a76d-9da88a77cce9" providerId="ADAL" clId="{68FC925A-360D-5060-A2AC-EFF9A62A5F16}" dt="2025-09-01T08:09:57.064" v="12" actId="790"/>
          <ac:spMkLst>
            <pc:docMk/>
            <pc:sldMk cId="1405585916" sldId="309"/>
            <ac:spMk id="2" creationId="{BC226CA5-6A1A-7E2C-6F77-11FE2532A60F}"/>
          </ac:spMkLst>
        </pc:spChg>
        <pc:spChg chg="mod">
          <ac:chgData name="Marie Reysset" userId="da34172a-9a3d-4507-a76d-9da88a77cce9" providerId="ADAL" clId="{68FC925A-360D-5060-A2AC-EFF9A62A5F16}" dt="2025-09-01T08:09:57.064" v="12" actId="790"/>
          <ac:spMkLst>
            <pc:docMk/>
            <pc:sldMk cId="1405585916" sldId="309"/>
            <ac:spMk id="3" creationId="{436E784B-C987-9CFC-7BA3-71913A3970B5}"/>
          </ac:spMkLst>
        </pc:spChg>
        <pc:spChg chg="mod">
          <ac:chgData name="Marie Reysset" userId="da34172a-9a3d-4507-a76d-9da88a77cce9" providerId="ADAL" clId="{68FC925A-360D-5060-A2AC-EFF9A62A5F16}" dt="2025-09-01T08:09:57.064" v="12" actId="790"/>
          <ac:spMkLst>
            <pc:docMk/>
            <pc:sldMk cId="1405585916" sldId="309"/>
            <ac:spMk id="67" creationId="{5A8D004C-8E4F-F9C1-1FBD-4A7C9F88D006}"/>
          </ac:spMkLst>
        </pc:spChg>
        <pc:spChg chg="mod">
          <ac:chgData name="Marie Reysset" userId="da34172a-9a3d-4507-a76d-9da88a77cce9" providerId="ADAL" clId="{68FC925A-360D-5060-A2AC-EFF9A62A5F16}" dt="2025-09-01T08:09:57.064" v="12" actId="790"/>
          <ac:spMkLst>
            <pc:docMk/>
            <pc:sldMk cId="1405585916" sldId="309"/>
            <ac:spMk id="68" creationId="{2CD93620-2F25-7A8D-986D-2FAF2B302C9A}"/>
          </ac:spMkLst>
        </pc:spChg>
        <pc:spChg chg="mod">
          <ac:chgData name="Marie Reysset" userId="da34172a-9a3d-4507-a76d-9da88a77cce9" providerId="ADAL" clId="{68FC925A-360D-5060-A2AC-EFF9A62A5F16}" dt="2025-09-01T08:09:57.064" v="12" actId="790"/>
          <ac:spMkLst>
            <pc:docMk/>
            <pc:sldMk cId="1405585916" sldId="309"/>
            <ac:spMk id="70" creationId="{3318EE6F-7220-C7FB-8AFF-AD92B21D1603}"/>
          </ac:spMkLst>
        </pc:spChg>
        <pc:graphicFrameChg chg="mod modGraphic">
          <ac:chgData name="Marie Reysset" userId="da34172a-9a3d-4507-a76d-9da88a77cce9" providerId="ADAL" clId="{68FC925A-360D-5060-A2AC-EFF9A62A5F16}" dt="2025-09-01T08:10:21.823" v="21" actId="2"/>
          <ac:graphicFrameMkLst>
            <pc:docMk/>
            <pc:sldMk cId="1405585916" sldId="309"/>
            <ac:graphicFrameMk id="69" creationId="{8E6D25AE-4E75-092C-1719-306C4E4E9077}"/>
          </ac:graphicFrameMkLst>
        </pc:graphicFrameChg>
      </pc:sldChg>
      <pc:sldChg chg="modSp mod">
        <pc:chgData name="Marie Reysset" userId="da34172a-9a3d-4507-a76d-9da88a77cce9" providerId="ADAL" clId="{68FC925A-360D-5060-A2AC-EFF9A62A5F16}" dt="2025-09-01T08:09:57.064" v="12" actId="790"/>
        <pc:sldMkLst>
          <pc:docMk/>
          <pc:sldMk cId="926184268" sldId="310"/>
        </pc:sldMkLst>
        <pc:spChg chg="mod">
          <ac:chgData name="Marie Reysset" userId="da34172a-9a3d-4507-a76d-9da88a77cce9" providerId="ADAL" clId="{68FC925A-360D-5060-A2AC-EFF9A62A5F16}" dt="2025-09-01T08:09:57.064" v="12" actId="790"/>
          <ac:spMkLst>
            <pc:docMk/>
            <pc:sldMk cId="926184268" sldId="310"/>
            <ac:spMk id="2" creationId="{D0A3AB4D-16D5-3B12-8518-7CE08130F1CD}"/>
          </ac:spMkLst>
        </pc:spChg>
        <pc:spChg chg="mod">
          <ac:chgData name="Marie Reysset" userId="da34172a-9a3d-4507-a76d-9da88a77cce9" providerId="ADAL" clId="{68FC925A-360D-5060-A2AC-EFF9A62A5F16}" dt="2025-09-01T08:09:57.064" v="12" actId="790"/>
          <ac:spMkLst>
            <pc:docMk/>
            <pc:sldMk cId="926184268" sldId="310"/>
            <ac:spMk id="5" creationId="{CED71067-2FEC-4820-0A41-F1E3AFC93908}"/>
          </ac:spMkLst>
        </pc:spChg>
        <pc:spChg chg="mod">
          <ac:chgData name="Marie Reysset" userId="da34172a-9a3d-4507-a76d-9da88a77cce9" providerId="ADAL" clId="{68FC925A-360D-5060-A2AC-EFF9A62A5F16}" dt="2025-09-01T08:09:57.064" v="12" actId="790"/>
          <ac:spMkLst>
            <pc:docMk/>
            <pc:sldMk cId="926184268" sldId="310"/>
            <ac:spMk id="6" creationId="{5278C3E7-0EBE-2211-1F91-1FB42B944F55}"/>
          </ac:spMkLst>
        </pc:spChg>
        <pc:spChg chg="mod">
          <ac:chgData name="Marie Reysset" userId="da34172a-9a3d-4507-a76d-9da88a77cce9" providerId="ADAL" clId="{68FC925A-360D-5060-A2AC-EFF9A62A5F16}" dt="2025-09-01T08:09:57.064" v="12" actId="790"/>
          <ac:spMkLst>
            <pc:docMk/>
            <pc:sldMk cId="926184268" sldId="310"/>
            <ac:spMk id="67" creationId="{2DE68542-5E5A-D666-CB75-4605EB227A56}"/>
          </ac:spMkLst>
        </pc:spChg>
        <pc:spChg chg="mod">
          <ac:chgData name="Marie Reysset" userId="da34172a-9a3d-4507-a76d-9da88a77cce9" providerId="ADAL" clId="{68FC925A-360D-5060-A2AC-EFF9A62A5F16}" dt="2025-09-01T08:09:57.064" v="12" actId="790"/>
          <ac:spMkLst>
            <pc:docMk/>
            <pc:sldMk cId="926184268" sldId="310"/>
            <ac:spMk id="68" creationId="{70D170BD-D8AA-5BDF-D3EC-1A5C2F749222}"/>
          </ac:spMkLst>
        </pc:spChg>
      </pc:sldChg>
      <pc:sldChg chg="modSp mod modNotesTx">
        <pc:chgData name="Marie Reysset" userId="da34172a-9a3d-4507-a76d-9da88a77cce9" providerId="ADAL" clId="{68FC925A-360D-5060-A2AC-EFF9A62A5F16}" dt="2025-09-01T08:10:04.630" v="15" actId="2"/>
        <pc:sldMkLst>
          <pc:docMk/>
          <pc:sldMk cId="1755151463" sldId="311"/>
        </pc:sldMkLst>
        <pc:spChg chg="mod">
          <ac:chgData name="Marie Reysset" userId="da34172a-9a3d-4507-a76d-9da88a77cce9" providerId="ADAL" clId="{68FC925A-360D-5060-A2AC-EFF9A62A5F16}" dt="2025-09-01T08:09:57.064" v="12" actId="790"/>
          <ac:spMkLst>
            <pc:docMk/>
            <pc:sldMk cId="1755151463" sldId="311"/>
            <ac:spMk id="2" creationId="{20927986-1A63-D4CE-6C23-48F43C646355}"/>
          </ac:spMkLst>
        </pc:spChg>
        <pc:spChg chg="mod">
          <ac:chgData name="Marie Reysset" userId="da34172a-9a3d-4507-a76d-9da88a77cce9" providerId="ADAL" clId="{68FC925A-360D-5060-A2AC-EFF9A62A5F16}" dt="2025-09-01T08:09:57.064" v="12" actId="790"/>
          <ac:spMkLst>
            <pc:docMk/>
            <pc:sldMk cId="1755151463" sldId="311"/>
            <ac:spMk id="3" creationId="{F798E2FC-A972-9F32-2B4F-9CD40A2B674E}"/>
          </ac:spMkLst>
        </pc:spChg>
        <pc:spChg chg="mod">
          <ac:chgData name="Marie Reysset" userId="da34172a-9a3d-4507-a76d-9da88a77cce9" providerId="ADAL" clId="{68FC925A-360D-5060-A2AC-EFF9A62A5F16}" dt="2025-09-01T08:10:02.666" v="14" actId="2"/>
          <ac:spMkLst>
            <pc:docMk/>
            <pc:sldMk cId="1755151463" sldId="311"/>
            <ac:spMk id="4" creationId="{CED92C53-6A39-2D26-7F89-2D1B4760E701}"/>
          </ac:spMkLst>
        </pc:spChg>
        <pc:spChg chg="mod">
          <ac:chgData name="Marie Reysset" userId="da34172a-9a3d-4507-a76d-9da88a77cce9" providerId="ADAL" clId="{68FC925A-360D-5060-A2AC-EFF9A62A5F16}" dt="2025-09-01T08:09:57.064" v="12" actId="790"/>
          <ac:spMkLst>
            <pc:docMk/>
            <pc:sldMk cId="1755151463" sldId="311"/>
            <ac:spMk id="23" creationId="{B3E38BDB-567D-D63D-C7F6-BC96588BE1BE}"/>
          </ac:spMkLst>
        </pc:spChg>
      </pc:sldChg>
      <pc:sldChg chg="modSp mod">
        <pc:chgData name="Marie Reysset" userId="da34172a-9a3d-4507-a76d-9da88a77cce9" providerId="ADAL" clId="{68FC925A-360D-5060-A2AC-EFF9A62A5F16}" dt="2025-09-01T08:09:57.064" v="12" actId="790"/>
        <pc:sldMkLst>
          <pc:docMk/>
          <pc:sldMk cId="1444452640" sldId="312"/>
        </pc:sldMkLst>
        <pc:spChg chg="mod">
          <ac:chgData name="Marie Reysset" userId="da34172a-9a3d-4507-a76d-9da88a77cce9" providerId="ADAL" clId="{68FC925A-360D-5060-A2AC-EFF9A62A5F16}" dt="2025-09-01T08:09:57.064" v="12" actId="790"/>
          <ac:spMkLst>
            <pc:docMk/>
            <pc:sldMk cId="1444452640" sldId="312"/>
            <ac:spMk id="2" creationId="{40FE0E65-1650-5B6F-7A50-0AD7629BD2DF}"/>
          </ac:spMkLst>
        </pc:spChg>
        <pc:spChg chg="mod">
          <ac:chgData name="Marie Reysset" userId="da34172a-9a3d-4507-a76d-9da88a77cce9" providerId="ADAL" clId="{68FC925A-360D-5060-A2AC-EFF9A62A5F16}" dt="2025-09-01T08:09:57.064" v="12" actId="790"/>
          <ac:spMkLst>
            <pc:docMk/>
            <pc:sldMk cId="1444452640" sldId="312"/>
            <ac:spMk id="4" creationId="{7AC1CCD3-97EC-4CA6-72B3-E1EDF7ED0749}"/>
          </ac:spMkLst>
        </pc:spChg>
        <pc:spChg chg="mod">
          <ac:chgData name="Marie Reysset" userId="da34172a-9a3d-4507-a76d-9da88a77cce9" providerId="ADAL" clId="{68FC925A-360D-5060-A2AC-EFF9A62A5F16}" dt="2025-09-01T08:09:57.064" v="12" actId="790"/>
          <ac:spMkLst>
            <pc:docMk/>
            <pc:sldMk cId="1444452640" sldId="312"/>
            <ac:spMk id="68" creationId="{8D984597-9211-DA4D-5194-8F92ED60037E}"/>
          </ac:spMkLst>
        </pc:spChg>
        <pc:graphicFrameChg chg="modGraphic">
          <ac:chgData name="Marie Reysset" userId="da34172a-9a3d-4507-a76d-9da88a77cce9" providerId="ADAL" clId="{68FC925A-360D-5060-A2AC-EFF9A62A5F16}" dt="2025-09-01T08:09:57.064" v="12" actId="790"/>
          <ac:graphicFrameMkLst>
            <pc:docMk/>
            <pc:sldMk cId="1444452640" sldId="312"/>
            <ac:graphicFrameMk id="3" creationId="{DBCF734E-010C-6CC5-A046-21414C0A00FB}"/>
          </ac:graphicFrameMkLst>
        </pc:graphicFrameChg>
      </pc:sldChg>
      <pc:sldChg chg="modSp mod">
        <pc:chgData name="Marie Reysset" userId="da34172a-9a3d-4507-a76d-9da88a77cce9" providerId="ADAL" clId="{68FC925A-360D-5060-A2AC-EFF9A62A5F16}" dt="2025-09-01T08:09:57.064" v="12" actId="790"/>
        <pc:sldMkLst>
          <pc:docMk/>
          <pc:sldMk cId="1837071256" sldId="314"/>
        </pc:sldMkLst>
        <pc:spChg chg="mod">
          <ac:chgData name="Marie Reysset" userId="da34172a-9a3d-4507-a76d-9da88a77cce9" providerId="ADAL" clId="{68FC925A-360D-5060-A2AC-EFF9A62A5F16}" dt="2025-09-01T08:09:57.064" v="12" actId="790"/>
          <ac:spMkLst>
            <pc:docMk/>
            <pc:sldMk cId="1837071256" sldId="314"/>
            <ac:spMk id="2" creationId="{120A7DE0-FE9B-7139-2BC0-245410547983}"/>
          </ac:spMkLst>
        </pc:spChg>
        <pc:spChg chg="mod">
          <ac:chgData name="Marie Reysset" userId="da34172a-9a3d-4507-a76d-9da88a77cce9" providerId="ADAL" clId="{68FC925A-360D-5060-A2AC-EFF9A62A5F16}" dt="2025-09-01T08:09:57.064" v="12" actId="790"/>
          <ac:spMkLst>
            <pc:docMk/>
            <pc:sldMk cId="1837071256" sldId="314"/>
            <ac:spMk id="4" creationId="{41593D27-927F-704F-8DB2-E7D338FB1B75}"/>
          </ac:spMkLst>
        </pc:spChg>
        <pc:spChg chg="mod">
          <ac:chgData name="Marie Reysset" userId="da34172a-9a3d-4507-a76d-9da88a77cce9" providerId="ADAL" clId="{68FC925A-360D-5060-A2AC-EFF9A62A5F16}" dt="2025-09-01T08:09:57.064" v="12" actId="790"/>
          <ac:spMkLst>
            <pc:docMk/>
            <pc:sldMk cId="1837071256" sldId="314"/>
            <ac:spMk id="5" creationId="{8FA88149-7DCF-FCDF-9B71-51EB81B4D33E}"/>
          </ac:spMkLst>
        </pc:spChg>
        <pc:spChg chg="mod">
          <ac:chgData name="Marie Reysset" userId="da34172a-9a3d-4507-a76d-9da88a77cce9" providerId="ADAL" clId="{68FC925A-360D-5060-A2AC-EFF9A62A5F16}" dt="2025-09-01T08:09:57.064" v="12" actId="790"/>
          <ac:spMkLst>
            <pc:docMk/>
            <pc:sldMk cId="1837071256" sldId="314"/>
            <ac:spMk id="6" creationId="{7D08C632-5813-D657-5D76-CD66E991DDA5}"/>
          </ac:spMkLst>
        </pc:spChg>
        <pc:spChg chg="mod">
          <ac:chgData name="Marie Reysset" userId="da34172a-9a3d-4507-a76d-9da88a77cce9" providerId="ADAL" clId="{68FC925A-360D-5060-A2AC-EFF9A62A5F16}" dt="2025-09-01T08:09:57.064" v="12" actId="790"/>
          <ac:spMkLst>
            <pc:docMk/>
            <pc:sldMk cId="1837071256" sldId="314"/>
            <ac:spMk id="7" creationId="{BAD535CA-38AE-8A6E-12A3-C2EBB8F0758F}"/>
          </ac:spMkLst>
        </pc:spChg>
      </pc:sldChg>
      <pc:sldChg chg="modSp mod">
        <pc:chgData name="Marie Reysset" userId="da34172a-9a3d-4507-a76d-9da88a77cce9" providerId="ADAL" clId="{68FC925A-360D-5060-A2AC-EFF9A62A5F16}" dt="2025-09-01T08:09:57.064" v="12" actId="790"/>
        <pc:sldMkLst>
          <pc:docMk/>
          <pc:sldMk cId="369631078" sldId="354"/>
        </pc:sldMkLst>
        <pc:spChg chg="mod">
          <ac:chgData name="Marie Reysset" userId="da34172a-9a3d-4507-a76d-9da88a77cce9" providerId="ADAL" clId="{68FC925A-360D-5060-A2AC-EFF9A62A5F16}" dt="2025-09-01T08:09:57.064" v="12" actId="790"/>
          <ac:spMkLst>
            <pc:docMk/>
            <pc:sldMk cId="369631078" sldId="354"/>
            <ac:spMk id="6" creationId="{2CE22683-B175-287D-420C-E39080474396}"/>
          </ac:spMkLst>
        </pc:spChg>
      </pc:sldChg>
      <pc:sldChg chg="modSp mod">
        <pc:chgData name="Marie Reysset" userId="da34172a-9a3d-4507-a76d-9da88a77cce9" providerId="ADAL" clId="{68FC925A-360D-5060-A2AC-EFF9A62A5F16}" dt="2025-09-01T08:09:57.064" v="12" actId="790"/>
        <pc:sldMkLst>
          <pc:docMk/>
          <pc:sldMk cId="952048024" sldId="356"/>
        </pc:sldMkLst>
        <pc:spChg chg="mod">
          <ac:chgData name="Marie Reysset" userId="da34172a-9a3d-4507-a76d-9da88a77cce9" providerId="ADAL" clId="{68FC925A-360D-5060-A2AC-EFF9A62A5F16}" dt="2025-09-01T08:09:57.064" v="12" actId="790"/>
          <ac:spMkLst>
            <pc:docMk/>
            <pc:sldMk cId="952048024" sldId="356"/>
            <ac:spMk id="2" creationId="{D49B88CD-06E0-5301-5287-8975FB7990E6}"/>
          </ac:spMkLst>
        </pc:spChg>
        <pc:spChg chg="mod">
          <ac:chgData name="Marie Reysset" userId="da34172a-9a3d-4507-a76d-9da88a77cce9" providerId="ADAL" clId="{68FC925A-360D-5060-A2AC-EFF9A62A5F16}" dt="2025-09-01T08:09:57.064" v="12" actId="790"/>
          <ac:spMkLst>
            <pc:docMk/>
            <pc:sldMk cId="952048024" sldId="356"/>
            <ac:spMk id="3" creationId="{5020D543-07CA-9217-BCF2-9E79EEFB5F1A}"/>
          </ac:spMkLst>
        </pc:spChg>
        <pc:spChg chg="mod">
          <ac:chgData name="Marie Reysset" userId="da34172a-9a3d-4507-a76d-9da88a77cce9" providerId="ADAL" clId="{68FC925A-360D-5060-A2AC-EFF9A62A5F16}" dt="2025-09-01T08:09:57.064" v="12" actId="790"/>
          <ac:spMkLst>
            <pc:docMk/>
            <pc:sldMk cId="952048024" sldId="356"/>
            <ac:spMk id="4" creationId="{5D2BCF21-C6AB-7E22-2903-2163BBA0D03E}"/>
          </ac:spMkLst>
        </pc:spChg>
        <pc:spChg chg="mod">
          <ac:chgData name="Marie Reysset" userId="da34172a-9a3d-4507-a76d-9da88a77cce9" providerId="ADAL" clId="{68FC925A-360D-5060-A2AC-EFF9A62A5F16}" dt="2025-09-01T08:09:57.064" v="12" actId="790"/>
          <ac:spMkLst>
            <pc:docMk/>
            <pc:sldMk cId="952048024" sldId="356"/>
            <ac:spMk id="6" creationId="{B55A35B2-6192-18B0-AADE-8D046BB196B2}"/>
          </ac:spMkLst>
        </pc:spChg>
        <pc:spChg chg="mod">
          <ac:chgData name="Marie Reysset" userId="da34172a-9a3d-4507-a76d-9da88a77cce9" providerId="ADAL" clId="{68FC925A-360D-5060-A2AC-EFF9A62A5F16}" dt="2025-09-01T08:09:57.064" v="12" actId="790"/>
          <ac:spMkLst>
            <pc:docMk/>
            <pc:sldMk cId="952048024" sldId="356"/>
            <ac:spMk id="23" creationId="{09412DD8-C4CF-AE49-492A-D63F6FF91F4E}"/>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86037-73CD-6F43-9582-B739238C7599}" type="doc">
      <dgm:prSet loTypeId="urn:microsoft.com/office/officeart/2005/8/layout/vList3" loCatId="" qsTypeId="urn:microsoft.com/office/officeart/2005/8/quickstyle/simple1" qsCatId="simple" csTypeId="urn:microsoft.com/office/officeart/2005/8/colors/colorful4" csCatId="colorful" phldr="1"/>
      <dgm:spPr/>
      <dgm:t>
        <a:bodyPr/>
        <a:lstStyle/>
        <a:p>
          <a:endParaRPr lang="en-GB"/>
        </a:p>
      </dgm:t>
    </dgm:pt>
    <dgm:pt modelId="{68A7E255-2A8C-5540-BB25-C5629CDF46F7}">
      <dgm:prSet phldrT="[Text]" custT="1"/>
      <dgm:spPr/>
      <dgm:t>
        <a:bodyPr/>
        <a:lstStyle/>
        <a:p>
          <a:pPr algn="ctr"/>
          <a:r>
            <a:rPr lang="fr-FR" sz="3200" noProof="0" dirty="0"/>
            <a:t>Le Protocole de Kyoto</a:t>
          </a:r>
        </a:p>
      </dgm:t>
    </dgm:pt>
    <dgm:pt modelId="{48AA13A5-4EAF-EC45-87A7-A02758BA3C8C}" type="parTrans" cxnId="{AE34F85F-BA56-A441-8C99-5054FE0914B6}">
      <dgm:prSet/>
      <dgm:spPr/>
      <dgm:t>
        <a:bodyPr/>
        <a:lstStyle/>
        <a:p>
          <a:endParaRPr lang="en-GB"/>
        </a:p>
      </dgm:t>
    </dgm:pt>
    <dgm:pt modelId="{C381424A-A5F2-5E42-B634-59CF76CCF80D}" type="sibTrans" cxnId="{AE34F85F-BA56-A441-8C99-5054FE0914B6}">
      <dgm:prSet/>
      <dgm:spPr/>
      <dgm:t>
        <a:bodyPr/>
        <a:lstStyle/>
        <a:p>
          <a:endParaRPr lang="en-GB"/>
        </a:p>
      </dgm:t>
    </dgm:pt>
    <dgm:pt modelId="{14996EE6-A67C-8C45-9EC7-7182DE83C93F}">
      <dgm:prSet phldrT="[Text]" custT="1"/>
      <dgm:spPr/>
      <dgm:t>
        <a:bodyPr/>
        <a:lstStyle/>
        <a:p>
          <a:pPr algn="just"/>
          <a:r>
            <a:rPr lang="fr-FR" sz="2200" noProof="0" dirty="0"/>
            <a:t>1997 - 2020</a:t>
          </a:r>
        </a:p>
      </dgm:t>
    </dgm:pt>
    <dgm:pt modelId="{9C2F5B53-8805-C942-AA63-1196C10511EA}" type="parTrans" cxnId="{232A1774-8042-7F47-97F5-E8EBACAB6565}">
      <dgm:prSet/>
      <dgm:spPr/>
      <dgm:t>
        <a:bodyPr/>
        <a:lstStyle/>
        <a:p>
          <a:endParaRPr lang="en-GB"/>
        </a:p>
      </dgm:t>
    </dgm:pt>
    <dgm:pt modelId="{55F7EBB1-1472-A445-BFFD-BE34F2973F69}" type="sibTrans" cxnId="{232A1774-8042-7F47-97F5-E8EBACAB6565}">
      <dgm:prSet/>
      <dgm:spPr/>
      <dgm:t>
        <a:bodyPr/>
        <a:lstStyle/>
        <a:p>
          <a:endParaRPr lang="en-GB"/>
        </a:p>
      </dgm:t>
    </dgm:pt>
    <dgm:pt modelId="{8631D68C-24E0-7143-8DF9-DFC3D04FE95F}">
      <dgm:prSet phldrT="[Text]" custT="1"/>
      <dgm:spPr/>
      <dgm:t>
        <a:bodyPr/>
        <a:lstStyle/>
        <a:p>
          <a:pPr algn="just"/>
          <a:r>
            <a:rPr lang="fr-FR" sz="1800" noProof="0" dirty="0"/>
            <a:t>Financement climatique introduit principalement en tant que mécanisme d'atténuation pour soutenir la réduction des émissions de GES dans les pays industrialisés</a:t>
          </a:r>
        </a:p>
      </dgm:t>
    </dgm:pt>
    <dgm:pt modelId="{EACAEB61-83B9-6641-B68F-1F0B82CBAF48}" type="parTrans" cxnId="{FA7728B5-A8F9-BC4A-B7AE-C1FA055BE0AC}">
      <dgm:prSet/>
      <dgm:spPr/>
      <dgm:t>
        <a:bodyPr/>
        <a:lstStyle/>
        <a:p>
          <a:endParaRPr lang="en-GB"/>
        </a:p>
      </dgm:t>
    </dgm:pt>
    <dgm:pt modelId="{529D3EE2-0D74-0146-A63D-16374272CC45}" type="sibTrans" cxnId="{FA7728B5-A8F9-BC4A-B7AE-C1FA055BE0AC}">
      <dgm:prSet/>
      <dgm:spPr/>
      <dgm:t>
        <a:bodyPr/>
        <a:lstStyle/>
        <a:p>
          <a:endParaRPr lang="en-GB"/>
        </a:p>
      </dgm:t>
    </dgm:pt>
    <dgm:pt modelId="{B76B560A-3CBE-DB4A-B0A4-2C9F01286988}">
      <dgm:prSet phldrT="[Text]" custT="1"/>
      <dgm:spPr/>
      <dgm:t>
        <a:bodyPr/>
        <a:lstStyle/>
        <a:p>
          <a:pPr algn="ctr"/>
          <a:r>
            <a:rPr lang="fr-FR" sz="3200" noProof="0" dirty="0"/>
            <a:t>L'Accord de Paris</a:t>
          </a:r>
        </a:p>
      </dgm:t>
    </dgm:pt>
    <dgm:pt modelId="{297D3694-8948-2B46-BB98-21156FCD23E8}" type="parTrans" cxnId="{57F1B0EC-D4FB-204B-BF9E-D084FBE0A70E}">
      <dgm:prSet/>
      <dgm:spPr/>
      <dgm:t>
        <a:bodyPr/>
        <a:lstStyle/>
        <a:p>
          <a:endParaRPr lang="en-GB"/>
        </a:p>
      </dgm:t>
    </dgm:pt>
    <dgm:pt modelId="{9E4144D2-F57F-6843-9351-724EF8B2923D}" type="sibTrans" cxnId="{57F1B0EC-D4FB-204B-BF9E-D084FBE0A70E}">
      <dgm:prSet/>
      <dgm:spPr/>
      <dgm:t>
        <a:bodyPr/>
        <a:lstStyle/>
        <a:p>
          <a:endParaRPr lang="en-GB"/>
        </a:p>
      </dgm:t>
    </dgm:pt>
    <dgm:pt modelId="{829CC861-B5FA-FF4D-8704-0D9CBB584230}">
      <dgm:prSet phldrT="[Text]" custT="1"/>
      <dgm:spPr/>
      <dgm:t>
        <a:bodyPr/>
        <a:lstStyle/>
        <a:p>
          <a:pPr algn="just"/>
          <a:r>
            <a:rPr lang="fr-FR" sz="2200" noProof="0" dirty="0"/>
            <a:t>2015 - aujourd'hui</a:t>
          </a:r>
        </a:p>
      </dgm:t>
    </dgm:pt>
    <dgm:pt modelId="{3C551787-F746-5445-8DA7-91D492D0B986}" type="parTrans" cxnId="{593E5217-1304-0D46-8088-B39E8E955D01}">
      <dgm:prSet/>
      <dgm:spPr/>
      <dgm:t>
        <a:bodyPr/>
        <a:lstStyle/>
        <a:p>
          <a:endParaRPr lang="en-GB"/>
        </a:p>
      </dgm:t>
    </dgm:pt>
    <dgm:pt modelId="{A8C1D86A-F3E7-5042-8CD9-BB334C596E84}" type="sibTrans" cxnId="{593E5217-1304-0D46-8088-B39E8E955D01}">
      <dgm:prSet/>
      <dgm:spPr/>
      <dgm:t>
        <a:bodyPr/>
        <a:lstStyle/>
        <a:p>
          <a:endParaRPr lang="en-GB"/>
        </a:p>
      </dgm:t>
    </dgm:pt>
    <dgm:pt modelId="{2D69AAFD-01B0-FA45-B244-E8266F55933D}">
      <dgm:prSet phldrT="[Text]" custT="1"/>
      <dgm:spPr/>
      <dgm:t>
        <a:bodyPr/>
        <a:lstStyle/>
        <a:p>
          <a:pPr algn="just"/>
          <a:r>
            <a:rPr lang="fr-FR" sz="1800" noProof="0" dirty="0"/>
            <a:t>Financement climatique </a:t>
          </a:r>
          <a:r>
            <a:rPr lang="fr-FR" sz="1800" b="0" i="0" u="none" noProof="0" dirty="0"/>
            <a:t>comme cadre global intégrant l’adaptation et levier des efforts d’atténuation et d’adaptation au climat, en particulier dans les pays en développement</a:t>
          </a:r>
          <a:endParaRPr lang="fr-FR" sz="1800" noProof="0" dirty="0"/>
        </a:p>
      </dgm:t>
    </dgm:pt>
    <dgm:pt modelId="{5EA18751-8038-9346-A8EC-4A5732073DD8}" type="parTrans" cxnId="{D0A14650-CF8C-FA44-ABB6-B1C579DF5531}">
      <dgm:prSet/>
      <dgm:spPr/>
      <dgm:t>
        <a:bodyPr/>
        <a:lstStyle/>
        <a:p>
          <a:endParaRPr lang="en-GB"/>
        </a:p>
      </dgm:t>
    </dgm:pt>
    <dgm:pt modelId="{93A36EE7-FF4D-4E4D-8C04-F7A99842B76C}" type="sibTrans" cxnId="{D0A14650-CF8C-FA44-ABB6-B1C579DF5531}">
      <dgm:prSet/>
      <dgm:spPr/>
      <dgm:t>
        <a:bodyPr/>
        <a:lstStyle/>
        <a:p>
          <a:endParaRPr lang="en-GB"/>
        </a:p>
      </dgm:t>
    </dgm:pt>
    <dgm:pt modelId="{1C9BF097-2A6E-F845-A1DB-85C144F950E8}">
      <dgm:prSet phldrT="[Text]" custT="1"/>
      <dgm:spPr/>
      <dgm:t>
        <a:bodyPr/>
        <a:lstStyle/>
        <a:p>
          <a:pPr algn="just"/>
          <a:r>
            <a:rPr lang="fr-FR" sz="1800" noProof="0" dirty="0"/>
            <a:t>Mise en place du Mécanisme de développement propre (MDP) et Mise en œuvre conjointe (MOC)</a:t>
          </a:r>
        </a:p>
      </dgm:t>
    </dgm:pt>
    <dgm:pt modelId="{263C9E51-24CF-AF43-A57A-C025CA5268AC}" type="parTrans" cxnId="{97A35502-8323-B84B-8A17-62D8E2E17161}">
      <dgm:prSet/>
      <dgm:spPr/>
      <dgm:t>
        <a:bodyPr/>
        <a:lstStyle/>
        <a:p>
          <a:endParaRPr lang="en-GB"/>
        </a:p>
      </dgm:t>
    </dgm:pt>
    <dgm:pt modelId="{0A2ACFB2-AC3E-9948-8D4B-0041C504B7BE}" type="sibTrans" cxnId="{97A35502-8323-B84B-8A17-62D8E2E17161}">
      <dgm:prSet/>
      <dgm:spPr/>
      <dgm:t>
        <a:bodyPr/>
        <a:lstStyle/>
        <a:p>
          <a:endParaRPr lang="en-GB"/>
        </a:p>
      </dgm:t>
    </dgm:pt>
    <dgm:pt modelId="{F441DC34-B045-EC4F-A094-FF0861426C19}">
      <dgm:prSet phldrT="[Text]" custT="1"/>
      <dgm:spPr/>
      <dgm:t>
        <a:bodyPr/>
        <a:lstStyle/>
        <a:p>
          <a:pPr algn="just"/>
          <a:r>
            <a:rPr lang="fr-FR" sz="1800" noProof="0" dirty="0"/>
            <a:t>Création de fonds dédiés au climat, comme le Fonds vert pour le climat (FVC), et accent mis sur le soutien aux pays en développement </a:t>
          </a:r>
          <a:r>
            <a:rPr lang="fr-FR" sz="1800" b="0" i="0" u="none" noProof="0" dirty="0"/>
            <a:t>pour les aider à s’engager sur des trajectoires à faibles émissions et résilientes au climat</a:t>
          </a:r>
          <a:r>
            <a:rPr lang="fr-FR" sz="1800" noProof="0" dirty="0"/>
            <a:t>.</a:t>
          </a:r>
        </a:p>
      </dgm:t>
    </dgm:pt>
    <dgm:pt modelId="{44973749-6245-FF47-9A3A-D19D6252DD56}" type="parTrans" cxnId="{119333E7-98C8-6D4E-8623-FA03B641A520}">
      <dgm:prSet/>
      <dgm:spPr/>
      <dgm:t>
        <a:bodyPr/>
        <a:lstStyle/>
        <a:p>
          <a:endParaRPr lang="en-GB"/>
        </a:p>
      </dgm:t>
    </dgm:pt>
    <dgm:pt modelId="{242AE23E-ECE4-8146-B4B4-D55EABFC7DC7}" type="sibTrans" cxnId="{119333E7-98C8-6D4E-8623-FA03B641A520}">
      <dgm:prSet/>
      <dgm:spPr/>
      <dgm:t>
        <a:bodyPr/>
        <a:lstStyle/>
        <a:p>
          <a:endParaRPr lang="en-GB"/>
        </a:p>
      </dgm:t>
    </dgm:pt>
    <dgm:pt modelId="{86873FC1-17FE-2145-AE63-32C27016B58A}">
      <dgm:prSet phldrT="[Text]" custT="1"/>
      <dgm:spPr/>
      <dgm:t>
        <a:bodyPr/>
        <a:lstStyle/>
        <a:p>
          <a:pPr algn="just"/>
          <a:r>
            <a:rPr lang="fr-FR" sz="1800" noProof="0" dirty="0"/>
            <a:t>L'article 6 de l'Accord </a:t>
          </a:r>
          <a:r>
            <a:rPr lang="fr-FR" sz="1800" b="0" i="0" u="none" noProof="0" dirty="0"/>
            <a:t>comprend un mécanisme centralisé de certification, le </a:t>
          </a:r>
          <a:r>
            <a:rPr lang="fr-FR" sz="1800" b="0" i="1" u="none" noProof="0" dirty="0"/>
            <a:t>Paris Agreement Crediting Mechanism</a:t>
          </a:r>
          <a:r>
            <a:rPr lang="fr-FR" sz="1800" b="0" i="0" u="none" noProof="0" dirty="0"/>
            <a:t> (Article 6.4), fondé sur la réduction des émissions de GES tout en promouvant le développement durable, qui succède au MDP.</a:t>
          </a:r>
          <a:endParaRPr lang="fr-FR" sz="1800" noProof="0" dirty="0"/>
        </a:p>
      </dgm:t>
    </dgm:pt>
    <dgm:pt modelId="{091C5AB7-E631-9A4B-9AA5-7A11DBE02A49}" type="parTrans" cxnId="{C1DFD13B-ABE6-1946-A1BB-DD9A83330397}">
      <dgm:prSet/>
      <dgm:spPr/>
      <dgm:t>
        <a:bodyPr/>
        <a:lstStyle/>
        <a:p>
          <a:endParaRPr lang="en-GB"/>
        </a:p>
      </dgm:t>
    </dgm:pt>
    <dgm:pt modelId="{0A472965-FEEC-174A-8005-1967373A481A}" type="sibTrans" cxnId="{C1DFD13B-ABE6-1946-A1BB-DD9A83330397}">
      <dgm:prSet/>
      <dgm:spPr/>
      <dgm:t>
        <a:bodyPr/>
        <a:lstStyle/>
        <a:p>
          <a:endParaRPr lang="en-GB"/>
        </a:p>
      </dgm:t>
    </dgm:pt>
    <dgm:pt modelId="{BD05FD95-BC95-B84C-BFAC-A73DEFC7F4F4}" type="pres">
      <dgm:prSet presAssocID="{9CF86037-73CD-6F43-9582-B739238C7599}" presName="linearFlow" presStyleCnt="0">
        <dgm:presLayoutVars>
          <dgm:dir/>
          <dgm:resizeHandles val="exact"/>
        </dgm:presLayoutVars>
      </dgm:prSet>
      <dgm:spPr/>
    </dgm:pt>
    <dgm:pt modelId="{2CE84C97-5B0D-8949-AFF3-5B8A1D847DF9}" type="pres">
      <dgm:prSet presAssocID="{68A7E255-2A8C-5540-BB25-C5629CDF46F7}" presName="composite" presStyleCnt="0"/>
      <dgm:spPr/>
    </dgm:pt>
    <dgm:pt modelId="{5BC734A9-E14B-4747-8ED5-6BC6CFB3F26F}" type="pres">
      <dgm:prSet presAssocID="{68A7E255-2A8C-5540-BB25-C5629CDF46F7}" presName="imgShp" presStyleLbl="fgImgPlace1" presStyleIdx="0" presStyleCnt="2"/>
      <dgm:spPr>
        <a:blipFill>
          <a:blip xmlns:r="http://schemas.openxmlformats.org/officeDocument/2006/relationships" r:embed="rId1"/>
          <a:srcRect/>
          <a:stretch>
            <a:fillRect l="-30000" r="-30000"/>
          </a:stretch>
        </a:blipFill>
      </dgm:spPr>
    </dgm:pt>
    <dgm:pt modelId="{EBF530DB-F3EC-6E40-8C24-18B15419E8A7}" type="pres">
      <dgm:prSet presAssocID="{68A7E255-2A8C-5540-BB25-C5629CDF46F7}" presName="txShp" presStyleLbl="node1" presStyleIdx="0" presStyleCnt="2" custScaleX="103368">
        <dgm:presLayoutVars>
          <dgm:bulletEnabled val="1"/>
        </dgm:presLayoutVars>
      </dgm:prSet>
      <dgm:spPr/>
    </dgm:pt>
    <dgm:pt modelId="{47267785-001A-0D41-A91D-FC8E0EC3DAE5}" type="pres">
      <dgm:prSet presAssocID="{C381424A-A5F2-5E42-B634-59CF76CCF80D}" presName="spacing" presStyleCnt="0"/>
      <dgm:spPr/>
    </dgm:pt>
    <dgm:pt modelId="{E6326E86-BE9F-9F4E-B277-7FAEFC1A3F43}" type="pres">
      <dgm:prSet presAssocID="{B76B560A-3CBE-DB4A-B0A4-2C9F01286988}" presName="composite" presStyleCnt="0"/>
      <dgm:spPr/>
    </dgm:pt>
    <dgm:pt modelId="{EB65C181-81BC-1F49-88DA-EA9CF6926456}" type="pres">
      <dgm:prSet presAssocID="{B76B560A-3CBE-DB4A-B0A4-2C9F01286988}" presName="imgShp" presStyleLbl="fgImgPlace1" presStyleIdx="1" presStyleCnt="2"/>
      <dgm:spPr>
        <a:blipFill>
          <a:blip xmlns:r="http://schemas.openxmlformats.org/officeDocument/2006/relationships" r:embed="rId2"/>
          <a:srcRect/>
          <a:stretch>
            <a:fillRect/>
          </a:stretch>
        </a:blipFill>
      </dgm:spPr>
    </dgm:pt>
    <dgm:pt modelId="{71EA9B43-8FC9-8841-BFB0-D7FD6C361A71}" type="pres">
      <dgm:prSet presAssocID="{B76B560A-3CBE-DB4A-B0A4-2C9F01286988}" presName="txShp" presStyleLbl="node1" presStyleIdx="1" presStyleCnt="2" custScaleY="160352">
        <dgm:presLayoutVars>
          <dgm:bulletEnabled val="1"/>
        </dgm:presLayoutVars>
      </dgm:prSet>
      <dgm:spPr/>
    </dgm:pt>
  </dgm:ptLst>
  <dgm:cxnLst>
    <dgm:cxn modelId="{1E417F00-69E1-9B40-97A1-9EE64ED6FF63}" type="presOf" srcId="{9CF86037-73CD-6F43-9582-B739238C7599}" destId="{BD05FD95-BC95-B84C-BFAC-A73DEFC7F4F4}" srcOrd="0" destOrd="0" presId="urn:microsoft.com/office/officeart/2005/8/layout/vList3"/>
    <dgm:cxn modelId="{97A35502-8323-B84B-8A17-62D8E2E17161}" srcId="{68A7E255-2A8C-5540-BB25-C5629CDF46F7}" destId="{1C9BF097-2A6E-F845-A1DB-85C144F950E8}" srcOrd="2" destOrd="0" parTransId="{263C9E51-24CF-AF43-A57A-C025CA5268AC}" sibTransId="{0A2ACFB2-AC3E-9948-8D4B-0041C504B7BE}"/>
    <dgm:cxn modelId="{593E5217-1304-0D46-8088-B39E8E955D01}" srcId="{B76B560A-3CBE-DB4A-B0A4-2C9F01286988}" destId="{829CC861-B5FA-FF4D-8704-0D9CBB584230}" srcOrd="0" destOrd="0" parTransId="{3C551787-F746-5445-8DA7-91D492D0B986}" sibTransId="{A8C1D86A-F3E7-5042-8CD9-BB334C596E84}"/>
    <dgm:cxn modelId="{C1DFD13B-ABE6-1946-A1BB-DD9A83330397}" srcId="{B76B560A-3CBE-DB4A-B0A4-2C9F01286988}" destId="{86873FC1-17FE-2145-AE63-32C27016B58A}" srcOrd="3" destOrd="0" parTransId="{091C5AB7-E631-9A4B-9AA5-7A11DBE02A49}" sibTransId="{0A472965-FEEC-174A-8005-1967373A481A}"/>
    <dgm:cxn modelId="{128BB84B-7C4F-4F4B-9DDB-7DEC86636395}" type="presOf" srcId="{B76B560A-3CBE-DB4A-B0A4-2C9F01286988}" destId="{71EA9B43-8FC9-8841-BFB0-D7FD6C361A71}" srcOrd="0" destOrd="0" presId="urn:microsoft.com/office/officeart/2005/8/layout/vList3"/>
    <dgm:cxn modelId="{D0A14650-CF8C-FA44-ABB6-B1C579DF5531}" srcId="{B76B560A-3CBE-DB4A-B0A4-2C9F01286988}" destId="{2D69AAFD-01B0-FA45-B244-E8266F55933D}" srcOrd="1" destOrd="0" parTransId="{5EA18751-8038-9346-A8EC-4A5732073DD8}" sibTransId="{93A36EE7-FF4D-4E4D-8C04-F7A99842B76C}"/>
    <dgm:cxn modelId="{AE34F85F-BA56-A441-8C99-5054FE0914B6}" srcId="{9CF86037-73CD-6F43-9582-B739238C7599}" destId="{68A7E255-2A8C-5540-BB25-C5629CDF46F7}" srcOrd="0" destOrd="0" parTransId="{48AA13A5-4EAF-EC45-87A7-A02758BA3C8C}" sibTransId="{C381424A-A5F2-5E42-B634-59CF76CCF80D}"/>
    <dgm:cxn modelId="{232A1774-8042-7F47-97F5-E8EBACAB6565}" srcId="{68A7E255-2A8C-5540-BB25-C5629CDF46F7}" destId="{14996EE6-A67C-8C45-9EC7-7182DE83C93F}" srcOrd="0" destOrd="0" parTransId="{9C2F5B53-8805-C942-AA63-1196C10511EA}" sibTransId="{55F7EBB1-1472-A445-BFFD-BE34F2973F69}"/>
    <dgm:cxn modelId="{235D388C-4E53-554E-B65B-E30D94780864}" type="presOf" srcId="{86873FC1-17FE-2145-AE63-32C27016B58A}" destId="{71EA9B43-8FC9-8841-BFB0-D7FD6C361A71}" srcOrd="0" destOrd="4" presId="urn:microsoft.com/office/officeart/2005/8/layout/vList3"/>
    <dgm:cxn modelId="{5D936B91-3C6E-914F-A74A-870ADF09681A}" type="presOf" srcId="{F441DC34-B045-EC4F-A094-FF0861426C19}" destId="{71EA9B43-8FC9-8841-BFB0-D7FD6C361A71}" srcOrd="0" destOrd="3" presId="urn:microsoft.com/office/officeart/2005/8/layout/vList3"/>
    <dgm:cxn modelId="{CECCC299-625B-9B40-A402-2B2694C3FAA3}" type="presOf" srcId="{14996EE6-A67C-8C45-9EC7-7182DE83C93F}" destId="{EBF530DB-F3EC-6E40-8C24-18B15419E8A7}" srcOrd="0" destOrd="1" presId="urn:microsoft.com/office/officeart/2005/8/layout/vList3"/>
    <dgm:cxn modelId="{F2636DA4-60BF-7D43-91F7-68AC6B35DAA7}" type="presOf" srcId="{2D69AAFD-01B0-FA45-B244-E8266F55933D}" destId="{71EA9B43-8FC9-8841-BFB0-D7FD6C361A71}" srcOrd="0" destOrd="2" presId="urn:microsoft.com/office/officeart/2005/8/layout/vList3"/>
    <dgm:cxn modelId="{FA7728B5-A8F9-BC4A-B7AE-C1FA055BE0AC}" srcId="{68A7E255-2A8C-5540-BB25-C5629CDF46F7}" destId="{8631D68C-24E0-7143-8DF9-DFC3D04FE95F}" srcOrd="1" destOrd="0" parTransId="{EACAEB61-83B9-6641-B68F-1F0B82CBAF48}" sibTransId="{529D3EE2-0D74-0146-A63D-16374272CC45}"/>
    <dgm:cxn modelId="{0A2BD4C4-A837-5044-9F6B-248FB983A43F}" type="presOf" srcId="{8631D68C-24E0-7143-8DF9-DFC3D04FE95F}" destId="{EBF530DB-F3EC-6E40-8C24-18B15419E8A7}" srcOrd="0" destOrd="2" presId="urn:microsoft.com/office/officeart/2005/8/layout/vList3"/>
    <dgm:cxn modelId="{B76E70D3-D99C-F14A-86C2-6AF7FF86F3AE}" type="presOf" srcId="{1C9BF097-2A6E-F845-A1DB-85C144F950E8}" destId="{EBF530DB-F3EC-6E40-8C24-18B15419E8A7}" srcOrd="0" destOrd="3" presId="urn:microsoft.com/office/officeart/2005/8/layout/vList3"/>
    <dgm:cxn modelId="{F01CD6DC-AC7D-4244-ABB8-F87E7ADE9A56}" type="presOf" srcId="{829CC861-B5FA-FF4D-8704-0D9CBB584230}" destId="{71EA9B43-8FC9-8841-BFB0-D7FD6C361A71}" srcOrd="0" destOrd="1" presId="urn:microsoft.com/office/officeart/2005/8/layout/vList3"/>
    <dgm:cxn modelId="{119333E7-98C8-6D4E-8623-FA03B641A520}" srcId="{B76B560A-3CBE-DB4A-B0A4-2C9F01286988}" destId="{F441DC34-B045-EC4F-A094-FF0861426C19}" srcOrd="2" destOrd="0" parTransId="{44973749-6245-FF47-9A3A-D19D6252DD56}" sibTransId="{242AE23E-ECE4-8146-B4B4-D55EABFC7DC7}"/>
    <dgm:cxn modelId="{57F1B0EC-D4FB-204B-BF9E-D084FBE0A70E}" srcId="{9CF86037-73CD-6F43-9582-B739238C7599}" destId="{B76B560A-3CBE-DB4A-B0A4-2C9F01286988}" srcOrd="1" destOrd="0" parTransId="{297D3694-8948-2B46-BB98-21156FCD23E8}" sibTransId="{9E4144D2-F57F-6843-9351-724EF8B2923D}"/>
    <dgm:cxn modelId="{A93AB3FA-ED8D-E341-8219-F0190DA11ABE}" type="presOf" srcId="{68A7E255-2A8C-5540-BB25-C5629CDF46F7}" destId="{EBF530DB-F3EC-6E40-8C24-18B15419E8A7}" srcOrd="0" destOrd="0" presId="urn:microsoft.com/office/officeart/2005/8/layout/vList3"/>
    <dgm:cxn modelId="{975641D0-7081-D44F-AB99-A5DF67CA9124}" type="presParOf" srcId="{BD05FD95-BC95-B84C-BFAC-A73DEFC7F4F4}" destId="{2CE84C97-5B0D-8949-AFF3-5B8A1D847DF9}" srcOrd="0" destOrd="0" presId="urn:microsoft.com/office/officeart/2005/8/layout/vList3"/>
    <dgm:cxn modelId="{FE7C6794-20B4-2145-B201-EEDEAE2BB1E5}" type="presParOf" srcId="{2CE84C97-5B0D-8949-AFF3-5B8A1D847DF9}" destId="{5BC734A9-E14B-4747-8ED5-6BC6CFB3F26F}" srcOrd="0" destOrd="0" presId="urn:microsoft.com/office/officeart/2005/8/layout/vList3"/>
    <dgm:cxn modelId="{56C95B6E-0CF8-C349-BA99-4D32CA6811E7}" type="presParOf" srcId="{2CE84C97-5B0D-8949-AFF3-5B8A1D847DF9}" destId="{EBF530DB-F3EC-6E40-8C24-18B15419E8A7}" srcOrd="1" destOrd="0" presId="urn:microsoft.com/office/officeart/2005/8/layout/vList3"/>
    <dgm:cxn modelId="{DC605C8A-ADAD-DB4C-96FB-A014573D19BC}" type="presParOf" srcId="{BD05FD95-BC95-B84C-BFAC-A73DEFC7F4F4}" destId="{47267785-001A-0D41-A91D-FC8E0EC3DAE5}" srcOrd="1" destOrd="0" presId="urn:microsoft.com/office/officeart/2005/8/layout/vList3"/>
    <dgm:cxn modelId="{A467AD3C-44D2-3440-989A-B784EB57DD9C}" type="presParOf" srcId="{BD05FD95-BC95-B84C-BFAC-A73DEFC7F4F4}" destId="{E6326E86-BE9F-9F4E-B277-7FAEFC1A3F43}" srcOrd="2" destOrd="0" presId="urn:microsoft.com/office/officeart/2005/8/layout/vList3"/>
    <dgm:cxn modelId="{42EA0D57-14A9-4945-905B-91BFCFE64E60}" type="presParOf" srcId="{E6326E86-BE9F-9F4E-B277-7FAEFC1A3F43}" destId="{EB65C181-81BC-1F49-88DA-EA9CF6926456}" srcOrd="0" destOrd="0" presId="urn:microsoft.com/office/officeart/2005/8/layout/vList3"/>
    <dgm:cxn modelId="{A71C2685-CD5B-B541-9ECF-40C4A4DD8F05}" type="presParOf" srcId="{E6326E86-BE9F-9F4E-B277-7FAEFC1A3F43}" destId="{71EA9B43-8FC9-8841-BFB0-D7FD6C361A7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53386-388B-414A-9943-0D9880EA594D}" type="doc">
      <dgm:prSet loTypeId="urn:microsoft.com/office/officeart/2009/3/layout/OpposingIdeas" loCatId="" qsTypeId="urn:microsoft.com/office/officeart/2005/8/quickstyle/simple1" qsCatId="simple" csTypeId="urn:microsoft.com/office/officeart/2005/8/colors/accent1_2" csCatId="accent1" phldr="1"/>
      <dgm:spPr/>
      <dgm:t>
        <a:bodyPr/>
        <a:lstStyle/>
        <a:p>
          <a:endParaRPr lang="en-GB"/>
        </a:p>
      </dgm:t>
    </dgm:pt>
    <dgm:pt modelId="{8570E673-3560-D94E-8BDC-C7CBBF0A6CE5}">
      <dgm:prSet phldrT="[Text]"/>
      <dgm:spPr/>
      <dgm:t>
        <a:bodyPr/>
        <a:lstStyle/>
        <a:p>
          <a:r>
            <a:rPr lang="fr-FR" b="1" noProof="0" dirty="0">
              <a:latin typeface="Lato" panose="020F0502020204030203" pitchFamily="34" charset="0"/>
              <a:ea typeface="Lato" panose="020F0502020204030203" pitchFamily="34" charset="0"/>
              <a:cs typeface="Lato" panose="020F0502020204030203" pitchFamily="34" charset="0"/>
            </a:rPr>
            <a:t>Mécanisme de développement propre (MDP)</a:t>
          </a:r>
        </a:p>
      </dgm:t>
    </dgm:pt>
    <dgm:pt modelId="{5AC9C426-55A5-8243-956A-CD9F76507295}" type="parTrans" cxnId="{890B6D2B-904C-744F-97FF-5331C7BCC210}">
      <dgm:prSet/>
      <dgm:spPr/>
      <dgm:t>
        <a:bodyPr/>
        <a:lstStyle/>
        <a:p>
          <a:endParaRPr lang="en-GB"/>
        </a:p>
      </dgm:t>
    </dgm:pt>
    <dgm:pt modelId="{76AFD333-EC8F-0E40-8B2F-11C1FA122A1E}" type="sibTrans" cxnId="{890B6D2B-904C-744F-97FF-5331C7BCC210}">
      <dgm:prSet/>
      <dgm:spPr/>
      <dgm:t>
        <a:bodyPr/>
        <a:lstStyle/>
        <a:p>
          <a:endParaRPr lang="en-GB"/>
        </a:p>
      </dgm:t>
    </dgm:pt>
    <dgm:pt modelId="{40F4B253-56DC-C549-9E46-B64F9572E8B7}">
      <dgm:prSet phldrT="[Text]" custT="1"/>
      <dgm:spPr/>
      <dgm:t>
        <a:bodyPr/>
        <a:lstStyle/>
        <a:p>
          <a:pPr algn="just">
            <a:buFont typeface="Arial" panose="020B0604020202020204" pitchFamily="34" charset="0"/>
            <a:buChar char="•"/>
          </a:pPr>
          <a:r>
            <a:rPr kumimoji="1" lang="fr-FR" sz="2200" noProof="0" dirty="0">
              <a:latin typeface="Lato" panose="020F0502020204030203" pitchFamily="34" charset="0"/>
              <a:ea typeface="Lato" panose="020F0502020204030203" pitchFamily="34" charset="0"/>
              <a:cs typeface="Lato" panose="020F0502020204030203" pitchFamily="34" charset="0"/>
            </a:rPr>
            <a:t>Établi dans le cadre de l'accord international du protocole de Kyoto, dans le </a:t>
          </a:r>
          <a:r>
            <a:rPr lang="fr-FR" sz="2200" noProof="0" dirty="0">
              <a:latin typeface="Lato" panose="020F0502020204030203" pitchFamily="34" charset="0"/>
              <a:ea typeface="Lato" panose="020F0502020204030203" pitchFamily="34" charset="0"/>
              <a:cs typeface="Lato" panose="020F0502020204030203" pitchFamily="34" charset="0"/>
            </a:rPr>
            <a:t>but principal de permettre aux pays industrialisés d'atteindre leurs objectifs d'émissions en finançant des projets de réduction des émissions dans les pays en développement.</a:t>
          </a:r>
        </a:p>
        <a:p>
          <a:pPr algn="just">
            <a:buFont typeface="Arial" panose="020B0604020202020204" pitchFamily="34" charset="0"/>
            <a:buChar char="•"/>
          </a:pPr>
          <a:endParaRPr lang="fr-FR" sz="2200" noProof="0" dirty="0">
            <a:latin typeface="Lato" panose="020F0502020204030203" pitchFamily="34" charset="0"/>
            <a:ea typeface="Lato" panose="020F0502020204030203" pitchFamily="34" charset="0"/>
            <a:cs typeface="Lato" panose="020F0502020204030203" pitchFamily="34" charset="0"/>
          </a:endParaRPr>
        </a:p>
        <a:p>
          <a:pPr algn="jus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Le fonctionnement du MDP a pris fin en même temps que l'expiration du Protocole de Kyoto en 2020.</a:t>
          </a:r>
        </a:p>
      </dgm:t>
    </dgm:pt>
    <dgm:pt modelId="{32EC2137-01F7-D24E-8FBE-8AC084B80447}" type="parTrans" cxnId="{83D6BAC3-606B-654B-A2AF-A53E654F4F81}">
      <dgm:prSet/>
      <dgm:spPr/>
      <dgm:t>
        <a:bodyPr/>
        <a:lstStyle/>
        <a:p>
          <a:endParaRPr lang="en-GB"/>
        </a:p>
      </dgm:t>
    </dgm:pt>
    <dgm:pt modelId="{8E808C7C-2604-4E46-B132-3CEA8CDBE597}" type="sibTrans" cxnId="{83D6BAC3-606B-654B-A2AF-A53E654F4F81}">
      <dgm:prSet/>
      <dgm:spPr/>
      <dgm:t>
        <a:bodyPr/>
        <a:lstStyle/>
        <a:p>
          <a:endParaRPr lang="en-GB"/>
        </a:p>
      </dgm:t>
    </dgm:pt>
    <dgm:pt modelId="{AD1D7689-EEDB-7C43-BE4D-E8C04B6B6027}">
      <dgm:prSet phldrT="[Text]"/>
      <dgm:spPr/>
      <dgm:t>
        <a:bodyPr/>
        <a:lstStyle/>
        <a:p>
          <a:r>
            <a:rPr lang="fr-FR" b="1" noProof="0" dirty="0">
              <a:latin typeface="Lato" panose="020F0502020204030203" pitchFamily="34" charset="0"/>
              <a:ea typeface="Lato" panose="020F0502020204030203" pitchFamily="34" charset="0"/>
              <a:cs typeface="Lato" panose="020F0502020204030203" pitchFamily="34" charset="0"/>
            </a:rPr>
            <a:t>Mécanisme d’attribution de crédits de l’Accord de Paris (PACM</a:t>
          </a:r>
          <a:r>
            <a:rPr lang="fr-FR" b="1" noProof="0" dirty="0"/>
            <a:t>)</a:t>
          </a:r>
        </a:p>
      </dgm:t>
    </dgm:pt>
    <dgm:pt modelId="{51A0EE14-B67C-E441-8DAC-59FE3388918E}" type="parTrans" cxnId="{AA93FD2A-EF5E-1043-A490-84F29EC3956B}">
      <dgm:prSet/>
      <dgm:spPr/>
      <dgm:t>
        <a:bodyPr/>
        <a:lstStyle/>
        <a:p>
          <a:endParaRPr lang="en-GB"/>
        </a:p>
      </dgm:t>
    </dgm:pt>
    <dgm:pt modelId="{567C136D-9CF7-E842-8696-70CEED8FB987}" type="sibTrans" cxnId="{AA93FD2A-EF5E-1043-A490-84F29EC3956B}">
      <dgm:prSet/>
      <dgm:spPr/>
      <dgm:t>
        <a:bodyPr/>
        <a:lstStyle/>
        <a:p>
          <a:endParaRPr lang="en-GB"/>
        </a:p>
      </dgm:t>
    </dgm:pt>
    <dgm:pt modelId="{59C3E8BA-8CD1-4646-9570-FA1973478518}">
      <dgm:prSet phldrT="[Text]" custT="1"/>
      <dgm:spPr/>
      <dgm:t>
        <a:bodyPr/>
        <a:lstStyle/>
        <a:p>
          <a:pPr algn="just"/>
          <a:r>
            <a:rPr lang="fr-FR" sz="2200" b="0" noProof="0" dirty="0">
              <a:latin typeface="Lato" panose="020F0502020204030203" pitchFamily="34" charset="0"/>
              <a:ea typeface="Lato" panose="020F0502020204030203" pitchFamily="34" charset="0"/>
              <a:cs typeface="Lato" panose="020F0502020204030203" pitchFamily="34" charset="0"/>
            </a:rPr>
            <a:t>Établi en vertu de l'article 6 de l'Accord de Paris, avec pour objectif principal de permettre une coopération internationale pour lutter contre le changement climatique, atteindre les CDN et débloquer un soutien financier pour les pays en développement.</a:t>
          </a:r>
        </a:p>
        <a:p>
          <a:pPr algn="just"/>
          <a:endParaRPr lang="fr-FR" sz="2200" b="0" noProof="0" dirty="0">
            <a:latin typeface="Lato" panose="020F0502020204030203" pitchFamily="34" charset="0"/>
            <a:ea typeface="Lato" panose="020F0502020204030203" pitchFamily="34" charset="0"/>
            <a:cs typeface="Lato" panose="020F0502020204030203" pitchFamily="34" charset="0"/>
          </a:endParaRPr>
        </a:p>
        <a:p>
          <a:pPr algn="just"/>
          <a:r>
            <a:rPr lang="fr-FR" sz="2200" noProof="0" dirty="0">
              <a:latin typeface="Lato" panose="020F0502020204030203" pitchFamily="34" charset="0"/>
              <a:ea typeface="Lato" panose="020F0502020204030203" pitchFamily="34" charset="0"/>
              <a:cs typeface="Lato" panose="020F0502020204030203" pitchFamily="34" charset="0"/>
            </a:rPr>
            <a:t>Contrairement au MDP, le PACM exige une plus grande implication des pays hôtes, car les activités d'atténuation et d'adaptation au changement climatique doivent être approuvées par les pays hôtes, et être alignées sur les CDN des pays hôtes. </a:t>
          </a:r>
          <a:endParaRPr lang="fr-FR" sz="2200" b="0" noProof="0" dirty="0">
            <a:latin typeface="Lato" panose="020F0502020204030203" pitchFamily="34" charset="0"/>
            <a:ea typeface="Lato" panose="020F0502020204030203" pitchFamily="34" charset="0"/>
            <a:cs typeface="Lato" panose="020F0502020204030203" pitchFamily="34" charset="0"/>
          </a:endParaRPr>
        </a:p>
      </dgm:t>
    </dgm:pt>
    <dgm:pt modelId="{DAFEED53-3E93-0D4D-BE15-43201BB599B7}" type="parTrans" cxnId="{22AC4310-A3A4-364A-8C5F-BAFAEA863D35}">
      <dgm:prSet/>
      <dgm:spPr/>
      <dgm:t>
        <a:bodyPr/>
        <a:lstStyle/>
        <a:p>
          <a:endParaRPr lang="en-GB"/>
        </a:p>
      </dgm:t>
    </dgm:pt>
    <dgm:pt modelId="{49B195F7-2C6D-3D47-9A9F-F9DEDF2183F6}" type="sibTrans" cxnId="{22AC4310-A3A4-364A-8C5F-BAFAEA863D35}">
      <dgm:prSet/>
      <dgm:spPr/>
      <dgm:t>
        <a:bodyPr/>
        <a:lstStyle/>
        <a:p>
          <a:endParaRPr lang="en-GB"/>
        </a:p>
      </dgm:t>
    </dgm:pt>
    <dgm:pt modelId="{F5B18794-CA76-EF49-8795-36F67752C1A5}" type="pres">
      <dgm:prSet presAssocID="{80153386-388B-414A-9943-0D9880EA594D}" presName="Name0" presStyleCnt="0">
        <dgm:presLayoutVars>
          <dgm:chMax val="2"/>
          <dgm:dir/>
          <dgm:animOne val="branch"/>
          <dgm:animLvl val="lvl"/>
          <dgm:resizeHandles val="exact"/>
        </dgm:presLayoutVars>
      </dgm:prSet>
      <dgm:spPr/>
    </dgm:pt>
    <dgm:pt modelId="{1E7D3E30-CAED-8E42-93B4-5A1A2C71FC90}" type="pres">
      <dgm:prSet presAssocID="{80153386-388B-414A-9943-0D9880EA594D}" presName="Background" presStyleLbl="node1" presStyleIdx="0" presStyleCnt="1" custScaleY="114507"/>
      <dgm:spPr/>
    </dgm:pt>
    <dgm:pt modelId="{1342BD03-F768-C64C-9CD9-5EF1ED124D91}" type="pres">
      <dgm:prSet presAssocID="{80153386-388B-414A-9943-0D9880EA594D}" presName="Divider" presStyleLbl="callout" presStyleIdx="0" presStyleCnt="1" custScaleX="2000000" custScaleY="112302"/>
      <dgm:spPr/>
    </dgm:pt>
    <dgm:pt modelId="{55158085-175C-4A4C-BE61-391B43FBE3BD}" type="pres">
      <dgm:prSet presAssocID="{80153386-388B-414A-9943-0D9880EA594D}" presName="ChildText1" presStyleLbl="revTx" presStyleIdx="0" presStyleCnt="0" custScaleY="128419">
        <dgm:presLayoutVars>
          <dgm:chMax val="0"/>
          <dgm:chPref val="0"/>
          <dgm:bulletEnabled val="1"/>
        </dgm:presLayoutVars>
      </dgm:prSet>
      <dgm:spPr/>
    </dgm:pt>
    <dgm:pt modelId="{A78AAE77-8B63-6F4F-95FF-C3C2D4265C87}" type="pres">
      <dgm:prSet presAssocID="{80153386-388B-414A-9943-0D9880EA594D}" presName="ChildText2" presStyleLbl="revTx" presStyleIdx="0" presStyleCnt="0" custScaleY="127158">
        <dgm:presLayoutVars>
          <dgm:chMax val="0"/>
          <dgm:chPref val="0"/>
          <dgm:bulletEnabled val="1"/>
        </dgm:presLayoutVars>
      </dgm:prSet>
      <dgm:spPr/>
    </dgm:pt>
    <dgm:pt modelId="{A0358A93-152E-934E-8E22-525B56091D49}" type="pres">
      <dgm:prSet presAssocID="{80153386-388B-414A-9943-0D9880EA594D}" presName="ParentText1" presStyleLbl="revTx" presStyleIdx="0" presStyleCnt="0">
        <dgm:presLayoutVars>
          <dgm:chMax val="1"/>
          <dgm:chPref val="1"/>
        </dgm:presLayoutVars>
      </dgm:prSet>
      <dgm:spPr/>
    </dgm:pt>
    <dgm:pt modelId="{A2CA0E96-51A4-874F-AC10-A05493158B06}" type="pres">
      <dgm:prSet presAssocID="{80153386-388B-414A-9943-0D9880EA594D}" presName="ParentShape1" presStyleLbl="alignImgPlace1" presStyleIdx="0" presStyleCnt="2" custScaleY="118322" custLinFactNeighborX="60" custLinFactNeighborY="3050">
        <dgm:presLayoutVars/>
      </dgm:prSet>
      <dgm:spPr/>
    </dgm:pt>
    <dgm:pt modelId="{42906957-1204-C843-8695-B1F55E82CCF1}" type="pres">
      <dgm:prSet presAssocID="{80153386-388B-414A-9943-0D9880EA594D}" presName="ParentText2" presStyleLbl="revTx" presStyleIdx="0" presStyleCnt="0">
        <dgm:presLayoutVars>
          <dgm:chMax val="1"/>
          <dgm:chPref val="1"/>
        </dgm:presLayoutVars>
      </dgm:prSet>
      <dgm:spPr/>
    </dgm:pt>
    <dgm:pt modelId="{D924EAF8-22E9-4946-848F-623198ED40C9}" type="pres">
      <dgm:prSet presAssocID="{80153386-388B-414A-9943-0D9880EA594D}" presName="ParentShape2" presStyleLbl="alignImgPlace1" presStyleIdx="1" presStyleCnt="2" custScaleY="118031" custLinFactNeighborX="-60" custLinFactNeighborY="-12982">
        <dgm:presLayoutVars/>
      </dgm:prSet>
      <dgm:spPr/>
    </dgm:pt>
  </dgm:ptLst>
  <dgm:cxnLst>
    <dgm:cxn modelId="{34F03A02-2043-3A47-98F3-088BC50E15B3}" type="presOf" srcId="{40F4B253-56DC-C549-9E46-B64F9572E8B7}" destId="{55158085-175C-4A4C-BE61-391B43FBE3BD}" srcOrd="0" destOrd="0" presId="urn:microsoft.com/office/officeart/2009/3/layout/OpposingIdeas"/>
    <dgm:cxn modelId="{E9E05903-3E50-E742-8DDD-55B1372D8BBC}" type="presOf" srcId="{8570E673-3560-D94E-8BDC-C7CBBF0A6CE5}" destId="{A2CA0E96-51A4-874F-AC10-A05493158B06}" srcOrd="1" destOrd="0" presId="urn:microsoft.com/office/officeart/2009/3/layout/OpposingIdeas"/>
    <dgm:cxn modelId="{22AC4310-A3A4-364A-8C5F-BAFAEA863D35}" srcId="{AD1D7689-EEDB-7C43-BE4D-E8C04B6B6027}" destId="{59C3E8BA-8CD1-4646-9570-FA1973478518}" srcOrd="0" destOrd="0" parTransId="{DAFEED53-3E93-0D4D-BE15-43201BB599B7}" sibTransId="{49B195F7-2C6D-3D47-9A9F-F9DEDF2183F6}"/>
    <dgm:cxn modelId="{AA93FD2A-EF5E-1043-A490-84F29EC3956B}" srcId="{80153386-388B-414A-9943-0D9880EA594D}" destId="{AD1D7689-EEDB-7C43-BE4D-E8C04B6B6027}" srcOrd="1" destOrd="0" parTransId="{51A0EE14-B67C-E441-8DAC-59FE3388918E}" sibTransId="{567C136D-9CF7-E842-8696-70CEED8FB987}"/>
    <dgm:cxn modelId="{890B6D2B-904C-744F-97FF-5331C7BCC210}" srcId="{80153386-388B-414A-9943-0D9880EA594D}" destId="{8570E673-3560-D94E-8BDC-C7CBBF0A6CE5}" srcOrd="0" destOrd="0" parTransId="{5AC9C426-55A5-8243-956A-CD9F76507295}" sibTransId="{76AFD333-EC8F-0E40-8B2F-11C1FA122A1E}"/>
    <dgm:cxn modelId="{BB71287E-53FA-344F-AABE-D3908478179E}" type="presOf" srcId="{AD1D7689-EEDB-7C43-BE4D-E8C04B6B6027}" destId="{D924EAF8-22E9-4946-848F-623198ED40C9}" srcOrd="1" destOrd="0" presId="urn:microsoft.com/office/officeart/2009/3/layout/OpposingIdeas"/>
    <dgm:cxn modelId="{A27BF67F-3EA6-F143-A51F-324D28E2EFFA}" type="presOf" srcId="{59C3E8BA-8CD1-4646-9570-FA1973478518}" destId="{A78AAE77-8B63-6F4F-95FF-C3C2D4265C87}" srcOrd="0" destOrd="0" presId="urn:microsoft.com/office/officeart/2009/3/layout/OpposingIdeas"/>
    <dgm:cxn modelId="{295666AB-5BBA-3A48-A315-049E4827EF1A}" type="presOf" srcId="{8570E673-3560-D94E-8BDC-C7CBBF0A6CE5}" destId="{A0358A93-152E-934E-8E22-525B56091D49}" srcOrd="0" destOrd="0" presId="urn:microsoft.com/office/officeart/2009/3/layout/OpposingIdeas"/>
    <dgm:cxn modelId="{D10B6CB9-062E-834A-9DCD-D22D5D19006F}" type="presOf" srcId="{AD1D7689-EEDB-7C43-BE4D-E8C04B6B6027}" destId="{42906957-1204-C843-8695-B1F55E82CCF1}" srcOrd="0" destOrd="0" presId="urn:microsoft.com/office/officeart/2009/3/layout/OpposingIdeas"/>
    <dgm:cxn modelId="{83D6BAC3-606B-654B-A2AF-A53E654F4F81}" srcId="{8570E673-3560-D94E-8BDC-C7CBBF0A6CE5}" destId="{40F4B253-56DC-C549-9E46-B64F9572E8B7}" srcOrd="0" destOrd="0" parTransId="{32EC2137-01F7-D24E-8FBE-8AC084B80447}" sibTransId="{8E808C7C-2604-4E46-B132-3CEA8CDBE597}"/>
    <dgm:cxn modelId="{51F0A9EE-FF01-274A-A93F-858EE0AB632F}" type="presOf" srcId="{80153386-388B-414A-9943-0D9880EA594D}" destId="{F5B18794-CA76-EF49-8795-36F67752C1A5}" srcOrd="0" destOrd="0" presId="urn:microsoft.com/office/officeart/2009/3/layout/OpposingIdeas"/>
    <dgm:cxn modelId="{2FB8E998-85A3-694B-9A88-4682EDAF323D}" type="presParOf" srcId="{F5B18794-CA76-EF49-8795-36F67752C1A5}" destId="{1E7D3E30-CAED-8E42-93B4-5A1A2C71FC90}" srcOrd="0" destOrd="0" presId="urn:microsoft.com/office/officeart/2009/3/layout/OpposingIdeas"/>
    <dgm:cxn modelId="{E7810263-8990-6646-99CB-C05425FD5601}" type="presParOf" srcId="{F5B18794-CA76-EF49-8795-36F67752C1A5}" destId="{1342BD03-F768-C64C-9CD9-5EF1ED124D91}" srcOrd="1" destOrd="0" presId="urn:microsoft.com/office/officeart/2009/3/layout/OpposingIdeas"/>
    <dgm:cxn modelId="{1A0788FC-D529-E34E-8EB0-C1D78923D7C3}" type="presParOf" srcId="{F5B18794-CA76-EF49-8795-36F67752C1A5}" destId="{55158085-175C-4A4C-BE61-391B43FBE3BD}" srcOrd="2" destOrd="0" presId="urn:microsoft.com/office/officeart/2009/3/layout/OpposingIdeas"/>
    <dgm:cxn modelId="{C8B665D5-B540-0347-9839-329ACDED415C}" type="presParOf" srcId="{F5B18794-CA76-EF49-8795-36F67752C1A5}" destId="{A78AAE77-8B63-6F4F-95FF-C3C2D4265C87}" srcOrd="3" destOrd="0" presId="urn:microsoft.com/office/officeart/2009/3/layout/OpposingIdeas"/>
    <dgm:cxn modelId="{F90915E1-6D01-8246-9891-A46A5C311158}" type="presParOf" srcId="{F5B18794-CA76-EF49-8795-36F67752C1A5}" destId="{A0358A93-152E-934E-8E22-525B56091D49}" srcOrd="4" destOrd="0" presId="urn:microsoft.com/office/officeart/2009/3/layout/OpposingIdeas"/>
    <dgm:cxn modelId="{7B848F18-9E13-9445-937B-3546ED9D9D37}" type="presParOf" srcId="{F5B18794-CA76-EF49-8795-36F67752C1A5}" destId="{A2CA0E96-51A4-874F-AC10-A05493158B06}" srcOrd="5" destOrd="0" presId="urn:microsoft.com/office/officeart/2009/3/layout/OpposingIdeas"/>
    <dgm:cxn modelId="{E6713A62-8B42-3D44-B64B-C6A2C2ECC63D}" type="presParOf" srcId="{F5B18794-CA76-EF49-8795-36F67752C1A5}" destId="{42906957-1204-C843-8695-B1F55E82CCF1}" srcOrd="6" destOrd="0" presId="urn:microsoft.com/office/officeart/2009/3/layout/OpposingIdeas"/>
    <dgm:cxn modelId="{004A2493-8C04-0C49-937C-30C6191942F6}" type="presParOf" srcId="{F5B18794-CA76-EF49-8795-36F67752C1A5}" destId="{D924EAF8-22E9-4946-848F-623198ED40C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530DB-F3EC-6E40-8C24-18B15419E8A7}">
      <dsp:nvSpPr>
        <dsp:cNvPr id="0" name=""/>
        <dsp:cNvSpPr/>
      </dsp:nvSpPr>
      <dsp:spPr>
        <a:xfrm rot="10800000">
          <a:off x="2930460" y="745"/>
          <a:ext cx="10666289" cy="2368111"/>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4271" tIns="121920" rIns="227584" bIns="121920" numCol="1" spcCol="1270" anchor="t" anchorCtr="0">
          <a:noAutofit/>
        </a:bodyPr>
        <a:lstStyle/>
        <a:p>
          <a:pPr marL="0" lvl="0" indent="0" algn="ctr" defTabSz="1422400">
            <a:lnSpc>
              <a:spcPct val="90000"/>
            </a:lnSpc>
            <a:spcBef>
              <a:spcPct val="0"/>
            </a:spcBef>
            <a:spcAft>
              <a:spcPct val="35000"/>
            </a:spcAft>
            <a:buNone/>
          </a:pPr>
          <a:r>
            <a:rPr lang="fr-FR" sz="3200" kern="1200" noProof="0" dirty="0"/>
            <a:t>Le Protocole de Kyoto</a:t>
          </a:r>
        </a:p>
        <a:p>
          <a:pPr marL="228600" lvl="1" indent="-228600" algn="just" defTabSz="977900">
            <a:lnSpc>
              <a:spcPct val="90000"/>
            </a:lnSpc>
            <a:spcBef>
              <a:spcPct val="0"/>
            </a:spcBef>
            <a:spcAft>
              <a:spcPct val="15000"/>
            </a:spcAft>
            <a:buChar char="•"/>
          </a:pPr>
          <a:r>
            <a:rPr lang="fr-FR" sz="2200" kern="1200" noProof="0" dirty="0"/>
            <a:t>1997 - 2020</a:t>
          </a:r>
        </a:p>
        <a:p>
          <a:pPr marL="171450" lvl="1" indent="-171450" algn="just" defTabSz="800100">
            <a:lnSpc>
              <a:spcPct val="90000"/>
            </a:lnSpc>
            <a:spcBef>
              <a:spcPct val="0"/>
            </a:spcBef>
            <a:spcAft>
              <a:spcPct val="15000"/>
            </a:spcAft>
            <a:buChar char="•"/>
          </a:pPr>
          <a:r>
            <a:rPr lang="fr-FR" sz="1800" kern="1200" noProof="0" dirty="0"/>
            <a:t>Financement climatique introduit principalement en tant que mécanisme d'atténuation pour soutenir la réduction des émissions de GES dans les pays industrialisés</a:t>
          </a:r>
        </a:p>
        <a:p>
          <a:pPr marL="171450" lvl="1" indent="-171450" algn="just" defTabSz="800100">
            <a:lnSpc>
              <a:spcPct val="90000"/>
            </a:lnSpc>
            <a:spcBef>
              <a:spcPct val="0"/>
            </a:spcBef>
            <a:spcAft>
              <a:spcPct val="15000"/>
            </a:spcAft>
            <a:buChar char="•"/>
          </a:pPr>
          <a:r>
            <a:rPr lang="fr-FR" sz="1800" kern="1200" noProof="0" dirty="0"/>
            <a:t>Mise en place du Mécanisme de développement propre (MDP) et Mise en œuvre conjointe (MOC)</a:t>
          </a:r>
        </a:p>
      </dsp:txBody>
      <dsp:txXfrm rot="10800000">
        <a:off x="3522488" y="745"/>
        <a:ext cx="10074261" cy="2368111"/>
      </dsp:txXfrm>
    </dsp:sp>
    <dsp:sp modelId="{5BC734A9-E14B-4747-8ED5-6BC6CFB3F26F}">
      <dsp:nvSpPr>
        <dsp:cNvPr id="0" name=""/>
        <dsp:cNvSpPr/>
      </dsp:nvSpPr>
      <dsp:spPr>
        <a:xfrm>
          <a:off x="1920172" y="745"/>
          <a:ext cx="2368111" cy="2368111"/>
        </a:xfrm>
        <a:prstGeom prst="ellipse">
          <a:avLst/>
        </a:prstGeom>
        <a:blipFill>
          <a:blip xmlns:r="http://schemas.openxmlformats.org/officeDocument/2006/relationships" r:embed="rId1"/>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EA9B43-8FC9-8841-BFB0-D7FD6C361A71}">
      <dsp:nvSpPr>
        <dsp:cNvPr id="0" name=""/>
        <dsp:cNvSpPr/>
      </dsp:nvSpPr>
      <dsp:spPr>
        <a:xfrm rot="10800000">
          <a:off x="3191112" y="3075755"/>
          <a:ext cx="10318753" cy="3797313"/>
        </a:xfrm>
        <a:prstGeom prst="homePlate">
          <a:avLst/>
        </a:prstGeom>
        <a:solidFill>
          <a:schemeClr val="accent4">
            <a:hueOff val="-11809221"/>
            <a:satOff val="-27586"/>
            <a:lumOff val="-2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4271" tIns="121920" rIns="227584" bIns="121920" numCol="1" spcCol="1270" anchor="t" anchorCtr="0">
          <a:noAutofit/>
        </a:bodyPr>
        <a:lstStyle/>
        <a:p>
          <a:pPr marL="0" lvl="0" indent="0" algn="ctr" defTabSz="1422400">
            <a:lnSpc>
              <a:spcPct val="90000"/>
            </a:lnSpc>
            <a:spcBef>
              <a:spcPct val="0"/>
            </a:spcBef>
            <a:spcAft>
              <a:spcPct val="35000"/>
            </a:spcAft>
            <a:buNone/>
          </a:pPr>
          <a:r>
            <a:rPr lang="fr-FR" sz="3200" kern="1200" noProof="0" dirty="0"/>
            <a:t>L'Accord de Paris</a:t>
          </a:r>
        </a:p>
        <a:p>
          <a:pPr marL="228600" lvl="1" indent="-228600" algn="just" defTabSz="977900">
            <a:lnSpc>
              <a:spcPct val="90000"/>
            </a:lnSpc>
            <a:spcBef>
              <a:spcPct val="0"/>
            </a:spcBef>
            <a:spcAft>
              <a:spcPct val="15000"/>
            </a:spcAft>
            <a:buChar char="•"/>
          </a:pPr>
          <a:r>
            <a:rPr lang="fr-FR" sz="2200" kern="1200" noProof="0" dirty="0"/>
            <a:t>2015 - aujourd'hui</a:t>
          </a:r>
        </a:p>
        <a:p>
          <a:pPr marL="171450" lvl="1" indent="-171450" algn="just" defTabSz="800100">
            <a:lnSpc>
              <a:spcPct val="90000"/>
            </a:lnSpc>
            <a:spcBef>
              <a:spcPct val="0"/>
            </a:spcBef>
            <a:spcAft>
              <a:spcPct val="15000"/>
            </a:spcAft>
            <a:buChar char="•"/>
          </a:pPr>
          <a:r>
            <a:rPr lang="fr-FR" sz="1800" kern="1200" noProof="0" dirty="0"/>
            <a:t>Financement climatique </a:t>
          </a:r>
          <a:r>
            <a:rPr lang="fr-FR" sz="1800" b="0" i="0" u="none" kern="1200" noProof="0" dirty="0"/>
            <a:t>comme cadre global intégrant l’adaptation et levier des efforts d’atténuation et d’adaptation au climat, en particulier dans les pays en développement</a:t>
          </a:r>
          <a:endParaRPr lang="fr-FR" sz="1800" kern="1200" noProof="0" dirty="0"/>
        </a:p>
        <a:p>
          <a:pPr marL="171450" lvl="1" indent="-171450" algn="just" defTabSz="800100">
            <a:lnSpc>
              <a:spcPct val="90000"/>
            </a:lnSpc>
            <a:spcBef>
              <a:spcPct val="0"/>
            </a:spcBef>
            <a:spcAft>
              <a:spcPct val="15000"/>
            </a:spcAft>
            <a:buChar char="•"/>
          </a:pPr>
          <a:r>
            <a:rPr lang="fr-FR" sz="1800" kern="1200" noProof="0" dirty="0"/>
            <a:t>Création de fonds dédiés au climat, comme le Fonds vert pour le climat (FVC), et accent mis sur le soutien aux pays en développement </a:t>
          </a:r>
          <a:r>
            <a:rPr lang="fr-FR" sz="1800" b="0" i="0" u="none" kern="1200" noProof="0" dirty="0"/>
            <a:t>pour les aider à s’engager sur des trajectoires à faibles émissions et résilientes au climat</a:t>
          </a:r>
          <a:r>
            <a:rPr lang="fr-FR" sz="1800" kern="1200" noProof="0" dirty="0"/>
            <a:t>.</a:t>
          </a:r>
        </a:p>
        <a:p>
          <a:pPr marL="171450" lvl="1" indent="-171450" algn="just" defTabSz="800100">
            <a:lnSpc>
              <a:spcPct val="90000"/>
            </a:lnSpc>
            <a:spcBef>
              <a:spcPct val="0"/>
            </a:spcBef>
            <a:spcAft>
              <a:spcPct val="15000"/>
            </a:spcAft>
            <a:buChar char="•"/>
          </a:pPr>
          <a:r>
            <a:rPr lang="fr-FR" sz="1800" kern="1200" noProof="0" dirty="0"/>
            <a:t>L'article 6 de l'Accord </a:t>
          </a:r>
          <a:r>
            <a:rPr lang="fr-FR" sz="1800" b="0" i="0" u="none" kern="1200" noProof="0" dirty="0"/>
            <a:t>comprend un mécanisme centralisé de certification, le </a:t>
          </a:r>
          <a:r>
            <a:rPr lang="fr-FR" sz="1800" b="0" i="1" u="none" kern="1200" noProof="0" dirty="0"/>
            <a:t>Paris Agreement Crediting Mechanism</a:t>
          </a:r>
          <a:r>
            <a:rPr lang="fr-FR" sz="1800" b="0" i="0" u="none" kern="1200" noProof="0" dirty="0"/>
            <a:t> (Article 6.4), fondé sur la réduction des émissions de GES tout en promouvant le développement durable, qui succède au MDP.</a:t>
          </a:r>
          <a:endParaRPr lang="fr-FR" sz="1800" kern="1200" noProof="0" dirty="0"/>
        </a:p>
      </dsp:txBody>
      <dsp:txXfrm rot="10800000">
        <a:off x="4140440" y="3075755"/>
        <a:ext cx="9369425" cy="3797313"/>
      </dsp:txXfrm>
    </dsp:sp>
    <dsp:sp modelId="{EB65C181-81BC-1F49-88DA-EA9CF6926456}">
      <dsp:nvSpPr>
        <dsp:cNvPr id="0" name=""/>
        <dsp:cNvSpPr/>
      </dsp:nvSpPr>
      <dsp:spPr>
        <a:xfrm>
          <a:off x="2007056" y="3790356"/>
          <a:ext cx="2368111" cy="2368111"/>
        </a:xfrm>
        <a:prstGeom prst="ellipse">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D3E30-CAED-8E42-93B4-5A1A2C71FC90}">
      <dsp:nvSpPr>
        <dsp:cNvPr id="0" name=""/>
        <dsp:cNvSpPr/>
      </dsp:nvSpPr>
      <dsp:spPr>
        <a:xfrm>
          <a:off x="1675341" y="1376944"/>
          <a:ext cx="10052049" cy="6189846"/>
        </a:xfrm>
        <a:prstGeom prst="round2DiagRect">
          <a:avLst>
            <a:gd name="adj1" fmla="val 0"/>
            <a:gd name="adj2"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42BD03-F768-C64C-9CD9-5EF1ED124D91}">
      <dsp:nvSpPr>
        <dsp:cNvPr id="0" name=""/>
        <dsp:cNvSpPr/>
      </dsp:nvSpPr>
      <dsp:spPr>
        <a:xfrm>
          <a:off x="6688633" y="2080399"/>
          <a:ext cx="26805" cy="478293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58085-175C-4A4C-BE61-391B43FBE3BD}">
      <dsp:nvSpPr>
        <dsp:cNvPr id="0" name=""/>
        <dsp:cNvSpPr/>
      </dsp:nvSpPr>
      <dsp:spPr>
        <a:xfrm>
          <a:off x="2010409" y="1526828"/>
          <a:ext cx="4355888" cy="58900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Font typeface="Arial" panose="020B0604020202020204" pitchFamily="34" charset="0"/>
            <a:buNone/>
          </a:pPr>
          <a:r>
            <a:rPr kumimoji="1" lang="fr-FR" sz="2200" kern="1200" noProof="0" dirty="0">
              <a:latin typeface="Lato" panose="020F0502020204030203" pitchFamily="34" charset="0"/>
              <a:ea typeface="Lato" panose="020F0502020204030203" pitchFamily="34" charset="0"/>
              <a:cs typeface="Lato" panose="020F0502020204030203" pitchFamily="34" charset="0"/>
            </a:rPr>
            <a:t>Établi dans le cadre de l'accord international du protocole de Kyoto, dans le </a:t>
          </a:r>
          <a:r>
            <a:rPr lang="fr-FR" sz="2200" kern="1200" noProof="0" dirty="0">
              <a:latin typeface="Lato" panose="020F0502020204030203" pitchFamily="34" charset="0"/>
              <a:ea typeface="Lato" panose="020F0502020204030203" pitchFamily="34" charset="0"/>
              <a:cs typeface="Lato" panose="020F0502020204030203" pitchFamily="34" charset="0"/>
            </a:rPr>
            <a:t>but principal de permettre aux pays industrialisés d'atteindre leurs objectifs d'émissions en finançant des projets de réduction des émissions dans les pays en développement.</a:t>
          </a:r>
        </a:p>
        <a:p>
          <a:pPr marL="0" lvl="0" indent="0" algn="just" defTabSz="977900">
            <a:lnSpc>
              <a:spcPct val="90000"/>
            </a:lnSpc>
            <a:spcBef>
              <a:spcPct val="0"/>
            </a:spcBef>
            <a:spcAft>
              <a:spcPct val="35000"/>
            </a:spcAft>
            <a:buFont typeface="Arial" panose="020B0604020202020204" pitchFamily="34" charset="0"/>
            <a:buNone/>
          </a:pPr>
          <a:endParaRPr lang="fr-FR" sz="2200" kern="1200" noProof="0" dirty="0">
            <a:latin typeface="Lato" panose="020F0502020204030203" pitchFamily="34" charset="0"/>
            <a:ea typeface="Lato" panose="020F0502020204030203" pitchFamily="34" charset="0"/>
            <a:cs typeface="Lato" panose="020F0502020204030203" pitchFamily="34" charset="0"/>
          </a:endParaRPr>
        </a:p>
        <a:p>
          <a:pPr marL="0" lvl="0" indent="0" algn="just" defTabSz="977900">
            <a:lnSpc>
              <a:spcPct val="90000"/>
            </a:lnSpc>
            <a:spcBef>
              <a:spcPct val="0"/>
            </a:spcBef>
            <a:spcAft>
              <a:spcPct val="35000"/>
            </a:spcAft>
            <a:buFont typeface="Arial" panose="020B0604020202020204" pitchFamily="34" charset="0"/>
            <a:buNone/>
          </a:pPr>
          <a:r>
            <a:rPr lang="fr-FR" sz="2200" kern="1200" noProof="0" dirty="0">
              <a:latin typeface="Lato" panose="020F0502020204030203" pitchFamily="34" charset="0"/>
              <a:ea typeface="Lato" panose="020F0502020204030203" pitchFamily="34" charset="0"/>
              <a:cs typeface="Lato" panose="020F0502020204030203" pitchFamily="34" charset="0"/>
            </a:rPr>
            <a:t>Le fonctionnement du MDP a pris fin en même temps que l'expiration du Protocole de Kyoto en 2020.</a:t>
          </a:r>
        </a:p>
      </dsp:txBody>
      <dsp:txXfrm>
        <a:off x="2010409" y="1526828"/>
        <a:ext cx="4355888" cy="5890080"/>
      </dsp:txXfrm>
    </dsp:sp>
    <dsp:sp modelId="{A78AAE77-8B63-6F4F-95FF-C3C2D4265C87}">
      <dsp:nvSpPr>
        <dsp:cNvPr id="0" name=""/>
        <dsp:cNvSpPr/>
      </dsp:nvSpPr>
      <dsp:spPr>
        <a:xfrm>
          <a:off x="7036434" y="1555746"/>
          <a:ext cx="4355888" cy="58322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fr-FR" sz="2200" b="0" kern="1200" noProof="0" dirty="0">
              <a:latin typeface="Lato" panose="020F0502020204030203" pitchFamily="34" charset="0"/>
              <a:ea typeface="Lato" panose="020F0502020204030203" pitchFamily="34" charset="0"/>
              <a:cs typeface="Lato" panose="020F0502020204030203" pitchFamily="34" charset="0"/>
            </a:rPr>
            <a:t>Établi en vertu de l'article 6 de l'Accord de Paris, avec pour objectif principal de permettre une coopération internationale pour lutter contre le changement climatique, atteindre les CDN et débloquer un soutien financier pour les pays en développement.</a:t>
          </a:r>
        </a:p>
        <a:p>
          <a:pPr marL="0" lvl="0" indent="0" algn="just" defTabSz="977900">
            <a:lnSpc>
              <a:spcPct val="90000"/>
            </a:lnSpc>
            <a:spcBef>
              <a:spcPct val="0"/>
            </a:spcBef>
            <a:spcAft>
              <a:spcPct val="35000"/>
            </a:spcAft>
            <a:buNone/>
          </a:pPr>
          <a:endParaRPr lang="fr-FR" sz="2200" b="0" kern="1200" noProof="0" dirty="0">
            <a:latin typeface="Lato" panose="020F0502020204030203" pitchFamily="34" charset="0"/>
            <a:ea typeface="Lato" panose="020F0502020204030203" pitchFamily="34" charset="0"/>
            <a:cs typeface="Lato" panose="020F0502020204030203" pitchFamily="34" charset="0"/>
          </a:endParaRPr>
        </a:p>
        <a:p>
          <a:pPr marL="0" lvl="0" indent="0" algn="just" defTabSz="977900">
            <a:lnSpc>
              <a:spcPct val="90000"/>
            </a:lnSpc>
            <a:spcBef>
              <a:spcPct val="0"/>
            </a:spcBef>
            <a:spcAft>
              <a:spcPct val="35000"/>
            </a:spcAft>
            <a:buNone/>
          </a:pPr>
          <a:r>
            <a:rPr lang="fr-FR" sz="2200" kern="1200" noProof="0" dirty="0">
              <a:latin typeface="Lato" panose="020F0502020204030203" pitchFamily="34" charset="0"/>
              <a:ea typeface="Lato" panose="020F0502020204030203" pitchFamily="34" charset="0"/>
              <a:cs typeface="Lato" panose="020F0502020204030203" pitchFamily="34" charset="0"/>
            </a:rPr>
            <a:t>Contrairement au MDP, le PACM exige une plus grande implication des pays hôtes, car les activités d'atténuation et d'adaptation au changement climatique doivent être approuvées par les pays hôtes, et être alignées sur les CDN des pays hôtes. </a:t>
          </a:r>
          <a:endParaRPr lang="fr-FR" sz="2200" b="0" kern="1200" noProof="0" dirty="0">
            <a:latin typeface="Lato" panose="020F0502020204030203" pitchFamily="34" charset="0"/>
            <a:ea typeface="Lato" panose="020F0502020204030203" pitchFamily="34" charset="0"/>
            <a:cs typeface="Lato" panose="020F0502020204030203" pitchFamily="34" charset="0"/>
          </a:endParaRPr>
        </a:p>
      </dsp:txBody>
      <dsp:txXfrm>
        <a:off x="7036434" y="1555746"/>
        <a:ext cx="4355888" cy="5832243"/>
      </dsp:txXfrm>
    </dsp:sp>
    <dsp:sp modelId="{A2CA0E96-51A4-874F-AC10-A05493158B06}">
      <dsp:nvSpPr>
        <dsp:cNvPr id="0" name=""/>
        <dsp:cNvSpPr/>
      </dsp:nvSpPr>
      <dsp:spPr>
        <a:xfrm rot="16200000">
          <a:off x="-2650090" y="2667405"/>
          <a:ext cx="6977532" cy="1675341"/>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fr-FR" sz="2300" b="1" kern="1200" noProof="0" dirty="0">
              <a:latin typeface="Lato" panose="020F0502020204030203" pitchFamily="34" charset="0"/>
              <a:ea typeface="Lato" panose="020F0502020204030203" pitchFamily="34" charset="0"/>
              <a:cs typeface="Lato" panose="020F0502020204030203" pitchFamily="34" charset="0"/>
            </a:rPr>
            <a:t>Mécanisme de développement propre (MDP)</a:t>
          </a:r>
        </a:p>
      </dsp:txBody>
      <dsp:txXfrm>
        <a:off x="-2396888" y="3340866"/>
        <a:ext cx="6471129" cy="834823"/>
      </dsp:txXfrm>
    </dsp:sp>
    <dsp:sp modelId="{D924EAF8-22E9-4946-848F-623198ED40C9}">
      <dsp:nvSpPr>
        <dsp:cNvPr id="0" name=""/>
        <dsp:cNvSpPr/>
      </dsp:nvSpPr>
      <dsp:spPr>
        <a:xfrm rot="5400000">
          <a:off x="9083870" y="4015292"/>
          <a:ext cx="6960372" cy="1675341"/>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fr-FR" sz="2300" b="1" kern="1200" noProof="0" dirty="0">
              <a:latin typeface="Lato" panose="020F0502020204030203" pitchFamily="34" charset="0"/>
              <a:ea typeface="Lato" panose="020F0502020204030203" pitchFamily="34" charset="0"/>
              <a:cs typeface="Lato" panose="020F0502020204030203" pitchFamily="34" charset="0"/>
            </a:rPr>
            <a:t>Mécanisme d’attribution de crédits de l’Accord de Paris (PACM</a:t>
          </a:r>
          <a:r>
            <a:rPr lang="fr-FR" sz="2300" b="1" kern="1200" noProof="0" dirty="0"/>
            <a:t>)</a:t>
          </a:r>
        </a:p>
      </dsp:txBody>
      <dsp:txXfrm>
        <a:off x="9337072" y="4182350"/>
        <a:ext cx="6453969" cy="83482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dirty="0"/>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sz="1200" kern="1200" dirty="0">
                <a:solidFill>
                  <a:schemeClr val="tx1"/>
                </a:solidFill>
                <a:effectLst/>
                <a:latin typeface="+mn-lt"/>
                <a:ea typeface="+mn-ea"/>
                <a:cs typeface="+mn-cs"/>
              </a:rPr>
              <a:t>Activité:</a:t>
            </a:r>
            <a:endParaRPr lang="en-FR" sz="1200" kern="1200" dirty="0">
              <a:solidFill>
                <a:schemeClr val="tx1"/>
              </a:solidFill>
              <a:effectLst/>
              <a:latin typeface="+mn-lt"/>
              <a:ea typeface="+mn-ea"/>
              <a:cs typeface="+mn-cs"/>
            </a:endParaRPr>
          </a:p>
          <a:p>
            <a:pPr lvl="0"/>
            <a:r>
              <a:rPr lang="fr" sz="1200" kern="1200" dirty="0">
                <a:solidFill>
                  <a:schemeClr val="tx1"/>
                </a:solidFill>
                <a:effectLst/>
                <a:latin typeface="+mn-lt"/>
                <a:ea typeface="+mn-ea"/>
                <a:cs typeface="+mn-cs"/>
              </a:rPr>
              <a:t>Utilisez Mentimeter pour créer un nuage de mots : chaque participant partagera des mots-clés qui expriment ce qu'il associe à la finance climat</a:t>
            </a:r>
            <a:endParaRPr lang="en-FR" sz="1200" kern="1200" dirty="0">
              <a:solidFill>
                <a:schemeClr val="tx1"/>
              </a:solidFill>
              <a:effectLst/>
              <a:latin typeface="+mn-lt"/>
              <a:ea typeface="+mn-ea"/>
              <a:cs typeface="+mn-cs"/>
            </a:endParaRPr>
          </a:p>
          <a:p>
            <a:r>
              <a:rPr lang="fr" sz="1200" kern="1200" dirty="0">
                <a:solidFill>
                  <a:schemeClr val="tx1"/>
                </a:solidFill>
                <a:effectLst/>
                <a:latin typeface="+mn-lt"/>
                <a:ea typeface="+mn-ea"/>
                <a:cs typeface="+mn-cs"/>
              </a:rPr>
              <a:t>Le formateur discutera des résultats, dira ce qui est couvert et dissipera les idées fausses, le cas échéant</a:t>
            </a:r>
            <a:r>
              <a:rPr lang="fr" dirty="0">
                <a:effectLst/>
              </a:rPr>
              <a:t> </a:t>
            </a:r>
            <a:endParaRPr lang="en-IE" dirty="0"/>
          </a:p>
        </p:txBody>
      </p:sp>
      <p:sp>
        <p:nvSpPr>
          <p:cNvPr id="4" name="Slide Number Placeholder 3"/>
          <p:cNvSpPr>
            <a:spLocks noGrp="1"/>
          </p:cNvSpPr>
          <p:nvPr>
            <p:ph type="sldNum" sz="quarter" idx="5"/>
          </p:nvPr>
        </p:nvSpPr>
        <p:spPr/>
        <p:txBody>
          <a:bodyPr/>
          <a:lstStyle/>
          <a:p>
            <a:fld id="{3C89E9F6-4F8F-4ADD-A373-C18228C879D7}" type="slidenum">
              <a:rPr lang="en-US" smtClean="0"/>
              <a:t>2</a:t>
            </a:fld>
            <a:endParaRPr lang="en-US" dirty="0"/>
          </a:p>
        </p:txBody>
      </p:sp>
    </p:spTree>
    <p:extLst>
      <p:ext uri="{BB962C8B-B14F-4D97-AF65-F5344CB8AC3E}">
        <p14:creationId xmlns:p14="http://schemas.microsoft.com/office/powerpoint/2010/main" val="316117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C89E9F6-4F8F-4ADD-A373-C18228C879D7}" type="slidenum">
              <a:rPr lang="en-US" smtClean="0"/>
              <a:t>5</a:t>
            </a:fld>
            <a:endParaRPr lang="en-US" dirty="0"/>
          </a:p>
        </p:txBody>
      </p:sp>
    </p:spTree>
    <p:extLst>
      <p:ext uri="{BB962C8B-B14F-4D97-AF65-F5344CB8AC3E}">
        <p14:creationId xmlns:p14="http://schemas.microsoft.com/office/powerpoint/2010/main" val="344231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 dirty="0"/>
              <a:t>Les eaux usées contribuent environ 1,3 % des émissions mondiales de GES</a:t>
            </a:r>
            <a:endParaRPr lang="de-DE" dirty="0"/>
          </a:p>
          <a:p>
            <a:pPr marL="628650" lvl="1" indent="-171450">
              <a:buFont typeface="Arial" panose="020B0604020202020204" pitchFamily="34" charset="0"/>
              <a:buChar char="•"/>
            </a:pPr>
            <a:endParaRPr lang="de-DE" dirty="0"/>
          </a:p>
          <a:p>
            <a:endParaRPr lang="de-DE" dirty="0"/>
          </a:p>
        </p:txBody>
      </p:sp>
      <p:sp>
        <p:nvSpPr>
          <p:cNvPr id="4" name="Foliennummernplatzhalter 3"/>
          <p:cNvSpPr>
            <a:spLocks noGrp="1"/>
          </p:cNvSpPr>
          <p:nvPr>
            <p:ph type="sldNum" sz="quarter" idx="5"/>
          </p:nvPr>
        </p:nvSpPr>
        <p:spPr/>
        <p:txBody>
          <a:bodyPr/>
          <a:lstStyle/>
          <a:p>
            <a:fld id="{3C89E9F6-4F8F-4ADD-A373-C18228C879D7}" type="slidenum">
              <a:rPr lang="en-US" smtClean="0"/>
              <a:t>6</a:t>
            </a:fld>
            <a:endParaRPr lang="en-US" dirty="0"/>
          </a:p>
        </p:txBody>
      </p:sp>
    </p:spTree>
    <p:extLst>
      <p:ext uri="{BB962C8B-B14F-4D97-AF65-F5344CB8AC3E}">
        <p14:creationId xmlns:p14="http://schemas.microsoft.com/office/powerpoint/2010/main" val="326630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89E9F6-4F8F-4ADD-A373-C18228C879D7}" type="slidenum">
              <a:rPr lang="en-US" smtClean="0"/>
              <a:t>8</a:t>
            </a:fld>
            <a:endParaRPr lang="en-US" dirty="0"/>
          </a:p>
        </p:txBody>
      </p:sp>
    </p:spTree>
    <p:extLst>
      <p:ext uri="{BB962C8B-B14F-4D97-AF65-F5344CB8AC3E}">
        <p14:creationId xmlns:p14="http://schemas.microsoft.com/office/powerpoint/2010/main" val="83804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16</a:t>
            </a:fld>
            <a:endParaRPr lang="en-US" dirty="0"/>
          </a:p>
        </p:txBody>
      </p:sp>
    </p:spTree>
    <p:extLst>
      <p:ext uri="{BB962C8B-B14F-4D97-AF65-F5344CB8AC3E}">
        <p14:creationId xmlns:p14="http://schemas.microsoft.com/office/powerpoint/2010/main" val="174567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17</a:t>
            </a:fld>
            <a:endParaRPr lang="en-US" dirty="0"/>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dirty="0"/>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dirty="0">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lang="en-IE"/>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wrap="square" rtlCol="0">
            <a:spAutoFit/>
          </a:bodyPr>
          <a:lstStyle/>
          <a:p>
            <a:r>
              <a:rPr lang="fr-FR" sz="4400" b="1" noProof="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Financement climatique pour l'assainissement</a:t>
            </a:r>
            <a:endParaRPr lang="fr-FR" sz="4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6" y="5300985"/>
            <a:ext cx="6186303" cy="1200329"/>
          </a:xfrm>
          <a:prstGeom prst="rect">
            <a:avLst/>
          </a:prstGeom>
          <a:noFill/>
        </p:spPr>
        <p:txBody>
          <a:bodyPr wrap="square" rtlCol="0">
            <a:spAutoFit/>
          </a:bodyPr>
          <a:lstStyle/>
          <a:p>
            <a:r>
              <a:rPr lang="fr-FR" sz="3600" noProof="0" dirty="0">
                <a:solidFill>
                  <a:schemeClr val="bg1"/>
                </a:solidFill>
                <a:latin typeface="Lato" panose="020F0502020204030203" pitchFamily="34" charset="0"/>
                <a:ea typeface="Lato" panose="020F0502020204030203" pitchFamily="34" charset="0"/>
                <a:cs typeface="Lato" panose="020F0502020204030203" pitchFamily="34" charset="0"/>
              </a:rPr>
              <a:t>De Kyoto à Paris : l'évolution de la finance climatique</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fr-FR" sz="2400" b="1" noProof="0"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fr-FR" sz="2400" noProof="0" dirty="0">
                <a:solidFill>
                  <a:schemeClr val="bg1"/>
                </a:solidFill>
                <a:latin typeface="Lato Light" panose="020F0302020204030203" pitchFamily="34" charset="77"/>
                <a:ea typeface="Lato Thin" panose="020F0502020204030203" pitchFamily="34" charset="0"/>
                <a:cs typeface="Lato Thin" panose="020F0502020204030203" pitchFamily="34" charset="0"/>
              </a:rPr>
              <a:t>Juin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130560" y="538036"/>
            <a:ext cx="2515718" cy="1024924"/>
          </a:xfrm>
          <a:prstGeom prst="rect">
            <a:avLst/>
          </a:prstGeom>
        </p:spPr>
      </p:pic>
      <p:pic>
        <p:nvPicPr>
          <p:cNvPr id="10" name="Bildplatzhalter 9">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7123" r="17123"/>
          <a:stretch/>
        </p:blipFill>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DC43F3-D421-0F8E-566F-AD3D761419F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03</a:t>
            </a:r>
          </a:p>
        </p:txBody>
      </p:sp>
      <p:sp>
        <p:nvSpPr>
          <p:cNvPr id="4" name="TextBox 3">
            <a:extLst>
              <a:ext uri="{FF2B5EF4-FFF2-40B4-BE49-F238E27FC236}">
                <a16:creationId xmlns:a16="http://schemas.microsoft.com/office/drawing/2014/main" id="{07FC3E30-A13E-F7C6-8226-CB78132E0122}"/>
              </a:ext>
            </a:extLst>
          </p:cNvPr>
          <p:cNvSpPr txBox="1"/>
          <p:nvPr/>
        </p:nvSpPr>
        <p:spPr>
          <a:xfrm>
            <a:off x="6689090" y="1282758"/>
            <a:ext cx="12801600" cy="4524315"/>
          </a:xfrm>
          <a:prstGeom prst="rect">
            <a:avLst/>
          </a:prstGeom>
          <a:noFill/>
        </p:spPr>
        <p:txBody>
          <a:bodyPr wrap="square" rtlCol="0">
            <a:spAutoFit/>
          </a:bodyPr>
          <a:lstStyle/>
          <a:p>
            <a:pPr algn="l"/>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COMMENT LE FINANCEMENT CLIMATIQUE A-T-IL ÉVOLUÉ À L'ÉCHELLE MONDIALE ?</a:t>
            </a:r>
          </a:p>
        </p:txBody>
      </p:sp>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19" name="Picture Placeholder 18">
            <a:extLst>
              <a:ext uri="{FF2B5EF4-FFF2-40B4-BE49-F238E27FC236}">
                <a16:creationId xmlns:a16="http://schemas.microsoft.com/office/drawing/2014/main" id="{8632F517-2DD8-36BE-E66A-432D85F1603F}"/>
              </a:ext>
            </a:extLst>
          </p:cNvPr>
          <p:cNvSpPr>
            <a:spLocks noGrp="1"/>
          </p:cNvSpPr>
          <p:nvPr>
            <p:ph type="pic" sz="quarter" idx="10"/>
          </p:nvPr>
        </p:nvSpPr>
        <p:spPr/>
        <p:txBody>
          <a:bodyPr/>
          <a:lstStyle/>
          <a:p>
            <a:endParaRPr lang="fr-FR" noProof="0" dirty="0"/>
          </a:p>
        </p:txBody>
      </p:sp>
      <p:pic>
        <p:nvPicPr>
          <p:cNvPr id="9222" name="Picture 6">
            <a:extLst>
              <a:ext uri="{FF2B5EF4-FFF2-40B4-BE49-F238E27FC236}">
                <a16:creationId xmlns:a16="http://schemas.microsoft.com/office/drawing/2014/main" id="{22F3124D-FC1C-83DB-F303-AF02007149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97" b="17918"/>
          <a:stretch>
            <a:fillRect/>
          </a:stretch>
        </p:blipFill>
        <p:spPr bwMode="auto">
          <a:xfrm>
            <a:off x="0" y="5807074"/>
            <a:ext cx="20104100" cy="550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79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bject 2">
            <a:extLst>
              <a:ext uri="{FF2B5EF4-FFF2-40B4-BE49-F238E27FC236}">
                <a16:creationId xmlns:a16="http://schemas.microsoft.com/office/drawing/2014/main" id="{5A8D004C-8E4F-F9C1-1FBD-4A7C9F88D006}"/>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68" name="TextBox 67">
            <a:extLst>
              <a:ext uri="{FF2B5EF4-FFF2-40B4-BE49-F238E27FC236}">
                <a16:creationId xmlns:a16="http://schemas.microsoft.com/office/drawing/2014/main" id="{2CD93620-2F25-7A8D-986D-2FAF2B302C9A}"/>
              </a:ext>
            </a:extLst>
          </p:cNvPr>
          <p:cNvSpPr txBox="1"/>
          <p:nvPr/>
        </p:nvSpPr>
        <p:spPr>
          <a:xfrm>
            <a:off x="1441449" y="1478260"/>
            <a:ext cx="17151351" cy="1938992"/>
          </a:xfrm>
          <a:prstGeom prst="rect">
            <a:avLst/>
          </a:prstGeom>
          <a:noFill/>
        </p:spPr>
        <p:txBody>
          <a:bodyPr wrap="square">
            <a:spAutoFit/>
          </a:bodyPr>
          <a:lstStyle/>
          <a:p>
            <a:pPr algn="l"/>
            <a:r>
              <a:rPr lang="fr-FR" sz="6000" b="1" noProof="0" dirty="0">
                <a:latin typeface="Lato Black" panose="020F0502020204030203" pitchFamily="34" charset="77"/>
              </a:rPr>
              <a:t>Évolution et rôle du financement climatique au fil des années</a:t>
            </a:r>
          </a:p>
        </p:txBody>
      </p:sp>
      <p:graphicFrame>
        <p:nvGraphicFramePr>
          <p:cNvPr id="69" name="Diagram 68">
            <a:extLst>
              <a:ext uri="{FF2B5EF4-FFF2-40B4-BE49-F238E27FC236}">
                <a16:creationId xmlns:a16="http://schemas.microsoft.com/office/drawing/2014/main" id="{8E6D25AE-4E75-092C-1719-306C4E4E9077}"/>
              </a:ext>
            </a:extLst>
          </p:cNvPr>
          <p:cNvGraphicFramePr/>
          <p:nvPr>
            <p:extLst>
              <p:ext uri="{D42A27DB-BD31-4B8C-83A1-F6EECF244321}">
                <p14:modId xmlns:p14="http://schemas.microsoft.com/office/powerpoint/2010/main" val="916952302"/>
              </p:ext>
            </p:extLst>
          </p:nvPr>
        </p:nvGraphicFramePr>
        <p:xfrm>
          <a:off x="4065154" y="3418075"/>
          <a:ext cx="15516923" cy="6873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0" name="Down Arrow 69">
            <a:extLst>
              <a:ext uri="{FF2B5EF4-FFF2-40B4-BE49-F238E27FC236}">
                <a16:creationId xmlns:a16="http://schemas.microsoft.com/office/drawing/2014/main" id="{3318EE6F-7220-C7FB-8AFF-AD92B21D1603}"/>
              </a:ext>
            </a:extLst>
          </p:cNvPr>
          <p:cNvSpPr/>
          <p:nvPr/>
        </p:nvSpPr>
        <p:spPr>
          <a:xfrm>
            <a:off x="11047753" y="5777978"/>
            <a:ext cx="614597" cy="569627"/>
          </a:xfrm>
          <a:prstGeom prst="downArrow">
            <a:avLst/>
          </a:prstGeom>
          <a:solidFill>
            <a:srgbClr val="07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 name="TextBox 2">
            <a:extLst>
              <a:ext uri="{FF2B5EF4-FFF2-40B4-BE49-F238E27FC236}">
                <a16:creationId xmlns:a16="http://schemas.microsoft.com/office/drawing/2014/main" id="{436E784B-C987-9CFC-7BA3-71913A3970B5}"/>
              </a:ext>
            </a:extLst>
          </p:cNvPr>
          <p:cNvSpPr txBox="1"/>
          <p:nvPr/>
        </p:nvSpPr>
        <p:spPr>
          <a:xfrm>
            <a:off x="882281" y="10664021"/>
            <a:ext cx="1746550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2" name="Slide Number Placeholder 11">
            <a:extLst>
              <a:ext uri="{FF2B5EF4-FFF2-40B4-BE49-F238E27FC236}">
                <a16:creationId xmlns:a16="http://schemas.microsoft.com/office/drawing/2014/main" id="{BC226CA5-6A1A-7E2C-6F77-11FE2532A60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11</a:t>
            </a:fld>
            <a:endParaRPr lang="fr-FR" noProof="0" dirty="0">
              <a:solidFill>
                <a:schemeClr val="tx1"/>
              </a:solidFill>
            </a:endParaRPr>
          </a:p>
        </p:txBody>
      </p:sp>
    </p:spTree>
    <p:extLst>
      <p:ext uri="{BB962C8B-B14F-4D97-AF65-F5344CB8AC3E}">
        <p14:creationId xmlns:p14="http://schemas.microsoft.com/office/powerpoint/2010/main" val="140558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85AF-FD2A-E58E-B365-3FBF3BDE17A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20A7DE0-FE9B-7139-2BC0-245410547983}"/>
              </a:ext>
            </a:extLst>
          </p:cNvPr>
          <p:cNvSpPr/>
          <p:nvPr/>
        </p:nvSpPr>
        <p:spPr>
          <a:xfrm>
            <a:off x="1179519" y="1083969"/>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8FA88149-7DCF-FCDF-9B71-51EB81B4D33E}"/>
              </a:ext>
            </a:extLst>
          </p:cNvPr>
          <p:cNvSpPr txBox="1"/>
          <p:nvPr/>
        </p:nvSpPr>
        <p:spPr>
          <a:xfrm>
            <a:off x="1489175" y="1083969"/>
            <a:ext cx="12318021" cy="1938992"/>
          </a:xfrm>
          <a:prstGeom prst="rect">
            <a:avLst/>
          </a:prstGeom>
          <a:noFill/>
        </p:spPr>
        <p:txBody>
          <a:bodyPr wrap="square">
            <a:spAutoFit/>
          </a:bodyPr>
          <a:lstStyle/>
          <a:p>
            <a:r>
              <a:rPr lang="fr-FR" sz="6000" b="1" noProof="0" dirty="0">
                <a:latin typeface="Lato Black" panose="020F0502020204030203" pitchFamily="34" charset="77"/>
              </a:rPr>
              <a:t>L'article 6 de l'Accord de Paris </a:t>
            </a:r>
          </a:p>
          <a:p>
            <a:r>
              <a:rPr lang="fr-FR" sz="6000" b="1" noProof="0" dirty="0">
                <a:latin typeface="Lato Black" panose="020F0502020204030203" pitchFamily="34" charset="77"/>
              </a:rPr>
              <a:t>et le financement climatique</a:t>
            </a:r>
          </a:p>
        </p:txBody>
      </p:sp>
      <p:pic>
        <p:nvPicPr>
          <p:cNvPr id="3" name="Graphic 68">
            <a:extLst>
              <a:ext uri="{FF2B5EF4-FFF2-40B4-BE49-F238E27FC236}">
                <a16:creationId xmlns:a16="http://schemas.microsoft.com/office/drawing/2014/main" id="{FF6DA0E0-468F-70CD-692A-9C9EAEFD385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026" name="Picture 2">
            <a:extLst>
              <a:ext uri="{FF2B5EF4-FFF2-40B4-BE49-F238E27FC236}">
                <a16:creationId xmlns:a16="http://schemas.microsoft.com/office/drawing/2014/main" id="{05DCBD31-6A0C-955B-D323-60BC7438B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 r="24"/>
          <a:stretch/>
        </p:blipFill>
        <p:spPr bwMode="auto">
          <a:xfrm>
            <a:off x="12781278" y="4458273"/>
            <a:ext cx="6800799" cy="4536080"/>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7D08C632-5813-D657-5D76-CD66E991DDA5}"/>
              </a:ext>
            </a:extLst>
          </p:cNvPr>
          <p:cNvSpPr txBox="1"/>
          <p:nvPr/>
        </p:nvSpPr>
        <p:spPr>
          <a:xfrm>
            <a:off x="1270957" y="3022960"/>
            <a:ext cx="10728003" cy="6821868"/>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L'article 6 de l'Accord de Paris permet aux nations de coopérer volontairement les unes avec les autres pour atteindre leurs objectifs de réduction des émissions fixés dans les contributions déterminées au niveau national (CDN).</a:t>
            </a:r>
          </a:p>
          <a:p>
            <a:pPr marL="342900" indent="-342900" algn="just">
              <a:lnSpc>
                <a:spcPts val="3000"/>
              </a:lnSpc>
              <a:spcAft>
                <a:spcPts val="600"/>
              </a:spcAft>
              <a:buFont typeface="Arial" panose="020B0604020202020204" pitchFamily="34" charset="0"/>
              <a:buChar char="•"/>
            </a:pPr>
            <a:endParaRPr lang="fr-FR" sz="2200" noProof="0" dirty="0">
              <a:latin typeface="Lato" panose="020F0502020204030203" pitchFamily="34" charset="0"/>
              <a:ea typeface="Lato" panose="020F0502020204030203" pitchFamily="34" charset="0"/>
              <a:cs typeface="Lato" panose="020F0502020204030203" pitchFamily="34" charset="0"/>
            </a:endParaRPr>
          </a:p>
          <a:p>
            <a:pPr marL="342900" lvl="8"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Le financement climatique est fondamental pour la réalisation des CDN d'un pays</a:t>
            </a:r>
          </a:p>
          <a:p>
            <a:pPr marL="492125" lvl="1" algn="just">
              <a:lnSpc>
                <a:spcPts val="3000"/>
              </a:lnSpc>
              <a:spcAft>
                <a:spcPts val="600"/>
              </a:spcAft>
              <a:buFont typeface="Courier New" panose="02070309020205020404" pitchFamily="49" charset="0"/>
              <a:buChar char="o"/>
            </a:pPr>
            <a:r>
              <a:rPr lang="fr-FR" sz="2200" i="1" noProof="0" dirty="0">
                <a:latin typeface="Lato" panose="020F0502020204030203" pitchFamily="34" charset="0"/>
                <a:ea typeface="Lato" panose="020F0502020204030203" pitchFamily="34" charset="0"/>
                <a:cs typeface="Lato" panose="020F0502020204030203" pitchFamily="34" charset="0"/>
              </a:rPr>
              <a:t>	</a:t>
            </a:r>
            <a:r>
              <a:rPr lang="fr-FR" sz="2000" i="1" noProof="0" dirty="0">
                <a:latin typeface="Lato" panose="020F0502020204030203" pitchFamily="34" charset="0"/>
                <a:ea typeface="Lato" panose="020F0502020204030203" pitchFamily="34" charset="0"/>
                <a:cs typeface="Lato" panose="020F0502020204030203" pitchFamily="34" charset="0"/>
              </a:rPr>
              <a:t>La mise en œuvre des CDN nécessite des investissements importants</a:t>
            </a:r>
          </a:p>
          <a:p>
            <a:pPr marL="895350" lvl="6" indent="-403225" algn="just">
              <a:lnSpc>
                <a:spcPts val="3000"/>
              </a:lnSpc>
              <a:spcAft>
                <a:spcPts val="600"/>
              </a:spcAft>
              <a:buFont typeface="Courier New" panose="02070309020205020404" pitchFamily="49" charset="0"/>
              <a:buChar char="o"/>
            </a:pPr>
            <a:r>
              <a:rPr lang="fr-FR" sz="2000" i="1" noProof="0" dirty="0">
                <a:latin typeface="Lato" panose="020F0502020204030203" pitchFamily="34" charset="0"/>
                <a:ea typeface="Lato" panose="020F0502020204030203" pitchFamily="34" charset="0"/>
                <a:cs typeface="Lato" panose="020F0502020204030203" pitchFamily="34" charset="0"/>
              </a:rPr>
              <a:t>Le financement climatique peut combler le fossé entre ce que les pays peuvent financer eux-mêmes et ce qui est nécessaire pour mettre pleinement en œuvre leurs CDN</a:t>
            </a:r>
          </a:p>
          <a:p>
            <a:pPr marL="895350" lvl="6" indent="-403225" algn="just">
              <a:lnSpc>
                <a:spcPts val="3000"/>
              </a:lnSpc>
              <a:spcAft>
                <a:spcPts val="600"/>
              </a:spcAft>
              <a:buFont typeface="Courier New" panose="02070309020205020404" pitchFamily="49" charset="0"/>
              <a:buChar char="o"/>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200" b="0" noProof="0" dirty="0">
                <a:latin typeface="Lato" panose="020F0502020204030203" pitchFamily="34" charset="0"/>
                <a:ea typeface="Lato" panose="020F0502020204030203" pitchFamily="34" charset="0"/>
                <a:cs typeface="Lato" panose="020F0502020204030203" pitchFamily="34" charset="0"/>
              </a:rPr>
              <a:t>Le Mécanisme d’attribution de crédits de l’Accord de Paris (PACM), ou article 6.4, peut également être une source de financement climatique pour les pays en développement, une partie des recettes allant au financement de l'adaptation, renforçant ainsi la résilience aux effets du changement climatique.</a:t>
            </a:r>
          </a:p>
          <a:p>
            <a:pPr marL="342900" indent="-342900" algn="just">
              <a:lnSpc>
                <a:spcPts val="3000"/>
              </a:lnSpc>
              <a:spcAft>
                <a:spcPts val="600"/>
              </a:spcAft>
              <a:buFont typeface="Arial" panose="020B0604020202020204" pitchFamily="34" charset="0"/>
              <a:buChar char="•"/>
            </a:pPr>
            <a:endParaRPr lang="fr-FR" sz="2200" b="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000" i="1" noProof="0" dirty="0">
                <a:latin typeface="Lato" panose="020F0502020204030203" pitchFamily="34" charset="0"/>
                <a:ea typeface="Lato" panose="020F0502020204030203" pitchFamily="34" charset="0"/>
                <a:cs typeface="Lato" panose="020F0502020204030203" pitchFamily="34" charset="0"/>
              </a:rPr>
              <a:t>Pour plus </a:t>
            </a:r>
            <a:r>
              <a:rPr lang="fr-FR" sz="2000" b="0" i="1" noProof="0" dirty="0">
                <a:latin typeface="Lato" panose="020F0502020204030203" pitchFamily="34" charset="0"/>
                <a:ea typeface="Lato" panose="020F0502020204030203" pitchFamily="34" charset="0"/>
                <a:cs typeface="Lato" panose="020F0502020204030203" pitchFamily="34" charset="0"/>
              </a:rPr>
              <a:t>de détails sur l'article 6 de l'Accord de Paris et des informations sur les marchés du carbone pour l'assainissement, veuillez vous référer au module 4 du manuel.</a:t>
            </a:r>
          </a:p>
        </p:txBody>
      </p:sp>
      <p:sp>
        <p:nvSpPr>
          <p:cNvPr id="7" name="TextBox 6">
            <a:extLst>
              <a:ext uri="{FF2B5EF4-FFF2-40B4-BE49-F238E27FC236}">
                <a16:creationId xmlns:a16="http://schemas.microsoft.com/office/drawing/2014/main" id="{BAD535CA-38AE-8A6E-12A3-C2EBB8F0758F}"/>
              </a:ext>
            </a:extLst>
          </p:cNvPr>
          <p:cNvSpPr txBox="1"/>
          <p:nvPr/>
        </p:nvSpPr>
        <p:spPr>
          <a:xfrm>
            <a:off x="882281" y="10664021"/>
            <a:ext cx="17810242"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4" name="Slide Number Placeholder 11">
            <a:extLst>
              <a:ext uri="{FF2B5EF4-FFF2-40B4-BE49-F238E27FC236}">
                <a16:creationId xmlns:a16="http://schemas.microsoft.com/office/drawing/2014/main" id="{41593D27-927F-704F-8DB2-E7D338FB1B7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12</a:t>
            </a:fld>
            <a:endParaRPr lang="fr-FR" noProof="0" dirty="0">
              <a:solidFill>
                <a:schemeClr val="tx1"/>
              </a:solidFill>
            </a:endParaRPr>
          </a:p>
        </p:txBody>
      </p:sp>
    </p:spTree>
    <p:extLst>
      <p:ext uri="{BB962C8B-B14F-4D97-AF65-F5344CB8AC3E}">
        <p14:creationId xmlns:p14="http://schemas.microsoft.com/office/powerpoint/2010/main" val="1837071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AFD5E-76A3-C27F-38A7-EC586B30EFCD}"/>
            </a:ext>
          </a:extLst>
        </p:cNvPr>
        <p:cNvGrpSpPr/>
        <p:nvPr/>
      </p:nvGrpSpPr>
      <p:grpSpPr>
        <a:xfrm>
          <a:off x="0" y="0"/>
          <a:ext cx="0" cy="0"/>
          <a:chOff x="0" y="0"/>
          <a:chExt cx="0" cy="0"/>
        </a:xfrm>
      </p:grpSpPr>
      <p:sp>
        <p:nvSpPr>
          <p:cNvPr id="68" name="TextBox 67">
            <a:extLst>
              <a:ext uri="{FF2B5EF4-FFF2-40B4-BE49-F238E27FC236}">
                <a16:creationId xmlns:a16="http://schemas.microsoft.com/office/drawing/2014/main" id="{8D984597-9211-DA4D-5194-8F92ED60037E}"/>
              </a:ext>
            </a:extLst>
          </p:cNvPr>
          <p:cNvSpPr txBox="1"/>
          <p:nvPr/>
        </p:nvSpPr>
        <p:spPr>
          <a:xfrm>
            <a:off x="5027036" y="700969"/>
            <a:ext cx="10050026" cy="1015663"/>
          </a:xfrm>
          <a:prstGeom prst="rect">
            <a:avLst/>
          </a:prstGeom>
          <a:noFill/>
        </p:spPr>
        <p:txBody>
          <a:bodyPr wrap="square">
            <a:spAutoFit/>
          </a:bodyPr>
          <a:lstStyle/>
          <a:p>
            <a:pPr algn="l"/>
            <a:r>
              <a:rPr lang="fr-FR" sz="6000" b="1" noProof="0" dirty="0">
                <a:latin typeface="Lato Black" panose="020F0502020204030203" pitchFamily="34" charset="77"/>
              </a:rPr>
              <a:t>MDP au PACM (Article 6.4) </a:t>
            </a:r>
          </a:p>
        </p:txBody>
      </p:sp>
      <p:graphicFrame>
        <p:nvGraphicFramePr>
          <p:cNvPr id="3" name="Diagram 2">
            <a:extLst>
              <a:ext uri="{FF2B5EF4-FFF2-40B4-BE49-F238E27FC236}">
                <a16:creationId xmlns:a16="http://schemas.microsoft.com/office/drawing/2014/main" id="{DBCF734E-010C-6CC5-A046-21414C0A00FB}"/>
              </a:ext>
            </a:extLst>
          </p:cNvPr>
          <p:cNvGraphicFramePr/>
          <p:nvPr>
            <p:extLst>
              <p:ext uri="{D42A27DB-BD31-4B8C-83A1-F6EECF244321}">
                <p14:modId xmlns:p14="http://schemas.microsoft.com/office/powerpoint/2010/main" val="1952445777"/>
              </p:ext>
            </p:extLst>
          </p:nvPr>
        </p:nvGraphicFramePr>
        <p:xfrm>
          <a:off x="3350682" y="1673225"/>
          <a:ext cx="13402733" cy="893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AC1CCD3-97EC-4CA6-72B3-E1EDF7ED0749}"/>
              </a:ext>
            </a:extLst>
          </p:cNvPr>
          <p:cNvSpPr txBox="1"/>
          <p:nvPr/>
        </p:nvSpPr>
        <p:spPr>
          <a:xfrm>
            <a:off x="882281" y="10664021"/>
            <a:ext cx="17986011"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2" name="Slide Number Placeholder 11">
            <a:extLst>
              <a:ext uri="{FF2B5EF4-FFF2-40B4-BE49-F238E27FC236}">
                <a16:creationId xmlns:a16="http://schemas.microsoft.com/office/drawing/2014/main" id="{40FE0E65-1650-5B6F-7A50-0AD7629BD2D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13</a:t>
            </a:fld>
            <a:endParaRPr lang="fr-FR" noProof="0" dirty="0">
              <a:solidFill>
                <a:schemeClr val="tx1"/>
              </a:solidFill>
            </a:endParaRPr>
          </a:p>
        </p:txBody>
      </p:sp>
    </p:spTree>
    <p:extLst>
      <p:ext uri="{BB962C8B-B14F-4D97-AF65-F5344CB8AC3E}">
        <p14:creationId xmlns:p14="http://schemas.microsoft.com/office/powerpoint/2010/main" val="144445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4310F-0185-9CBD-51D9-60EA2D044FDC}"/>
            </a:ext>
          </a:extLst>
        </p:cNvPr>
        <p:cNvGrpSpPr/>
        <p:nvPr/>
      </p:nvGrpSpPr>
      <p:grpSpPr>
        <a:xfrm>
          <a:off x="0" y="0"/>
          <a:ext cx="0" cy="0"/>
          <a:chOff x="0" y="0"/>
          <a:chExt cx="0" cy="0"/>
        </a:xfrm>
      </p:grpSpPr>
      <p:sp>
        <p:nvSpPr>
          <p:cNvPr id="67" name="object 2">
            <a:extLst>
              <a:ext uri="{FF2B5EF4-FFF2-40B4-BE49-F238E27FC236}">
                <a16:creationId xmlns:a16="http://schemas.microsoft.com/office/drawing/2014/main" id="{2DE68542-5E5A-D666-CB75-4605EB227A56}"/>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68" name="TextBox 67">
            <a:extLst>
              <a:ext uri="{FF2B5EF4-FFF2-40B4-BE49-F238E27FC236}">
                <a16:creationId xmlns:a16="http://schemas.microsoft.com/office/drawing/2014/main" id="{70D170BD-D8AA-5BDF-D3EC-1A5C2F749222}"/>
              </a:ext>
            </a:extLst>
          </p:cNvPr>
          <p:cNvSpPr txBox="1"/>
          <p:nvPr/>
        </p:nvSpPr>
        <p:spPr>
          <a:xfrm>
            <a:off x="1451210" y="1382155"/>
            <a:ext cx="17791830" cy="1938992"/>
          </a:xfrm>
          <a:prstGeom prst="rect">
            <a:avLst/>
          </a:prstGeom>
          <a:noFill/>
        </p:spPr>
        <p:txBody>
          <a:bodyPr wrap="square">
            <a:spAutoFit/>
          </a:bodyPr>
          <a:lstStyle/>
          <a:p>
            <a:pPr algn="l"/>
            <a:r>
              <a:rPr lang="fr-FR" sz="6000" b="1" noProof="0" dirty="0">
                <a:latin typeface="Lato Black" panose="020F0502020204030203" pitchFamily="34" charset="77"/>
              </a:rPr>
              <a:t>Part de la finance climatique mondiale consacrée à l’assainissement</a:t>
            </a:r>
          </a:p>
        </p:txBody>
      </p:sp>
      <p:pic>
        <p:nvPicPr>
          <p:cNvPr id="3" name="Picture 2" descr="Un camembert avec des cercles de différentes couleurs&#10;&#10;Le contenu généré par l'IA peut être incorrect.">
            <a:extLst>
              <a:ext uri="{FF2B5EF4-FFF2-40B4-BE49-F238E27FC236}">
                <a16:creationId xmlns:a16="http://schemas.microsoft.com/office/drawing/2014/main" id="{9AEF4BB5-485E-426C-1C93-9A869F28371B}"/>
              </a:ext>
            </a:extLst>
          </p:cNvPr>
          <p:cNvPicPr>
            <a:picLocks noChangeAspect="1"/>
          </p:cNvPicPr>
          <p:nvPr/>
        </p:nvPicPr>
        <p:blipFill>
          <a:blip r:embed="rId2"/>
          <a:stretch>
            <a:fillRect/>
          </a:stretch>
        </p:blipFill>
        <p:spPr>
          <a:xfrm>
            <a:off x="2434454" y="5654675"/>
            <a:ext cx="7005669" cy="4716185"/>
          </a:xfrm>
          <a:prstGeom prst="roundRect">
            <a:avLst>
              <a:gd name="adj" fmla="val 16667"/>
            </a:avLst>
          </a:prstGeom>
          <a:ln>
            <a:noFill/>
          </a:ln>
          <a:effectLst/>
        </p:spPr>
      </p:pic>
      <p:pic>
        <p:nvPicPr>
          <p:cNvPr id="4" name="Picture 3" descr="Un graphique circulaire avec des chiffres et du texte&#10;&#10;Le contenu généré par l'IA peut être incorrect.">
            <a:extLst>
              <a:ext uri="{FF2B5EF4-FFF2-40B4-BE49-F238E27FC236}">
                <a16:creationId xmlns:a16="http://schemas.microsoft.com/office/drawing/2014/main" id="{B5D30D25-6C3A-A522-8CCB-6B8F3A09A22D}"/>
              </a:ext>
            </a:extLst>
          </p:cNvPr>
          <p:cNvPicPr>
            <a:picLocks noChangeAspect="1"/>
          </p:cNvPicPr>
          <p:nvPr/>
        </p:nvPicPr>
        <p:blipFill>
          <a:blip r:embed="rId3"/>
          <a:stretch>
            <a:fillRect/>
          </a:stretch>
        </p:blipFill>
        <p:spPr>
          <a:xfrm>
            <a:off x="10663979" y="5723467"/>
            <a:ext cx="6832060" cy="4716185"/>
          </a:xfrm>
          <a:prstGeom prst="roundRect">
            <a:avLst>
              <a:gd name="adj" fmla="val 16667"/>
            </a:avLst>
          </a:prstGeom>
          <a:ln>
            <a:noFill/>
          </a:ln>
          <a:effectLst/>
        </p:spPr>
      </p:pic>
      <p:sp>
        <p:nvSpPr>
          <p:cNvPr id="5" name="TextBox 4">
            <a:extLst>
              <a:ext uri="{FF2B5EF4-FFF2-40B4-BE49-F238E27FC236}">
                <a16:creationId xmlns:a16="http://schemas.microsoft.com/office/drawing/2014/main" id="{CED71067-2FEC-4820-0A41-F1E3AFC93908}"/>
              </a:ext>
            </a:extLst>
          </p:cNvPr>
          <p:cNvSpPr txBox="1"/>
          <p:nvPr/>
        </p:nvSpPr>
        <p:spPr>
          <a:xfrm>
            <a:off x="1225092" y="3456057"/>
            <a:ext cx="17230091" cy="2133726"/>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Seulement </a:t>
            </a:r>
            <a:r>
              <a:rPr lang="fr-FR" sz="2200" b="1" noProof="0" dirty="0">
                <a:latin typeface="Lato" panose="020F0502020204030203" pitchFamily="34" charset="0"/>
                <a:ea typeface="Lato" panose="020F0502020204030203" pitchFamily="34" charset="0"/>
                <a:cs typeface="Lato" panose="020F0502020204030203" pitchFamily="34" charset="0"/>
              </a:rPr>
              <a:t>0,3 % du financement climatique mondial </a:t>
            </a:r>
            <a:r>
              <a:rPr lang="fr-FR" sz="2200" noProof="0" dirty="0">
                <a:latin typeface="Lato" panose="020F0502020204030203" pitchFamily="34" charset="0"/>
                <a:ea typeface="Lato" panose="020F0502020204030203" pitchFamily="34" charset="0"/>
                <a:cs typeface="Lato" panose="020F0502020204030203" pitchFamily="34" charset="0"/>
              </a:rPr>
              <a:t>est consacré à l'approvisionnement en eau et à l'assainissement.</a:t>
            </a:r>
          </a:p>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La majorité des financements mondiaux d'atténuation se concentrent sur des activités dans les secteurs de l'énergie et des transports, avec seulement </a:t>
            </a:r>
            <a:r>
              <a:rPr lang="fr-FR" sz="2200" b="1" noProof="0" dirty="0">
                <a:latin typeface="Lato" panose="020F0502020204030203" pitchFamily="34" charset="0"/>
                <a:ea typeface="Lato" panose="020F0502020204030203" pitchFamily="34" charset="0"/>
                <a:cs typeface="Lato" panose="020F0502020204030203" pitchFamily="34" charset="0"/>
              </a:rPr>
              <a:t>4 % dédié au secteur de l'eau et de l'assainissement.</a:t>
            </a:r>
          </a:p>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Bien que la majeure partie de la finance climatique mondiale destinée à l’assainissement soit allouée à des activités axées sur l’adaptation, le secteur de l’énergie continue de recevoir la majorité du financement climatique pour l’adaptation. </a:t>
            </a:r>
            <a:endParaRPr lang="fr-FR" sz="2400" noProof="0"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5278C3E7-0EBE-2211-1F91-1FB42B944F55}"/>
              </a:ext>
            </a:extLst>
          </p:cNvPr>
          <p:cNvSpPr txBox="1"/>
          <p:nvPr/>
        </p:nvSpPr>
        <p:spPr>
          <a:xfrm>
            <a:off x="882281" y="10664021"/>
            <a:ext cx="17915673"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2" name="Slide Number Placeholder 11">
            <a:extLst>
              <a:ext uri="{FF2B5EF4-FFF2-40B4-BE49-F238E27FC236}">
                <a16:creationId xmlns:a16="http://schemas.microsoft.com/office/drawing/2014/main" id="{D0A3AB4D-16D5-3B12-8518-7CE08130F1C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14</a:t>
            </a:fld>
            <a:endParaRPr lang="fr-FR" noProof="0" dirty="0">
              <a:solidFill>
                <a:schemeClr val="tx1"/>
              </a:solidFill>
            </a:endParaRPr>
          </a:p>
        </p:txBody>
      </p:sp>
    </p:spTree>
    <p:extLst>
      <p:ext uri="{BB962C8B-B14F-4D97-AF65-F5344CB8AC3E}">
        <p14:creationId xmlns:p14="http://schemas.microsoft.com/office/powerpoint/2010/main" val="92618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0C3A1651-8C47-EAD0-3F47-E19825F6DF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30661" y="445652"/>
            <a:ext cx="1523209" cy="548640"/>
          </a:xfrm>
          <a:prstGeom prst="rect">
            <a:avLst/>
          </a:prstGeom>
        </p:spPr>
      </p:pic>
      <p:sp>
        <p:nvSpPr>
          <p:cNvPr id="23" name="TextBox 7">
            <a:extLst>
              <a:ext uri="{FF2B5EF4-FFF2-40B4-BE49-F238E27FC236}">
                <a16:creationId xmlns:a16="http://schemas.microsoft.com/office/drawing/2014/main" id="{09412DD8-C4CF-AE49-492A-D63F6FF91F4E}"/>
              </a:ext>
            </a:extLst>
          </p:cNvPr>
          <p:cNvSpPr txBox="1"/>
          <p:nvPr/>
        </p:nvSpPr>
        <p:spPr>
          <a:xfrm>
            <a:off x="2529080" y="2669018"/>
            <a:ext cx="14724790" cy="5539978"/>
          </a:xfrm>
          <a:prstGeom prst="rect">
            <a:avLst/>
          </a:prstGeom>
          <a:noFill/>
        </p:spPr>
        <p:txBody>
          <a:bodyPr wrap="square">
            <a:spAutoFit/>
          </a:bodyPr>
          <a:lstStyle/>
          <a:p>
            <a:pPr algn="ctr"/>
            <a:r>
              <a:rPr lang="fr-FR" sz="5000" b="1" noProof="0" dirty="0">
                <a:solidFill>
                  <a:schemeClr val="tx2"/>
                </a:solidFill>
                <a:latin typeface="Lato" panose="020F0502020204030203" pitchFamily="34" charset="0"/>
                <a:ea typeface="Lato" panose="020F0502020204030203" pitchFamily="34" charset="0"/>
                <a:cs typeface="Lato" panose="020F0502020204030203" pitchFamily="34" charset="0"/>
              </a:rPr>
              <a:t>Le financement climatique </a:t>
            </a:r>
            <a:r>
              <a:rPr lang="fr-FR" sz="5000" noProof="0" dirty="0">
                <a:solidFill>
                  <a:schemeClr val="tx2"/>
                </a:solidFill>
                <a:latin typeface="Lato" panose="020F0502020204030203" pitchFamily="34" charset="0"/>
                <a:ea typeface="Lato" panose="020F0502020204030203" pitchFamily="34" charset="0"/>
                <a:cs typeface="Lato" panose="020F0502020204030203" pitchFamily="34" charset="0"/>
              </a:rPr>
              <a:t>est lié aux politiques et </a:t>
            </a:r>
            <a:r>
              <a:rPr lang="fr-FR" sz="5000" b="1" noProof="0" dirty="0">
                <a:solidFill>
                  <a:schemeClr val="tx2"/>
                </a:solidFill>
                <a:latin typeface="Lato" panose="020F0502020204030203" pitchFamily="34" charset="0"/>
                <a:ea typeface="Lato" panose="020F0502020204030203" pitchFamily="34" charset="0"/>
                <a:cs typeface="Lato" panose="020F0502020204030203" pitchFamily="34" charset="0"/>
              </a:rPr>
              <a:t>stratégies climatiques nationales</a:t>
            </a:r>
            <a:r>
              <a:rPr lang="fr-FR" sz="5000" noProof="0" dirty="0">
                <a:solidFill>
                  <a:schemeClr val="tx2"/>
                </a:solidFill>
                <a:latin typeface="Lato" panose="020F0502020204030203" pitchFamily="34" charset="0"/>
                <a:ea typeface="Lato" panose="020F0502020204030203" pitchFamily="34" charset="0"/>
                <a:cs typeface="Lato" panose="020F0502020204030203" pitchFamily="34" charset="0"/>
              </a:rPr>
              <a:t>, notamment aux </a:t>
            </a:r>
            <a:r>
              <a:rPr lang="fr-FR" sz="5000" b="1" noProof="0" dirty="0">
                <a:solidFill>
                  <a:schemeClr val="tx2"/>
                </a:solidFill>
                <a:latin typeface="Lato" panose="020F0502020204030203" pitchFamily="34" charset="0"/>
                <a:ea typeface="Lato" panose="020F0502020204030203" pitchFamily="34" charset="0"/>
                <a:cs typeface="Lato" panose="020F0502020204030203" pitchFamily="34" charset="0"/>
              </a:rPr>
              <a:t>CDN. Le secteur de l'assainissement </a:t>
            </a:r>
            <a:r>
              <a:rPr lang="fr-FR" sz="5000" noProof="0" dirty="0">
                <a:solidFill>
                  <a:schemeClr val="tx2"/>
                </a:solidFill>
                <a:latin typeface="Lato" panose="020F0502020204030203" pitchFamily="34" charset="0"/>
                <a:ea typeface="Lato" panose="020F0502020204030203" pitchFamily="34" charset="0"/>
                <a:cs typeface="Lato" panose="020F0502020204030203" pitchFamily="34" charset="0"/>
              </a:rPr>
              <a:t>doit être </a:t>
            </a:r>
            <a:r>
              <a:rPr lang="fr-FR" sz="5000" b="1" noProof="0" dirty="0">
                <a:solidFill>
                  <a:schemeClr val="tx2"/>
                </a:solidFill>
                <a:latin typeface="Lato" panose="020F0502020204030203" pitchFamily="34" charset="0"/>
                <a:ea typeface="Lato" panose="020F0502020204030203" pitchFamily="34" charset="0"/>
                <a:cs typeface="Lato" panose="020F0502020204030203" pitchFamily="34" charset="0"/>
              </a:rPr>
              <a:t>inclus dans ces documents pour bénéficier de financements climatique.  Des actions </a:t>
            </a:r>
            <a:r>
              <a:rPr lang="fr-FR" sz="5000" noProof="0" dirty="0">
                <a:solidFill>
                  <a:schemeClr val="tx2"/>
                </a:solidFill>
                <a:latin typeface="Lato" panose="020F0502020204030203" pitchFamily="34" charset="0"/>
                <a:ea typeface="Lato" panose="020F0502020204030203" pitchFamily="34" charset="0"/>
                <a:cs typeface="Lato" panose="020F0502020204030203" pitchFamily="34" charset="0"/>
              </a:rPr>
              <a:t>sont nécessaires de la part </a:t>
            </a:r>
            <a:r>
              <a:rPr lang="fr-FR" sz="5000" b="1" noProof="0" dirty="0">
                <a:solidFill>
                  <a:schemeClr val="tx2"/>
                </a:solidFill>
                <a:latin typeface="Lato" panose="020F0502020204030203" pitchFamily="34" charset="0"/>
                <a:ea typeface="Lato" panose="020F0502020204030203" pitchFamily="34" charset="0"/>
                <a:cs typeface="Lato" panose="020F0502020204030203" pitchFamily="34" charset="0"/>
              </a:rPr>
              <a:t>des gouvernements </a:t>
            </a:r>
            <a:r>
              <a:rPr lang="fr-FR" sz="5000" noProof="0" dirty="0">
                <a:solidFill>
                  <a:schemeClr val="tx2"/>
                </a:solidFill>
                <a:latin typeface="Lato" panose="020F0502020204030203" pitchFamily="34" charset="0"/>
                <a:ea typeface="Lato" panose="020F0502020204030203" pitchFamily="34" charset="0"/>
                <a:cs typeface="Lato" panose="020F0502020204030203" pitchFamily="34" charset="0"/>
              </a:rPr>
              <a:t>et autres parties prenantes du pays</a:t>
            </a:r>
            <a:r>
              <a:rPr lang="fr-FR" sz="5000" b="1" noProof="0" dirty="0">
                <a:solidFill>
                  <a:schemeClr val="tx2"/>
                </a:solidFill>
                <a:latin typeface="Lato" panose="020F0502020204030203" pitchFamily="34" charset="0"/>
                <a:ea typeface="Lato" panose="020F0502020204030203" pitchFamily="34" charset="0"/>
                <a:cs typeface="Lato" panose="020F0502020204030203" pitchFamily="34" charset="0"/>
              </a:rPr>
              <a:t>.</a:t>
            </a:r>
          </a:p>
        </p:txBody>
      </p:sp>
      <p:sp>
        <p:nvSpPr>
          <p:cNvPr id="3" name="object 2">
            <a:extLst>
              <a:ext uri="{FF2B5EF4-FFF2-40B4-BE49-F238E27FC236}">
                <a16:creationId xmlns:a16="http://schemas.microsoft.com/office/drawing/2014/main" id="{5020D543-07CA-9217-BCF2-9E79EEFB5F1A}"/>
              </a:ext>
            </a:extLst>
          </p:cNvPr>
          <p:cNvSpPr/>
          <p:nvPr/>
        </p:nvSpPr>
        <p:spPr>
          <a:xfrm rot="5400000">
            <a:off x="9868616" y="1343064"/>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object 2">
            <a:extLst>
              <a:ext uri="{FF2B5EF4-FFF2-40B4-BE49-F238E27FC236}">
                <a16:creationId xmlns:a16="http://schemas.microsoft.com/office/drawing/2014/main" id="{5D2BCF21-C6AB-7E22-2903-2163BBA0D03E}"/>
              </a:ext>
            </a:extLst>
          </p:cNvPr>
          <p:cNvSpPr/>
          <p:nvPr/>
        </p:nvSpPr>
        <p:spPr>
          <a:xfrm rot="5400000">
            <a:off x="9652950" y="4430565"/>
            <a:ext cx="477053" cy="8701116"/>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6" name="TextBox 5">
            <a:extLst>
              <a:ext uri="{FF2B5EF4-FFF2-40B4-BE49-F238E27FC236}">
                <a16:creationId xmlns:a16="http://schemas.microsoft.com/office/drawing/2014/main" id="{B55A35B2-6192-18B0-AADE-8D046BB196B2}"/>
              </a:ext>
            </a:extLst>
          </p:cNvPr>
          <p:cNvSpPr txBox="1"/>
          <p:nvPr/>
        </p:nvSpPr>
        <p:spPr>
          <a:xfrm>
            <a:off x="882282" y="10664021"/>
            <a:ext cx="17106780"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2" name="Slide Number Placeholder 11">
            <a:extLst>
              <a:ext uri="{FF2B5EF4-FFF2-40B4-BE49-F238E27FC236}">
                <a16:creationId xmlns:a16="http://schemas.microsoft.com/office/drawing/2014/main" id="{D49B88CD-06E0-5301-5287-8975FB7990E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15</a:t>
            </a:fld>
            <a:endParaRPr lang="fr-FR" noProof="0" dirty="0">
              <a:solidFill>
                <a:schemeClr val="tx1"/>
              </a:solidFill>
            </a:endParaRPr>
          </a:p>
        </p:txBody>
      </p:sp>
    </p:spTree>
    <p:extLst>
      <p:ext uri="{BB962C8B-B14F-4D97-AF65-F5344CB8AC3E}">
        <p14:creationId xmlns:p14="http://schemas.microsoft.com/office/powerpoint/2010/main" val="95204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Q&amp;R</a:t>
            </a:r>
          </a:p>
        </p:txBody>
      </p:sp>
      <p:pic>
        <p:nvPicPr>
          <p:cNvPr id="13" name="Picture Placeholder 12" descr="Blocs de bois avec des lettres noires dessus&#10;&#10;Description générée automatiquement">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fr-FR" noProof="0" dirty="0"/>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fr-FR" noProof="0" dirty="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fr-FR" noProof="0" dirty="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fr-FR" noProof="0" dirty="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fr-FR" noProof="0" dirty="0"/>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fr-FR" noProof="0" dirty="0">
                  <a:solidFill>
                    <a:schemeClr val="bg1"/>
                  </a:solidFill>
                  <a:latin typeface="Lato" panose="020F0502020204030203" pitchFamily="34" charset="77"/>
                </a:rPr>
                <a:t>19e étage Jeongdong Bldg. 21-15,</a:t>
              </a:r>
            </a:p>
            <a:p>
              <a:pPr>
                <a:lnSpc>
                  <a:spcPct val="150000"/>
                </a:lnSpc>
              </a:pPr>
              <a:r>
                <a:rPr lang="fr-FR" noProof="0" dirty="0">
                  <a:solidFill>
                    <a:schemeClr val="bg1"/>
                  </a:solidFill>
                  <a:latin typeface="Lato" panose="020F0502020204030203" pitchFamily="34" charset="77"/>
                </a:rPr>
                <a:t>Jeongdong-gil, Jung-gu, Séoul,</a:t>
              </a:r>
            </a:p>
            <a:p>
              <a:pPr>
                <a:lnSpc>
                  <a:spcPct val="150000"/>
                </a:lnSpc>
              </a:pPr>
              <a:r>
                <a:rPr lang="fr-FR" noProof="0" dirty="0">
                  <a:solidFill>
                    <a:schemeClr val="bg1"/>
                  </a:solidFill>
                  <a:latin typeface="Lato" panose="020F0502020204030203" pitchFamily="34" charset="77"/>
                </a:rPr>
                <a:t>République de Corée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www.gggi.org</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@GGGIHQ</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@GGGIMedia</a:t>
              </a: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Un qr code avec un cube et du texte&#10;&#10;Description générée automatiquement">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F7AB-2EC8-6027-900B-838AACB38E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927986-1A63-D4CE-6C23-48F43C646355}"/>
              </a:ext>
            </a:extLst>
          </p:cNvPr>
          <p:cNvSpPr txBox="1"/>
          <p:nvPr/>
        </p:nvSpPr>
        <p:spPr>
          <a:xfrm>
            <a:off x="882282" y="10664021"/>
            <a:ext cx="17757410"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76F0613B-B93B-95FF-36FD-C6FD4349F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3" name="TextBox 7">
            <a:extLst>
              <a:ext uri="{FF2B5EF4-FFF2-40B4-BE49-F238E27FC236}">
                <a16:creationId xmlns:a16="http://schemas.microsoft.com/office/drawing/2014/main" id="{B3E38BDB-567D-D63D-C7F6-BC96588BE1BE}"/>
              </a:ext>
            </a:extLst>
          </p:cNvPr>
          <p:cNvSpPr txBox="1"/>
          <p:nvPr/>
        </p:nvSpPr>
        <p:spPr>
          <a:xfrm>
            <a:off x="2153151" y="2125139"/>
            <a:ext cx="15810497" cy="892552"/>
          </a:xfrm>
          <a:prstGeom prst="rect">
            <a:avLst/>
          </a:prstGeom>
          <a:noFill/>
        </p:spPr>
        <p:txBody>
          <a:bodyPr wrap="square">
            <a:spAutoFit/>
          </a:bodyPr>
          <a:lstStyle/>
          <a:p>
            <a:pPr algn="ctr"/>
            <a:r>
              <a:rPr lang="fr-FR" sz="5200" b="1" noProof="0" dirty="0">
                <a:solidFill>
                  <a:srgbClr val="08B89D"/>
                </a:solidFill>
                <a:latin typeface="Lato" panose="020F0502020204030203" pitchFamily="34" charset="0"/>
                <a:ea typeface="Lato" panose="020F0502020204030203" pitchFamily="34" charset="0"/>
                <a:cs typeface="Lato" panose="020F0502020204030203" pitchFamily="34" charset="0"/>
              </a:rPr>
              <a:t>QUE SIGNIFIE POUR VOUS LE FINANCEMENT DE L'ACTION CLIMATIQUE ?</a:t>
            </a:r>
          </a:p>
        </p:txBody>
      </p:sp>
      <p:sp>
        <p:nvSpPr>
          <p:cNvPr id="4" name="TextBox 3">
            <a:extLst>
              <a:ext uri="{FF2B5EF4-FFF2-40B4-BE49-F238E27FC236}">
                <a16:creationId xmlns:a16="http://schemas.microsoft.com/office/drawing/2014/main" id="{CED92C53-6A39-2D26-7F89-2D1B4760E701}"/>
              </a:ext>
            </a:extLst>
          </p:cNvPr>
          <p:cNvSpPr txBox="1"/>
          <p:nvPr/>
        </p:nvSpPr>
        <p:spPr>
          <a:xfrm>
            <a:off x="5029200" y="4988913"/>
            <a:ext cx="10058400" cy="3416320"/>
          </a:xfrm>
          <a:prstGeom prst="rect">
            <a:avLst/>
          </a:prstGeom>
          <a:noFill/>
        </p:spPr>
        <p:txBody>
          <a:bodyPr wrap="square">
            <a:spAutoFit/>
          </a:bodyPr>
          <a:lstStyle/>
          <a:p>
            <a:pPr algn="ctr"/>
            <a:r>
              <a:rPr lang="fr-FR" sz="7200" noProof="0" dirty="0">
                <a:solidFill>
                  <a:srgbClr val="004A80"/>
                </a:solidFill>
                <a:latin typeface="Lato" panose="020F0502020204030203" pitchFamily="34" charset="0"/>
                <a:ea typeface="Lato" panose="020F0502020204030203" pitchFamily="34" charset="0"/>
                <a:cs typeface="Lato" panose="020F0502020204030203" pitchFamily="34" charset="0"/>
              </a:rPr>
              <a:t>Joignez-vous sur menti.com</a:t>
            </a:r>
          </a:p>
          <a:p>
            <a:pPr algn="ctr"/>
            <a:r>
              <a:rPr lang="fr-FR" sz="7200" noProof="0" dirty="0">
                <a:solidFill>
                  <a:srgbClr val="004A80"/>
                </a:solidFill>
                <a:latin typeface="Lato" panose="020F0502020204030203" pitchFamily="34" charset="0"/>
                <a:ea typeface="Lato" panose="020F0502020204030203" pitchFamily="34" charset="0"/>
                <a:cs typeface="Lato" panose="020F0502020204030203" pitchFamily="34" charset="0"/>
              </a:rPr>
              <a:t>xxxx</a:t>
            </a:r>
          </a:p>
        </p:txBody>
      </p:sp>
      <p:sp>
        <p:nvSpPr>
          <p:cNvPr id="3" name="Slide Number Placeholder 11">
            <a:extLst>
              <a:ext uri="{FF2B5EF4-FFF2-40B4-BE49-F238E27FC236}">
                <a16:creationId xmlns:a16="http://schemas.microsoft.com/office/drawing/2014/main" id="{F798E2FC-A972-9F32-2B4F-9CD40A2B674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a:t>
            </a:fld>
            <a:endParaRPr lang="fr-FR" noProof="0" dirty="0">
              <a:solidFill>
                <a:schemeClr val="tx1"/>
              </a:solidFill>
            </a:endParaRPr>
          </a:p>
        </p:txBody>
      </p:sp>
    </p:spTree>
    <p:extLst>
      <p:ext uri="{BB962C8B-B14F-4D97-AF65-F5344CB8AC3E}">
        <p14:creationId xmlns:p14="http://schemas.microsoft.com/office/powerpoint/2010/main" val="175515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descr="Une image qui contient le ciel, l'extérieur, le bâtiment, la propriété.&#10;&#10;Le contenu généré par l'IA peut être bogué.">
            <a:extLst>
              <a:ext uri="{FF2B5EF4-FFF2-40B4-BE49-F238E27FC236}">
                <a16:creationId xmlns:a16="http://schemas.microsoft.com/office/drawing/2014/main" id="{71D16BCC-AE54-5297-93DA-383F53010E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818" b="35818"/>
          <a:stretch>
            <a:fillRect/>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1200329"/>
          </a:xfrm>
          <a:prstGeom prst="rect">
            <a:avLst/>
          </a:prstGeom>
          <a:noFill/>
        </p:spPr>
        <p:txBody>
          <a:bodyPr wrap="square" rtlCol="0">
            <a:spAutoFit/>
          </a:bodyPr>
          <a:lstStyle/>
          <a:p>
            <a:r>
              <a:rPr lang="fr-FR" sz="7200" b="1" noProof="0" dirty="0">
                <a:latin typeface="Lato Black" panose="020F0502020204030203" pitchFamily="34" charset="77"/>
              </a:rPr>
              <a:t>Ordre du jour</a:t>
            </a:r>
          </a:p>
        </p:txBody>
      </p:sp>
      <p:sp>
        <p:nvSpPr>
          <p:cNvPr id="5" name="TextBox 4">
            <a:extLst>
              <a:ext uri="{FF2B5EF4-FFF2-40B4-BE49-F238E27FC236}">
                <a16:creationId xmlns:a16="http://schemas.microsoft.com/office/drawing/2014/main" id="{D88A433D-38E4-49DA-9DC5-39D99E075CE4}"/>
              </a:ext>
            </a:extLst>
          </p:cNvPr>
          <p:cNvSpPr txBox="1"/>
          <p:nvPr/>
        </p:nvSpPr>
        <p:spPr>
          <a:xfrm>
            <a:off x="3306014" y="3304338"/>
            <a:ext cx="3616975" cy="954107"/>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Qu'est-ce que le financement climatique ?</a:t>
            </a:r>
          </a:p>
        </p:txBody>
      </p:sp>
      <p:sp>
        <p:nvSpPr>
          <p:cNvPr id="6" name="TextBox 5">
            <a:extLst>
              <a:ext uri="{FF2B5EF4-FFF2-40B4-BE49-F238E27FC236}">
                <a16:creationId xmlns:a16="http://schemas.microsoft.com/office/drawing/2014/main" id="{5C783CFC-E617-35B3-9661-2D433A14B3F9}"/>
              </a:ext>
            </a:extLst>
          </p:cNvPr>
          <p:cNvSpPr txBox="1"/>
          <p:nvPr/>
        </p:nvSpPr>
        <p:spPr>
          <a:xfrm>
            <a:off x="7882497" y="3180755"/>
            <a:ext cx="3888370" cy="1384995"/>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Quel est l'impact du financement climatique sur l'assainissement ?</a:t>
            </a:r>
          </a:p>
        </p:txBody>
      </p:sp>
      <p:sp>
        <p:nvSpPr>
          <p:cNvPr id="9" name="TextBox 8">
            <a:extLst>
              <a:ext uri="{FF2B5EF4-FFF2-40B4-BE49-F238E27FC236}">
                <a16:creationId xmlns:a16="http://schemas.microsoft.com/office/drawing/2014/main" id="{978BC76B-BF2C-6E7B-CD9A-0FE1095B26E2}"/>
              </a:ext>
            </a:extLst>
          </p:cNvPr>
          <p:cNvSpPr txBox="1"/>
          <p:nvPr/>
        </p:nvSpPr>
        <p:spPr>
          <a:xfrm>
            <a:off x="12826995" y="3180755"/>
            <a:ext cx="3888369" cy="1384995"/>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Comment le financement climatique a-t-il évolué à l'échelle mondiale ?</a:t>
            </a:r>
          </a:p>
        </p:txBody>
      </p:sp>
      <p:sp>
        <p:nvSpPr>
          <p:cNvPr id="12" name="Oval 11">
            <a:extLst>
              <a:ext uri="{FF2B5EF4-FFF2-40B4-BE49-F238E27FC236}">
                <a16:creationId xmlns:a16="http://schemas.microsoft.com/office/drawing/2014/main" id="{12392846-DEF9-C6D7-B842-71769E2AE6B1}"/>
              </a:ext>
            </a:extLst>
          </p:cNvPr>
          <p:cNvSpPr/>
          <p:nvPr/>
        </p:nvSpPr>
        <p:spPr>
          <a:xfrm>
            <a:off x="137583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TextBox 12">
            <a:extLst>
              <a:ext uri="{FF2B5EF4-FFF2-40B4-BE49-F238E27FC236}">
                <a16:creationId xmlns:a16="http://schemas.microsoft.com/office/drawing/2014/main" id="{F2F83BF3-C6BF-2388-9E0F-93252F1A0975}"/>
              </a:ext>
            </a:extLst>
          </p:cNvPr>
          <p:cNvSpPr txBox="1"/>
          <p:nvPr/>
        </p:nvSpPr>
        <p:spPr>
          <a:xfrm>
            <a:off x="1396051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03</a:t>
            </a:r>
          </a:p>
        </p:txBody>
      </p:sp>
      <p:sp>
        <p:nvSpPr>
          <p:cNvPr id="16" name="Oval 15">
            <a:extLst>
              <a:ext uri="{FF2B5EF4-FFF2-40B4-BE49-F238E27FC236}">
                <a16:creationId xmlns:a16="http://schemas.microsoft.com/office/drawing/2014/main" id="{7290FDE6-9E2D-BB34-570D-79EE302794AD}"/>
              </a:ext>
            </a:extLst>
          </p:cNvPr>
          <p:cNvSpPr/>
          <p:nvPr/>
        </p:nvSpPr>
        <p:spPr>
          <a:xfrm>
            <a:off x="88165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TextBox 16">
            <a:extLst>
              <a:ext uri="{FF2B5EF4-FFF2-40B4-BE49-F238E27FC236}">
                <a16:creationId xmlns:a16="http://schemas.microsoft.com/office/drawing/2014/main" id="{3C78CCED-FB2D-A07F-9908-10DC187B7912}"/>
              </a:ext>
            </a:extLst>
          </p:cNvPr>
          <p:cNvSpPr txBox="1"/>
          <p:nvPr/>
        </p:nvSpPr>
        <p:spPr>
          <a:xfrm>
            <a:off x="901871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02</a:t>
            </a:r>
          </a:p>
        </p:txBody>
      </p:sp>
      <p:sp>
        <p:nvSpPr>
          <p:cNvPr id="18" name="Oval 17">
            <a:extLst>
              <a:ext uri="{FF2B5EF4-FFF2-40B4-BE49-F238E27FC236}">
                <a16:creationId xmlns:a16="http://schemas.microsoft.com/office/drawing/2014/main" id="{D4C32287-C555-6183-9630-D2ED5B12262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TextBox 18">
            <a:extLst>
              <a:ext uri="{FF2B5EF4-FFF2-40B4-BE49-F238E27FC236}">
                <a16:creationId xmlns:a16="http://schemas.microsoft.com/office/drawing/2014/main" id="{7E2134FE-814E-F1D4-13F2-BC55FB6E45B2}"/>
              </a:ext>
            </a:extLst>
          </p:cNvPr>
          <p:cNvSpPr txBox="1"/>
          <p:nvPr/>
        </p:nvSpPr>
        <p:spPr>
          <a:xfrm>
            <a:off x="4303841"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01</a:t>
            </a:r>
          </a:p>
        </p:txBody>
      </p:sp>
      <p:sp>
        <p:nvSpPr>
          <p:cNvPr id="20" name="TextBox 19">
            <a:extLst>
              <a:ext uri="{FF2B5EF4-FFF2-40B4-BE49-F238E27FC236}">
                <a16:creationId xmlns:a16="http://schemas.microsoft.com/office/drawing/2014/main" id="{EE738252-7B87-80FD-F8BD-9229BB3C6BB1}"/>
              </a:ext>
            </a:extLst>
          </p:cNvPr>
          <p:cNvSpPr txBox="1"/>
          <p:nvPr/>
        </p:nvSpPr>
        <p:spPr>
          <a:xfrm>
            <a:off x="882281" y="10664021"/>
            <a:ext cx="17528811"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pic>
        <p:nvPicPr>
          <p:cNvPr id="2" name="Grafik 1" descr="Une image qui comprend des graphiques, une police, un logo, une conception graphique.&#10;&#10;Le contenu généré par l'IA peut être bogué.">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Tree>
    <p:extLst>
      <p:ext uri="{BB962C8B-B14F-4D97-AF65-F5344CB8AC3E}">
        <p14:creationId xmlns:p14="http://schemas.microsoft.com/office/powerpoint/2010/main" val="168137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939573" y="1558166"/>
            <a:ext cx="11963400" cy="2308324"/>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QU'EST-CE QUE LE FINANCEMENT CLIMATIQUE ?</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8" name="Picture Placeholder 7">
            <a:extLst>
              <a:ext uri="{FF2B5EF4-FFF2-40B4-BE49-F238E27FC236}">
                <a16:creationId xmlns:a16="http://schemas.microsoft.com/office/drawing/2014/main" id="{9C7949D5-842E-04FE-C0C8-13611B8EC724}"/>
              </a:ext>
            </a:extLst>
          </p:cNvPr>
          <p:cNvSpPr>
            <a:spLocks noGrp="1"/>
          </p:cNvSpPr>
          <p:nvPr>
            <p:ph type="pic" sz="quarter" idx="10"/>
          </p:nvPr>
        </p:nvSpPr>
        <p:spPr/>
        <p:txBody>
          <a:bodyPr/>
          <a:lstStyle/>
          <a:p>
            <a:endParaRPr lang="fr-FR" noProof="0" dirty="0"/>
          </a:p>
        </p:txBody>
      </p:sp>
      <p:pic>
        <p:nvPicPr>
          <p:cNvPr id="5" name="Picture 4">
            <a:extLst>
              <a:ext uri="{FF2B5EF4-FFF2-40B4-BE49-F238E27FC236}">
                <a16:creationId xmlns:a16="http://schemas.microsoft.com/office/drawing/2014/main" id="{FD639FA6-B3D0-969F-5B97-408FAB059B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73"/>
          <a:stretch>
            <a:fillRect/>
          </a:stretch>
        </p:blipFill>
        <p:spPr bwMode="auto">
          <a:xfrm>
            <a:off x="0" y="5760307"/>
            <a:ext cx="20109300" cy="559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0C3A1651-8C47-EAD0-3F47-E19825F6D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3" name="TextBox 7">
            <a:extLst>
              <a:ext uri="{FF2B5EF4-FFF2-40B4-BE49-F238E27FC236}">
                <a16:creationId xmlns:a16="http://schemas.microsoft.com/office/drawing/2014/main" id="{09412DD8-C4CF-AE49-492A-D63F6FF91F4E}"/>
              </a:ext>
            </a:extLst>
          </p:cNvPr>
          <p:cNvSpPr txBox="1"/>
          <p:nvPr/>
        </p:nvSpPr>
        <p:spPr>
          <a:xfrm>
            <a:off x="2689655" y="3660064"/>
            <a:ext cx="14724790" cy="3170099"/>
          </a:xfrm>
          <a:prstGeom prst="rect">
            <a:avLst/>
          </a:prstGeom>
          <a:noFill/>
        </p:spPr>
        <p:txBody>
          <a:bodyPr wrap="square">
            <a:spAutoFit/>
          </a:bodyPr>
          <a:lstStyle/>
          <a:p>
            <a:pPr algn="ctr"/>
            <a:r>
              <a:rPr lang="fr-FR" sz="5000" noProof="0" dirty="0">
                <a:solidFill>
                  <a:srgbClr val="08B89D"/>
                </a:solidFill>
                <a:latin typeface="Lato" panose="020F0502020204030203" pitchFamily="34" charset="0"/>
                <a:ea typeface="Lato" panose="020F0502020204030203" pitchFamily="34" charset="0"/>
                <a:cs typeface="Lato" panose="020F0502020204030203" pitchFamily="34" charset="0"/>
              </a:rPr>
              <a:t>Le financement climatique peut être définie comme l’ensemble des </a:t>
            </a:r>
            <a:r>
              <a:rPr lang="fr-FR" sz="5000" b="1" noProof="0" dirty="0">
                <a:solidFill>
                  <a:srgbClr val="08B89D"/>
                </a:solidFill>
                <a:latin typeface="Lato" panose="020F0502020204030203" pitchFamily="34" charset="0"/>
                <a:ea typeface="Lato" panose="020F0502020204030203" pitchFamily="34" charset="0"/>
                <a:cs typeface="Lato" panose="020F0502020204030203" pitchFamily="34" charset="0"/>
              </a:rPr>
              <a:t>instruments financiers ou actifs qui permettent de soutenir les actions d’atténuation et d’adaptation face au changement climatique. </a:t>
            </a:r>
          </a:p>
        </p:txBody>
      </p:sp>
      <p:sp>
        <p:nvSpPr>
          <p:cNvPr id="3" name="TextBox 2">
            <a:extLst>
              <a:ext uri="{FF2B5EF4-FFF2-40B4-BE49-F238E27FC236}">
                <a16:creationId xmlns:a16="http://schemas.microsoft.com/office/drawing/2014/main" id="{8E09A2AE-CE95-6286-CB23-6FE1C949AAFB}"/>
              </a:ext>
            </a:extLst>
          </p:cNvPr>
          <p:cNvSpPr txBox="1"/>
          <p:nvPr/>
        </p:nvSpPr>
        <p:spPr>
          <a:xfrm>
            <a:off x="882281" y="10664021"/>
            <a:ext cx="17563981"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2" name="Slide Number Placeholder 11">
            <a:extLst>
              <a:ext uri="{FF2B5EF4-FFF2-40B4-BE49-F238E27FC236}">
                <a16:creationId xmlns:a16="http://schemas.microsoft.com/office/drawing/2014/main" id="{2DFDE8E6-7FEB-D7A9-D802-25A7E65ED23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5</a:t>
            </a:fld>
            <a:endParaRPr lang="fr-FR" noProof="0" dirty="0">
              <a:solidFill>
                <a:schemeClr val="tx1"/>
              </a:solidFill>
            </a:endParaRPr>
          </a:p>
        </p:txBody>
      </p:sp>
    </p:spTree>
    <p:extLst>
      <p:ext uri="{BB962C8B-B14F-4D97-AF65-F5344CB8AC3E}">
        <p14:creationId xmlns:p14="http://schemas.microsoft.com/office/powerpoint/2010/main" val="275181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EEB2-2BD9-268F-E1E5-FAEFB30488A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08C5770-1AC6-8E72-BE95-700D088E61DE}"/>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7AF87FEC-7E0F-5C3A-D204-E6F212F4561E}"/>
              </a:ext>
            </a:extLst>
          </p:cNvPr>
          <p:cNvSpPr txBox="1"/>
          <p:nvPr/>
        </p:nvSpPr>
        <p:spPr>
          <a:xfrm>
            <a:off x="1441450" y="1478260"/>
            <a:ext cx="13516684" cy="1938992"/>
          </a:xfrm>
          <a:prstGeom prst="rect">
            <a:avLst/>
          </a:prstGeom>
          <a:noFill/>
        </p:spPr>
        <p:txBody>
          <a:bodyPr wrap="square">
            <a:spAutoFit/>
          </a:bodyPr>
          <a:lstStyle/>
          <a:p>
            <a:r>
              <a:rPr lang="fr-FR" sz="6000" b="1" noProof="0" dirty="0">
                <a:latin typeface="Lato Black" panose="020F0502020204030203" pitchFamily="34" charset="77"/>
              </a:rPr>
              <a:t>L’eau est l’indicateur clé des impacts du changement climatique</a:t>
            </a:r>
          </a:p>
        </p:txBody>
      </p:sp>
      <p:sp>
        <p:nvSpPr>
          <p:cNvPr id="7" name="TextBox 6">
            <a:extLst>
              <a:ext uri="{FF2B5EF4-FFF2-40B4-BE49-F238E27FC236}">
                <a16:creationId xmlns:a16="http://schemas.microsoft.com/office/drawing/2014/main" id="{08613F0C-AA7E-9602-48EC-0785167B6DB4}"/>
              </a:ext>
            </a:extLst>
          </p:cNvPr>
          <p:cNvSpPr txBox="1"/>
          <p:nvPr/>
        </p:nvSpPr>
        <p:spPr>
          <a:xfrm>
            <a:off x="1225092" y="3784085"/>
            <a:ext cx="9631753" cy="7525265"/>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Les sécheresses accélèrent la raréfaction de l’eau et entravent la mise en œuvre de pratiques sûres d’assainissement et d’hygiène.</a:t>
            </a:r>
          </a:p>
          <a:p>
            <a:pPr marL="342900" indent="-342900" algn="just">
              <a:lnSpc>
                <a:spcPts val="3000"/>
              </a:lnSpc>
              <a:spcAft>
                <a:spcPts val="600"/>
              </a:spcAft>
              <a:buFont typeface="Arial" panose="020B0604020202020204" pitchFamily="34" charset="0"/>
              <a:buChar char="•"/>
            </a:pPr>
            <a:endParaRPr lang="fr-FR" sz="22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Les inondations entraînent la contamination de l’eau, favorisant ainsi la propagation de maladies hydriques au sein des communautés.</a:t>
            </a:r>
          </a:p>
          <a:p>
            <a:pPr marL="342900" indent="-342900" algn="just">
              <a:lnSpc>
                <a:spcPts val="3000"/>
              </a:lnSpc>
              <a:spcAft>
                <a:spcPts val="600"/>
              </a:spcAft>
              <a:buFont typeface="Arial" panose="020B0604020202020204" pitchFamily="34" charset="0"/>
              <a:buChar char="•"/>
            </a:pPr>
            <a:endParaRPr lang="fr-FR" sz="22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Cette relation extrêmement délicate entre changement climatique, eau et assainissement souligne la nécessité d’investir dans des services Eau, Assainissement et Hygiène (EAH/WASH) </a:t>
            </a:r>
            <a:r>
              <a:rPr lang="fr-FR" sz="2200" dirty="0">
                <a:latin typeface="Lato" panose="020F0502020204030203" pitchFamily="34" charset="0"/>
                <a:ea typeface="Lato" panose="020F0502020204030203" pitchFamily="34" charset="0"/>
                <a:cs typeface="Lato" panose="020F0502020204030203" pitchFamily="34" charset="0"/>
              </a:rPr>
              <a:t>C</a:t>
            </a:r>
            <a:r>
              <a:rPr lang="fr-FR" sz="2200" noProof="0" dirty="0">
                <a:latin typeface="Lato" panose="020F0502020204030203" pitchFamily="34" charset="0"/>
                <a:ea typeface="Lato" panose="020F0502020204030203" pitchFamily="34" charset="0"/>
                <a:cs typeface="Lato" panose="020F0502020204030203" pitchFamily="34" charset="0"/>
              </a:rPr>
              <a:t>limate-SMART à l’échelle mondiale.</a:t>
            </a:r>
          </a:p>
          <a:p>
            <a:pPr algn="just">
              <a:lnSpc>
                <a:spcPts val="3000"/>
              </a:lnSpc>
              <a:spcAft>
                <a:spcPts val="600"/>
              </a:spcAft>
            </a:pPr>
            <a:endParaRPr lang="fr-FR" sz="22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200" noProof="0" dirty="0">
                <a:latin typeface="Lato" panose="020F0502020204030203" pitchFamily="34" charset="0"/>
                <a:ea typeface="Lato" panose="020F0502020204030203" pitchFamily="34" charset="0"/>
                <a:cs typeface="Lato" panose="020F0502020204030203" pitchFamily="34" charset="0"/>
              </a:rPr>
              <a:t>Selon l’Union africaine, </a:t>
            </a:r>
            <a:r>
              <a:rPr lang="fr-FR" sz="2200" b="1" noProof="0" dirty="0">
                <a:latin typeface="Lato" panose="020F0502020204030203" pitchFamily="34" charset="0"/>
                <a:ea typeface="Lato" panose="020F0502020204030203" pitchFamily="34" charset="0"/>
                <a:cs typeface="Lato" panose="020F0502020204030203" pitchFamily="34" charset="0"/>
              </a:rPr>
              <a:t>chaque dollar américain investi dans l’eau et l’assainissement résilients au climat génère au moins 7 dollars de bénéfices socio-économiques </a:t>
            </a:r>
            <a:r>
              <a:rPr lang="fr-FR" sz="2200" noProof="0" dirty="0">
                <a:latin typeface="Lato" panose="020F0502020204030203" pitchFamily="34" charset="0"/>
                <a:ea typeface="Lato" panose="020F0502020204030203" pitchFamily="34" charset="0"/>
                <a:cs typeface="Lato" panose="020F0502020204030203" pitchFamily="34" charset="0"/>
              </a:rPr>
              <a:t>grâce aux améliorations en matière de santé, de sécurité alimentaire, d’éducation, d’égalité de genre et de réalisation des ODD. </a:t>
            </a:r>
          </a:p>
          <a:p>
            <a:pPr marL="342900" indent="-342900">
              <a:lnSpc>
                <a:spcPts val="3000"/>
              </a:lnSpc>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fr-FR" sz="2400"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E225809B-8916-7555-CA37-E4EC4FC209A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pic>
        <p:nvPicPr>
          <p:cNvPr id="1026" name="Picture 2">
            <a:extLst>
              <a:ext uri="{FF2B5EF4-FFF2-40B4-BE49-F238E27FC236}">
                <a16:creationId xmlns:a16="http://schemas.microsoft.com/office/drawing/2014/main" id="{D7837542-D216-4B19-50FB-FDF1F8074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1179" y="3165230"/>
            <a:ext cx="7909020" cy="5275255"/>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8908C78D-D7B1-4F82-0629-535B249B235F}"/>
              </a:ext>
            </a:extLst>
          </p:cNvPr>
          <p:cNvSpPr txBox="1"/>
          <p:nvPr/>
        </p:nvSpPr>
        <p:spPr>
          <a:xfrm>
            <a:off x="882281" y="10664021"/>
            <a:ext cx="1883710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4" name="Slide Number Placeholder 11">
            <a:extLst>
              <a:ext uri="{FF2B5EF4-FFF2-40B4-BE49-F238E27FC236}">
                <a16:creationId xmlns:a16="http://schemas.microsoft.com/office/drawing/2014/main" id="{FB8090C4-0FC2-B9BC-0E78-7BC98DAF2E5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6</a:t>
            </a:fld>
            <a:endParaRPr lang="fr-FR" noProof="0" dirty="0">
              <a:solidFill>
                <a:schemeClr val="tx1"/>
              </a:solidFill>
            </a:endParaRPr>
          </a:p>
        </p:txBody>
      </p:sp>
    </p:spTree>
    <p:extLst>
      <p:ext uri="{BB962C8B-B14F-4D97-AF65-F5344CB8AC3E}">
        <p14:creationId xmlns:p14="http://schemas.microsoft.com/office/powerpoint/2010/main" val="717836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02</a:t>
            </a:r>
          </a:p>
        </p:txBody>
      </p:sp>
      <p:sp>
        <p:nvSpPr>
          <p:cNvPr id="4" name="TextBox 3">
            <a:extLst>
              <a:ext uri="{FF2B5EF4-FFF2-40B4-BE49-F238E27FC236}">
                <a16:creationId xmlns:a16="http://schemas.microsoft.com/office/drawing/2014/main" id="{C10AEC7E-7D60-DA99-4BCA-0AA0235E04FF}"/>
              </a:ext>
            </a:extLst>
          </p:cNvPr>
          <p:cNvSpPr txBox="1"/>
          <p:nvPr/>
        </p:nvSpPr>
        <p:spPr>
          <a:xfrm>
            <a:off x="6789686" y="1399664"/>
            <a:ext cx="12863564" cy="4524315"/>
          </a:xfrm>
          <a:prstGeom prst="rect">
            <a:avLst/>
          </a:prstGeom>
          <a:noFill/>
        </p:spPr>
        <p:txBody>
          <a:bodyPr wrap="square" rtlCol="0">
            <a:spAutoFit/>
          </a:bodyPr>
          <a:lstStyle/>
          <a:p>
            <a:pPr algn="l"/>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QUEL EST L'IMPACT DU FINANCEMENT CLIMATIQUE SUR L'ASSAINISSEMENT ?</a:t>
            </a:r>
          </a:p>
          <a:p>
            <a:pPr algn="ctr"/>
            <a:endPar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6" name="Picture Placeholder 15" descr="Vue aérienne d'une station d'épuration des eaux usées&#10;&#10;Le contenu généré par l'IA peut être incorrect.">
            <a:extLst>
              <a:ext uri="{FF2B5EF4-FFF2-40B4-BE49-F238E27FC236}">
                <a16:creationId xmlns:a16="http://schemas.microsoft.com/office/drawing/2014/main" id="{40F5D612-F04A-8C60-6A32-42A767708A3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31744" b="31744"/>
          <a:stretch>
            <a:fillRect/>
          </a:stretch>
        </p:blipFill>
        <p:spPr/>
      </p:pic>
    </p:spTree>
    <p:extLst>
      <p:ext uri="{BB962C8B-B14F-4D97-AF65-F5344CB8AC3E}">
        <p14:creationId xmlns:p14="http://schemas.microsoft.com/office/powerpoint/2010/main" val="296250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CFB0-5165-5519-77F2-C0F1CC42C7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922A7EB-5E18-D318-2B6E-73C429178FF9}"/>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FB9B8CDC-483A-0CD2-9B46-79A936B36235}"/>
              </a:ext>
            </a:extLst>
          </p:cNvPr>
          <p:cNvSpPr txBox="1"/>
          <p:nvPr/>
        </p:nvSpPr>
        <p:spPr>
          <a:xfrm>
            <a:off x="1441448" y="1478260"/>
            <a:ext cx="15093951" cy="1938992"/>
          </a:xfrm>
          <a:prstGeom prst="rect">
            <a:avLst/>
          </a:prstGeom>
          <a:noFill/>
        </p:spPr>
        <p:txBody>
          <a:bodyPr wrap="square">
            <a:spAutoFit/>
          </a:bodyPr>
          <a:lstStyle/>
          <a:p>
            <a:pPr algn="l"/>
            <a:r>
              <a:rPr lang="fr-FR" sz="6000" b="1" noProof="0" dirty="0">
                <a:latin typeface="Lato Black" panose="020F0502020204030203" pitchFamily="34" charset="77"/>
              </a:rPr>
              <a:t>Les avantages que le financement climatique peut apporter à l’assainissement</a:t>
            </a:r>
          </a:p>
        </p:txBody>
      </p:sp>
      <p:sp>
        <p:nvSpPr>
          <p:cNvPr id="7" name="TextBox 6">
            <a:extLst>
              <a:ext uri="{FF2B5EF4-FFF2-40B4-BE49-F238E27FC236}">
                <a16:creationId xmlns:a16="http://schemas.microsoft.com/office/drawing/2014/main" id="{1102D9C1-6920-420F-C081-50A81643BF06}"/>
              </a:ext>
            </a:extLst>
          </p:cNvPr>
          <p:cNvSpPr txBox="1"/>
          <p:nvPr/>
        </p:nvSpPr>
        <p:spPr>
          <a:xfrm>
            <a:off x="1247951" y="4595636"/>
            <a:ext cx="8804099" cy="4370555"/>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Mise en place et accès à des fonds climatiques dédiés pour financer les efforts d’atténuation et d’adaptation au changement climatique dans le secteur EAH.</a:t>
            </a:r>
          </a:p>
          <a:p>
            <a:pPr marL="342900" indent="-342900" algn="just">
              <a:lnSpc>
                <a:spcPts val="3000"/>
              </a:lnSpc>
              <a:spcAft>
                <a:spcPts val="600"/>
              </a:spcAft>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Promotion de technologies innovantes d’assainissement.</a:t>
            </a:r>
          </a:p>
          <a:p>
            <a:pPr marL="342900" indent="-342900" algn="just">
              <a:lnSpc>
                <a:spcPts val="3000"/>
              </a:lnSpc>
              <a:spcAft>
                <a:spcPts val="600"/>
              </a:spcAft>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Des mécanismes de financement climatique innovants peuvent mobiliser des fonds publics et privés.</a:t>
            </a:r>
          </a:p>
          <a:p>
            <a:pPr marL="342900" indent="-342900">
              <a:lnSpc>
                <a:spcPts val="3000"/>
              </a:lnSpc>
              <a:spcAft>
                <a:spcPts val="600"/>
              </a:spcAft>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fr-FR" sz="2400"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34CB6BC9-1DEF-C970-4887-809EDA13E8F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pic>
        <p:nvPicPr>
          <p:cNvPr id="2050" name="Picture 2">
            <a:extLst>
              <a:ext uri="{FF2B5EF4-FFF2-40B4-BE49-F238E27FC236}">
                <a16:creationId xmlns:a16="http://schemas.microsoft.com/office/drawing/2014/main" id="{C53A7127-C15B-5129-77F7-0750103D8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3783" y="3667776"/>
            <a:ext cx="8728425" cy="5817861"/>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36F253EF-EB63-5B03-8FE9-55C2496A1D51}"/>
              </a:ext>
            </a:extLst>
          </p:cNvPr>
          <p:cNvSpPr txBox="1"/>
          <p:nvPr/>
        </p:nvSpPr>
        <p:spPr>
          <a:xfrm>
            <a:off x="11940517" y="9485637"/>
            <a:ext cx="2528047" cy="276999"/>
          </a:xfrm>
          <a:prstGeom prst="rect">
            <a:avLst/>
          </a:prstGeom>
          <a:noFill/>
        </p:spPr>
        <p:txBody>
          <a:bodyPr wrap="square" rtlCol="0">
            <a:spAutoFit/>
          </a:bodyPr>
          <a:lstStyle/>
          <a:p>
            <a:r>
              <a:rPr lang="fr-FR" sz="1200" i="1" noProof="0" dirty="0"/>
              <a:t>Image : WaterAid/Dennis Lupenga</a:t>
            </a:r>
          </a:p>
        </p:txBody>
      </p:sp>
      <p:sp>
        <p:nvSpPr>
          <p:cNvPr id="8" name="TextBox 7">
            <a:extLst>
              <a:ext uri="{FF2B5EF4-FFF2-40B4-BE49-F238E27FC236}">
                <a16:creationId xmlns:a16="http://schemas.microsoft.com/office/drawing/2014/main" id="{F9F9B5B1-2F2E-AA71-6985-4B423F711500}"/>
              </a:ext>
            </a:extLst>
          </p:cNvPr>
          <p:cNvSpPr txBox="1"/>
          <p:nvPr/>
        </p:nvSpPr>
        <p:spPr>
          <a:xfrm>
            <a:off x="882281" y="10664021"/>
            <a:ext cx="17782031"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4" name="Slide Number Placeholder 11">
            <a:extLst>
              <a:ext uri="{FF2B5EF4-FFF2-40B4-BE49-F238E27FC236}">
                <a16:creationId xmlns:a16="http://schemas.microsoft.com/office/drawing/2014/main" id="{8AAEC2A4-A617-17AD-8EF3-C7FA5541B2A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8</a:t>
            </a:fld>
            <a:endParaRPr lang="fr-FR" noProof="0" dirty="0">
              <a:solidFill>
                <a:schemeClr val="tx1"/>
              </a:solidFill>
            </a:endParaRPr>
          </a:p>
        </p:txBody>
      </p:sp>
    </p:spTree>
    <p:extLst>
      <p:ext uri="{BB962C8B-B14F-4D97-AF65-F5344CB8AC3E}">
        <p14:creationId xmlns:p14="http://schemas.microsoft.com/office/powerpoint/2010/main" val="56415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F05F4-CC5D-1485-1577-D1C58748757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28AAF11-4D6E-5BFF-96DF-3AD43986B8C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8D7D1D5C-24C2-B30C-2D79-4F5D55D7BFBB}"/>
              </a:ext>
            </a:extLst>
          </p:cNvPr>
          <p:cNvSpPr txBox="1"/>
          <p:nvPr/>
        </p:nvSpPr>
        <p:spPr>
          <a:xfrm>
            <a:off x="1441449" y="1376389"/>
            <a:ext cx="15424151" cy="1938992"/>
          </a:xfrm>
          <a:prstGeom prst="rect">
            <a:avLst/>
          </a:prstGeom>
          <a:noFill/>
        </p:spPr>
        <p:txBody>
          <a:bodyPr wrap="square">
            <a:spAutoFit/>
          </a:bodyPr>
          <a:lstStyle/>
          <a:p>
            <a:pPr algn="l"/>
            <a:r>
              <a:rPr lang="fr-FR" sz="6000" b="1" noProof="0" dirty="0">
                <a:latin typeface="Lato Black" panose="020F0502020204030203" pitchFamily="34" charset="77"/>
              </a:rPr>
              <a:t>Défis actuels liés au financement climatique pour l'assainissement </a:t>
            </a:r>
          </a:p>
        </p:txBody>
      </p:sp>
      <p:sp>
        <p:nvSpPr>
          <p:cNvPr id="7" name="TextBox 6">
            <a:extLst>
              <a:ext uri="{FF2B5EF4-FFF2-40B4-BE49-F238E27FC236}">
                <a16:creationId xmlns:a16="http://schemas.microsoft.com/office/drawing/2014/main" id="{D5C65824-425C-5618-BBF9-E549860ABE01}"/>
              </a:ext>
            </a:extLst>
          </p:cNvPr>
          <p:cNvSpPr txBox="1"/>
          <p:nvPr/>
        </p:nvSpPr>
        <p:spPr>
          <a:xfrm>
            <a:off x="1225092" y="3607801"/>
            <a:ext cx="9701989" cy="6524991"/>
          </a:xfrm>
          <a:prstGeom prst="rect">
            <a:avLst/>
          </a:prstGeom>
          <a:noFill/>
        </p:spPr>
        <p:txBody>
          <a:bodyPr wrap="square" rtlCol="0">
            <a:spAutoFit/>
          </a:bodyPr>
          <a:lstStyle/>
          <a:p>
            <a:pPr marL="342900" indent="-342900" algn="just">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Les financements climatiques fournis sous forme de prêts classiques est inadaptée aux services d’eau et d’assainissement, car il est difficile d’en récupérer l’intégralité des coûts auprès des usagers.</a:t>
            </a:r>
          </a:p>
          <a:p>
            <a:pPr marL="342900" indent="-342900" algn="just">
              <a:lnSpc>
                <a:spcPts val="3000"/>
              </a:lnSpc>
              <a:spcAft>
                <a:spcPts val="600"/>
              </a:spcAft>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Historiquement, le financement climatique a privilégié l’atténuation par rapport à l’adaptation, qui est pourtant généralement plus déterminante pour l’assainissement, créant ainsi un déficit considérable dans le financement mondial de l’adaptation. Bien que le financement de l’adaptation ait augmenté ces dernières années, seulement 5 % de la finance climatique mondiale a été consacrée aux efforts d’adaptation.</a:t>
            </a:r>
          </a:p>
          <a:p>
            <a:pPr marL="342900" indent="-342900" algn="just">
              <a:lnSpc>
                <a:spcPts val="3000"/>
              </a:lnSpc>
              <a:spcAft>
                <a:spcPts val="600"/>
              </a:spcAft>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marL="342900" indent="-342900" algn="just">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L’intégration insuffisante des considérations climatiques dans les politiques d’assainissement, et inversement, a conduit à un sous-financement des initiatives d’assainissement par la finance climatique. </a:t>
            </a:r>
          </a:p>
        </p:txBody>
      </p:sp>
      <p:pic>
        <p:nvPicPr>
          <p:cNvPr id="3" name="Graphic 68">
            <a:extLst>
              <a:ext uri="{FF2B5EF4-FFF2-40B4-BE49-F238E27FC236}">
                <a16:creationId xmlns:a16="http://schemas.microsoft.com/office/drawing/2014/main" id="{F0016478-2DD7-F42D-D3A1-2FB6BCEE41B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5124" name="Picture 4" descr="un gros plan d'une surface de saleté fissurée">
            <a:extLst>
              <a:ext uri="{FF2B5EF4-FFF2-40B4-BE49-F238E27FC236}">
                <a16:creationId xmlns:a16="http://schemas.microsoft.com/office/drawing/2014/main" id="{E7A2FEEB-AAB0-1E7D-7611-8CD88CEEA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1961" y="3607801"/>
            <a:ext cx="7840116" cy="5226744"/>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64C7DAB8-041F-D94D-8023-CEF7A190F1B8}"/>
              </a:ext>
            </a:extLst>
          </p:cNvPr>
          <p:cNvSpPr txBox="1"/>
          <p:nvPr/>
        </p:nvSpPr>
        <p:spPr>
          <a:xfrm>
            <a:off x="882281" y="10664021"/>
            <a:ext cx="18071299"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Financement climatique pour l'assainissement</a:t>
            </a:r>
          </a:p>
        </p:txBody>
      </p:sp>
      <p:sp>
        <p:nvSpPr>
          <p:cNvPr id="4" name="Slide Number Placeholder 11">
            <a:extLst>
              <a:ext uri="{FF2B5EF4-FFF2-40B4-BE49-F238E27FC236}">
                <a16:creationId xmlns:a16="http://schemas.microsoft.com/office/drawing/2014/main" id="{BEF3E837-369C-C20A-FA15-807D583EE818}"/>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9</a:t>
            </a:fld>
            <a:endParaRPr lang="fr-FR" noProof="0" dirty="0">
              <a:solidFill>
                <a:schemeClr val="tx1"/>
              </a:solidFill>
            </a:endParaRPr>
          </a:p>
        </p:txBody>
      </p:sp>
    </p:spTree>
    <p:extLst>
      <p:ext uri="{BB962C8B-B14F-4D97-AF65-F5344CB8AC3E}">
        <p14:creationId xmlns:p14="http://schemas.microsoft.com/office/powerpoint/2010/main" val="133798977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2.xml><?xml version="1.0" encoding="utf-8"?>
<ds:datastoreItem xmlns:ds="http://schemas.openxmlformats.org/officeDocument/2006/customXml" ds:itemID="{57107640-A00F-4B4C-B00D-ACE15414A8B4}"/>
</file>

<file path=customXml/itemProps3.xml><?xml version="1.0" encoding="utf-8"?>
<ds:datastoreItem xmlns:ds="http://schemas.openxmlformats.org/officeDocument/2006/customXml" ds:itemID="{3981A023-7298-4526-8A46-37FAC96D0C80}">
  <ds:schemaRefs>
    <ds:schemaRef ds:uri="http://www.w3.org/XML/1998/namespace"/>
    <ds:schemaRef ds:uri="http://purl.org/dc/dcmitype/"/>
    <ds:schemaRef ds:uri="fb8c4722-8444-49f8-8256-7a94408702c6"/>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2bc881f8-4278-4867-b426-cb4fc2a8ea98"/>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34</TotalTime>
  <Words>1336</Words>
  <Application>Microsoft Macintosh PowerPoint</Application>
  <PresentationFormat>Custom</PresentationFormat>
  <Paragraphs>118</Paragraphs>
  <Slides>17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Lato ExtraBold</vt:lpstr>
      <vt:lpstr>Arial Black</vt:lpstr>
      <vt:lpstr>Courier New</vt:lpstr>
      <vt:lpstr>Lato Black</vt:lpstr>
      <vt:lpstr>Lato Light</vt:lpstr>
      <vt:lpstr>Aptos</vt:lpstr>
      <vt:lpstr>Arial</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5</cp:revision>
  <dcterms:modified xsi:type="dcterms:W3CDTF">2025-09-01T08:10:27Z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