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3"/>
  </p:notesMasterIdLst>
  <p:sldIdLst>
    <p:sldId id="278" r:id="rId5"/>
    <p:sldId id="279" r:id="rId6"/>
    <p:sldId id="307" r:id="rId7"/>
    <p:sldId id="257" r:id="rId8"/>
    <p:sldId id="260" r:id="rId9"/>
    <p:sldId id="265" r:id="rId10"/>
    <p:sldId id="277" r:id="rId11"/>
    <p:sldId id="280" r:id="rId12"/>
    <p:sldId id="289" r:id="rId13"/>
    <p:sldId id="291" r:id="rId14"/>
    <p:sldId id="295" r:id="rId15"/>
    <p:sldId id="284" r:id="rId16"/>
    <p:sldId id="290" r:id="rId17"/>
    <p:sldId id="298" r:id="rId18"/>
    <p:sldId id="297" r:id="rId19"/>
    <p:sldId id="299" r:id="rId20"/>
    <p:sldId id="301" r:id="rId21"/>
    <p:sldId id="302" r:id="rId22"/>
    <p:sldId id="328" r:id="rId23"/>
    <p:sldId id="287" r:id="rId24"/>
    <p:sldId id="327" r:id="rId25"/>
    <p:sldId id="304" r:id="rId26"/>
    <p:sldId id="273" r:id="rId27"/>
    <p:sldId id="303" r:id="rId28"/>
    <p:sldId id="305" r:id="rId29"/>
    <p:sldId id="306" r:id="rId30"/>
    <p:sldId id="329" r:id="rId31"/>
    <p:sldId id="276" r:id="rId32"/>
  </p:sldIdLst>
  <p:sldSz cx="20104100" cy="11309350"/>
  <p:notesSz cx="20104100" cy="11309350"/>
  <p:embeddedFontLst>
    <p:embeddedFont>
      <p:font typeface="Arial Black" panose="020B0604020202020204" pitchFamily="34" charset="0"/>
      <p:bold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Lato Black" panose="020F0502020204030204" pitchFamily="34" charset="0"/>
      <p:bold r:id="rId39"/>
      <p:italic r:id="rId40"/>
      <p:boldItalic r:id="rId41"/>
    </p:embeddedFont>
    <p:embeddedFont>
      <p:font typeface="Lato ExtraBold" panose="020F0502020204030204" pitchFamily="34" charset="0"/>
      <p:bold r:id="rId42"/>
      <p:italic r:id="rId43"/>
      <p:boldItalic r:id="rId44"/>
    </p:embeddedFont>
    <p:embeddedFont>
      <p:font typeface="Lato Light" panose="020F0302020204030204" pitchFamily="34" charset="0"/>
      <p:regular r:id="rId45"/>
      <p:italic r:id="rId46"/>
    </p:embeddedFont>
    <p:embeddedFont>
      <p:font typeface="Titillium Web" pitchFamily="2" charset="77"/>
      <p:regular r:id="rId47"/>
      <p:bold r:id="rId48"/>
      <p:italic r:id="rId49"/>
      <p:boldItalic r:id="rId50"/>
    </p:embeddedFont>
    <p:embeddedFont>
      <p:font typeface="Titillium Web SemiBold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972"/>
    <a:srgbClr val="004A80"/>
    <a:srgbClr val="08B89D"/>
    <a:srgbClr val="E584B6"/>
    <a:srgbClr val="00B3E3"/>
    <a:srgbClr val="69BCDD"/>
    <a:srgbClr val="F6B11B"/>
    <a:srgbClr val="945874"/>
    <a:srgbClr val="EF4954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6"/>
    <p:restoredTop sz="94626"/>
  </p:normalViewPr>
  <p:slideViewPr>
    <p:cSldViewPr snapToGrid="0">
      <p:cViewPr varScale="1">
        <p:scale>
          <a:sx n="73" d="100"/>
          <a:sy n="73" d="100"/>
        </p:scale>
        <p:origin x="464" y="2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eysset" userId="da34172a-9a3d-4507-a76d-9da88a77cce9" providerId="ADAL" clId="{68FC925A-360D-5060-A2AC-EFF9A62A5F16}"/>
    <pc:docChg chg="custSel modSld">
      <pc:chgData name="Marie Reysset" userId="da34172a-9a3d-4507-a76d-9da88a77cce9" providerId="ADAL" clId="{68FC925A-360D-5060-A2AC-EFF9A62A5F16}" dt="2025-08-22T17:49:20.290" v="69" actId="20577"/>
      <pc:docMkLst>
        <pc:docMk/>
      </pc:docMkLst>
      <pc:sldChg chg="modSp mod">
        <pc:chgData name="Marie Reysset" userId="da34172a-9a3d-4507-a76d-9da88a77cce9" providerId="ADAL" clId="{68FC925A-360D-5060-A2AC-EFF9A62A5F16}" dt="2025-08-22T17:49:20.290" v="69" actId="20577"/>
        <pc:sldMkLst>
          <pc:docMk/>
          <pc:sldMk cId="2577674224" sldId="303"/>
        </pc:sldMkLst>
        <pc:spChg chg="mod">
          <ac:chgData name="Marie Reysset" userId="da34172a-9a3d-4507-a76d-9da88a77cce9" providerId="ADAL" clId="{68FC925A-360D-5060-A2AC-EFF9A62A5F16}" dt="2025-08-22T17:49:20.290" v="69" actId="20577"/>
          <ac:spMkLst>
            <pc:docMk/>
            <pc:sldMk cId="2577674224" sldId="303"/>
            <ac:spMk id="6" creationId="{25538D4A-5758-D8F3-77EA-AEE799147D04}"/>
          </ac:spMkLst>
        </pc:spChg>
      </pc:sldChg>
      <pc:sldChg chg="delSp modSp mod">
        <pc:chgData name="Marie Reysset" userId="da34172a-9a3d-4507-a76d-9da88a77cce9" providerId="ADAL" clId="{68FC925A-360D-5060-A2AC-EFF9A62A5F16}" dt="2025-08-22T17:48:54.178" v="65" actId="20577"/>
        <pc:sldMkLst>
          <pc:docMk/>
          <pc:sldMk cId="1508192001" sldId="328"/>
        </pc:sldMkLst>
        <pc:spChg chg="del">
          <ac:chgData name="Marie Reysset" userId="da34172a-9a3d-4507-a76d-9da88a77cce9" providerId="ADAL" clId="{68FC925A-360D-5060-A2AC-EFF9A62A5F16}" dt="2025-08-22T17:48:16.684" v="46" actId="478"/>
          <ac:spMkLst>
            <pc:docMk/>
            <pc:sldMk cId="1508192001" sldId="328"/>
            <ac:spMk id="10" creationId="{D4500B22-85DE-089F-2CF3-673FC892B062}"/>
          </ac:spMkLst>
        </pc:spChg>
        <pc:spChg chg="mod">
          <ac:chgData name="Marie Reysset" userId="da34172a-9a3d-4507-a76d-9da88a77cce9" providerId="ADAL" clId="{68FC925A-360D-5060-A2AC-EFF9A62A5F16}" dt="2025-08-22T17:48:54.178" v="65" actId="20577"/>
          <ac:spMkLst>
            <pc:docMk/>
            <pc:sldMk cId="1508192001" sldId="328"/>
            <ac:spMk id="13" creationId="{EF11C490-CDE8-1896-EE08-D88E94D04CC0}"/>
          </ac:spMkLst>
        </pc:spChg>
        <pc:picChg chg="del">
          <ac:chgData name="Marie Reysset" userId="da34172a-9a3d-4507-a76d-9da88a77cce9" providerId="ADAL" clId="{68FC925A-360D-5060-A2AC-EFF9A62A5F16}" dt="2025-08-22T17:47:51.030" v="0" actId="478"/>
          <ac:picMkLst>
            <pc:docMk/>
            <pc:sldMk cId="1508192001" sldId="328"/>
            <ac:picMk id="15" creationId="{431F7635-2C5F-F9E0-B534-B611D58687CA}"/>
          </ac:picMkLst>
        </pc:picChg>
      </pc:sldChg>
    </pc:docChg>
  </pc:docChgLst>
  <pc:docChgLst>
    <pc:chgData name="Marie Reysset" userId="da34172a-9a3d-4507-a76d-9da88a77cce9" providerId="ADAL" clId="{3BFD1E40-6BD0-E147-A89A-91120145208A}"/>
    <pc:docChg chg="undo custSel addSld delSld modSld sldOrd modMainMaster">
      <pc:chgData name="Marie Reysset" userId="da34172a-9a3d-4507-a76d-9da88a77cce9" providerId="ADAL" clId="{3BFD1E40-6BD0-E147-A89A-91120145208A}" dt="2025-06-24T10:50:43.694" v="1692" actId="14100"/>
      <pc:docMkLst>
        <pc:docMk/>
      </pc:docMkLst>
      <pc:sldChg chg="addSp modSp mod">
        <pc:chgData name="Marie Reysset" userId="da34172a-9a3d-4507-a76d-9da88a77cce9" providerId="ADAL" clId="{3BFD1E40-6BD0-E147-A89A-91120145208A}" dt="2025-06-23T13:54:59.664" v="163" actId="207"/>
        <pc:sldMkLst>
          <pc:docMk/>
          <pc:sldMk cId="0" sldId="257"/>
        </pc:sldMkLst>
      </pc:sldChg>
      <pc:sldChg chg="addSp modSp mod">
        <pc:chgData name="Marie Reysset" userId="da34172a-9a3d-4507-a76d-9da88a77cce9" providerId="ADAL" clId="{3BFD1E40-6BD0-E147-A89A-91120145208A}" dt="2025-06-23T13:55:21.780" v="168" actId="1076"/>
        <pc:sldMkLst>
          <pc:docMk/>
          <pc:sldMk cId="0" sldId="260"/>
        </pc:sldMkLst>
      </pc:sldChg>
      <pc:sldChg chg="addSp modSp del mod">
        <pc:chgData name="Marie Reysset" userId="da34172a-9a3d-4507-a76d-9da88a77cce9" providerId="ADAL" clId="{3BFD1E40-6BD0-E147-A89A-91120145208A}" dt="2025-06-24T10:37:13.316" v="1675" actId="2696"/>
        <pc:sldMkLst>
          <pc:docMk/>
          <pc:sldMk cId="0" sldId="263"/>
        </pc:sldMkLst>
      </pc:sldChg>
      <pc:sldChg chg="addSp modSp mod">
        <pc:chgData name="Marie Reysset" userId="da34172a-9a3d-4507-a76d-9da88a77cce9" providerId="ADAL" clId="{3BFD1E40-6BD0-E147-A89A-91120145208A}" dt="2025-06-23T13:55:32.045" v="171" actId="1076"/>
        <pc:sldMkLst>
          <pc:docMk/>
          <pc:sldMk cId="0" sldId="265"/>
        </pc:sldMkLst>
      </pc:sldChg>
      <pc:sldChg chg="addSp modSp mod">
        <pc:chgData name="Marie Reysset" userId="da34172a-9a3d-4507-a76d-9da88a77cce9" providerId="ADAL" clId="{3BFD1E40-6BD0-E147-A89A-91120145208A}" dt="2025-06-23T13:57:01.436" v="194"/>
        <pc:sldMkLst>
          <pc:docMk/>
          <pc:sldMk cId="3159776870" sldId="273"/>
        </pc:sldMkLst>
      </pc:sldChg>
      <pc:sldChg chg="addSp modSp mod">
        <pc:chgData name="Marie Reysset" userId="da34172a-9a3d-4507-a76d-9da88a77cce9" providerId="ADAL" clId="{3BFD1E40-6BD0-E147-A89A-91120145208A}" dt="2025-06-23T17:29:20.440" v="662" actId="403"/>
        <pc:sldMkLst>
          <pc:docMk/>
          <pc:sldMk cId="3324775108" sldId="280"/>
        </pc:sldMkLst>
      </pc:sldChg>
      <pc:sldChg chg="addSp delSp modSp mod">
        <pc:chgData name="Marie Reysset" userId="da34172a-9a3d-4507-a76d-9da88a77cce9" providerId="ADAL" clId="{3BFD1E40-6BD0-E147-A89A-91120145208A}" dt="2025-06-23T13:56:55.930" v="192" actId="478"/>
        <pc:sldMkLst>
          <pc:docMk/>
          <pc:sldMk cId="1346579081" sldId="287"/>
        </pc:sldMkLst>
      </pc:sldChg>
      <pc:sldChg chg="addSp modSp mod">
        <pc:chgData name="Marie Reysset" userId="da34172a-9a3d-4507-a76d-9da88a77cce9" providerId="ADAL" clId="{3BFD1E40-6BD0-E147-A89A-91120145208A}" dt="2025-06-23T13:56:19.097" v="176" actId="121"/>
        <pc:sldMkLst>
          <pc:docMk/>
          <pc:sldMk cId="2751817820" sldId="289"/>
        </pc:sldMkLst>
      </pc:sldChg>
      <pc:sldChg chg="addSp modSp mod">
        <pc:chgData name="Marie Reysset" userId="da34172a-9a3d-4507-a76d-9da88a77cce9" providerId="ADAL" clId="{3BFD1E40-6BD0-E147-A89A-91120145208A}" dt="2025-06-23T14:51:45.861" v="219" actId="2710"/>
        <pc:sldMkLst>
          <pc:docMk/>
          <pc:sldMk cId="564152385" sldId="290"/>
        </pc:sldMkLst>
      </pc:sldChg>
      <pc:sldChg chg="addSp delSp modSp add del mod">
        <pc:chgData name="Marie Reysset" userId="da34172a-9a3d-4507-a76d-9da88a77cce9" providerId="ADAL" clId="{3BFD1E40-6BD0-E147-A89A-91120145208A}" dt="2025-06-23T17:50:21.522" v="808"/>
        <pc:sldMkLst>
          <pc:docMk/>
          <pc:sldMk cId="1356152100" sldId="291"/>
        </pc:sldMkLst>
      </pc:sldChg>
      <pc:sldChg chg="addSp delSp modSp add del mod">
        <pc:chgData name="Marie Reysset" userId="da34172a-9a3d-4507-a76d-9da88a77cce9" providerId="ADAL" clId="{3BFD1E40-6BD0-E147-A89A-91120145208A}" dt="2025-06-23T17:50:02.430" v="807" actId="2696"/>
        <pc:sldMkLst>
          <pc:docMk/>
          <pc:sldMk cId="4159471577" sldId="292"/>
        </pc:sldMkLst>
      </pc:sldChg>
      <pc:sldChg chg="addSp modSp del mod">
        <pc:chgData name="Marie Reysset" userId="da34172a-9a3d-4507-a76d-9da88a77cce9" providerId="ADAL" clId="{3BFD1E40-6BD0-E147-A89A-91120145208A}" dt="2025-06-23T17:30:48.984" v="663" actId="2696"/>
        <pc:sldMkLst>
          <pc:docMk/>
          <pc:sldMk cId="721292629" sldId="293"/>
        </pc:sldMkLst>
      </pc:sldChg>
      <pc:sldChg chg="addSp modSp mod">
        <pc:chgData name="Marie Reysset" userId="da34172a-9a3d-4507-a76d-9da88a77cce9" providerId="ADAL" clId="{3BFD1E40-6BD0-E147-A89A-91120145208A}" dt="2025-06-23T14:53:55.374" v="285" actId="14100"/>
        <pc:sldMkLst>
          <pc:docMk/>
          <pc:sldMk cId="2839466561" sldId="295"/>
        </pc:sldMkLst>
      </pc:sldChg>
      <pc:sldChg chg="addSp modSp">
        <pc:chgData name="Marie Reysset" userId="da34172a-9a3d-4507-a76d-9da88a77cce9" providerId="ADAL" clId="{3BFD1E40-6BD0-E147-A89A-91120145208A}" dt="2025-06-23T13:56:42.546" v="186"/>
        <pc:sldMkLst>
          <pc:docMk/>
          <pc:sldMk cId="938993108" sldId="297"/>
        </pc:sldMkLst>
      </pc:sldChg>
      <pc:sldChg chg="addSp modSp mod">
        <pc:chgData name="Marie Reysset" userId="da34172a-9a3d-4507-a76d-9da88a77cce9" providerId="ADAL" clId="{3BFD1E40-6BD0-E147-A89A-91120145208A}" dt="2025-06-23T17:32:02.838" v="666" actId="14100"/>
        <pc:sldMkLst>
          <pc:docMk/>
          <pc:sldMk cId="2571935887" sldId="298"/>
        </pc:sldMkLst>
      </pc:sldChg>
      <pc:sldChg chg="addSp modSp mod">
        <pc:chgData name="Marie Reysset" userId="da34172a-9a3d-4507-a76d-9da88a77cce9" providerId="ADAL" clId="{3BFD1E40-6BD0-E147-A89A-91120145208A}" dt="2025-06-23T14:51:11.527" v="212" actId="1076"/>
        <pc:sldMkLst>
          <pc:docMk/>
          <pc:sldMk cId="2599261599" sldId="299"/>
        </pc:sldMkLst>
      </pc:sldChg>
      <pc:sldChg chg="addSp modSp del mod modShow">
        <pc:chgData name="Marie Reysset" userId="da34172a-9a3d-4507-a76d-9da88a77cce9" providerId="ADAL" clId="{3BFD1E40-6BD0-E147-A89A-91120145208A}" dt="2025-06-23T14:48:28.056" v="199" actId="2696"/>
        <pc:sldMkLst>
          <pc:docMk/>
          <pc:sldMk cId="2620182186" sldId="300"/>
        </pc:sldMkLst>
      </pc:sldChg>
      <pc:sldChg chg="addSp modSp mod">
        <pc:chgData name="Marie Reysset" userId="da34172a-9a3d-4507-a76d-9da88a77cce9" providerId="ADAL" clId="{3BFD1E40-6BD0-E147-A89A-91120145208A}" dt="2025-06-23T17:34:19.308" v="669" actId="115"/>
        <pc:sldMkLst>
          <pc:docMk/>
          <pc:sldMk cId="2495332010" sldId="301"/>
        </pc:sldMkLst>
      </pc:sldChg>
      <pc:sldChg chg="addSp modSp mod">
        <pc:chgData name="Marie Reysset" userId="da34172a-9a3d-4507-a76d-9da88a77cce9" providerId="ADAL" clId="{3BFD1E40-6BD0-E147-A89A-91120145208A}" dt="2025-06-23T17:34:48.689" v="670" actId="115"/>
        <pc:sldMkLst>
          <pc:docMk/>
          <pc:sldMk cId="1417465279" sldId="302"/>
        </pc:sldMkLst>
      </pc:sldChg>
      <pc:sldChg chg="addSp modSp mod">
        <pc:chgData name="Marie Reysset" userId="da34172a-9a3d-4507-a76d-9da88a77cce9" providerId="ADAL" clId="{3BFD1E40-6BD0-E147-A89A-91120145208A}" dt="2025-06-23T13:57:03.253" v="195"/>
        <pc:sldMkLst>
          <pc:docMk/>
          <pc:sldMk cId="2577674224" sldId="303"/>
        </pc:sldMkLst>
      </pc:sldChg>
      <pc:sldChg chg="addSp modSp mod">
        <pc:chgData name="Marie Reysset" userId="da34172a-9a3d-4507-a76d-9da88a77cce9" providerId="ADAL" clId="{3BFD1E40-6BD0-E147-A89A-91120145208A}" dt="2025-06-23T20:38:19.770" v="836" actId="20577"/>
        <pc:sldMkLst>
          <pc:docMk/>
          <pc:sldMk cId="1478130696" sldId="305"/>
        </pc:sldMkLst>
      </pc:sldChg>
      <pc:sldChg chg="addSp modSp ord">
        <pc:chgData name="Marie Reysset" userId="da34172a-9a3d-4507-a76d-9da88a77cce9" providerId="ADAL" clId="{3BFD1E40-6BD0-E147-A89A-91120145208A}" dt="2025-06-23T20:38:47.329" v="838" actId="20578"/>
        <pc:sldMkLst>
          <pc:docMk/>
          <pc:sldMk cId="661310403" sldId="306"/>
        </pc:sldMkLst>
      </pc:sldChg>
      <pc:sldChg chg="addSp delSp modSp add mod">
        <pc:chgData name="Marie Reysset" userId="da34172a-9a3d-4507-a76d-9da88a77cce9" providerId="ADAL" clId="{3BFD1E40-6BD0-E147-A89A-91120145208A}" dt="2025-06-23T17:35:41.936" v="672" actId="14100"/>
        <pc:sldMkLst>
          <pc:docMk/>
          <pc:sldMk cId="3256486846" sldId="327"/>
        </pc:sldMkLst>
      </pc:sldChg>
      <pc:sldChg chg="addSp delSp modSp add mod">
        <pc:chgData name="Marie Reysset" userId="da34172a-9a3d-4507-a76d-9da88a77cce9" providerId="ADAL" clId="{3BFD1E40-6BD0-E147-A89A-91120145208A}" dt="2025-06-24T10:50:43.694" v="1692" actId="14100"/>
        <pc:sldMkLst>
          <pc:docMk/>
          <pc:sldMk cId="1508192001" sldId="328"/>
        </pc:sldMkLst>
      </pc:sldChg>
      <pc:sldChg chg="addSp modSp add mod">
        <pc:chgData name="Marie Reysset" userId="da34172a-9a3d-4507-a76d-9da88a77cce9" providerId="ADAL" clId="{3BFD1E40-6BD0-E147-A89A-91120145208A}" dt="2025-06-23T20:46:03.253" v="1666" actId="20577"/>
        <pc:sldMkLst>
          <pc:docMk/>
          <pc:sldMk cId="628983934" sldId="329"/>
        </pc:sldMkLst>
      </pc:sldChg>
      <pc:sldMasterChg chg="modSp modSldLayout">
        <pc:chgData name="Marie Reysset" userId="da34172a-9a3d-4507-a76d-9da88a77cce9" providerId="ADAL" clId="{3BFD1E40-6BD0-E147-A89A-91120145208A}" dt="2025-06-23T13:54:17.857" v="161" actId="207"/>
        <pc:sldMasterMkLst>
          <pc:docMk/>
          <pc:sldMasterMk cId="0" sldId="2147483648"/>
        </pc:sldMasterMkLst>
        <pc:sldLayoutChg chg="modSp mod">
          <pc:chgData name="Marie Reysset" userId="da34172a-9a3d-4507-a76d-9da88a77cce9" providerId="ADAL" clId="{3BFD1E40-6BD0-E147-A89A-91120145208A}" dt="2025-06-23T13:53:39.712" v="157" actId="1036"/>
          <pc:sldLayoutMkLst>
            <pc:docMk/>
            <pc:sldMasterMk cId="0" sldId="2147483648"/>
            <pc:sldLayoutMk cId="0" sldId="2147483662"/>
          </pc:sldLayoutMkLst>
        </pc:sldLayoutChg>
        <pc:sldLayoutChg chg="modSp mod">
          <pc:chgData name="Marie Reysset" userId="da34172a-9a3d-4507-a76d-9da88a77cce9" providerId="ADAL" clId="{3BFD1E40-6BD0-E147-A89A-91120145208A}" dt="2025-06-23T13:54:07.012" v="160" actId="1076"/>
          <pc:sldLayoutMkLst>
            <pc:docMk/>
            <pc:sldMasterMk cId="0" sldId="2147483648"/>
            <pc:sldLayoutMk cId="2527527041" sldId="2147483667"/>
          </pc:sldLayoutMkLst>
        </pc:sldLayoutChg>
      </pc:sldMasterChg>
    </pc:docChg>
  </pc:docChgLst>
  <pc:docChgLst>
    <pc:chgData name="Marie Reysset" userId="da34172a-9a3d-4507-a76d-9da88a77cce9" providerId="ADAL" clId="{E24B8061-33F8-9946-A426-D938D88ABF18}"/>
    <pc:docChg chg="modSld">
      <pc:chgData name="Marie Reysset" userId="da34172a-9a3d-4507-a76d-9da88a77cce9" providerId="ADAL" clId="{E24B8061-33F8-9946-A426-D938D88ABF18}" dt="2025-06-18T21:06:04.274" v="3" actId="13926"/>
      <pc:docMkLst>
        <pc:docMk/>
      </pc:docMkLst>
      <pc:sldChg chg="modSp mod">
        <pc:chgData name="Marie Reysset" userId="da34172a-9a3d-4507-a76d-9da88a77cce9" providerId="ADAL" clId="{E24B8061-33F8-9946-A426-D938D88ABF18}" dt="2025-06-18T20:59:55.917" v="2" actId="1035"/>
        <pc:sldMkLst>
          <pc:docMk/>
          <pc:sldMk cId="2599261599" sldId="299"/>
        </pc:sldMkLst>
      </pc:sldChg>
      <pc:sldChg chg="modSp mod">
        <pc:chgData name="Marie Reysset" userId="da34172a-9a3d-4507-a76d-9da88a77cce9" providerId="ADAL" clId="{E24B8061-33F8-9946-A426-D938D88ABF18}" dt="2025-06-18T21:06:04.274" v="3" actId="13926"/>
        <pc:sldMkLst>
          <pc:docMk/>
          <pc:sldMk cId="1478130696" sldId="3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\Downloads\Training%20Needs%20Assessment(1-14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\Downloads\Training%20Needs%20Assessment(1-14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\Downloads\Training%20Needs%20Assessment(1-14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Theoretical Knowledge Level on Climate-Sanitation-Nexus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EG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8A-DB4C-9266-B713C7BBDC4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8A-DB4C-9266-B713C7BBDC4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8A-DB4C-9266-B713C7BBDC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E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Sheet1!$O$31:$O$33</c:f>
              <c:strCache>
                <c:ptCount val="3"/>
                <c:pt idx="0">
                  <c:v>Low (1 to 4)</c:v>
                </c:pt>
                <c:pt idx="1">
                  <c:v>Average (5 to 7)</c:v>
                </c:pt>
                <c:pt idx="2">
                  <c:v>Good (8 to 10)</c:v>
                </c:pt>
              </c:strCache>
            </c:strRef>
          </c:cat>
          <c:val>
            <c:numRef>
              <c:f>Sheet1!$P$31:$P$33</c:f>
              <c:numCache>
                <c:formatCode>General</c:formatCode>
                <c:ptCount val="3"/>
                <c:pt idx="0">
                  <c:v>3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8A-DB4C-9266-B713C7BBDC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de-EG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Theoretical Knowledge Level on Climate Finance and Carbon Markets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A3-C04D-BEE5-B28E6A37ED5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A3-C04D-BEE5-B28E6A37ED5D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A3-C04D-BEE5-B28E6A37ED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EG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Sheet1!$R$31:$R$33</c:f>
              <c:strCache>
                <c:ptCount val="3"/>
                <c:pt idx="0">
                  <c:v>Low (1 to 4)</c:v>
                </c:pt>
                <c:pt idx="1">
                  <c:v>Average (5 to 7)</c:v>
                </c:pt>
                <c:pt idx="2">
                  <c:v>Good (8 to 10)</c:v>
                </c:pt>
              </c:strCache>
            </c:strRef>
          </c:cat>
          <c:val>
            <c:numRef>
              <c:f>Sheet1!$S$31:$S$33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A3-C04D-BEE5-B28E6A37ED5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de-EG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Sheet1!$AF$19</c:f>
              <c:strCache>
                <c:ptCount val="1"/>
                <c:pt idx="0">
                  <c:v>More than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Sheet1!$AG$18:$AI$18</c:f>
              <c:strCache>
                <c:ptCount val="3"/>
                <c:pt idx="0">
                  <c:v>Trainings Conducted</c:v>
                </c:pt>
                <c:pt idx="1">
                  <c:v>Trainings Conducted on Sanitation Topics</c:v>
                </c:pt>
                <c:pt idx="2">
                  <c:v>Trainings Conducted on Sanitation-Climate Topics</c:v>
                </c:pt>
              </c:strCache>
            </c:strRef>
          </c:cat>
          <c:val>
            <c:numRef>
              <c:f>Sheet1!$AG$19:$AI$19</c:f>
              <c:numCache>
                <c:formatCode>General</c:formatCode>
                <c:ptCount val="3"/>
                <c:pt idx="0">
                  <c:v>8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B0-D74F-9371-EF2C5360C075}"/>
            </c:ext>
          </c:extLst>
        </c:ser>
        <c:ser>
          <c:idx val="1"/>
          <c:order val="1"/>
          <c:tx>
            <c:strRef>
              <c:f>Sheet1!$AF$20</c:f>
              <c:strCache>
                <c:ptCount val="1"/>
                <c:pt idx="0">
                  <c:v>Less than 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Sheet1!$AG$18:$AI$18</c:f>
              <c:strCache>
                <c:ptCount val="3"/>
                <c:pt idx="0">
                  <c:v>Trainings Conducted</c:v>
                </c:pt>
                <c:pt idx="1">
                  <c:v>Trainings Conducted on Sanitation Topics</c:v>
                </c:pt>
                <c:pt idx="2">
                  <c:v>Trainings Conducted on Sanitation-Climate Topics</c:v>
                </c:pt>
              </c:strCache>
            </c:strRef>
          </c:cat>
          <c:val>
            <c:numRef>
              <c:f>Sheet1!$AG$20:$AI$20</c:f>
              <c:numCache>
                <c:formatCode>General</c:formatCode>
                <c:ptCount val="3"/>
                <c:pt idx="0">
                  <c:v>6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B0-D74F-9371-EF2C5360C075}"/>
            </c:ext>
          </c:extLst>
        </c:ser>
        <c:ser>
          <c:idx val="2"/>
          <c:order val="2"/>
          <c:tx>
            <c:strRef>
              <c:f>Sheet1!$AF$21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Sheet1!$AG$18:$AI$18</c:f>
              <c:strCache>
                <c:ptCount val="3"/>
                <c:pt idx="0">
                  <c:v>Trainings Conducted</c:v>
                </c:pt>
                <c:pt idx="1">
                  <c:v>Trainings Conducted on Sanitation Topics</c:v>
                </c:pt>
                <c:pt idx="2">
                  <c:v>Trainings Conducted on Sanitation-Climate Topics</c:v>
                </c:pt>
              </c:strCache>
            </c:strRef>
          </c:cat>
          <c:val>
            <c:numRef>
              <c:f>Sheet1!$AG$21:$AI$21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B0-D74F-9371-EF2C5360C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32854592"/>
        <c:axId val="1732856304"/>
      </c:barChart>
      <c:catAx>
        <c:axId val="1732854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EG"/>
          </a:p>
        </c:txPr>
        <c:crossAx val="1732856304"/>
        <c:crosses val="autoZero"/>
        <c:auto val="1"/>
        <c:lblAlgn val="ctr"/>
        <c:lblOffset val="100"/>
        <c:noMultiLvlLbl val="0"/>
      </c:catAx>
      <c:valAx>
        <c:axId val="173285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EG"/>
          </a:p>
        </c:txPr>
        <c:crossAx val="173285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EG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de-EG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E708E-3BC4-4421-A978-0451926671B6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9E9F6-4F8F-4ADD-A373-C18228C8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7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9E9F6-4F8F-4ADD-A373-C18228C879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9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pattFill prst="pct5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D5C6F-C597-ED17-847E-03924B6BC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440" y="0"/>
            <a:ext cx="8984651" cy="1130935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82144C03-7326-E96A-078E-72442DB6E734}"/>
              </a:ext>
            </a:extLst>
          </p:cNvPr>
          <p:cNvSpPr/>
          <p:nvPr userDrawn="1"/>
        </p:nvSpPr>
        <p:spPr>
          <a:xfrm>
            <a:off x="16453485" y="554957"/>
            <a:ext cx="2915285" cy="1089025"/>
          </a:xfrm>
          <a:custGeom>
            <a:avLst/>
            <a:gdLst/>
            <a:ahLst/>
            <a:cxnLst/>
            <a:rect l="l" t="t" r="r" b="b"/>
            <a:pathLst>
              <a:path w="2915284" h="1089025">
                <a:moveTo>
                  <a:pt x="159588" y="356260"/>
                </a:moveTo>
                <a:lnTo>
                  <a:pt x="0" y="264185"/>
                </a:lnTo>
                <a:lnTo>
                  <a:pt x="0" y="797280"/>
                </a:lnTo>
                <a:lnTo>
                  <a:pt x="159588" y="705281"/>
                </a:lnTo>
                <a:lnTo>
                  <a:pt x="159588" y="356260"/>
                </a:lnTo>
                <a:close/>
              </a:path>
              <a:path w="2915284" h="1089025">
                <a:moveTo>
                  <a:pt x="457517" y="0"/>
                </a:moveTo>
                <a:lnTo>
                  <a:pt x="35483" y="243751"/>
                </a:lnTo>
                <a:lnTo>
                  <a:pt x="187210" y="331266"/>
                </a:lnTo>
                <a:lnTo>
                  <a:pt x="457517" y="175209"/>
                </a:lnTo>
                <a:lnTo>
                  <a:pt x="457517" y="0"/>
                </a:lnTo>
                <a:close/>
              </a:path>
              <a:path w="2915284" h="1089025">
                <a:moveTo>
                  <a:pt x="931392" y="826185"/>
                </a:moveTo>
                <a:lnTo>
                  <a:pt x="776262" y="736587"/>
                </a:lnTo>
                <a:lnTo>
                  <a:pt x="513676" y="888238"/>
                </a:lnTo>
                <a:lnTo>
                  <a:pt x="513676" y="1067371"/>
                </a:lnTo>
                <a:lnTo>
                  <a:pt x="931392" y="826185"/>
                </a:lnTo>
                <a:close/>
              </a:path>
              <a:path w="2915284" h="1089025">
                <a:moveTo>
                  <a:pt x="952500" y="305396"/>
                </a:moveTo>
                <a:lnTo>
                  <a:pt x="513676" y="558774"/>
                </a:lnTo>
                <a:lnTo>
                  <a:pt x="513676" y="847229"/>
                </a:lnTo>
                <a:lnTo>
                  <a:pt x="756297" y="707110"/>
                </a:lnTo>
                <a:lnTo>
                  <a:pt x="756297" y="584238"/>
                </a:lnTo>
                <a:lnTo>
                  <a:pt x="635660" y="653923"/>
                </a:lnTo>
                <a:lnTo>
                  <a:pt x="635660" y="612965"/>
                </a:lnTo>
                <a:lnTo>
                  <a:pt x="793686" y="521627"/>
                </a:lnTo>
                <a:lnTo>
                  <a:pt x="793686" y="705777"/>
                </a:lnTo>
                <a:lnTo>
                  <a:pt x="952500" y="797293"/>
                </a:lnTo>
                <a:lnTo>
                  <a:pt x="952500" y="305396"/>
                </a:lnTo>
                <a:close/>
              </a:path>
              <a:path w="2915284" h="1089025">
                <a:moveTo>
                  <a:pt x="952500" y="264172"/>
                </a:moveTo>
                <a:lnTo>
                  <a:pt x="494982" y="0"/>
                </a:lnTo>
                <a:lnTo>
                  <a:pt x="494982" y="175209"/>
                </a:lnTo>
                <a:lnTo>
                  <a:pt x="747077" y="320763"/>
                </a:lnTo>
                <a:lnTo>
                  <a:pt x="711593" y="341312"/>
                </a:lnTo>
                <a:lnTo>
                  <a:pt x="476211" y="205460"/>
                </a:lnTo>
                <a:lnTo>
                  <a:pt x="222694" y="351726"/>
                </a:lnTo>
                <a:lnTo>
                  <a:pt x="422592" y="467258"/>
                </a:lnTo>
                <a:lnTo>
                  <a:pt x="545350" y="396290"/>
                </a:lnTo>
                <a:lnTo>
                  <a:pt x="453199" y="343014"/>
                </a:lnTo>
                <a:lnTo>
                  <a:pt x="488683" y="322554"/>
                </a:lnTo>
                <a:lnTo>
                  <a:pt x="616394" y="396290"/>
                </a:lnTo>
                <a:lnTo>
                  <a:pt x="422592" y="508088"/>
                </a:lnTo>
                <a:lnTo>
                  <a:pt x="196977" y="377939"/>
                </a:lnTo>
                <a:lnTo>
                  <a:pt x="196977" y="706056"/>
                </a:lnTo>
                <a:lnTo>
                  <a:pt x="385127" y="814641"/>
                </a:lnTo>
                <a:lnTo>
                  <a:pt x="385127" y="666813"/>
                </a:lnTo>
                <a:lnTo>
                  <a:pt x="294944" y="614730"/>
                </a:lnTo>
                <a:lnTo>
                  <a:pt x="294944" y="573786"/>
                </a:lnTo>
                <a:lnTo>
                  <a:pt x="422592" y="647382"/>
                </a:lnTo>
                <a:lnTo>
                  <a:pt x="422592" y="877328"/>
                </a:lnTo>
                <a:lnTo>
                  <a:pt x="177584" y="735876"/>
                </a:lnTo>
                <a:lnTo>
                  <a:pt x="21043" y="826185"/>
                </a:lnTo>
                <a:lnTo>
                  <a:pt x="476211" y="1088986"/>
                </a:lnTo>
                <a:lnTo>
                  <a:pt x="476211" y="539407"/>
                </a:lnTo>
                <a:lnTo>
                  <a:pt x="952500" y="264350"/>
                </a:lnTo>
                <a:lnTo>
                  <a:pt x="952500" y="264172"/>
                </a:lnTo>
                <a:close/>
              </a:path>
              <a:path w="2915284" h="1089025">
                <a:moveTo>
                  <a:pt x="1596720" y="684047"/>
                </a:moveTo>
                <a:lnTo>
                  <a:pt x="1331785" y="684047"/>
                </a:lnTo>
                <a:lnTo>
                  <a:pt x="1331785" y="749363"/>
                </a:lnTo>
                <a:lnTo>
                  <a:pt x="1527060" y="749363"/>
                </a:lnTo>
                <a:lnTo>
                  <a:pt x="1516824" y="798436"/>
                </a:lnTo>
                <a:lnTo>
                  <a:pt x="1496606" y="841844"/>
                </a:lnTo>
                <a:lnTo>
                  <a:pt x="1467027" y="878141"/>
                </a:lnTo>
                <a:lnTo>
                  <a:pt x="1428661" y="905865"/>
                </a:lnTo>
                <a:lnTo>
                  <a:pt x="1382115" y="923569"/>
                </a:lnTo>
                <a:lnTo>
                  <a:pt x="1327962" y="929792"/>
                </a:lnTo>
                <a:lnTo>
                  <a:pt x="1280147" y="923823"/>
                </a:lnTo>
                <a:lnTo>
                  <a:pt x="1236256" y="906856"/>
                </a:lnTo>
                <a:lnTo>
                  <a:pt x="1197546" y="880287"/>
                </a:lnTo>
                <a:lnTo>
                  <a:pt x="1165263" y="845527"/>
                </a:lnTo>
                <a:lnTo>
                  <a:pt x="1140650" y="803986"/>
                </a:lnTo>
                <a:lnTo>
                  <a:pt x="1124966" y="757059"/>
                </a:lnTo>
                <a:lnTo>
                  <a:pt x="1119466" y="706158"/>
                </a:lnTo>
                <a:lnTo>
                  <a:pt x="1124966" y="655701"/>
                </a:lnTo>
                <a:lnTo>
                  <a:pt x="1140650" y="609079"/>
                </a:lnTo>
                <a:lnTo>
                  <a:pt x="1165263" y="567715"/>
                </a:lnTo>
                <a:lnTo>
                  <a:pt x="1197546" y="533044"/>
                </a:lnTo>
                <a:lnTo>
                  <a:pt x="1236256" y="506501"/>
                </a:lnTo>
                <a:lnTo>
                  <a:pt x="1280147" y="489521"/>
                </a:lnTo>
                <a:lnTo>
                  <a:pt x="1327962" y="483552"/>
                </a:lnTo>
                <a:lnTo>
                  <a:pt x="1375244" y="488886"/>
                </a:lnTo>
                <a:lnTo>
                  <a:pt x="1418234" y="504304"/>
                </a:lnTo>
                <a:lnTo>
                  <a:pt x="1455991" y="528967"/>
                </a:lnTo>
                <a:lnTo>
                  <a:pt x="1487589" y="562000"/>
                </a:lnTo>
                <a:lnTo>
                  <a:pt x="1512087" y="602576"/>
                </a:lnTo>
                <a:lnTo>
                  <a:pt x="1583791" y="602576"/>
                </a:lnTo>
                <a:lnTo>
                  <a:pt x="1561820" y="553910"/>
                </a:lnTo>
                <a:lnTo>
                  <a:pt x="1533448" y="512610"/>
                </a:lnTo>
                <a:lnTo>
                  <a:pt x="1499590" y="478726"/>
                </a:lnTo>
                <a:lnTo>
                  <a:pt x="1461185" y="452285"/>
                </a:lnTo>
                <a:lnTo>
                  <a:pt x="1419148" y="433362"/>
                </a:lnTo>
                <a:lnTo>
                  <a:pt x="1374432" y="421970"/>
                </a:lnTo>
                <a:lnTo>
                  <a:pt x="1327962" y="418160"/>
                </a:lnTo>
                <a:lnTo>
                  <a:pt x="1283106" y="421932"/>
                </a:lnTo>
                <a:lnTo>
                  <a:pt x="1240612" y="432866"/>
                </a:lnTo>
                <a:lnTo>
                  <a:pt x="1201026" y="450342"/>
                </a:lnTo>
                <a:lnTo>
                  <a:pt x="1164920" y="473786"/>
                </a:lnTo>
                <a:lnTo>
                  <a:pt x="1132840" y="502589"/>
                </a:lnTo>
                <a:lnTo>
                  <a:pt x="1105331" y="536168"/>
                </a:lnTo>
                <a:lnTo>
                  <a:pt x="1082979" y="573900"/>
                </a:lnTo>
                <a:lnTo>
                  <a:pt x="1066317" y="615213"/>
                </a:lnTo>
                <a:lnTo>
                  <a:pt x="1055903" y="659498"/>
                </a:lnTo>
                <a:lnTo>
                  <a:pt x="1052322" y="706158"/>
                </a:lnTo>
                <a:lnTo>
                  <a:pt x="1055903" y="753033"/>
                </a:lnTo>
                <a:lnTo>
                  <a:pt x="1066317" y="797496"/>
                </a:lnTo>
                <a:lnTo>
                  <a:pt x="1082979" y="838962"/>
                </a:lnTo>
                <a:lnTo>
                  <a:pt x="1105331" y="876833"/>
                </a:lnTo>
                <a:lnTo>
                  <a:pt x="1132840" y="910513"/>
                </a:lnTo>
                <a:lnTo>
                  <a:pt x="1164920" y="939406"/>
                </a:lnTo>
                <a:lnTo>
                  <a:pt x="1201026" y="962914"/>
                </a:lnTo>
                <a:lnTo>
                  <a:pt x="1240612" y="980452"/>
                </a:lnTo>
                <a:lnTo>
                  <a:pt x="1283106" y="991400"/>
                </a:lnTo>
                <a:lnTo>
                  <a:pt x="1327962" y="995184"/>
                </a:lnTo>
                <a:lnTo>
                  <a:pt x="1374190" y="991882"/>
                </a:lnTo>
                <a:lnTo>
                  <a:pt x="1417078" y="982192"/>
                </a:lnTo>
                <a:lnTo>
                  <a:pt x="1456258" y="966431"/>
                </a:lnTo>
                <a:lnTo>
                  <a:pt x="1491373" y="944918"/>
                </a:lnTo>
                <a:lnTo>
                  <a:pt x="1522069" y="917956"/>
                </a:lnTo>
                <a:lnTo>
                  <a:pt x="1547990" y="885888"/>
                </a:lnTo>
                <a:lnTo>
                  <a:pt x="1568767" y="849033"/>
                </a:lnTo>
                <a:lnTo>
                  <a:pt x="1584058" y="807681"/>
                </a:lnTo>
                <a:lnTo>
                  <a:pt x="1593494" y="762177"/>
                </a:lnTo>
                <a:lnTo>
                  <a:pt x="1596720" y="712838"/>
                </a:lnTo>
                <a:lnTo>
                  <a:pt x="1596720" y="684047"/>
                </a:lnTo>
                <a:close/>
              </a:path>
              <a:path w="2915284" h="1089025">
                <a:moveTo>
                  <a:pt x="2195182" y="684047"/>
                </a:moveTo>
                <a:lnTo>
                  <a:pt x="1930247" y="684047"/>
                </a:lnTo>
                <a:lnTo>
                  <a:pt x="1930247" y="749363"/>
                </a:lnTo>
                <a:lnTo>
                  <a:pt x="2125522" y="749363"/>
                </a:lnTo>
                <a:lnTo>
                  <a:pt x="2115286" y="798436"/>
                </a:lnTo>
                <a:lnTo>
                  <a:pt x="2095068" y="841844"/>
                </a:lnTo>
                <a:lnTo>
                  <a:pt x="2065489" y="878141"/>
                </a:lnTo>
                <a:lnTo>
                  <a:pt x="2027123" y="905865"/>
                </a:lnTo>
                <a:lnTo>
                  <a:pt x="1980577" y="923569"/>
                </a:lnTo>
                <a:lnTo>
                  <a:pt x="1926424" y="929792"/>
                </a:lnTo>
                <a:lnTo>
                  <a:pt x="1878609" y="923823"/>
                </a:lnTo>
                <a:lnTo>
                  <a:pt x="1834718" y="906856"/>
                </a:lnTo>
                <a:lnTo>
                  <a:pt x="1796008" y="880287"/>
                </a:lnTo>
                <a:lnTo>
                  <a:pt x="1763712" y="845527"/>
                </a:lnTo>
                <a:lnTo>
                  <a:pt x="1739112" y="803986"/>
                </a:lnTo>
                <a:lnTo>
                  <a:pt x="1723428" y="757059"/>
                </a:lnTo>
                <a:lnTo>
                  <a:pt x="1717929" y="706158"/>
                </a:lnTo>
                <a:lnTo>
                  <a:pt x="1723428" y="655701"/>
                </a:lnTo>
                <a:lnTo>
                  <a:pt x="1739112" y="609079"/>
                </a:lnTo>
                <a:lnTo>
                  <a:pt x="1763712" y="567715"/>
                </a:lnTo>
                <a:lnTo>
                  <a:pt x="1796008" y="533044"/>
                </a:lnTo>
                <a:lnTo>
                  <a:pt x="1834718" y="506501"/>
                </a:lnTo>
                <a:lnTo>
                  <a:pt x="1878609" y="489521"/>
                </a:lnTo>
                <a:lnTo>
                  <a:pt x="1926424" y="483552"/>
                </a:lnTo>
                <a:lnTo>
                  <a:pt x="1973707" y="488886"/>
                </a:lnTo>
                <a:lnTo>
                  <a:pt x="2016683" y="504304"/>
                </a:lnTo>
                <a:lnTo>
                  <a:pt x="2054453" y="528967"/>
                </a:lnTo>
                <a:lnTo>
                  <a:pt x="2086051" y="562000"/>
                </a:lnTo>
                <a:lnTo>
                  <a:pt x="2110549" y="602576"/>
                </a:lnTo>
                <a:lnTo>
                  <a:pt x="2182253" y="602576"/>
                </a:lnTo>
                <a:lnTo>
                  <a:pt x="2160282" y="553910"/>
                </a:lnTo>
                <a:lnTo>
                  <a:pt x="2131911" y="512610"/>
                </a:lnTo>
                <a:lnTo>
                  <a:pt x="2098052" y="478726"/>
                </a:lnTo>
                <a:lnTo>
                  <a:pt x="2059635" y="452285"/>
                </a:lnTo>
                <a:lnTo>
                  <a:pt x="2017610" y="433362"/>
                </a:lnTo>
                <a:lnTo>
                  <a:pt x="1972894" y="421970"/>
                </a:lnTo>
                <a:lnTo>
                  <a:pt x="1926424" y="418160"/>
                </a:lnTo>
                <a:lnTo>
                  <a:pt x="1881568" y="421932"/>
                </a:lnTo>
                <a:lnTo>
                  <a:pt x="1839074" y="432866"/>
                </a:lnTo>
                <a:lnTo>
                  <a:pt x="1799488" y="450342"/>
                </a:lnTo>
                <a:lnTo>
                  <a:pt x="1763382" y="473786"/>
                </a:lnTo>
                <a:lnTo>
                  <a:pt x="1731302" y="502589"/>
                </a:lnTo>
                <a:lnTo>
                  <a:pt x="1703793" y="536168"/>
                </a:lnTo>
                <a:lnTo>
                  <a:pt x="1681429" y="573900"/>
                </a:lnTo>
                <a:lnTo>
                  <a:pt x="1664779" y="615213"/>
                </a:lnTo>
                <a:lnTo>
                  <a:pt x="1654365" y="659498"/>
                </a:lnTo>
                <a:lnTo>
                  <a:pt x="1650771" y="706158"/>
                </a:lnTo>
                <a:lnTo>
                  <a:pt x="1654365" y="753033"/>
                </a:lnTo>
                <a:lnTo>
                  <a:pt x="1664779" y="797496"/>
                </a:lnTo>
                <a:lnTo>
                  <a:pt x="1681429" y="838962"/>
                </a:lnTo>
                <a:lnTo>
                  <a:pt x="1703793" y="876833"/>
                </a:lnTo>
                <a:lnTo>
                  <a:pt x="1731302" y="910513"/>
                </a:lnTo>
                <a:lnTo>
                  <a:pt x="1763382" y="939406"/>
                </a:lnTo>
                <a:lnTo>
                  <a:pt x="1799488" y="962914"/>
                </a:lnTo>
                <a:lnTo>
                  <a:pt x="1839074" y="980452"/>
                </a:lnTo>
                <a:lnTo>
                  <a:pt x="1881568" y="991400"/>
                </a:lnTo>
                <a:lnTo>
                  <a:pt x="1926424" y="995184"/>
                </a:lnTo>
                <a:lnTo>
                  <a:pt x="1972652" y="991882"/>
                </a:lnTo>
                <a:lnTo>
                  <a:pt x="2015540" y="982192"/>
                </a:lnTo>
                <a:lnTo>
                  <a:pt x="2054720" y="966431"/>
                </a:lnTo>
                <a:lnTo>
                  <a:pt x="2089835" y="944918"/>
                </a:lnTo>
                <a:lnTo>
                  <a:pt x="2120531" y="917956"/>
                </a:lnTo>
                <a:lnTo>
                  <a:pt x="2146452" y="885888"/>
                </a:lnTo>
                <a:lnTo>
                  <a:pt x="2167229" y="849033"/>
                </a:lnTo>
                <a:lnTo>
                  <a:pt x="2182520" y="807681"/>
                </a:lnTo>
                <a:lnTo>
                  <a:pt x="2191956" y="762177"/>
                </a:lnTo>
                <a:lnTo>
                  <a:pt x="2195182" y="712838"/>
                </a:lnTo>
                <a:lnTo>
                  <a:pt x="2195182" y="684047"/>
                </a:lnTo>
                <a:close/>
              </a:path>
              <a:path w="2915284" h="1089025">
                <a:moveTo>
                  <a:pt x="2790583" y="684047"/>
                </a:moveTo>
                <a:lnTo>
                  <a:pt x="2525649" y="684047"/>
                </a:lnTo>
                <a:lnTo>
                  <a:pt x="2525649" y="749363"/>
                </a:lnTo>
                <a:lnTo>
                  <a:pt x="2720937" y="749363"/>
                </a:lnTo>
                <a:lnTo>
                  <a:pt x="2710688" y="798436"/>
                </a:lnTo>
                <a:lnTo>
                  <a:pt x="2690469" y="841844"/>
                </a:lnTo>
                <a:lnTo>
                  <a:pt x="2660891" y="878141"/>
                </a:lnTo>
                <a:lnTo>
                  <a:pt x="2622524" y="905865"/>
                </a:lnTo>
                <a:lnTo>
                  <a:pt x="2575979" y="923569"/>
                </a:lnTo>
                <a:lnTo>
                  <a:pt x="2521826" y="929792"/>
                </a:lnTo>
                <a:lnTo>
                  <a:pt x="2474010" y="923823"/>
                </a:lnTo>
                <a:lnTo>
                  <a:pt x="2430119" y="906856"/>
                </a:lnTo>
                <a:lnTo>
                  <a:pt x="2391410" y="880287"/>
                </a:lnTo>
                <a:lnTo>
                  <a:pt x="2359126" y="845527"/>
                </a:lnTo>
                <a:lnTo>
                  <a:pt x="2334514" y="803986"/>
                </a:lnTo>
                <a:lnTo>
                  <a:pt x="2318842" y="757059"/>
                </a:lnTo>
                <a:lnTo>
                  <a:pt x="2313330" y="706158"/>
                </a:lnTo>
                <a:lnTo>
                  <a:pt x="2318842" y="655701"/>
                </a:lnTo>
                <a:lnTo>
                  <a:pt x="2334514" y="609079"/>
                </a:lnTo>
                <a:lnTo>
                  <a:pt x="2359126" y="567715"/>
                </a:lnTo>
                <a:lnTo>
                  <a:pt x="2391410" y="533044"/>
                </a:lnTo>
                <a:lnTo>
                  <a:pt x="2430119" y="506501"/>
                </a:lnTo>
                <a:lnTo>
                  <a:pt x="2474010" y="489521"/>
                </a:lnTo>
                <a:lnTo>
                  <a:pt x="2521826" y="483552"/>
                </a:lnTo>
                <a:lnTo>
                  <a:pt x="2569108" y="488886"/>
                </a:lnTo>
                <a:lnTo>
                  <a:pt x="2612098" y="504304"/>
                </a:lnTo>
                <a:lnTo>
                  <a:pt x="2649855" y="528967"/>
                </a:lnTo>
                <a:lnTo>
                  <a:pt x="2681452" y="562000"/>
                </a:lnTo>
                <a:lnTo>
                  <a:pt x="2705951" y="602576"/>
                </a:lnTo>
                <a:lnTo>
                  <a:pt x="2777655" y="602576"/>
                </a:lnTo>
                <a:lnTo>
                  <a:pt x="2755684" y="553910"/>
                </a:lnTo>
                <a:lnTo>
                  <a:pt x="2727312" y="512610"/>
                </a:lnTo>
                <a:lnTo>
                  <a:pt x="2693454" y="478726"/>
                </a:lnTo>
                <a:lnTo>
                  <a:pt x="2655049" y="452285"/>
                </a:lnTo>
                <a:lnTo>
                  <a:pt x="2613025" y="433362"/>
                </a:lnTo>
                <a:lnTo>
                  <a:pt x="2568308" y="421970"/>
                </a:lnTo>
                <a:lnTo>
                  <a:pt x="2521826" y="418160"/>
                </a:lnTo>
                <a:lnTo>
                  <a:pt x="2476982" y="421932"/>
                </a:lnTo>
                <a:lnTo>
                  <a:pt x="2434475" y="432866"/>
                </a:lnTo>
                <a:lnTo>
                  <a:pt x="2394902" y="450342"/>
                </a:lnTo>
                <a:lnTo>
                  <a:pt x="2358783" y="473786"/>
                </a:lnTo>
                <a:lnTo>
                  <a:pt x="2326703" y="502589"/>
                </a:lnTo>
                <a:lnTo>
                  <a:pt x="2299195" y="536168"/>
                </a:lnTo>
                <a:lnTo>
                  <a:pt x="2276843" y="573900"/>
                </a:lnTo>
                <a:lnTo>
                  <a:pt x="2260181" y="615213"/>
                </a:lnTo>
                <a:lnTo>
                  <a:pt x="2249779" y="659498"/>
                </a:lnTo>
                <a:lnTo>
                  <a:pt x="2246185" y="706158"/>
                </a:lnTo>
                <a:lnTo>
                  <a:pt x="2249779" y="753033"/>
                </a:lnTo>
                <a:lnTo>
                  <a:pt x="2260181" y="797496"/>
                </a:lnTo>
                <a:lnTo>
                  <a:pt x="2276843" y="838962"/>
                </a:lnTo>
                <a:lnTo>
                  <a:pt x="2299195" y="876833"/>
                </a:lnTo>
                <a:lnTo>
                  <a:pt x="2326703" y="910513"/>
                </a:lnTo>
                <a:lnTo>
                  <a:pt x="2358783" y="939406"/>
                </a:lnTo>
                <a:lnTo>
                  <a:pt x="2394902" y="962914"/>
                </a:lnTo>
                <a:lnTo>
                  <a:pt x="2434475" y="980452"/>
                </a:lnTo>
                <a:lnTo>
                  <a:pt x="2476982" y="991400"/>
                </a:lnTo>
                <a:lnTo>
                  <a:pt x="2521826" y="995184"/>
                </a:lnTo>
                <a:lnTo>
                  <a:pt x="2568054" y="991882"/>
                </a:lnTo>
                <a:lnTo>
                  <a:pt x="2610942" y="982192"/>
                </a:lnTo>
                <a:lnTo>
                  <a:pt x="2650121" y="966431"/>
                </a:lnTo>
                <a:lnTo>
                  <a:pt x="2685237" y="944918"/>
                </a:lnTo>
                <a:lnTo>
                  <a:pt x="2715933" y="917956"/>
                </a:lnTo>
                <a:lnTo>
                  <a:pt x="2741853" y="885888"/>
                </a:lnTo>
                <a:lnTo>
                  <a:pt x="2762643" y="849033"/>
                </a:lnTo>
                <a:lnTo>
                  <a:pt x="2777921" y="807681"/>
                </a:lnTo>
                <a:lnTo>
                  <a:pt x="2787358" y="762177"/>
                </a:lnTo>
                <a:lnTo>
                  <a:pt x="2790583" y="712838"/>
                </a:lnTo>
                <a:lnTo>
                  <a:pt x="2790583" y="684047"/>
                </a:lnTo>
                <a:close/>
              </a:path>
              <a:path w="2915284" h="1089025">
                <a:moveTo>
                  <a:pt x="2915056" y="433819"/>
                </a:moveTo>
                <a:lnTo>
                  <a:pt x="2847746" y="433819"/>
                </a:lnTo>
                <a:lnTo>
                  <a:pt x="2847746" y="984161"/>
                </a:lnTo>
                <a:lnTo>
                  <a:pt x="2915056" y="984161"/>
                </a:lnTo>
                <a:lnTo>
                  <a:pt x="2915056" y="433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F4D6B6-5C23-C245-BB0A-644AEFB66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53440" cy="11309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990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3561CF-341B-5B74-A545-CC9E39498F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178228"/>
            <a:ext cx="20104100" cy="4277453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>
            <a:extLst>
              <a:ext uri="{FF2B5EF4-FFF2-40B4-BE49-F238E27FC236}">
                <a16:creationId xmlns:a16="http://schemas.microsoft.com/office/drawing/2014/main" id="{697AF15E-51FD-2D4D-89D0-6D5A68FC9601}"/>
              </a:ext>
            </a:extLst>
          </p:cNvPr>
          <p:cNvSpPr/>
          <p:nvPr userDrawn="1"/>
        </p:nvSpPr>
        <p:spPr>
          <a:xfrm>
            <a:off x="0" y="10460990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0050A8-02F8-EA9A-2D49-F127479E26FB}"/>
              </a:ext>
            </a:extLst>
          </p:cNvPr>
          <p:cNvGrpSpPr/>
          <p:nvPr userDrawn="1"/>
        </p:nvGrpSpPr>
        <p:grpSpPr>
          <a:xfrm>
            <a:off x="17584815" y="376954"/>
            <a:ext cx="1878088" cy="701675"/>
            <a:chOff x="17584815" y="376954"/>
            <a:chExt cx="1878088" cy="70167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25F3128-5674-9265-88C7-5EE89DDB29BE}"/>
                </a:ext>
              </a:extLst>
            </p:cNvPr>
            <p:cNvSpPr/>
            <p:nvPr/>
          </p:nvSpPr>
          <p:spPr>
            <a:xfrm>
              <a:off x="18262753" y="646346"/>
              <a:ext cx="1200150" cy="372110"/>
            </a:xfrm>
            <a:custGeom>
              <a:avLst/>
              <a:gdLst/>
              <a:ahLst/>
              <a:cxnLst/>
              <a:rect l="l" t="t" r="r" b="b"/>
              <a:pathLst>
                <a:path w="1200150" h="372109">
                  <a:moveTo>
                    <a:pt x="350723" y="171284"/>
                  </a:moveTo>
                  <a:lnTo>
                    <a:pt x="180047" y="171284"/>
                  </a:lnTo>
                  <a:lnTo>
                    <a:pt x="180047" y="213372"/>
                  </a:lnTo>
                  <a:lnTo>
                    <a:pt x="305854" y="213372"/>
                  </a:lnTo>
                  <a:lnTo>
                    <a:pt x="293509" y="259486"/>
                  </a:lnTo>
                  <a:lnTo>
                    <a:pt x="267169" y="296341"/>
                  </a:lnTo>
                  <a:lnTo>
                    <a:pt x="228092" y="320763"/>
                  </a:lnTo>
                  <a:lnTo>
                    <a:pt x="177584" y="329603"/>
                  </a:lnTo>
                  <a:lnTo>
                    <a:pt x="135115" y="322186"/>
                  </a:lnTo>
                  <a:lnTo>
                    <a:pt x="98234" y="301586"/>
                  </a:lnTo>
                  <a:lnTo>
                    <a:pt x="69164" y="270294"/>
                  </a:lnTo>
                  <a:lnTo>
                    <a:pt x="50101" y="230771"/>
                  </a:lnTo>
                  <a:lnTo>
                    <a:pt x="43256" y="185521"/>
                  </a:lnTo>
                  <a:lnTo>
                    <a:pt x="50101" y="140665"/>
                  </a:lnTo>
                  <a:lnTo>
                    <a:pt x="69164" y="101358"/>
                  </a:lnTo>
                  <a:lnTo>
                    <a:pt x="98234" y="70129"/>
                  </a:lnTo>
                  <a:lnTo>
                    <a:pt x="135115" y="49542"/>
                  </a:lnTo>
                  <a:lnTo>
                    <a:pt x="177584" y="42113"/>
                  </a:lnTo>
                  <a:lnTo>
                    <a:pt x="215239" y="47447"/>
                  </a:lnTo>
                  <a:lnTo>
                    <a:pt x="248348" y="62725"/>
                  </a:lnTo>
                  <a:lnTo>
                    <a:pt x="275729" y="86868"/>
                  </a:lnTo>
                  <a:lnTo>
                    <a:pt x="296202" y="118795"/>
                  </a:lnTo>
                  <a:lnTo>
                    <a:pt x="342379" y="118795"/>
                  </a:lnTo>
                  <a:lnTo>
                    <a:pt x="321386" y="76238"/>
                  </a:lnTo>
                  <a:lnTo>
                    <a:pt x="292760" y="42989"/>
                  </a:lnTo>
                  <a:lnTo>
                    <a:pt x="258152" y="19151"/>
                  </a:lnTo>
                  <a:lnTo>
                    <a:pt x="219214" y="4800"/>
                  </a:lnTo>
                  <a:lnTo>
                    <a:pt x="177584" y="0"/>
                  </a:lnTo>
                  <a:lnTo>
                    <a:pt x="130251" y="6629"/>
                  </a:lnTo>
                  <a:lnTo>
                    <a:pt x="87782" y="25361"/>
                  </a:lnTo>
                  <a:lnTo>
                    <a:pt x="51866" y="54394"/>
                  </a:lnTo>
                  <a:lnTo>
                    <a:pt x="24155" y="91948"/>
                  </a:lnTo>
                  <a:lnTo>
                    <a:pt x="6311" y="136258"/>
                  </a:lnTo>
                  <a:lnTo>
                    <a:pt x="0" y="185521"/>
                  </a:lnTo>
                  <a:lnTo>
                    <a:pt x="6311" y="235013"/>
                  </a:lnTo>
                  <a:lnTo>
                    <a:pt x="24155" y="279488"/>
                  </a:lnTo>
                  <a:lnTo>
                    <a:pt x="51866" y="317182"/>
                  </a:lnTo>
                  <a:lnTo>
                    <a:pt x="87782" y="346303"/>
                  </a:lnTo>
                  <a:lnTo>
                    <a:pt x="130251" y="365074"/>
                  </a:lnTo>
                  <a:lnTo>
                    <a:pt x="177584" y="371729"/>
                  </a:lnTo>
                  <a:lnTo>
                    <a:pt x="226034" y="365887"/>
                  </a:lnTo>
                  <a:lnTo>
                    <a:pt x="268071" y="348983"/>
                  </a:lnTo>
                  <a:lnTo>
                    <a:pt x="302628" y="321983"/>
                  </a:lnTo>
                  <a:lnTo>
                    <a:pt x="328637" y="285826"/>
                  </a:lnTo>
                  <a:lnTo>
                    <a:pt x="345020" y="241452"/>
                  </a:lnTo>
                  <a:lnTo>
                    <a:pt x="350723" y="189839"/>
                  </a:lnTo>
                  <a:lnTo>
                    <a:pt x="350723" y="171284"/>
                  </a:lnTo>
                  <a:close/>
                </a:path>
                <a:path w="1200150" h="372109">
                  <a:moveTo>
                    <a:pt x="736269" y="171284"/>
                  </a:moveTo>
                  <a:lnTo>
                    <a:pt x="565594" y="171284"/>
                  </a:lnTo>
                  <a:lnTo>
                    <a:pt x="565594" y="213372"/>
                  </a:lnTo>
                  <a:lnTo>
                    <a:pt x="691400" y="213372"/>
                  </a:lnTo>
                  <a:lnTo>
                    <a:pt x="679056" y="259486"/>
                  </a:lnTo>
                  <a:lnTo>
                    <a:pt x="652716" y="296341"/>
                  </a:lnTo>
                  <a:lnTo>
                    <a:pt x="613638" y="320763"/>
                  </a:lnTo>
                  <a:lnTo>
                    <a:pt x="563130" y="329603"/>
                  </a:lnTo>
                  <a:lnTo>
                    <a:pt x="520661" y="322186"/>
                  </a:lnTo>
                  <a:lnTo>
                    <a:pt x="483781" y="301586"/>
                  </a:lnTo>
                  <a:lnTo>
                    <a:pt x="454710" y="270294"/>
                  </a:lnTo>
                  <a:lnTo>
                    <a:pt x="435648" y="230771"/>
                  </a:lnTo>
                  <a:lnTo>
                    <a:pt x="428802" y="185521"/>
                  </a:lnTo>
                  <a:lnTo>
                    <a:pt x="435648" y="140665"/>
                  </a:lnTo>
                  <a:lnTo>
                    <a:pt x="454710" y="101358"/>
                  </a:lnTo>
                  <a:lnTo>
                    <a:pt x="483781" y="70129"/>
                  </a:lnTo>
                  <a:lnTo>
                    <a:pt x="520661" y="49542"/>
                  </a:lnTo>
                  <a:lnTo>
                    <a:pt x="563130" y="42113"/>
                  </a:lnTo>
                  <a:lnTo>
                    <a:pt x="600786" y="47447"/>
                  </a:lnTo>
                  <a:lnTo>
                    <a:pt x="633895" y="62725"/>
                  </a:lnTo>
                  <a:lnTo>
                    <a:pt x="661276" y="86868"/>
                  </a:lnTo>
                  <a:lnTo>
                    <a:pt x="681748" y="118795"/>
                  </a:lnTo>
                  <a:lnTo>
                    <a:pt x="727925" y="118795"/>
                  </a:lnTo>
                  <a:lnTo>
                    <a:pt x="706932" y="76238"/>
                  </a:lnTo>
                  <a:lnTo>
                    <a:pt x="678307" y="42989"/>
                  </a:lnTo>
                  <a:lnTo>
                    <a:pt x="643699" y="19151"/>
                  </a:lnTo>
                  <a:lnTo>
                    <a:pt x="604761" y="4800"/>
                  </a:lnTo>
                  <a:lnTo>
                    <a:pt x="563130" y="0"/>
                  </a:lnTo>
                  <a:lnTo>
                    <a:pt x="515785" y="6629"/>
                  </a:lnTo>
                  <a:lnTo>
                    <a:pt x="473329" y="25361"/>
                  </a:lnTo>
                  <a:lnTo>
                    <a:pt x="437413" y="54394"/>
                  </a:lnTo>
                  <a:lnTo>
                    <a:pt x="409702" y="91948"/>
                  </a:lnTo>
                  <a:lnTo>
                    <a:pt x="391858" y="136258"/>
                  </a:lnTo>
                  <a:lnTo>
                    <a:pt x="385546" y="185521"/>
                  </a:lnTo>
                  <a:lnTo>
                    <a:pt x="391858" y="235013"/>
                  </a:lnTo>
                  <a:lnTo>
                    <a:pt x="409702" y="279488"/>
                  </a:lnTo>
                  <a:lnTo>
                    <a:pt x="437413" y="317182"/>
                  </a:lnTo>
                  <a:lnTo>
                    <a:pt x="473329" y="346303"/>
                  </a:lnTo>
                  <a:lnTo>
                    <a:pt x="515785" y="365074"/>
                  </a:lnTo>
                  <a:lnTo>
                    <a:pt x="563130" y="371729"/>
                  </a:lnTo>
                  <a:lnTo>
                    <a:pt x="611581" y="365887"/>
                  </a:lnTo>
                  <a:lnTo>
                    <a:pt x="653618" y="348983"/>
                  </a:lnTo>
                  <a:lnTo>
                    <a:pt x="688174" y="321983"/>
                  </a:lnTo>
                  <a:lnTo>
                    <a:pt x="714184" y="285826"/>
                  </a:lnTo>
                  <a:lnTo>
                    <a:pt x="730567" y="241452"/>
                  </a:lnTo>
                  <a:lnTo>
                    <a:pt x="736269" y="189839"/>
                  </a:lnTo>
                  <a:lnTo>
                    <a:pt x="736269" y="171284"/>
                  </a:lnTo>
                  <a:close/>
                </a:path>
                <a:path w="1200150" h="372109">
                  <a:moveTo>
                    <a:pt x="1119835" y="171284"/>
                  </a:moveTo>
                  <a:lnTo>
                    <a:pt x="949159" y="171284"/>
                  </a:lnTo>
                  <a:lnTo>
                    <a:pt x="949159" y="213372"/>
                  </a:lnTo>
                  <a:lnTo>
                    <a:pt x="1074978" y="213372"/>
                  </a:lnTo>
                  <a:lnTo>
                    <a:pt x="1062634" y="259486"/>
                  </a:lnTo>
                  <a:lnTo>
                    <a:pt x="1036294" y="296341"/>
                  </a:lnTo>
                  <a:lnTo>
                    <a:pt x="997216" y="320763"/>
                  </a:lnTo>
                  <a:lnTo>
                    <a:pt x="946708" y="329603"/>
                  </a:lnTo>
                  <a:lnTo>
                    <a:pt x="904240" y="322186"/>
                  </a:lnTo>
                  <a:lnTo>
                    <a:pt x="867359" y="301586"/>
                  </a:lnTo>
                  <a:lnTo>
                    <a:pt x="838288" y="270294"/>
                  </a:lnTo>
                  <a:lnTo>
                    <a:pt x="819226" y="230771"/>
                  </a:lnTo>
                  <a:lnTo>
                    <a:pt x="812380" y="185521"/>
                  </a:lnTo>
                  <a:lnTo>
                    <a:pt x="819226" y="140665"/>
                  </a:lnTo>
                  <a:lnTo>
                    <a:pt x="838288" y="101358"/>
                  </a:lnTo>
                  <a:lnTo>
                    <a:pt x="867359" y="70129"/>
                  </a:lnTo>
                  <a:lnTo>
                    <a:pt x="904240" y="49542"/>
                  </a:lnTo>
                  <a:lnTo>
                    <a:pt x="946708" y="42113"/>
                  </a:lnTo>
                  <a:lnTo>
                    <a:pt x="984364" y="47447"/>
                  </a:lnTo>
                  <a:lnTo>
                    <a:pt x="1017473" y="62725"/>
                  </a:lnTo>
                  <a:lnTo>
                    <a:pt x="1044854" y="86868"/>
                  </a:lnTo>
                  <a:lnTo>
                    <a:pt x="1065314" y="118795"/>
                  </a:lnTo>
                  <a:lnTo>
                    <a:pt x="1111504" y="118795"/>
                  </a:lnTo>
                  <a:lnTo>
                    <a:pt x="1090510" y="76238"/>
                  </a:lnTo>
                  <a:lnTo>
                    <a:pt x="1061885" y="42989"/>
                  </a:lnTo>
                  <a:lnTo>
                    <a:pt x="1027277" y="19151"/>
                  </a:lnTo>
                  <a:lnTo>
                    <a:pt x="988339" y="4800"/>
                  </a:lnTo>
                  <a:lnTo>
                    <a:pt x="946708" y="0"/>
                  </a:lnTo>
                  <a:lnTo>
                    <a:pt x="899363" y="6629"/>
                  </a:lnTo>
                  <a:lnTo>
                    <a:pt x="856907" y="25361"/>
                  </a:lnTo>
                  <a:lnTo>
                    <a:pt x="820991" y="54394"/>
                  </a:lnTo>
                  <a:lnTo>
                    <a:pt x="793280" y="91948"/>
                  </a:lnTo>
                  <a:lnTo>
                    <a:pt x="775436" y="136258"/>
                  </a:lnTo>
                  <a:lnTo>
                    <a:pt x="769124" y="185521"/>
                  </a:lnTo>
                  <a:lnTo>
                    <a:pt x="775436" y="235013"/>
                  </a:lnTo>
                  <a:lnTo>
                    <a:pt x="793280" y="279488"/>
                  </a:lnTo>
                  <a:lnTo>
                    <a:pt x="820991" y="317182"/>
                  </a:lnTo>
                  <a:lnTo>
                    <a:pt x="856907" y="346303"/>
                  </a:lnTo>
                  <a:lnTo>
                    <a:pt x="899363" y="365074"/>
                  </a:lnTo>
                  <a:lnTo>
                    <a:pt x="946708" y="371729"/>
                  </a:lnTo>
                  <a:lnTo>
                    <a:pt x="995159" y="365887"/>
                  </a:lnTo>
                  <a:lnTo>
                    <a:pt x="1037196" y="348983"/>
                  </a:lnTo>
                  <a:lnTo>
                    <a:pt x="1071753" y="321983"/>
                  </a:lnTo>
                  <a:lnTo>
                    <a:pt x="1097762" y="285826"/>
                  </a:lnTo>
                  <a:lnTo>
                    <a:pt x="1114145" y="241452"/>
                  </a:lnTo>
                  <a:lnTo>
                    <a:pt x="1119835" y="189839"/>
                  </a:lnTo>
                  <a:lnTo>
                    <a:pt x="1119835" y="171284"/>
                  </a:lnTo>
                  <a:close/>
                </a:path>
                <a:path w="1200150" h="372109">
                  <a:moveTo>
                    <a:pt x="1200035" y="10083"/>
                  </a:moveTo>
                  <a:lnTo>
                    <a:pt x="1156665" y="10083"/>
                  </a:lnTo>
                  <a:lnTo>
                    <a:pt x="1156665" y="364629"/>
                  </a:lnTo>
                  <a:lnTo>
                    <a:pt x="1200035" y="364629"/>
                  </a:lnTo>
                  <a:lnTo>
                    <a:pt x="1200035" y="10083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04F4540-AAA8-6A66-0B37-22EB2277F72E}"/>
                </a:ext>
              </a:extLst>
            </p:cNvPr>
            <p:cNvSpPr/>
            <p:nvPr/>
          </p:nvSpPr>
          <p:spPr>
            <a:xfrm>
              <a:off x="17584815" y="376954"/>
              <a:ext cx="614045" cy="701675"/>
            </a:xfrm>
            <a:custGeom>
              <a:avLst/>
              <a:gdLst/>
              <a:ahLst/>
              <a:cxnLst/>
              <a:rect l="l" t="t" r="r" b="b"/>
              <a:pathLst>
                <a:path w="614044" h="701675">
                  <a:moveTo>
                    <a:pt x="102819" y="229514"/>
                  </a:moveTo>
                  <a:lnTo>
                    <a:pt x="0" y="170192"/>
                  </a:lnTo>
                  <a:lnTo>
                    <a:pt x="0" y="513638"/>
                  </a:lnTo>
                  <a:lnTo>
                    <a:pt x="102819" y="454355"/>
                  </a:lnTo>
                  <a:lnTo>
                    <a:pt x="102819" y="229514"/>
                  </a:lnTo>
                  <a:close/>
                </a:path>
                <a:path w="614044" h="701675">
                  <a:moveTo>
                    <a:pt x="294754" y="0"/>
                  </a:moveTo>
                  <a:lnTo>
                    <a:pt x="22872" y="157022"/>
                  </a:lnTo>
                  <a:lnTo>
                    <a:pt x="120624" y="213410"/>
                  </a:lnTo>
                  <a:lnTo>
                    <a:pt x="294754" y="112877"/>
                  </a:lnTo>
                  <a:lnTo>
                    <a:pt x="294754" y="0"/>
                  </a:lnTo>
                  <a:close/>
                </a:path>
                <a:path w="614044" h="701675">
                  <a:moveTo>
                    <a:pt x="600036" y="532244"/>
                  </a:moveTo>
                  <a:lnTo>
                    <a:pt x="500100" y="474522"/>
                  </a:lnTo>
                  <a:lnTo>
                    <a:pt x="330936" y="572223"/>
                  </a:lnTo>
                  <a:lnTo>
                    <a:pt x="330936" y="687641"/>
                  </a:lnTo>
                  <a:lnTo>
                    <a:pt x="600036" y="532244"/>
                  </a:lnTo>
                  <a:close/>
                </a:path>
                <a:path w="614044" h="701675">
                  <a:moveTo>
                    <a:pt x="613625" y="196748"/>
                  </a:moveTo>
                  <a:lnTo>
                    <a:pt x="330936" y="359981"/>
                  </a:lnTo>
                  <a:lnTo>
                    <a:pt x="330936" y="545807"/>
                  </a:lnTo>
                  <a:lnTo>
                    <a:pt x="487235" y="455549"/>
                  </a:lnTo>
                  <a:lnTo>
                    <a:pt x="487235" y="376389"/>
                  </a:lnTo>
                  <a:lnTo>
                    <a:pt x="409524" y="421271"/>
                  </a:lnTo>
                  <a:lnTo>
                    <a:pt x="409524" y="394893"/>
                  </a:lnTo>
                  <a:lnTo>
                    <a:pt x="511327" y="336042"/>
                  </a:lnTo>
                  <a:lnTo>
                    <a:pt x="511327" y="454672"/>
                  </a:lnTo>
                  <a:lnTo>
                    <a:pt x="613625" y="513638"/>
                  </a:lnTo>
                  <a:lnTo>
                    <a:pt x="613625" y="196748"/>
                  </a:lnTo>
                  <a:close/>
                </a:path>
                <a:path w="614044" h="701675">
                  <a:moveTo>
                    <a:pt x="613638" y="170192"/>
                  </a:moveTo>
                  <a:lnTo>
                    <a:pt x="318884" y="0"/>
                  </a:lnTo>
                  <a:lnTo>
                    <a:pt x="318884" y="112877"/>
                  </a:lnTo>
                  <a:lnTo>
                    <a:pt x="481291" y="206654"/>
                  </a:lnTo>
                  <a:lnTo>
                    <a:pt x="458431" y="219875"/>
                  </a:lnTo>
                  <a:lnTo>
                    <a:pt x="306793" y="132359"/>
                  </a:lnTo>
                  <a:lnTo>
                    <a:pt x="143484" y="226593"/>
                  </a:lnTo>
                  <a:lnTo>
                    <a:pt x="272249" y="301015"/>
                  </a:lnTo>
                  <a:lnTo>
                    <a:pt x="351332" y="255308"/>
                  </a:lnTo>
                  <a:lnTo>
                    <a:pt x="291973" y="220980"/>
                  </a:lnTo>
                  <a:lnTo>
                    <a:pt x="314820" y="207797"/>
                  </a:lnTo>
                  <a:lnTo>
                    <a:pt x="397103" y="255308"/>
                  </a:lnTo>
                  <a:lnTo>
                    <a:pt x="272249" y="327329"/>
                  </a:lnTo>
                  <a:lnTo>
                    <a:pt x="126911" y="243484"/>
                  </a:lnTo>
                  <a:lnTo>
                    <a:pt x="126911" y="454850"/>
                  </a:lnTo>
                  <a:lnTo>
                    <a:pt x="248119" y="524814"/>
                  </a:lnTo>
                  <a:lnTo>
                    <a:pt x="248119" y="429577"/>
                  </a:lnTo>
                  <a:lnTo>
                    <a:pt x="190030" y="396036"/>
                  </a:lnTo>
                  <a:lnTo>
                    <a:pt x="190030" y="369658"/>
                  </a:lnTo>
                  <a:lnTo>
                    <a:pt x="272249" y="417068"/>
                  </a:lnTo>
                  <a:lnTo>
                    <a:pt x="272249" y="565200"/>
                  </a:lnTo>
                  <a:lnTo>
                    <a:pt x="114401" y="474065"/>
                  </a:lnTo>
                  <a:lnTo>
                    <a:pt x="13563" y="532257"/>
                  </a:lnTo>
                  <a:lnTo>
                    <a:pt x="306793" y="701548"/>
                  </a:lnTo>
                  <a:lnTo>
                    <a:pt x="306793" y="347497"/>
                  </a:lnTo>
                  <a:lnTo>
                    <a:pt x="613638" y="170192"/>
                  </a:lnTo>
                  <a:close/>
                </a:path>
              </a:pathLst>
            </a:custGeom>
            <a:solidFill>
              <a:srgbClr val="08B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2752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FB966-2E36-B536-A791-39100179D76C}"/>
              </a:ext>
            </a:extLst>
          </p:cNvPr>
          <p:cNvSpPr/>
          <p:nvPr userDrawn="1"/>
        </p:nvSpPr>
        <p:spPr>
          <a:xfrm>
            <a:off x="-5201" y="0"/>
            <a:ext cx="20109300" cy="5807075"/>
          </a:xfrm>
          <a:prstGeom prst="rect">
            <a:avLst/>
          </a:prstGeom>
          <a:solidFill>
            <a:srgbClr val="08B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32F6822-88C3-11A2-3761-10E67796D439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22D1FD-D9FE-79FC-7949-E654F57B69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00" y="5807075"/>
            <a:ext cx="20109300" cy="5502275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1A4D16B3-BCE1-8B93-0612-0834B722CAA5}"/>
              </a:ext>
            </a:extLst>
          </p:cNvPr>
          <p:cNvSpPr/>
          <p:nvPr userDrawn="1"/>
        </p:nvSpPr>
        <p:spPr>
          <a:xfrm>
            <a:off x="14952423" y="0"/>
            <a:ext cx="5151755" cy="11308715"/>
          </a:xfrm>
          <a:custGeom>
            <a:avLst/>
            <a:gdLst/>
            <a:ahLst/>
            <a:cxnLst/>
            <a:rect l="l" t="t" r="r" b="b"/>
            <a:pathLst>
              <a:path w="5151755" h="11308715">
                <a:moveTo>
                  <a:pt x="5151665" y="0"/>
                </a:moveTo>
                <a:lnTo>
                  <a:pt x="0" y="0"/>
                </a:lnTo>
                <a:lnTo>
                  <a:pt x="0" y="11308556"/>
                </a:lnTo>
                <a:lnTo>
                  <a:pt x="5151665" y="11308556"/>
                </a:lnTo>
                <a:lnTo>
                  <a:pt x="5151665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557FD32B-2C54-B0C5-F679-5B2DD0FC0D1A}"/>
              </a:ext>
            </a:extLst>
          </p:cNvPr>
          <p:cNvSpPr/>
          <p:nvPr userDrawn="1"/>
        </p:nvSpPr>
        <p:spPr>
          <a:xfrm>
            <a:off x="17584815" y="376954"/>
            <a:ext cx="1878330" cy="701675"/>
          </a:xfrm>
          <a:custGeom>
            <a:avLst/>
            <a:gdLst/>
            <a:ahLst/>
            <a:cxnLst/>
            <a:rect l="l" t="t" r="r" b="b"/>
            <a:pathLst>
              <a:path w="1878330" h="701675">
                <a:moveTo>
                  <a:pt x="102819" y="229514"/>
                </a:moveTo>
                <a:lnTo>
                  <a:pt x="0" y="170192"/>
                </a:lnTo>
                <a:lnTo>
                  <a:pt x="0" y="513638"/>
                </a:lnTo>
                <a:lnTo>
                  <a:pt x="102819" y="454355"/>
                </a:lnTo>
                <a:lnTo>
                  <a:pt x="102819" y="229514"/>
                </a:lnTo>
                <a:close/>
              </a:path>
              <a:path w="1878330" h="701675">
                <a:moveTo>
                  <a:pt x="294754" y="0"/>
                </a:moveTo>
                <a:lnTo>
                  <a:pt x="22872" y="157022"/>
                </a:lnTo>
                <a:lnTo>
                  <a:pt x="120624" y="213410"/>
                </a:lnTo>
                <a:lnTo>
                  <a:pt x="294754" y="112877"/>
                </a:lnTo>
                <a:lnTo>
                  <a:pt x="294754" y="0"/>
                </a:lnTo>
                <a:close/>
              </a:path>
              <a:path w="1878330" h="701675">
                <a:moveTo>
                  <a:pt x="600036" y="532244"/>
                </a:moveTo>
                <a:lnTo>
                  <a:pt x="500100" y="474522"/>
                </a:lnTo>
                <a:lnTo>
                  <a:pt x="330936" y="572223"/>
                </a:lnTo>
                <a:lnTo>
                  <a:pt x="330936" y="687641"/>
                </a:lnTo>
                <a:lnTo>
                  <a:pt x="600036" y="532244"/>
                </a:lnTo>
                <a:close/>
              </a:path>
              <a:path w="1878330" h="701675">
                <a:moveTo>
                  <a:pt x="613625" y="196748"/>
                </a:moveTo>
                <a:lnTo>
                  <a:pt x="330936" y="359981"/>
                </a:lnTo>
                <a:lnTo>
                  <a:pt x="330936" y="545807"/>
                </a:lnTo>
                <a:lnTo>
                  <a:pt x="487235" y="455549"/>
                </a:lnTo>
                <a:lnTo>
                  <a:pt x="487235" y="376389"/>
                </a:lnTo>
                <a:lnTo>
                  <a:pt x="409524" y="421271"/>
                </a:lnTo>
                <a:lnTo>
                  <a:pt x="409524" y="394893"/>
                </a:lnTo>
                <a:lnTo>
                  <a:pt x="511327" y="336042"/>
                </a:lnTo>
                <a:lnTo>
                  <a:pt x="511327" y="454672"/>
                </a:lnTo>
                <a:lnTo>
                  <a:pt x="613625" y="513638"/>
                </a:lnTo>
                <a:lnTo>
                  <a:pt x="613625" y="196748"/>
                </a:lnTo>
                <a:close/>
              </a:path>
              <a:path w="1878330" h="701675">
                <a:moveTo>
                  <a:pt x="613638" y="170192"/>
                </a:moveTo>
                <a:lnTo>
                  <a:pt x="318884" y="0"/>
                </a:lnTo>
                <a:lnTo>
                  <a:pt x="318884" y="112877"/>
                </a:lnTo>
                <a:lnTo>
                  <a:pt x="481291" y="206654"/>
                </a:lnTo>
                <a:lnTo>
                  <a:pt x="458431" y="219875"/>
                </a:lnTo>
                <a:lnTo>
                  <a:pt x="306793" y="132359"/>
                </a:lnTo>
                <a:lnTo>
                  <a:pt x="143484" y="226593"/>
                </a:lnTo>
                <a:lnTo>
                  <a:pt x="272249" y="301015"/>
                </a:lnTo>
                <a:lnTo>
                  <a:pt x="351332" y="255308"/>
                </a:lnTo>
                <a:lnTo>
                  <a:pt x="291973" y="220980"/>
                </a:lnTo>
                <a:lnTo>
                  <a:pt x="314820" y="207797"/>
                </a:lnTo>
                <a:lnTo>
                  <a:pt x="397103" y="255308"/>
                </a:lnTo>
                <a:lnTo>
                  <a:pt x="272249" y="327329"/>
                </a:lnTo>
                <a:lnTo>
                  <a:pt x="126911" y="243484"/>
                </a:lnTo>
                <a:lnTo>
                  <a:pt x="126911" y="454850"/>
                </a:lnTo>
                <a:lnTo>
                  <a:pt x="248119" y="524814"/>
                </a:lnTo>
                <a:lnTo>
                  <a:pt x="248119" y="429577"/>
                </a:lnTo>
                <a:lnTo>
                  <a:pt x="190030" y="396036"/>
                </a:lnTo>
                <a:lnTo>
                  <a:pt x="190030" y="369658"/>
                </a:lnTo>
                <a:lnTo>
                  <a:pt x="272249" y="417068"/>
                </a:lnTo>
                <a:lnTo>
                  <a:pt x="272249" y="565200"/>
                </a:lnTo>
                <a:lnTo>
                  <a:pt x="114401" y="474065"/>
                </a:lnTo>
                <a:lnTo>
                  <a:pt x="13563" y="532257"/>
                </a:lnTo>
                <a:lnTo>
                  <a:pt x="306793" y="701548"/>
                </a:lnTo>
                <a:lnTo>
                  <a:pt x="306793" y="347497"/>
                </a:lnTo>
                <a:lnTo>
                  <a:pt x="613638" y="170192"/>
                </a:lnTo>
                <a:close/>
              </a:path>
              <a:path w="1878330" h="701675">
                <a:moveTo>
                  <a:pt x="1028661" y="440677"/>
                </a:moveTo>
                <a:lnTo>
                  <a:pt x="857986" y="440677"/>
                </a:lnTo>
                <a:lnTo>
                  <a:pt x="857986" y="482765"/>
                </a:lnTo>
                <a:lnTo>
                  <a:pt x="983792" y="482765"/>
                </a:lnTo>
                <a:lnTo>
                  <a:pt x="971448" y="528878"/>
                </a:lnTo>
                <a:lnTo>
                  <a:pt x="945108" y="565734"/>
                </a:lnTo>
                <a:lnTo>
                  <a:pt x="906030" y="590156"/>
                </a:lnTo>
                <a:lnTo>
                  <a:pt x="855522" y="598995"/>
                </a:lnTo>
                <a:lnTo>
                  <a:pt x="813054" y="591578"/>
                </a:lnTo>
                <a:lnTo>
                  <a:pt x="776173" y="570979"/>
                </a:lnTo>
                <a:lnTo>
                  <a:pt x="747102" y="539686"/>
                </a:lnTo>
                <a:lnTo>
                  <a:pt x="728040" y="500164"/>
                </a:lnTo>
                <a:lnTo>
                  <a:pt x="721194" y="454914"/>
                </a:lnTo>
                <a:lnTo>
                  <a:pt x="728040" y="410057"/>
                </a:lnTo>
                <a:lnTo>
                  <a:pt x="747102" y="370751"/>
                </a:lnTo>
                <a:lnTo>
                  <a:pt x="776173" y="339521"/>
                </a:lnTo>
                <a:lnTo>
                  <a:pt x="813054" y="318935"/>
                </a:lnTo>
                <a:lnTo>
                  <a:pt x="855522" y="311505"/>
                </a:lnTo>
                <a:lnTo>
                  <a:pt x="893178" y="316839"/>
                </a:lnTo>
                <a:lnTo>
                  <a:pt x="926287" y="332117"/>
                </a:lnTo>
                <a:lnTo>
                  <a:pt x="953668" y="356260"/>
                </a:lnTo>
                <a:lnTo>
                  <a:pt x="974140" y="388188"/>
                </a:lnTo>
                <a:lnTo>
                  <a:pt x="1020318" y="388188"/>
                </a:lnTo>
                <a:lnTo>
                  <a:pt x="999324" y="345630"/>
                </a:lnTo>
                <a:lnTo>
                  <a:pt x="970699" y="312381"/>
                </a:lnTo>
                <a:lnTo>
                  <a:pt x="936091" y="288544"/>
                </a:lnTo>
                <a:lnTo>
                  <a:pt x="897153" y="274193"/>
                </a:lnTo>
                <a:lnTo>
                  <a:pt x="855522" y="269392"/>
                </a:lnTo>
                <a:lnTo>
                  <a:pt x="808189" y="276021"/>
                </a:lnTo>
                <a:lnTo>
                  <a:pt x="765721" y="294754"/>
                </a:lnTo>
                <a:lnTo>
                  <a:pt x="729805" y="323786"/>
                </a:lnTo>
                <a:lnTo>
                  <a:pt x="702094" y="361340"/>
                </a:lnTo>
                <a:lnTo>
                  <a:pt x="684250" y="405650"/>
                </a:lnTo>
                <a:lnTo>
                  <a:pt x="677938" y="454914"/>
                </a:lnTo>
                <a:lnTo>
                  <a:pt x="684250" y="504405"/>
                </a:lnTo>
                <a:lnTo>
                  <a:pt x="702094" y="548881"/>
                </a:lnTo>
                <a:lnTo>
                  <a:pt x="729805" y="586574"/>
                </a:lnTo>
                <a:lnTo>
                  <a:pt x="765721" y="615696"/>
                </a:lnTo>
                <a:lnTo>
                  <a:pt x="808189" y="634466"/>
                </a:lnTo>
                <a:lnTo>
                  <a:pt x="855522" y="641121"/>
                </a:lnTo>
                <a:lnTo>
                  <a:pt x="903973" y="635279"/>
                </a:lnTo>
                <a:lnTo>
                  <a:pt x="946010" y="618375"/>
                </a:lnTo>
                <a:lnTo>
                  <a:pt x="980567" y="591375"/>
                </a:lnTo>
                <a:lnTo>
                  <a:pt x="1006576" y="555218"/>
                </a:lnTo>
                <a:lnTo>
                  <a:pt x="1022959" y="510844"/>
                </a:lnTo>
                <a:lnTo>
                  <a:pt x="1028661" y="459232"/>
                </a:lnTo>
                <a:lnTo>
                  <a:pt x="1028661" y="440677"/>
                </a:lnTo>
                <a:close/>
              </a:path>
              <a:path w="1878330" h="701675">
                <a:moveTo>
                  <a:pt x="1414208" y="440677"/>
                </a:moveTo>
                <a:lnTo>
                  <a:pt x="1243533" y="440677"/>
                </a:lnTo>
                <a:lnTo>
                  <a:pt x="1243533" y="482765"/>
                </a:lnTo>
                <a:lnTo>
                  <a:pt x="1369339" y="482765"/>
                </a:lnTo>
                <a:lnTo>
                  <a:pt x="1356995" y="528878"/>
                </a:lnTo>
                <a:lnTo>
                  <a:pt x="1330655" y="565734"/>
                </a:lnTo>
                <a:lnTo>
                  <a:pt x="1291577" y="590156"/>
                </a:lnTo>
                <a:lnTo>
                  <a:pt x="1241069" y="598995"/>
                </a:lnTo>
                <a:lnTo>
                  <a:pt x="1198600" y="591578"/>
                </a:lnTo>
                <a:lnTo>
                  <a:pt x="1161719" y="570979"/>
                </a:lnTo>
                <a:lnTo>
                  <a:pt x="1132649" y="539686"/>
                </a:lnTo>
                <a:lnTo>
                  <a:pt x="1113586" y="500164"/>
                </a:lnTo>
                <a:lnTo>
                  <a:pt x="1106741" y="454914"/>
                </a:lnTo>
                <a:lnTo>
                  <a:pt x="1113586" y="410057"/>
                </a:lnTo>
                <a:lnTo>
                  <a:pt x="1132649" y="370751"/>
                </a:lnTo>
                <a:lnTo>
                  <a:pt x="1161719" y="339521"/>
                </a:lnTo>
                <a:lnTo>
                  <a:pt x="1198600" y="318935"/>
                </a:lnTo>
                <a:lnTo>
                  <a:pt x="1241069" y="311505"/>
                </a:lnTo>
                <a:lnTo>
                  <a:pt x="1278724" y="316839"/>
                </a:lnTo>
                <a:lnTo>
                  <a:pt x="1311833" y="332117"/>
                </a:lnTo>
                <a:lnTo>
                  <a:pt x="1339215" y="356260"/>
                </a:lnTo>
                <a:lnTo>
                  <a:pt x="1359687" y="388188"/>
                </a:lnTo>
                <a:lnTo>
                  <a:pt x="1405864" y="388188"/>
                </a:lnTo>
                <a:lnTo>
                  <a:pt x="1384871" y="345630"/>
                </a:lnTo>
                <a:lnTo>
                  <a:pt x="1356245" y="312381"/>
                </a:lnTo>
                <a:lnTo>
                  <a:pt x="1321638" y="288544"/>
                </a:lnTo>
                <a:lnTo>
                  <a:pt x="1282700" y="274193"/>
                </a:lnTo>
                <a:lnTo>
                  <a:pt x="1241069" y="269392"/>
                </a:lnTo>
                <a:lnTo>
                  <a:pt x="1193723" y="276021"/>
                </a:lnTo>
                <a:lnTo>
                  <a:pt x="1151267" y="294754"/>
                </a:lnTo>
                <a:lnTo>
                  <a:pt x="1115352" y="323786"/>
                </a:lnTo>
                <a:lnTo>
                  <a:pt x="1087640" y="361340"/>
                </a:lnTo>
                <a:lnTo>
                  <a:pt x="1069797" y="405650"/>
                </a:lnTo>
                <a:lnTo>
                  <a:pt x="1063485" y="454914"/>
                </a:lnTo>
                <a:lnTo>
                  <a:pt x="1069797" y="504405"/>
                </a:lnTo>
                <a:lnTo>
                  <a:pt x="1087640" y="548881"/>
                </a:lnTo>
                <a:lnTo>
                  <a:pt x="1115352" y="586574"/>
                </a:lnTo>
                <a:lnTo>
                  <a:pt x="1151267" y="615696"/>
                </a:lnTo>
                <a:lnTo>
                  <a:pt x="1193723" y="634466"/>
                </a:lnTo>
                <a:lnTo>
                  <a:pt x="1241069" y="641121"/>
                </a:lnTo>
                <a:lnTo>
                  <a:pt x="1289519" y="635279"/>
                </a:lnTo>
                <a:lnTo>
                  <a:pt x="1331556" y="618375"/>
                </a:lnTo>
                <a:lnTo>
                  <a:pt x="1366113" y="591375"/>
                </a:lnTo>
                <a:lnTo>
                  <a:pt x="1392123" y="555218"/>
                </a:lnTo>
                <a:lnTo>
                  <a:pt x="1408506" y="510844"/>
                </a:lnTo>
                <a:lnTo>
                  <a:pt x="1414208" y="459232"/>
                </a:lnTo>
                <a:lnTo>
                  <a:pt x="1414208" y="440677"/>
                </a:lnTo>
                <a:close/>
              </a:path>
              <a:path w="1878330" h="701675">
                <a:moveTo>
                  <a:pt x="1797773" y="440677"/>
                </a:moveTo>
                <a:lnTo>
                  <a:pt x="1627098" y="440677"/>
                </a:lnTo>
                <a:lnTo>
                  <a:pt x="1627098" y="482765"/>
                </a:lnTo>
                <a:lnTo>
                  <a:pt x="1752917" y="482765"/>
                </a:lnTo>
                <a:lnTo>
                  <a:pt x="1740573" y="528878"/>
                </a:lnTo>
                <a:lnTo>
                  <a:pt x="1714233" y="565734"/>
                </a:lnTo>
                <a:lnTo>
                  <a:pt x="1675155" y="590156"/>
                </a:lnTo>
                <a:lnTo>
                  <a:pt x="1624647" y="598995"/>
                </a:lnTo>
                <a:lnTo>
                  <a:pt x="1582178" y="591578"/>
                </a:lnTo>
                <a:lnTo>
                  <a:pt x="1545297" y="570979"/>
                </a:lnTo>
                <a:lnTo>
                  <a:pt x="1516227" y="539686"/>
                </a:lnTo>
                <a:lnTo>
                  <a:pt x="1497164" y="500164"/>
                </a:lnTo>
                <a:lnTo>
                  <a:pt x="1490319" y="454914"/>
                </a:lnTo>
                <a:lnTo>
                  <a:pt x="1497164" y="410057"/>
                </a:lnTo>
                <a:lnTo>
                  <a:pt x="1516227" y="370751"/>
                </a:lnTo>
                <a:lnTo>
                  <a:pt x="1545297" y="339521"/>
                </a:lnTo>
                <a:lnTo>
                  <a:pt x="1582178" y="318935"/>
                </a:lnTo>
                <a:lnTo>
                  <a:pt x="1624647" y="311505"/>
                </a:lnTo>
                <a:lnTo>
                  <a:pt x="1662303" y="316839"/>
                </a:lnTo>
                <a:lnTo>
                  <a:pt x="1695411" y="332117"/>
                </a:lnTo>
                <a:lnTo>
                  <a:pt x="1722793" y="356260"/>
                </a:lnTo>
                <a:lnTo>
                  <a:pt x="1743252" y="388188"/>
                </a:lnTo>
                <a:lnTo>
                  <a:pt x="1789442" y="388188"/>
                </a:lnTo>
                <a:lnTo>
                  <a:pt x="1768449" y="345630"/>
                </a:lnTo>
                <a:lnTo>
                  <a:pt x="1739823" y="312381"/>
                </a:lnTo>
                <a:lnTo>
                  <a:pt x="1705216" y="288544"/>
                </a:lnTo>
                <a:lnTo>
                  <a:pt x="1666278" y="274193"/>
                </a:lnTo>
                <a:lnTo>
                  <a:pt x="1624647" y="269392"/>
                </a:lnTo>
                <a:lnTo>
                  <a:pt x="1577301" y="276021"/>
                </a:lnTo>
                <a:lnTo>
                  <a:pt x="1534845" y="294754"/>
                </a:lnTo>
                <a:lnTo>
                  <a:pt x="1498930" y="323786"/>
                </a:lnTo>
                <a:lnTo>
                  <a:pt x="1471218" y="361340"/>
                </a:lnTo>
                <a:lnTo>
                  <a:pt x="1453375" y="405650"/>
                </a:lnTo>
                <a:lnTo>
                  <a:pt x="1447063" y="454914"/>
                </a:lnTo>
                <a:lnTo>
                  <a:pt x="1453375" y="504405"/>
                </a:lnTo>
                <a:lnTo>
                  <a:pt x="1471218" y="548881"/>
                </a:lnTo>
                <a:lnTo>
                  <a:pt x="1498930" y="586574"/>
                </a:lnTo>
                <a:lnTo>
                  <a:pt x="1534845" y="615696"/>
                </a:lnTo>
                <a:lnTo>
                  <a:pt x="1577301" y="634466"/>
                </a:lnTo>
                <a:lnTo>
                  <a:pt x="1624647" y="641121"/>
                </a:lnTo>
                <a:lnTo>
                  <a:pt x="1673098" y="635279"/>
                </a:lnTo>
                <a:lnTo>
                  <a:pt x="1715135" y="618375"/>
                </a:lnTo>
                <a:lnTo>
                  <a:pt x="1749691" y="591375"/>
                </a:lnTo>
                <a:lnTo>
                  <a:pt x="1775701" y="555218"/>
                </a:lnTo>
                <a:lnTo>
                  <a:pt x="1792084" y="510844"/>
                </a:lnTo>
                <a:lnTo>
                  <a:pt x="1797773" y="459232"/>
                </a:lnTo>
                <a:lnTo>
                  <a:pt x="1797773" y="440677"/>
                </a:lnTo>
                <a:close/>
              </a:path>
              <a:path w="1878330" h="701675">
                <a:moveTo>
                  <a:pt x="1877974" y="279476"/>
                </a:moveTo>
                <a:lnTo>
                  <a:pt x="1834603" y="279476"/>
                </a:lnTo>
                <a:lnTo>
                  <a:pt x="1834603" y="634022"/>
                </a:lnTo>
                <a:lnTo>
                  <a:pt x="1877974" y="634022"/>
                </a:lnTo>
                <a:lnTo>
                  <a:pt x="1877974" y="2794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6968D3A4-3047-D57C-07A4-660CF917D6E0}"/>
              </a:ext>
            </a:extLst>
          </p:cNvPr>
          <p:cNvSpPr/>
          <p:nvPr userDrawn="1"/>
        </p:nvSpPr>
        <p:spPr>
          <a:xfrm>
            <a:off x="0" y="10460414"/>
            <a:ext cx="20104100" cy="848360"/>
          </a:xfrm>
          <a:custGeom>
            <a:avLst/>
            <a:gdLst/>
            <a:ahLst/>
            <a:cxnLst/>
            <a:rect l="l" t="t" r="r" b="b"/>
            <a:pathLst>
              <a:path w="20104100" h="848359">
                <a:moveTo>
                  <a:pt x="20104099" y="0"/>
                </a:moveTo>
                <a:lnTo>
                  <a:pt x="0" y="0"/>
                </a:lnTo>
                <a:lnTo>
                  <a:pt x="0" y="848141"/>
                </a:lnTo>
                <a:lnTo>
                  <a:pt x="20104099" y="84814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95A20-F516-06C5-85E1-52FB3A67E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6" y="5975054"/>
            <a:ext cx="20112975" cy="5331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5E1431-EA59-9D76-18A2-A134DD998B5E}"/>
              </a:ext>
            </a:extLst>
          </p:cNvPr>
          <p:cNvSpPr txBox="1"/>
          <p:nvPr userDrawn="1"/>
        </p:nvSpPr>
        <p:spPr>
          <a:xfrm>
            <a:off x="-15226" y="7052356"/>
            <a:ext cx="20104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</a:t>
            </a:r>
            <a:endParaRPr lang="en-PT" sz="7200" b="1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D217D2-4590-A848-FA53-F87E855589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" y="0"/>
            <a:ext cx="20097749" cy="5975350"/>
          </a:xfr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chemeClr val="bg1"/>
                </a:solidFill>
                <a:latin typeface="Lato-Light"/>
                <a:cs typeface="Lato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07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99756" y="587255"/>
            <a:ext cx="18504586" cy="2121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50" b="0" i="0">
                <a:solidFill>
                  <a:srgbClr val="221F2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4341" y="3418805"/>
            <a:ext cx="10988675" cy="4749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FR" smtClean="0"/>
              <a:pPr/>
              <a:t>‹#›</a:t>
            </a:fld>
            <a:endParaRPr lang="en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  <p:sldLayoutId id="2147483668" r:id="rId7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Wasser, Karte enthält.&#10;&#10;KI-generierte Inhalte können fehlerhaft sein.">
            <a:extLst>
              <a:ext uri="{FF2B5EF4-FFF2-40B4-BE49-F238E27FC236}">
                <a16:creationId xmlns:a16="http://schemas.microsoft.com/office/drawing/2014/main" id="{4DA87C7C-E0D6-5C49-9DEB-0A562CADF3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r="13969"/>
          <a:stretch>
            <a:fillRect/>
          </a:stretch>
        </p:blipFill>
        <p:spPr/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242E111A-34D7-24FD-4E9C-E5EF07EC7E42}"/>
              </a:ext>
            </a:extLst>
          </p:cNvPr>
          <p:cNvSpPr/>
          <p:nvPr/>
        </p:nvSpPr>
        <p:spPr>
          <a:xfrm>
            <a:off x="11753429" y="3907798"/>
            <a:ext cx="0" cy="3184525"/>
          </a:xfrm>
          <a:custGeom>
            <a:avLst/>
            <a:gdLst/>
            <a:ahLst/>
            <a:cxnLst/>
            <a:rect l="l" t="t" r="r" b="b"/>
            <a:pathLst>
              <a:path h="3184525">
                <a:moveTo>
                  <a:pt x="0" y="0"/>
                </a:moveTo>
                <a:lnTo>
                  <a:pt x="0" y="3184049"/>
                </a:lnTo>
              </a:path>
            </a:pathLst>
          </a:custGeom>
          <a:ln w="65715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A2380-37CF-9188-5F64-C668910BF0EA}"/>
              </a:ext>
            </a:extLst>
          </p:cNvPr>
          <p:cNvSpPr txBox="1"/>
          <p:nvPr/>
        </p:nvSpPr>
        <p:spPr>
          <a:xfrm>
            <a:off x="11884337" y="3907798"/>
            <a:ext cx="6470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noProof="0" dirty="0">
                <a:solidFill>
                  <a:schemeClr val="bg1"/>
                </a:solidFill>
                <a:latin typeface="Lato ExtraBold" panose="020F0502020204030204" pitchFamily="34" charset="0"/>
                <a:ea typeface="Lato ExtraBold" panose="020F0502020204030204" pitchFamily="34" charset="0"/>
                <a:cs typeface="Lato ExtraBold" panose="020F0502020204030204" pitchFamily="34" charset="0"/>
              </a:rPr>
              <a:t>Training of Trainers on the Climate-Sanitation Nexus</a:t>
            </a:r>
            <a:endParaRPr lang="en-US" sz="4400" b="1" noProof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84B7-65BB-74DF-50CF-17285C829586}"/>
              </a:ext>
            </a:extLst>
          </p:cNvPr>
          <p:cNvSpPr txBox="1"/>
          <p:nvPr/>
        </p:nvSpPr>
        <p:spPr>
          <a:xfrm>
            <a:off x="11884336" y="6018741"/>
            <a:ext cx="6186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Introduction and Opening Remarks from UPM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93339-F417-0971-124E-85E1143112CC}"/>
              </a:ext>
            </a:extLst>
          </p:cNvPr>
          <p:cNvSpPr txBox="1"/>
          <p:nvPr/>
        </p:nvSpPr>
        <p:spPr>
          <a:xfrm>
            <a:off x="11753428" y="8702675"/>
            <a:ext cx="6601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UPM Umwelt-Projekt-Management GmbH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C64BD-F7D9-D1AA-D618-4AC1CAA7D1EA}"/>
              </a:ext>
            </a:extLst>
          </p:cNvPr>
          <p:cNvSpPr txBox="1"/>
          <p:nvPr/>
        </p:nvSpPr>
        <p:spPr>
          <a:xfrm>
            <a:off x="11753429" y="9164340"/>
            <a:ext cx="3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solidFill>
                  <a:schemeClr val="bg1"/>
                </a:solidFill>
                <a:latin typeface="Lato Light" panose="020F0302020204030203" pitchFamily="34" charset="77"/>
                <a:ea typeface="Lato Thin" panose="020F0502020204030203" pitchFamily="34" charset="0"/>
                <a:cs typeface="Lato Thin" panose="020F0502020204030203" pitchFamily="34" charset="0"/>
              </a:rPr>
              <a:t>June 2025</a:t>
            </a:r>
          </a:p>
        </p:txBody>
      </p:sp>
      <p:pic>
        <p:nvPicPr>
          <p:cNvPr id="9" name="Graphic 68">
            <a:extLst>
              <a:ext uri="{FF2B5EF4-FFF2-40B4-BE49-F238E27FC236}">
                <a16:creationId xmlns:a16="http://schemas.microsoft.com/office/drawing/2014/main" id="{893B8E63-91FA-EE53-26C9-9D48BDEB60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30560" y="538036"/>
            <a:ext cx="2515718" cy="10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AA2B84A-42F2-1D6A-76F3-94F195B9F8B9}"/>
              </a:ext>
            </a:extLst>
          </p:cNvPr>
          <p:cNvSpPr/>
          <p:nvPr/>
        </p:nvSpPr>
        <p:spPr>
          <a:xfrm>
            <a:off x="1430716" y="3453048"/>
            <a:ext cx="4150672" cy="5811519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0F954046-FB36-0249-00D2-F654A8469D90}"/>
              </a:ext>
            </a:extLst>
          </p:cNvPr>
          <p:cNvSpPr/>
          <p:nvPr/>
        </p:nvSpPr>
        <p:spPr>
          <a:xfrm>
            <a:off x="2004965" y="5642605"/>
            <a:ext cx="2826070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32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Assignments</a:t>
            </a:r>
          </a:p>
          <a:p>
            <a:r>
              <a:rPr kumimoji="1" lang="en-US" altLang="zh-CN" sz="32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Completed</a:t>
            </a:r>
            <a:endParaRPr lang="en-US" sz="32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B1C930CD-7AEC-3BE4-2B0F-1FE6DC9F2D0C}"/>
              </a:ext>
            </a:extLst>
          </p:cNvPr>
          <p:cNvSpPr txBox="1">
            <a:spLocks/>
          </p:cNvSpPr>
          <p:nvPr/>
        </p:nvSpPr>
        <p:spPr>
          <a:xfrm>
            <a:off x="1999043" y="6784846"/>
            <a:ext cx="1986747" cy="87120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within the last 8 years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9D84B7A-A1E6-7539-F67D-6A4B41A6C8E6}"/>
              </a:ext>
            </a:extLst>
          </p:cNvPr>
          <p:cNvSpPr txBox="1">
            <a:spLocks/>
          </p:cNvSpPr>
          <p:nvPr/>
        </p:nvSpPr>
        <p:spPr>
          <a:xfrm>
            <a:off x="1923422" y="4614048"/>
            <a:ext cx="1699962" cy="871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4A80"/>
                </a:solidFill>
                <a:latin typeface="Titillium Web" pitchFamily="2" charset="77"/>
              </a:rPr>
              <a:t>55+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573633F1-8B4A-9BD3-D89D-94D997DCAB7A}"/>
              </a:ext>
            </a:extLst>
          </p:cNvPr>
          <p:cNvSpPr/>
          <p:nvPr/>
        </p:nvSpPr>
        <p:spPr>
          <a:xfrm>
            <a:off x="14988937" y="3546362"/>
            <a:ext cx="4150672" cy="5811518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1C496F3B-3AEF-B160-B6EA-64EACE791061}"/>
              </a:ext>
            </a:extLst>
          </p:cNvPr>
          <p:cNvSpPr/>
          <p:nvPr/>
        </p:nvSpPr>
        <p:spPr>
          <a:xfrm>
            <a:off x="15467040" y="5836568"/>
            <a:ext cx="3076096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32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of Beneficiaries</a:t>
            </a:r>
          </a:p>
          <a:p>
            <a:r>
              <a:rPr kumimoji="1" lang="en-US" altLang="zh-CN" sz="32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Impacted</a:t>
            </a:r>
            <a:endParaRPr lang="en-US" sz="32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5" name="Content Placeholder 22">
            <a:extLst>
              <a:ext uri="{FF2B5EF4-FFF2-40B4-BE49-F238E27FC236}">
                <a16:creationId xmlns:a16="http://schemas.microsoft.com/office/drawing/2014/main" id="{D8199119-DEA6-4CDB-D155-FB114E876FB0}"/>
              </a:ext>
            </a:extLst>
          </p:cNvPr>
          <p:cNvSpPr txBox="1">
            <a:spLocks/>
          </p:cNvSpPr>
          <p:nvPr/>
        </p:nvSpPr>
        <p:spPr>
          <a:xfrm>
            <a:off x="15467040" y="6978809"/>
            <a:ext cx="3076096" cy="87120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across 25 countries &amp; regions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FE4DBF5-C758-43EB-8387-70EEDFD51A35}"/>
              </a:ext>
            </a:extLst>
          </p:cNvPr>
          <p:cNvSpPr txBox="1">
            <a:spLocks/>
          </p:cNvSpPr>
          <p:nvPr/>
        </p:nvSpPr>
        <p:spPr>
          <a:xfrm>
            <a:off x="15467040" y="4808011"/>
            <a:ext cx="4304552" cy="87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0" spc="0" baseline="0">
                <a:solidFill>
                  <a:srgbClr val="004A8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5400" dirty="0"/>
              <a:t>Millions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79903AE-1C2C-DEDE-EC24-693C0AEF96BA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4C61929A-1C1C-2CE7-234A-DA9D9A2804D6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b="1" dirty="0">
                <a:latin typeface="Lato Black" panose="020F0502020204030203" pitchFamily="34" charset="77"/>
              </a:rPr>
              <a:t>Highlights</a:t>
            </a:r>
            <a:endParaRPr lang="en-PT" sz="4800" b="1">
              <a:latin typeface="Lato Black" panose="020F0502020204030203" pitchFamily="34" charset="77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2B77F18-A487-B204-C567-7417BA8042D4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6A75E61B-1BC9-90B5-05B8-998CD58AA1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A6D28588-7E71-D606-8BD1-2A1CC6CF2205}"/>
              </a:ext>
            </a:extLst>
          </p:cNvPr>
          <p:cNvSpPr/>
          <p:nvPr/>
        </p:nvSpPr>
        <p:spPr>
          <a:xfrm>
            <a:off x="10484176" y="3491149"/>
            <a:ext cx="4150672" cy="5811518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14CEF8B3-2C1E-3911-8F2F-95EEF115BACC}"/>
              </a:ext>
            </a:extLst>
          </p:cNvPr>
          <p:cNvSpPr/>
          <p:nvPr/>
        </p:nvSpPr>
        <p:spPr>
          <a:xfrm>
            <a:off x="10962279" y="5781355"/>
            <a:ext cx="307609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32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Million Tons</a:t>
            </a:r>
            <a:endParaRPr lang="en-US" sz="32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4" name="Content Placeholder 22">
            <a:extLst>
              <a:ext uri="{FF2B5EF4-FFF2-40B4-BE49-F238E27FC236}">
                <a16:creationId xmlns:a16="http://schemas.microsoft.com/office/drawing/2014/main" id="{C3809204-22F2-7E0F-0636-F8870A0A9F68}"/>
              </a:ext>
            </a:extLst>
          </p:cNvPr>
          <p:cNvSpPr txBox="1">
            <a:spLocks/>
          </p:cNvSpPr>
          <p:nvPr/>
        </p:nvSpPr>
        <p:spPr>
          <a:xfrm>
            <a:off x="10962279" y="6923596"/>
            <a:ext cx="3076096" cy="87120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GHG emissions expected to be reduced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74C0FA08-788C-3862-8175-B952D63F04B0}"/>
              </a:ext>
            </a:extLst>
          </p:cNvPr>
          <p:cNvSpPr txBox="1">
            <a:spLocks/>
          </p:cNvSpPr>
          <p:nvPr/>
        </p:nvSpPr>
        <p:spPr>
          <a:xfrm>
            <a:off x="10962279" y="4752798"/>
            <a:ext cx="4304552" cy="87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0" spc="0" baseline="0">
                <a:solidFill>
                  <a:srgbClr val="004A8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5400"/>
              <a:t>30+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9F1FAB-50A4-48EB-1C54-CAADF9B1BD11}"/>
              </a:ext>
            </a:extLst>
          </p:cNvPr>
          <p:cNvSpPr/>
          <p:nvPr/>
        </p:nvSpPr>
        <p:spPr>
          <a:xfrm>
            <a:off x="5976139" y="3453049"/>
            <a:ext cx="4150672" cy="5811518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C9B9A1CB-B439-FF46-E2D9-3D0AAA616DC6}"/>
              </a:ext>
            </a:extLst>
          </p:cNvPr>
          <p:cNvSpPr/>
          <p:nvPr/>
        </p:nvSpPr>
        <p:spPr>
          <a:xfrm>
            <a:off x="6566924" y="5743255"/>
            <a:ext cx="3423814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3200" b="1" dirty="0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GHG Emission Reduction Projects</a:t>
            </a:r>
            <a:endParaRPr lang="en-US" sz="3200" b="1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8" name="Content Placeholder 22">
            <a:extLst>
              <a:ext uri="{FF2B5EF4-FFF2-40B4-BE49-F238E27FC236}">
                <a16:creationId xmlns:a16="http://schemas.microsoft.com/office/drawing/2014/main" id="{16026E17-6373-9CBD-6C08-9FAC299C2D09}"/>
              </a:ext>
            </a:extLst>
          </p:cNvPr>
          <p:cNvSpPr txBox="1">
            <a:spLocks/>
          </p:cNvSpPr>
          <p:nvPr/>
        </p:nvSpPr>
        <p:spPr>
          <a:xfrm>
            <a:off x="6566924" y="6885496"/>
            <a:ext cx="3076096" cy="871201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Across different project types (RE, wastewater treatment, landfill gas, etc.)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5334B71A-79F8-2AD1-E7D8-F231F1A7EA5D}"/>
              </a:ext>
            </a:extLst>
          </p:cNvPr>
          <p:cNvSpPr txBox="1">
            <a:spLocks/>
          </p:cNvSpPr>
          <p:nvPr/>
        </p:nvSpPr>
        <p:spPr>
          <a:xfrm>
            <a:off x="6566924" y="4714698"/>
            <a:ext cx="4304552" cy="871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0" spc="0" baseline="0">
                <a:solidFill>
                  <a:srgbClr val="004A8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5400" dirty="0"/>
              <a:t>100+</a:t>
            </a:r>
          </a:p>
        </p:txBody>
      </p:sp>
      <p:sp>
        <p:nvSpPr>
          <p:cNvPr id="30" name="Slide Number Placeholder 11">
            <a:extLst>
              <a:ext uri="{FF2B5EF4-FFF2-40B4-BE49-F238E27FC236}">
                <a16:creationId xmlns:a16="http://schemas.microsoft.com/office/drawing/2014/main" id="{A87B31F4-7038-0BF0-27DA-C12B25743414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10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5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F3D23-13B5-EA2A-BB40-DAC1FBC41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EA3355D1-E62C-2F30-47BF-1CE2A7C53E7D}"/>
              </a:ext>
            </a:extLst>
          </p:cNvPr>
          <p:cNvSpPr/>
          <p:nvPr/>
        </p:nvSpPr>
        <p:spPr>
          <a:xfrm>
            <a:off x="2028343" y="3429270"/>
            <a:ext cx="4150672" cy="5811519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125B0FD7-3059-B371-F3BE-21BBD312E8A4}"/>
              </a:ext>
            </a:extLst>
          </p:cNvPr>
          <p:cNvSpPr/>
          <p:nvPr/>
        </p:nvSpPr>
        <p:spPr>
          <a:xfrm>
            <a:off x="2517058" y="5618827"/>
            <a:ext cx="2911604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16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Expert for Sustainable and Climate-Resilient Sanitation </a:t>
            </a:r>
            <a:endParaRPr lang="en-US" sz="16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5" name="Content Placeholder 22">
            <a:extLst>
              <a:ext uri="{FF2B5EF4-FFF2-40B4-BE49-F238E27FC236}">
                <a16:creationId xmlns:a16="http://schemas.microsoft.com/office/drawing/2014/main" id="{4760E660-E3A6-C976-23BB-661FAA03DE9C}"/>
              </a:ext>
            </a:extLst>
          </p:cNvPr>
          <p:cNvSpPr txBox="1">
            <a:spLocks/>
          </p:cNvSpPr>
          <p:nvPr/>
        </p:nvSpPr>
        <p:spPr>
          <a:xfrm>
            <a:off x="2320414" y="6312310"/>
            <a:ext cx="3401960" cy="256621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Technical Director of UPM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Guest Professor at the University of Science and Technology Beijing (USTB)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More than 40 years of experience in biogas, waste, fecal sludge, ecological sanitation, etc.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A698168-B33C-13B9-58FE-D33D29D0E12D}"/>
              </a:ext>
            </a:extLst>
          </p:cNvPr>
          <p:cNvSpPr txBox="1">
            <a:spLocks/>
          </p:cNvSpPr>
          <p:nvPr/>
        </p:nvSpPr>
        <p:spPr>
          <a:xfrm>
            <a:off x="2423738" y="4997040"/>
            <a:ext cx="3755277" cy="62178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4A80"/>
                </a:solidFill>
                <a:latin typeface="Titillium Web" pitchFamily="2" charset="77"/>
              </a:rPr>
              <a:t>Heinz-Peter Mang</a:t>
            </a:r>
          </a:p>
          <a:p>
            <a:endParaRPr lang="en-US" sz="6000" b="1" dirty="0">
              <a:solidFill>
                <a:srgbClr val="004A80"/>
              </a:solidFill>
              <a:latin typeface="Titillium Web" pitchFamily="2" charset="77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B7419C87-162B-4DC2-C021-5EABA4CD7BDB}"/>
              </a:ext>
            </a:extLst>
          </p:cNvPr>
          <p:cNvSpPr/>
          <p:nvPr/>
        </p:nvSpPr>
        <p:spPr>
          <a:xfrm>
            <a:off x="7779016" y="3429271"/>
            <a:ext cx="4150672" cy="5811519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16F2AA08-7332-8AF8-FA74-6AF94DFEB7BF}"/>
              </a:ext>
            </a:extLst>
          </p:cNvPr>
          <p:cNvSpPr/>
          <p:nvPr/>
        </p:nvSpPr>
        <p:spPr>
          <a:xfrm>
            <a:off x="8448285" y="5618827"/>
            <a:ext cx="2926522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16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Expert for Climate Finance and Carbon Markets</a:t>
            </a:r>
            <a:endParaRPr lang="en-US" sz="16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98E89A15-7BE0-3E92-818C-084A98460C4D}"/>
              </a:ext>
            </a:extLst>
          </p:cNvPr>
          <p:cNvSpPr txBox="1">
            <a:spLocks/>
          </p:cNvSpPr>
          <p:nvPr/>
        </p:nvSpPr>
        <p:spPr>
          <a:xfrm>
            <a:off x="8356120" y="4903145"/>
            <a:ext cx="2996463" cy="532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0" spc="0" baseline="0">
                <a:solidFill>
                  <a:srgbClr val="004A8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2900" dirty="0"/>
              <a:t>Martin Dilger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B0874215-34DE-DCE1-DEE7-10ADD6FA2999}"/>
              </a:ext>
            </a:extLst>
          </p:cNvPr>
          <p:cNvSpPr/>
          <p:nvPr/>
        </p:nvSpPr>
        <p:spPr>
          <a:xfrm>
            <a:off x="13529689" y="3328621"/>
            <a:ext cx="4150672" cy="5811518"/>
          </a:xfrm>
          <a:prstGeom prst="roundRect">
            <a:avLst>
              <a:gd name="adj" fmla="val 82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algn="ctr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B35B2BAA-DDF5-37F0-A02B-5B23FA1DC39D}"/>
              </a:ext>
            </a:extLst>
          </p:cNvPr>
          <p:cNvSpPr/>
          <p:nvPr/>
        </p:nvSpPr>
        <p:spPr>
          <a:xfrm>
            <a:off x="14007792" y="5618827"/>
            <a:ext cx="3076096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kumimoji="1" lang="en-US" altLang="zh-CN" sz="1600" b="1">
                <a:solidFill>
                  <a:srgbClr val="004A80"/>
                </a:solidFill>
                <a:latin typeface="Titillium Web SemiBold" pitchFamily="2" charset="77"/>
                <a:ea typeface="FZLanTingHeiS-DB-GB"/>
                <a:cs typeface="FZLanTingHeiS-DB-GB"/>
                <a:sym typeface="FZLanTingHeiS-DB-GB"/>
              </a:rPr>
              <a:t>Expert for Sustainability Project Management</a:t>
            </a:r>
            <a:endParaRPr lang="en-US" sz="1600" b="1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5D0B941-8134-B521-34D8-28473229A7BC}"/>
              </a:ext>
            </a:extLst>
          </p:cNvPr>
          <p:cNvSpPr txBox="1">
            <a:spLocks/>
          </p:cNvSpPr>
          <p:nvPr/>
        </p:nvSpPr>
        <p:spPr>
          <a:xfrm>
            <a:off x="13902791" y="4997041"/>
            <a:ext cx="3277318" cy="621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0" spc="0" baseline="0">
                <a:solidFill>
                  <a:srgbClr val="004A80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en-US" sz="2900" dirty="0"/>
              <a:t>Marie Reysset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A0350A07-443C-C9DD-97D5-B3A4C331244B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08401CE-F8CD-7798-7B4A-9028C397B30E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b="1">
                <a:latin typeface="Lato Black" panose="020F0502020204030203" pitchFamily="34" charset="77"/>
              </a:rPr>
              <a:t>Your Trainers for This Week</a:t>
            </a:r>
            <a:endParaRPr lang="en-PT" sz="4800" b="1">
              <a:latin typeface="Lato Black" panose="020F0502020204030203" pitchFamily="34" charset="77"/>
            </a:endParaRP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77DA7E9F-A8A1-6676-B78F-57264DF29F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12" name="Content Placeholder 22">
            <a:extLst>
              <a:ext uri="{FF2B5EF4-FFF2-40B4-BE49-F238E27FC236}">
                <a16:creationId xmlns:a16="http://schemas.microsoft.com/office/drawing/2014/main" id="{AE28702A-ECC8-C81F-BFA2-738AB52794B5}"/>
              </a:ext>
            </a:extLst>
          </p:cNvPr>
          <p:cNvSpPr txBox="1">
            <a:spLocks/>
          </p:cNvSpPr>
          <p:nvPr/>
        </p:nvSpPr>
        <p:spPr>
          <a:xfrm>
            <a:off x="8069043" y="6312310"/>
            <a:ext cx="3401960" cy="256621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Managing Director of UPM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More than 15 years of experience in climate protection project sourcing, financing, development and management</a:t>
            </a:r>
          </a:p>
        </p:txBody>
      </p:sp>
      <p:sp>
        <p:nvSpPr>
          <p:cNvPr id="19" name="Content Placeholder 22">
            <a:extLst>
              <a:ext uri="{FF2B5EF4-FFF2-40B4-BE49-F238E27FC236}">
                <a16:creationId xmlns:a16="http://schemas.microsoft.com/office/drawing/2014/main" id="{A52733FD-6D1D-D65B-BA7F-E34046BEF2EA}"/>
              </a:ext>
            </a:extLst>
          </p:cNvPr>
          <p:cNvSpPr txBox="1">
            <a:spLocks/>
          </p:cNvSpPr>
          <p:nvPr/>
        </p:nvSpPr>
        <p:spPr>
          <a:xfrm>
            <a:off x="13919304" y="6312309"/>
            <a:ext cx="3401960" cy="256621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General Manager of UPM Beijing Co. Ltd.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Director of Consulting Services at UPM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solidFill>
                  <a:schemeClr val="tx2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More than 25 years of experience in project management, stakeholder engagement and capacity building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AF98625-E9C4-4274-F3F7-D93A54FB7F3A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53370E73-F56C-2C31-1629-3E017866DAAC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6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7955A-0AC0-B786-A4B4-EB3C9F6AA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Im Haus, Kleidung, Person, Mobiliar enthält.&#10;&#10;KI-generierte Inhalte können fehlerhaft sein.">
            <a:extLst>
              <a:ext uri="{FF2B5EF4-FFF2-40B4-BE49-F238E27FC236}">
                <a16:creationId xmlns:a16="http://schemas.microsoft.com/office/drawing/2014/main" id="{EEEB5D30-98ED-3ED4-FB5D-C1D59FB19E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5" b="33685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64054-FC55-B0F5-2A69-5AA294826F29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32500">
                <a:solidFill>
                  <a:schemeClr val="bg1"/>
                </a:solidFill>
                <a:latin typeface="Lato Light" panose="020F0302020204030203" pitchFamily="34" charset="77"/>
              </a:rPr>
              <a:t>2</a:t>
            </a:r>
            <a:endParaRPr lang="en-PT" sz="325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AEC7E-7D60-DA99-4BCA-0AA0235E04FF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ABOUT THE TRAINING</a:t>
            </a:r>
          </a:p>
        </p:txBody>
      </p:sp>
      <p:pic>
        <p:nvPicPr>
          <p:cNvPr id="5" name="Graphic 68">
            <a:extLst>
              <a:ext uri="{FF2B5EF4-FFF2-40B4-BE49-F238E27FC236}">
                <a16:creationId xmlns:a16="http://schemas.microsoft.com/office/drawing/2014/main" id="{DD8CC9F7-0482-4436-5647-73151C8F0A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1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CFB0-5165-5519-77F2-C0F1CC42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922A7EB-5E18-D318-2B6E-73C429178FF9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234A5-6C7D-2FD3-DBC6-F48292565D71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B8CDC-483A-0CD2-9B46-79A936B36235}"/>
              </a:ext>
            </a:extLst>
          </p:cNvPr>
          <p:cNvSpPr txBox="1"/>
          <p:nvPr/>
        </p:nvSpPr>
        <p:spPr>
          <a:xfrm>
            <a:off x="1441450" y="1478260"/>
            <a:ext cx="10051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noProof="0" dirty="0">
                <a:latin typeface="Lato Black" panose="020F0502020204030203" pitchFamily="34" charset="77"/>
              </a:rPr>
              <a:t>Overall 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2D9C1-6920-420F-C081-50A81643BF06}"/>
              </a:ext>
            </a:extLst>
          </p:cNvPr>
          <p:cNvSpPr txBox="1"/>
          <p:nvPr/>
        </p:nvSpPr>
        <p:spPr>
          <a:xfrm>
            <a:off x="1134823" y="3444875"/>
            <a:ext cx="10051252" cy="4139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noProof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“Support the enhancement of the understanding of climate-resilience opportunities in the sanitation sector in the region and citywide-inclusive sanitation principles in Africa, and an understanding of the relevance and urgency of the topic.”</a:t>
            </a:r>
          </a:p>
          <a:p>
            <a:pPr>
              <a:lnSpc>
                <a:spcPts val="3000"/>
              </a:lnSpc>
            </a:pPr>
            <a:endParaRPr lang="en-US" sz="24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30">
            <a:extLst>
              <a:ext uri="{FF2B5EF4-FFF2-40B4-BE49-F238E27FC236}">
                <a16:creationId xmlns:a16="http://schemas.microsoft.com/office/drawing/2014/main" id="{5CA3BC21-9755-A0A0-E627-A9F133F5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48363" y="1663236"/>
            <a:ext cx="5912577" cy="7982878"/>
          </a:xfrm>
          <a:prstGeom prst="roundRect">
            <a:avLst>
              <a:gd name="adj" fmla="val 5614"/>
            </a:avLst>
          </a:prstGeom>
          <a:ln w="190500" cap="rnd">
            <a:noFill/>
            <a:prstDash val="solid"/>
          </a:ln>
          <a:effectLst/>
        </p:spPr>
      </p:pic>
      <p:pic>
        <p:nvPicPr>
          <p:cNvPr id="3" name="Graphic 68">
            <a:extLst>
              <a:ext uri="{FF2B5EF4-FFF2-40B4-BE49-F238E27FC236}">
                <a16:creationId xmlns:a16="http://schemas.microsoft.com/office/drawing/2014/main" id="{34CB6BC9-1DEF-C970-4887-809EDA13E8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B2B2F5A-3189-A76B-2B64-BBAFB9A1729B}"/>
              </a:ext>
            </a:extLst>
          </p:cNvPr>
          <p:cNvSpPr txBox="1"/>
          <p:nvPr/>
        </p:nvSpPr>
        <p:spPr>
          <a:xfrm>
            <a:off x="1225093" y="8045251"/>
            <a:ext cx="81462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user-friendly, interactive and participant-focused 4-Day Training-of-Trainers (ToT).</a:t>
            </a:r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A474439B-1131-FC45-6730-958CA0C0D1F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13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5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BFB5-E2D8-6232-22DD-F1C384E9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A67C13FD-928C-63E0-4F78-02D82E516E9A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CD11B179-E191-40B8-2811-80893284C8A4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Why Training-of-Trainers on Climate and Sanitation?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1AC2165A-CF3F-E491-3E4A-C9B38F68CF03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pic>
        <p:nvPicPr>
          <p:cNvPr id="16" name="Grafik 15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DF58ED2F-41B3-93DD-9E0D-9692A14A5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pic>
        <p:nvPicPr>
          <p:cNvPr id="3" name="Grafik 2" descr="Ein Bild, das Text, Schrif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92F7F963-95C0-6141-AD7C-ABEB6BD4C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6256"/>
          <a:stretch/>
        </p:blipFill>
        <p:spPr>
          <a:xfrm>
            <a:off x="4572001" y="2503787"/>
            <a:ext cx="10638501" cy="7691805"/>
          </a:xfrm>
          <a:prstGeom prst="rect">
            <a:avLst/>
          </a:prstGeom>
        </p:spPr>
      </p:pic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B8B38F30-EF14-D2D1-80AE-7FC87C0D299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3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EB495-8536-6885-367D-6B601725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668C6116-AC64-186D-24E2-5B4D4692CE55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C65D3F93-619A-5EEF-D771-5D35CC7978D8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b="1">
                <a:latin typeface="Lato Black" panose="020F0502020204030203" pitchFamily="34" charset="77"/>
              </a:rPr>
              <a:t>Key Content Areas &amp; Modules</a:t>
            </a:r>
            <a:endParaRPr lang="en-PT" sz="4800" b="1">
              <a:latin typeface="Lato Black" panose="020F0502020204030203" pitchFamily="34" charset="77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F1BB827B-7A40-9DB2-1623-AC4CB343A18C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pic>
        <p:nvPicPr>
          <p:cNvPr id="16" name="Grafik 15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87933E22-2C05-CC71-2EC1-90021F1DB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20" name="Title 33">
            <a:extLst>
              <a:ext uri="{FF2B5EF4-FFF2-40B4-BE49-F238E27FC236}">
                <a16:creationId xmlns:a16="http://schemas.microsoft.com/office/drawing/2014/main" id="{0F5F8D0B-B46C-4DF6-9255-F023ADDC68A2}"/>
              </a:ext>
            </a:extLst>
          </p:cNvPr>
          <p:cNvSpPr txBox="1">
            <a:spLocks/>
          </p:cNvSpPr>
          <p:nvPr/>
        </p:nvSpPr>
        <p:spPr>
          <a:xfrm>
            <a:off x="5938177" y="7852994"/>
            <a:ext cx="3490451" cy="202858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the implications of climate-SMART sanitation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Baseline assessment and design of climate-SMART solutions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pic>
        <p:nvPicPr>
          <p:cNvPr id="32" name="Grafik 31" descr="Ein Bild, das draußen, Gras, Himmel, Wolke enthält.&#10;&#10;KI-generierte Inhalte können fehlerhaft sein.">
            <a:extLst>
              <a:ext uri="{FF2B5EF4-FFF2-40B4-BE49-F238E27FC236}">
                <a16:creationId xmlns:a16="http://schemas.microsoft.com/office/drawing/2014/main" id="{C76AC24C-2887-CFB4-5E98-227269618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/>
          <a:stretch/>
        </p:blipFill>
        <p:spPr>
          <a:xfrm>
            <a:off x="5387870" y="3059159"/>
            <a:ext cx="4664180" cy="384770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88047FF7-3C1C-FF44-B5BC-108B1584DB55}"/>
              </a:ext>
            </a:extLst>
          </p:cNvPr>
          <p:cNvSpPr/>
          <p:nvPr/>
        </p:nvSpPr>
        <p:spPr>
          <a:xfrm>
            <a:off x="5938177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Module 2</a:t>
            </a:r>
          </a:p>
          <a:p>
            <a:pPr algn="ctr"/>
            <a:r>
              <a:rPr lang="en-US" sz="2400">
                <a:solidFill>
                  <a:srgbClr val="004A80"/>
                </a:solidFill>
              </a:rPr>
              <a:t>Climate-SMART Sanitation</a:t>
            </a:r>
          </a:p>
        </p:txBody>
      </p:sp>
      <p:pic>
        <p:nvPicPr>
          <p:cNvPr id="33" name="Grafik 32" descr="Ein Bild, das draußen, Gelände enthält.&#10;&#10;Automatisch generierte Beschreibung">
            <a:extLst>
              <a:ext uri="{FF2B5EF4-FFF2-40B4-BE49-F238E27FC236}">
                <a16:creationId xmlns:a16="http://schemas.microsoft.com/office/drawing/2014/main" id="{8C153FF7-42E1-BA62-B6DC-0C69BD4905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159" b="9085"/>
          <a:stretch/>
        </p:blipFill>
        <p:spPr>
          <a:xfrm>
            <a:off x="10136308" y="3059159"/>
            <a:ext cx="4664180" cy="3847701"/>
          </a:xfrm>
          <a:prstGeom prst="rect">
            <a:avLst/>
          </a:prstGeom>
        </p:spPr>
      </p:pic>
      <p:pic>
        <p:nvPicPr>
          <p:cNvPr id="34" name="Grafik 33" descr="Ein Bild, das Himmel, draußen, Gebäude, Eigentum enthält.&#10;&#10;Automatisch generierte Beschreibung">
            <a:extLst>
              <a:ext uri="{FF2B5EF4-FFF2-40B4-BE49-F238E27FC236}">
                <a16:creationId xmlns:a16="http://schemas.microsoft.com/office/drawing/2014/main" id="{91E2C330-A246-6509-6554-0FDBA5DCA7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093" b="13210"/>
          <a:stretch/>
        </p:blipFill>
        <p:spPr>
          <a:xfrm>
            <a:off x="14884746" y="3059159"/>
            <a:ext cx="4664180" cy="3847702"/>
          </a:xfrm>
          <a:prstGeom prst="rect">
            <a:avLst/>
          </a:prstGeom>
        </p:spPr>
      </p:pic>
      <p:pic>
        <p:nvPicPr>
          <p:cNvPr id="35" name="Inhaltsplatzhalter 6" descr="Ein Bild, das draußen, Himmel, Wasserdamm, Gelände enthält.&#10;&#10;Automatisch generierte Beschreibung">
            <a:extLst>
              <a:ext uri="{FF2B5EF4-FFF2-40B4-BE49-F238E27FC236}">
                <a16:creationId xmlns:a16="http://schemas.microsoft.com/office/drawing/2014/main" id="{48C7459C-E51D-DCD3-4A4C-64E9AB6194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8982" b="20982"/>
          <a:stretch/>
        </p:blipFill>
        <p:spPr>
          <a:xfrm>
            <a:off x="639434" y="3059159"/>
            <a:ext cx="4664180" cy="3847700"/>
          </a:xfrm>
          <a:prstGeom prst="rect">
            <a:avLst/>
          </a:prstGeom>
        </p:spPr>
      </p:pic>
      <p:sp>
        <p:nvSpPr>
          <p:cNvPr id="36" name="Title 33">
            <a:extLst>
              <a:ext uri="{FF2B5EF4-FFF2-40B4-BE49-F238E27FC236}">
                <a16:creationId xmlns:a16="http://schemas.microsoft.com/office/drawing/2014/main" id="{ACDE0B87-1EA6-8E68-7772-63EBD5390044}"/>
              </a:ext>
            </a:extLst>
          </p:cNvPr>
          <p:cNvSpPr txBox="1">
            <a:spLocks/>
          </p:cNvSpPr>
          <p:nvPr/>
        </p:nvSpPr>
        <p:spPr>
          <a:xfrm>
            <a:off x="1225093" y="7845246"/>
            <a:ext cx="3490451" cy="268510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the Climate-Sanitation Nexus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the relevance of Sustainable Development Goals and Nationally Determined Contributions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43DCDB-DD96-730B-492B-E03F25D006C3}"/>
              </a:ext>
            </a:extLst>
          </p:cNvPr>
          <p:cNvSpPr/>
          <p:nvPr/>
        </p:nvSpPr>
        <p:spPr>
          <a:xfrm>
            <a:off x="1225093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Module 1</a:t>
            </a:r>
          </a:p>
          <a:p>
            <a:pPr algn="ctr"/>
            <a:r>
              <a:rPr lang="en-US" sz="2400">
                <a:solidFill>
                  <a:srgbClr val="004A80"/>
                </a:solidFill>
              </a:rPr>
              <a:t>Climate-Sanitation Nexus</a:t>
            </a:r>
          </a:p>
        </p:txBody>
      </p:sp>
      <p:sp>
        <p:nvSpPr>
          <p:cNvPr id="38" name="Title 33">
            <a:extLst>
              <a:ext uri="{FF2B5EF4-FFF2-40B4-BE49-F238E27FC236}">
                <a16:creationId xmlns:a16="http://schemas.microsoft.com/office/drawing/2014/main" id="{39B2B018-F131-5C73-2C20-B7CD79A5645E}"/>
              </a:ext>
            </a:extLst>
          </p:cNvPr>
          <p:cNvSpPr txBox="1">
            <a:spLocks/>
          </p:cNvSpPr>
          <p:nvPr/>
        </p:nvSpPr>
        <p:spPr>
          <a:xfrm>
            <a:off x="10723172" y="7759611"/>
            <a:ext cx="3490451" cy="202858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the climate finance evolution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Awareness of existing climate financing tools for sanitation projects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3E09C06-4EC7-1FAB-FBC4-990018C5CBF6}"/>
              </a:ext>
            </a:extLst>
          </p:cNvPr>
          <p:cNvSpPr/>
          <p:nvPr/>
        </p:nvSpPr>
        <p:spPr>
          <a:xfrm>
            <a:off x="10723172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Module 3</a:t>
            </a:r>
          </a:p>
          <a:p>
            <a:pPr algn="ctr"/>
            <a:r>
              <a:rPr lang="en-US" sz="2400">
                <a:solidFill>
                  <a:srgbClr val="004A80"/>
                </a:solidFill>
              </a:rPr>
              <a:t>Climate Finance for Sanitation</a:t>
            </a:r>
          </a:p>
        </p:txBody>
      </p:sp>
      <p:sp>
        <p:nvSpPr>
          <p:cNvPr id="40" name="Title 33">
            <a:extLst>
              <a:ext uri="{FF2B5EF4-FFF2-40B4-BE49-F238E27FC236}">
                <a16:creationId xmlns:a16="http://schemas.microsoft.com/office/drawing/2014/main" id="{AEE61A18-1E19-4783-1586-677A7284F43F}"/>
              </a:ext>
            </a:extLst>
          </p:cNvPr>
          <p:cNvSpPr txBox="1">
            <a:spLocks/>
          </p:cNvSpPr>
          <p:nvPr/>
        </p:nvSpPr>
        <p:spPr>
          <a:xfrm>
            <a:off x="15508167" y="7702510"/>
            <a:ext cx="3490451" cy="202858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carbon markets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>
                <a:solidFill>
                  <a:srgbClr val="004A80"/>
                </a:solidFill>
                <a:latin typeface="Titillium Web SemiBold" pitchFamily="2" charset="77"/>
              </a:rPr>
              <a:t>Understanding carbon credits and carbon credit projects</a:t>
            </a:r>
            <a:endParaRPr lang="en-US" sz="2000" b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46AF4D-3235-15A0-D11B-BAB83269394B}"/>
              </a:ext>
            </a:extLst>
          </p:cNvPr>
          <p:cNvSpPr/>
          <p:nvPr/>
        </p:nvSpPr>
        <p:spPr>
          <a:xfrm>
            <a:off x="15508167" y="6182198"/>
            <a:ext cx="3490451" cy="1446097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52400" rotWithShape="0">
              <a:schemeClr val="bg1">
                <a:lumMod val="75000"/>
                <a:alpha val="8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4A80"/>
                </a:solidFill>
              </a:rPr>
              <a:t>Module 4</a:t>
            </a:r>
          </a:p>
          <a:p>
            <a:pPr algn="ctr"/>
            <a:r>
              <a:rPr lang="en-US" sz="2400">
                <a:solidFill>
                  <a:srgbClr val="004A80"/>
                </a:solidFill>
              </a:rPr>
              <a:t>Climate Markets for Sanitation</a:t>
            </a: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32C47661-CC16-812F-F071-28CB566884C2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93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BC3676-33EF-349B-1F61-586387362FA7}"/>
              </a:ext>
            </a:extLst>
          </p:cNvPr>
          <p:cNvSpPr/>
          <p:nvPr/>
        </p:nvSpPr>
        <p:spPr>
          <a:xfrm flipH="1">
            <a:off x="1134823" y="1382155"/>
            <a:ext cx="90270" cy="1528097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40054F63-D137-A7D7-F34F-0C76ECF7AABA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b="1" dirty="0">
                <a:latin typeface="Lato Black" panose="020F0502020204030203" pitchFamily="34" charset="77"/>
              </a:rPr>
              <a:t>Target Audience</a:t>
            </a:r>
            <a:endParaRPr lang="en-PT" sz="4800" b="1">
              <a:latin typeface="Lato Black" panose="020F0502020204030203" pitchFamily="34" charset="77"/>
            </a:endParaRP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7C2587E0-27E2-26BC-AD44-82413DD14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pic>
        <p:nvPicPr>
          <p:cNvPr id="5" name="Grafik 4" descr="Ein Bild, das Karte, Text, Atlas, Diagramm enthält.&#10;&#10;KI-generierte Inhalte können fehlerhaft sein.">
            <a:extLst>
              <a:ext uri="{FF2B5EF4-FFF2-40B4-BE49-F238E27FC236}">
                <a16:creationId xmlns:a16="http://schemas.microsoft.com/office/drawing/2014/main" id="{137AD246-1BB1-EDC3-BEF5-73CF9CE929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/>
          <a:stretch/>
        </p:blipFill>
        <p:spPr>
          <a:xfrm>
            <a:off x="11630205" y="2789606"/>
            <a:ext cx="7951872" cy="85124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EC4574B-9628-A840-0293-F8481123679C}"/>
              </a:ext>
            </a:extLst>
          </p:cNvPr>
          <p:cNvSpPr txBox="1"/>
          <p:nvPr/>
        </p:nvSpPr>
        <p:spPr>
          <a:xfrm>
            <a:off x="13375286" y="2345693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G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Represented countries</a:t>
            </a:r>
          </a:p>
        </p:txBody>
      </p:sp>
      <p:pic>
        <p:nvPicPr>
          <p:cNvPr id="10" name="Grafik 9" descr="Ein Bild, das Text, Schrif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DD1235D9-8CBB-5257-0C22-73C4383EC0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37" y="3556534"/>
            <a:ext cx="8794586" cy="700543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9D9CAA14-94AA-4415-CBCC-C47D4AFC41CA}"/>
              </a:ext>
            </a:extLst>
          </p:cNvPr>
          <p:cNvSpPr txBox="1"/>
          <p:nvPr/>
        </p:nvSpPr>
        <p:spPr>
          <a:xfrm>
            <a:off x="1441485" y="2325478"/>
            <a:ext cx="10051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latin typeface="Lato Light" panose="020F0302020204030203" pitchFamily="34" charset="77"/>
              </a:rPr>
              <a:t>Sanitation and climate stakeholders from all over Africa</a:t>
            </a:r>
            <a:endParaRPr lang="en-PT" sz="3200">
              <a:latin typeface="Lato Light" panose="020F0302020204030203" pitchFamily="34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1AFA30-48A2-9B5D-B70D-24EBD0C1B0D3}"/>
              </a:ext>
            </a:extLst>
          </p:cNvPr>
          <p:cNvSpPr txBox="1"/>
          <p:nvPr/>
        </p:nvSpPr>
        <p:spPr>
          <a:xfrm>
            <a:off x="3514264" y="3156475"/>
            <a:ext cx="4709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EG" sz="3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Represented professions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7C71BE-43B7-20D9-588F-C9757B4EC0DD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BC005820-204A-F259-3431-4C78A225626E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16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B9D7-FE9F-168C-A853-AF974EAD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EB3434B-64DA-0936-78C1-A21F49E4E7B6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020C45F1-FE62-E3D4-002B-DE7EB36E8758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Insights from the Training Needs Assessment I</a:t>
            </a: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887521DC-792C-CB03-157D-11F40E194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7" name="Title 33">
            <a:extLst>
              <a:ext uri="{FF2B5EF4-FFF2-40B4-BE49-F238E27FC236}">
                <a16:creationId xmlns:a16="http://schemas.microsoft.com/office/drawing/2014/main" id="{C7AC0E05-F5AB-5FDD-8DD8-D2BEBFF8D4CA}"/>
              </a:ext>
            </a:extLst>
          </p:cNvPr>
          <p:cNvSpPr txBox="1">
            <a:spLocks/>
          </p:cNvSpPr>
          <p:nvPr/>
        </p:nvSpPr>
        <p:spPr>
          <a:xfrm>
            <a:off x="2823212" y="8158982"/>
            <a:ext cx="16366722" cy="2130047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kern="0" dirty="0">
                <a:solidFill>
                  <a:srgbClr val="004A80"/>
                </a:solidFill>
                <a:latin typeface="Titillium Web SemiBold" pitchFamily="2" charset="77"/>
              </a:rPr>
              <a:t>Very diverse knowledge background on climate-sanitation relation.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dirty="0">
                <a:solidFill>
                  <a:srgbClr val="004A80"/>
                </a:solidFill>
                <a:latin typeface="Titillium Web SemiBold" pitchFamily="2" charset="77"/>
              </a:rPr>
              <a:t>Low or average theoretical and practical knowledge on climate finance and carbon markets.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u="sng" dirty="0">
                <a:solidFill>
                  <a:srgbClr val="004A80"/>
                </a:solidFill>
                <a:latin typeface="Titillium Web SemiBold" pitchFamily="2" charset="77"/>
              </a:rPr>
              <a:t>The training will focus on creating a common understanding of the climate-sanitation interlinkages.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u="sng" dirty="0">
                <a:solidFill>
                  <a:srgbClr val="004A80"/>
                </a:solidFill>
                <a:latin typeface="Titillium Web SemiBold" pitchFamily="2" charset="77"/>
              </a:rPr>
              <a:t>For both climate finance and carbon markets a solid basic understanding needs to be created.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6408FF-24AE-18FF-25F5-B7D232B49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85" y="7628936"/>
            <a:ext cx="5957717" cy="530046"/>
          </a:xfrm>
          <a:prstGeom prst="rect">
            <a:avLst/>
          </a:prstGeom>
        </p:spPr>
      </p:pic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3C4A6D33-A0CB-0F83-4662-FF91B0B18C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2108154"/>
              </p:ext>
            </p:extLst>
          </p:nvPr>
        </p:nvGraphicFramePr>
        <p:xfrm>
          <a:off x="3084976" y="2986490"/>
          <a:ext cx="6589968" cy="464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C22D0DA6-E1AD-A215-C3AC-5E86A7F556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158621"/>
              </p:ext>
            </p:extLst>
          </p:nvPr>
        </p:nvGraphicFramePr>
        <p:xfrm>
          <a:off x="10316405" y="2986489"/>
          <a:ext cx="5689424" cy="464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1">
            <a:extLst>
              <a:ext uri="{FF2B5EF4-FFF2-40B4-BE49-F238E27FC236}">
                <a16:creationId xmlns:a16="http://schemas.microsoft.com/office/drawing/2014/main" id="{E13D7894-43A9-35CF-BC4A-A9ABDEB0C204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5" name="Slide Number Placeholder 11">
            <a:extLst>
              <a:ext uri="{FF2B5EF4-FFF2-40B4-BE49-F238E27FC236}">
                <a16:creationId xmlns:a16="http://schemas.microsoft.com/office/drawing/2014/main" id="{DEC52C16-D4B6-46CD-1718-23A122650E77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17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3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6DE41-20FD-C74F-410B-B0A625011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B61BA93-2C71-A0D7-5796-F5820CBFD619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FCCD764D-8879-C2B2-0A87-7D9E894D233B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Insights from the Training Needs Assessment II</a:t>
            </a: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C4548AD5-4C02-7412-57BC-5994164C5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53D4223-5570-BA61-2E64-EE0F8E8672E1}"/>
              </a:ext>
            </a:extLst>
          </p:cNvPr>
          <p:cNvGraphicFramePr>
            <a:graphicFrameLocks/>
          </p:cNvGraphicFramePr>
          <p:nvPr/>
        </p:nvGraphicFramePr>
        <p:xfrm>
          <a:off x="1908163" y="3480207"/>
          <a:ext cx="15321014" cy="3490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3">
            <a:extLst>
              <a:ext uri="{FF2B5EF4-FFF2-40B4-BE49-F238E27FC236}">
                <a16:creationId xmlns:a16="http://schemas.microsoft.com/office/drawing/2014/main" id="{58DB6E13-4C54-4628-A8F7-ABA3FED133D1}"/>
              </a:ext>
            </a:extLst>
          </p:cNvPr>
          <p:cNvSpPr txBox="1">
            <a:spLocks/>
          </p:cNvSpPr>
          <p:nvPr/>
        </p:nvSpPr>
        <p:spPr>
          <a:xfrm>
            <a:off x="3813717" y="7628937"/>
            <a:ext cx="12823903" cy="268510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kern="0" dirty="0">
                <a:solidFill>
                  <a:srgbClr val="004A80"/>
                </a:solidFill>
                <a:latin typeface="Titillium Web SemiBold" pitchFamily="2" charset="77"/>
              </a:rPr>
              <a:t>Participants are experienced trainers.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kern="0" dirty="0">
                <a:solidFill>
                  <a:srgbClr val="004A80"/>
                </a:solidFill>
                <a:latin typeface="Titillium Web SemiBold" pitchFamily="2" charset="77"/>
              </a:rPr>
              <a:t>Training experiences up to now focused especially on pure sanitation topics.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800" b="0" u="sng" kern="0" dirty="0">
                <a:solidFill>
                  <a:srgbClr val="004A80"/>
                </a:solidFill>
                <a:latin typeface="Titillium Web SemiBold" pitchFamily="2" charset="77"/>
              </a:rPr>
              <a:t>Insights are necessary to prepare for trainings on sanitation-climate topics.</a:t>
            </a:r>
            <a:endParaRPr lang="en-US" sz="2800" b="0" u="sng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3F15EFF-1F3E-897F-0DC3-BF118AC1BF78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7D64CA9D-2BE7-C405-4A83-F9EF8610DC97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18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6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2C8B3-75B4-7323-DF60-6E08B2783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BA7B4ED-5DA6-B124-524D-B132C3229E79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B8179696-6464-2D31-ACE0-13184854329A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Training Documentation </a:t>
            </a:r>
          </a:p>
        </p:txBody>
      </p:sp>
      <p:pic>
        <p:nvPicPr>
          <p:cNvPr id="4" name="Grafik 3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0933FAC8-A3C8-AC40-E901-AAF21A295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8BF5209-AC3C-CCD4-382D-9320DB260BA6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793B5795-A7C6-2EE7-39D1-EF7EEA9E5241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19</a:t>
            </a:fld>
            <a:endParaRPr lang="en-FR">
              <a:solidFill>
                <a:schemeClr val="tx1"/>
              </a:solidFill>
            </a:endParaRPr>
          </a:p>
        </p:txBody>
      </p:sp>
      <p:sp>
        <p:nvSpPr>
          <p:cNvPr id="13" name="Title 33">
            <a:extLst>
              <a:ext uri="{FF2B5EF4-FFF2-40B4-BE49-F238E27FC236}">
                <a16:creationId xmlns:a16="http://schemas.microsoft.com/office/drawing/2014/main" id="{EF11C490-CDE8-1896-EE08-D88E94D04CC0}"/>
              </a:ext>
            </a:extLst>
          </p:cNvPr>
          <p:cNvSpPr txBox="1">
            <a:spLocks/>
          </p:cNvSpPr>
          <p:nvPr/>
        </p:nvSpPr>
        <p:spPr>
          <a:xfrm>
            <a:off x="1225092" y="3884217"/>
            <a:ext cx="10929731" cy="4316885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The training material from the QR code/link, including:</a:t>
            </a:r>
          </a:p>
          <a:p>
            <a:pPr marL="457200" indent="-457200" algn="l">
              <a:spcAft>
                <a:spcPts val="600"/>
              </a:spcAft>
              <a:buFontTx/>
              <a:buChar char="-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Manual</a:t>
            </a:r>
            <a:r>
              <a:rPr lang="zh-CN" alt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US" altLang="zh-CN" sz="3200" b="0" kern="0" dirty="0">
                <a:solidFill>
                  <a:srgbClr val="004A80"/>
                </a:solidFill>
                <a:latin typeface="Titillium Web SemiBold" pitchFamily="2" charset="77"/>
              </a:rPr>
              <a:t>with</a:t>
            </a:r>
            <a:r>
              <a:rPr lang="zh-CN" alt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US" altLang="zh-CN" sz="3200" b="0" kern="0" dirty="0">
                <a:solidFill>
                  <a:srgbClr val="004A80"/>
                </a:solidFill>
                <a:latin typeface="Titillium Web SemiBold" pitchFamily="2" charset="77"/>
              </a:rPr>
              <a:t>trainer’s</a:t>
            </a:r>
            <a:r>
              <a:rPr lang="zh-CN" alt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US" altLang="zh-CN" sz="3200" b="0" kern="0" dirty="0">
                <a:solidFill>
                  <a:srgbClr val="004A80"/>
                </a:solidFill>
                <a:latin typeface="Titillium Web SemiBold" pitchFamily="2" charset="77"/>
              </a:rPr>
              <a:t>guidance</a:t>
            </a:r>
            <a:r>
              <a:rPr lang="zh-CN" alt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US" altLang="zh-CN" sz="3200" b="0" kern="0" dirty="0">
                <a:solidFill>
                  <a:srgbClr val="004A80"/>
                </a:solidFill>
                <a:latin typeface="Titillium Web SemiBold" pitchFamily="2" charset="77"/>
              </a:rPr>
              <a:t>and</a:t>
            </a:r>
            <a:r>
              <a:rPr lang="zh-CN" alt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  <a:r>
              <a:rPr lang="en-US" altLang="zh-CN" sz="3200" b="0" kern="0" dirty="0">
                <a:solidFill>
                  <a:srgbClr val="004A80"/>
                </a:solidFill>
                <a:latin typeface="Titillium Web SemiBold" pitchFamily="2" charset="77"/>
              </a:rPr>
              <a:t>exercises</a:t>
            </a: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457200" indent="-457200" algn="l">
              <a:spcAft>
                <a:spcPts val="600"/>
              </a:spcAft>
              <a:buFontTx/>
              <a:buChar char="-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Presentations</a:t>
            </a:r>
          </a:p>
          <a:p>
            <a:pPr algn="l">
              <a:spcAft>
                <a:spcPts val="600"/>
              </a:spcAft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28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28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819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platzhalter 28" descr="Ein Bild, das Himmel, draußen, Gebäude, Eigentum enthält.&#10;&#10;KI-generierte Inhalte können fehlerhaft sein.">
            <a:extLst>
              <a:ext uri="{FF2B5EF4-FFF2-40B4-BE49-F238E27FC236}">
                <a16:creationId xmlns:a16="http://schemas.microsoft.com/office/drawing/2014/main" id="{71D16BCC-AE54-5297-93DA-383F53010E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8" b="3581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A5B7F-B5FE-7F13-306F-17D3E399A7EC}"/>
              </a:ext>
            </a:extLst>
          </p:cNvPr>
          <p:cNvSpPr txBox="1"/>
          <p:nvPr/>
        </p:nvSpPr>
        <p:spPr>
          <a:xfrm>
            <a:off x="769593" y="1109930"/>
            <a:ext cx="11538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Lato Black" panose="020F0502020204030203" pitchFamily="34" charset="77"/>
              </a:rPr>
              <a:t>Agenda</a:t>
            </a:r>
            <a:endParaRPr lang="en-PT" sz="7200" b="1">
              <a:latin typeface="Lato Black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A433D-38E4-49DA-9DC5-39D99E075CE4}"/>
              </a:ext>
            </a:extLst>
          </p:cNvPr>
          <p:cNvSpPr txBox="1"/>
          <p:nvPr/>
        </p:nvSpPr>
        <p:spPr>
          <a:xfrm>
            <a:off x="1456254" y="3775473"/>
            <a:ext cx="23495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u="sng" dirty="0">
                <a:uFill>
                  <a:solidFill>
                    <a:srgbClr val="FFC000"/>
                  </a:solidFill>
                </a:uFill>
                <a:latin typeface="Lato"/>
                <a:ea typeface="Lato"/>
                <a:cs typeface="Lato"/>
              </a:rPr>
              <a:t>About GGGI and UPM </a:t>
            </a:r>
            <a:endParaRPr lang="en-PT" sz="2800" b="1" u="sng" dirty="0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83CFC-E617-35B3-9661-2D433A14B3F9}"/>
              </a:ext>
            </a:extLst>
          </p:cNvPr>
          <p:cNvSpPr txBox="1"/>
          <p:nvPr/>
        </p:nvSpPr>
        <p:spPr>
          <a:xfrm>
            <a:off x="6201493" y="3775473"/>
            <a:ext cx="234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About the Training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BC76B-BF2C-6E7B-CD9A-0FE1095B26E2}"/>
              </a:ext>
            </a:extLst>
          </p:cNvPr>
          <p:cNvSpPr txBox="1"/>
          <p:nvPr/>
        </p:nvSpPr>
        <p:spPr>
          <a:xfrm>
            <a:off x="11148652" y="3775473"/>
            <a:ext cx="234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Training Agenda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392846-DEF9-C6D7-B842-71769E2AE6B1}"/>
              </a:ext>
            </a:extLst>
          </p:cNvPr>
          <p:cNvSpPr/>
          <p:nvPr/>
        </p:nvSpPr>
        <p:spPr>
          <a:xfrm>
            <a:off x="11380934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83BF3-C6BF-2388-9E0F-93252F1A0975}"/>
              </a:ext>
            </a:extLst>
          </p:cNvPr>
          <p:cNvSpPr txBox="1"/>
          <p:nvPr/>
        </p:nvSpPr>
        <p:spPr>
          <a:xfrm>
            <a:off x="11583079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9000" dirty="0">
                <a:solidFill>
                  <a:schemeClr val="bg1"/>
                </a:solidFill>
                <a:latin typeface="Lato Light" panose="020F0302020204030203" pitchFamily="34" charset="77"/>
              </a:rPr>
              <a:t>3</a:t>
            </a:r>
            <a:endParaRPr lang="en-PT" sz="90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90FDE6-9E2D-BB34-570D-79EE302794AD}"/>
              </a:ext>
            </a:extLst>
          </p:cNvPr>
          <p:cNvSpPr/>
          <p:nvPr/>
        </p:nvSpPr>
        <p:spPr>
          <a:xfrm>
            <a:off x="6439134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8CCED-FB2D-A07F-9908-10DC187B7912}"/>
              </a:ext>
            </a:extLst>
          </p:cNvPr>
          <p:cNvSpPr txBox="1"/>
          <p:nvPr/>
        </p:nvSpPr>
        <p:spPr>
          <a:xfrm>
            <a:off x="6641279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C32287-C555-6183-9630-D2ED5B12262F}"/>
              </a:ext>
            </a:extLst>
          </p:cNvPr>
          <p:cNvSpPr/>
          <p:nvPr/>
        </p:nvSpPr>
        <p:spPr>
          <a:xfrm>
            <a:off x="1724256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2134FE-814E-F1D4-13F2-BC55FB6E45B2}"/>
              </a:ext>
            </a:extLst>
          </p:cNvPr>
          <p:cNvSpPr txBox="1"/>
          <p:nvPr/>
        </p:nvSpPr>
        <p:spPr>
          <a:xfrm>
            <a:off x="1926401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38252-7B87-80FD-F8BD-9229BB3C6BB1}"/>
              </a:ext>
            </a:extLst>
          </p:cNvPr>
          <p:cNvSpPr txBox="1"/>
          <p:nvPr/>
        </p:nvSpPr>
        <p:spPr>
          <a:xfrm>
            <a:off x="882282" y="10664021"/>
            <a:ext cx="916976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</a:t>
            </a:r>
          </a:p>
        </p:txBody>
      </p:sp>
      <p:pic>
        <p:nvPicPr>
          <p:cNvPr id="2" name="Grafik 1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1E7655DA-835F-C72E-6723-0D9CEFBF2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10B86003-F0CC-7B05-3A8C-EB2542A402A1}"/>
              </a:ext>
            </a:extLst>
          </p:cNvPr>
          <p:cNvSpPr txBox="1"/>
          <p:nvPr/>
        </p:nvSpPr>
        <p:spPr>
          <a:xfrm>
            <a:off x="16095811" y="3775473"/>
            <a:ext cx="234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>
                <a:uFill>
                  <a:solidFill>
                    <a:srgbClr val="FFC000"/>
                  </a:solidFill>
                </a:uFill>
                <a:latin typeface="Lato" panose="020F0502020204030203" pitchFamily="34" charset="77"/>
              </a:rPr>
              <a:t>Let’s get started!</a:t>
            </a:r>
            <a:endParaRPr lang="en-PT" sz="2800" b="1" u="sng">
              <a:uFill>
                <a:solidFill>
                  <a:srgbClr val="FFC000"/>
                </a:solidFill>
              </a:uFill>
              <a:latin typeface="Lato" panose="020F0502020204030203" pitchFamily="34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B4E6D2-9887-FACB-2801-8B3BC046F36F}"/>
              </a:ext>
            </a:extLst>
          </p:cNvPr>
          <p:cNvSpPr/>
          <p:nvPr/>
        </p:nvSpPr>
        <p:spPr>
          <a:xfrm>
            <a:off x="16328093" y="5036886"/>
            <a:ext cx="1884937" cy="1884937"/>
          </a:xfrm>
          <a:prstGeom prst="ellipse">
            <a:avLst/>
          </a:prstGeom>
          <a:solidFill>
            <a:srgbClr val="08B89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0DAC0685-ED86-47AA-E30B-23909CEECF9B}"/>
              </a:ext>
            </a:extLst>
          </p:cNvPr>
          <p:cNvSpPr txBox="1"/>
          <p:nvPr/>
        </p:nvSpPr>
        <p:spPr>
          <a:xfrm>
            <a:off x="16530238" y="524069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90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9000">
                <a:solidFill>
                  <a:schemeClr val="bg1"/>
                </a:solidFill>
                <a:latin typeface="Lato Light" panose="020F0302020204030203" pitchFamily="34" charset="77"/>
              </a:rPr>
              <a:t>4</a:t>
            </a:r>
            <a:endParaRPr lang="en-PT" sz="90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1371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78409-5DE2-41D6-33C6-515AC148B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34F2A1F-F6F8-3839-4FD3-032AA79476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43F3-D421-0F8E-566F-AD3D761419F9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32500">
                <a:solidFill>
                  <a:schemeClr val="bg1"/>
                </a:solidFill>
                <a:latin typeface="Lato Light" panose="020F0302020204030203" pitchFamily="34" charset="77"/>
              </a:rPr>
              <a:t>3</a:t>
            </a:r>
            <a:endParaRPr lang="en-PT" sz="325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C3E30-A13E-F7C6-8226-CB78132E0122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AGENDA</a:t>
            </a:r>
          </a:p>
        </p:txBody>
      </p:sp>
      <p:pic>
        <p:nvPicPr>
          <p:cNvPr id="5" name="Graphic 68">
            <a:extLst>
              <a:ext uri="{FF2B5EF4-FFF2-40B4-BE49-F238E27FC236}">
                <a16:creationId xmlns:a16="http://schemas.microsoft.com/office/drawing/2014/main" id="{CD59B14C-EC1C-4645-E7AD-4ADAD4E306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7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4026F-21D5-2019-E0B9-D632E8739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D682830-E717-38C7-18F8-3F4DE3A1E2AE}"/>
              </a:ext>
            </a:extLst>
          </p:cNvPr>
          <p:cNvSpPr/>
          <p:nvPr/>
        </p:nvSpPr>
        <p:spPr>
          <a:xfrm>
            <a:off x="1225092" y="1382155"/>
            <a:ext cx="45719" cy="1938991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8AF60-5E7E-1E01-76CA-D4C69EA662A9}"/>
              </a:ext>
            </a:extLst>
          </p:cNvPr>
          <p:cNvSpPr txBox="1"/>
          <p:nvPr/>
        </p:nvSpPr>
        <p:spPr>
          <a:xfrm>
            <a:off x="1441450" y="1478260"/>
            <a:ext cx="10051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AGENDA</a:t>
            </a:r>
            <a:endParaRPr lang="en-IE" sz="6000" b="1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phic 68">
            <a:extLst>
              <a:ext uri="{FF2B5EF4-FFF2-40B4-BE49-F238E27FC236}">
                <a16:creationId xmlns:a16="http://schemas.microsoft.com/office/drawing/2014/main" id="{55340AF3-EA36-8B3A-D396-231AC14C4F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3440" y="414705"/>
            <a:ext cx="1458881" cy="594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ED6859-E39F-E596-23D9-D1BBAEDC5782}"/>
              </a:ext>
            </a:extLst>
          </p:cNvPr>
          <p:cNvSpPr txBox="1"/>
          <p:nvPr/>
        </p:nvSpPr>
        <p:spPr>
          <a:xfrm>
            <a:off x="882282" y="10664021"/>
            <a:ext cx="1353180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Climate-SMART Sanitation Approach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1A0E2-7874-F7F2-0C00-D5208A5A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202" y="557239"/>
            <a:ext cx="9099603" cy="9995338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F2BA38EB-E201-64AA-11AE-290BE60937D5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21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8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F754-1986-8C10-E032-F2F0DE57C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D4A5AF-3F28-7D04-E8D6-550C0472FE45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</a:t>
            </a:r>
            <a:r>
              <a:rPr lang="de-DE" sz="32500">
                <a:solidFill>
                  <a:schemeClr val="bg1"/>
                </a:solidFill>
                <a:latin typeface="Lato Light" panose="020F0302020204030203" pitchFamily="34" charset="77"/>
              </a:rPr>
              <a:t>4</a:t>
            </a:r>
            <a:endParaRPr lang="en-PT" sz="32500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8B891-2698-E81E-D8FC-17E375975E12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LET’S GET STARTED!</a:t>
            </a:r>
          </a:p>
        </p:txBody>
      </p:sp>
      <p:pic>
        <p:nvPicPr>
          <p:cNvPr id="5" name="Graphic 68">
            <a:extLst>
              <a:ext uri="{FF2B5EF4-FFF2-40B4-BE49-F238E27FC236}">
                <a16:creationId xmlns:a16="http://schemas.microsoft.com/office/drawing/2014/main" id="{D150D698-37FC-FC23-E041-1093F3971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2D81B4FF-C790-C293-DAAF-11263423D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EG"/>
          </a:p>
        </p:txBody>
      </p:sp>
    </p:spTree>
    <p:extLst>
      <p:ext uri="{BB962C8B-B14F-4D97-AF65-F5344CB8AC3E}">
        <p14:creationId xmlns:p14="http://schemas.microsoft.com/office/powerpoint/2010/main" val="101702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2DA7703-5181-8204-C39E-AC397F782C2C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183BD9A-1B2D-7C06-D115-97AAFAC13140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Introduce yourself!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08D6A61-E4D0-7570-5CBF-AAA552262F28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3FE59945-3346-8955-B25F-587BA348E45C}"/>
              </a:ext>
            </a:extLst>
          </p:cNvPr>
          <p:cNvSpPr txBox="1">
            <a:spLocks/>
          </p:cNvSpPr>
          <p:nvPr/>
        </p:nvSpPr>
        <p:spPr>
          <a:xfrm>
            <a:off x="1959127" y="3361737"/>
            <a:ext cx="9834208" cy="5674108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What is your name?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Where are </a:t>
            </a:r>
            <a:r>
              <a:rPr lang="en-US" sz="3200" b="0" kern="0">
                <a:solidFill>
                  <a:srgbClr val="004A80"/>
                </a:solidFill>
                <a:latin typeface="Titillium Web SemiBold" pitchFamily="2" charset="77"/>
              </a:rPr>
              <a:t>you from?</a:t>
            </a: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dirty="0">
                <a:solidFill>
                  <a:srgbClr val="004A80"/>
                </a:solidFill>
                <a:latin typeface="Titillium Web SemiBold" pitchFamily="2" charset="77"/>
              </a:rPr>
              <a:t>What is your current employment?</a:t>
            </a:r>
          </a:p>
          <a:p>
            <a:pPr algn="l">
              <a:spcAft>
                <a:spcPts val="600"/>
              </a:spcAft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FB1FC89B-C20C-65D9-DAB7-B601652F2528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23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6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E45A5-EF64-E545-3EFF-B7B819A6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B9D34C2-CE41-5ED8-4DB5-591BD17F2329}"/>
              </a:ext>
            </a:extLst>
          </p:cNvPr>
          <p:cNvSpPr/>
          <p:nvPr/>
        </p:nvSpPr>
        <p:spPr>
          <a:xfrm>
            <a:off x="1225092" y="1382155"/>
            <a:ext cx="45719" cy="1690043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95A91A8-7709-4812-EDA0-8535988C0FC4}"/>
              </a:ext>
            </a:extLst>
          </p:cNvPr>
          <p:cNvSpPr txBox="1"/>
          <p:nvPr/>
        </p:nvSpPr>
        <p:spPr>
          <a:xfrm>
            <a:off x="1441485" y="1502539"/>
            <a:ext cx="163667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What are your main expectations for this Training-of-Trainers?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24117AB-7BD4-68CB-08FD-89C3B56F4B4E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25538D4A-5758-D8F3-77EA-AEE799147D04}"/>
              </a:ext>
            </a:extLst>
          </p:cNvPr>
          <p:cNvSpPr txBox="1">
            <a:spLocks/>
          </p:cNvSpPr>
          <p:nvPr/>
        </p:nvSpPr>
        <p:spPr>
          <a:xfrm>
            <a:off x="1959127" y="3361737"/>
            <a:ext cx="9834208" cy="5674108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5400" b="0" kern="0" noProof="0" dirty="0">
                <a:solidFill>
                  <a:srgbClr val="004A80"/>
                </a:solidFill>
                <a:latin typeface="Titillium Web SemiBold" pitchFamily="2" charset="77"/>
              </a:rPr>
              <a:t>Connect to </a:t>
            </a:r>
            <a:r>
              <a:rPr lang="en-US" sz="5400" b="0" kern="0" noProof="0" dirty="0" err="1">
                <a:solidFill>
                  <a:srgbClr val="004A80"/>
                </a:solidFill>
                <a:latin typeface="Titillium Web SemiBold" pitchFamily="2" charset="77"/>
              </a:rPr>
              <a:t>menti.com</a:t>
            </a:r>
            <a:endParaRPr lang="en-US" sz="5400" b="0" kern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5400" b="0" kern="0" dirty="0">
                <a:solidFill>
                  <a:srgbClr val="004A80"/>
                </a:solidFill>
                <a:latin typeface="Titillium Web SemiBold" pitchFamily="2" charset="77"/>
              </a:rPr>
              <a:t>Join </a:t>
            </a:r>
            <a:r>
              <a:rPr lang="en-US" altLang="zh-CN" sz="5400" b="0" kern="0" dirty="0" err="1">
                <a:solidFill>
                  <a:srgbClr val="004A80"/>
                </a:solidFill>
                <a:latin typeface="Titillium Web SemiBold" pitchFamily="2" charset="77"/>
              </a:rPr>
              <a:t>xxxx</a:t>
            </a:r>
            <a:endParaRPr lang="en-US" sz="5400" b="0" noProof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noProof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3D14A76E-3B99-39A3-7385-AB2284BD818A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24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8FAC3-BC96-9230-9AE0-68C85279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C764E5C0-2A41-F46D-4833-F992CE0C4816}"/>
              </a:ext>
            </a:extLst>
          </p:cNvPr>
          <p:cNvSpPr/>
          <p:nvPr/>
        </p:nvSpPr>
        <p:spPr>
          <a:xfrm>
            <a:off x="1225092" y="1382155"/>
            <a:ext cx="45719" cy="1690043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32357D4-E98D-80D5-123B-157B6699CA27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Exercise: Understanding the Climate-Sanitation Nexus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D6DF388-2E1D-DF44-8090-D2EB726FB5BF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D33049EF-D9A1-2EBD-F197-5092BFFC24E2}"/>
              </a:ext>
            </a:extLst>
          </p:cNvPr>
          <p:cNvSpPr txBox="1">
            <a:spLocks/>
          </p:cNvSpPr>
          <p:nvPr/>
        </p:nvSpPr>
        <p:spPr>
          <a:xfrm>
            <a:off x="1225092" y="3361736"/>
            <a:ext cx="17509948" cy="7077915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Find yourself in one of </a:t>
            </a:r>
            <a:r>
              <a:rPr lang="en-US" sz="3200" u="sng" kern="0" dirty="0">
                <a:solidFill>
                  <a:srgbClr val="004A80"/>
                </a:solidFill>
                <a:latin typeface="Titillium Web SemiBold" pitchFamily="2" charset="77"/>
              </a:rPr>
              <a:t>the</a:t>
            </a: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 three groups in front of one of the flipcharts.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Together with your group answer one of the three questions by creating an </a:t>
            </a:r>
            <a:r>
              <a:rPr lang="en-US" sz="3200" b="0" u="sng" kern="0" dirty="0">
                <a:solidFill>
                  <a:srgbClr val="004A80"/>
                </a:solidFill>
                <a:latin typeface="Titillium Web SemiBold" pitchFamily="2" charset="77"/>
              </a:rPr>
              <a:t>impact diagram.</a:t>
            </a:r>
            <a:r>
              <a:rPr lang="en-US" sz="1400" b="0" u="sng" kern="0" dirty="0">
                <a:solidFill>
                  <a:srgbClr val="004A80"/>
                </a:solidFill>
                <a:latin typeface="Titillium Web SemiBold" pitchFamily="2" charset="77"/>
              </a:rPr>
              <a:t> 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You have </a:t>
            </a:r>
            <a:r>
              <a:rPr lang="en-US" sz="3200" u="sng" kern="0" dirty="0">
                <a:solidFill>
                  <a:srgbClr val="004A80"/>
                </a:solidFill>
                <a:latin typeface="Titillium Web SemiBold" pitchFamily="2" charset="77"/>
              </a:rPr>
              <a:t>10 minutes</a:t>
            </a: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. 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Each group presents to the others and answers questions/remarks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Don’t forget to make use of the </a:t>
            </a:r>
            <a:r>
              <a:rPr lang="en-US" sz="3200" b="0" u="sng" kern="0" dirty="0">
                <a:solidFill>
                  <a:srgbClr val="004A80"/>
                </a:solidFill>
                <a:latin typeface="Titillium Web SemiBold" pitchFamily="2" charset="77"/>
              </a:rPr>
              <a:t>keywords </a:t>
            </a:r>
            <a:r>
              <a:rPr lang="en-US" sz="3200" b="0" kern="0" dirty="0">
                <a:solidFill>
                  <a:srgbClr val="004A80"/>
                </a:solidFill>
                <a:latin typeface="Titillium Web SemiBold" pitchFamily="2" charset="77"/>
              </a:rPr>
              <a:t>that are provided for each group.</a:t>
            </a: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796F1468-68AC-3B35-765C-DDCEC9302013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25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0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CEAC6-B4A7-D3A3-AEBB-02DF11C9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F6FA693-63B4-E63A-378C-5371D7E1C97B}"/>
              </a:ext>
            </a:extLst>
          </p:cNvPr>
          <p:cNvSpPr/>
          <p:nvPr/>
        </p:nvSpPr>
        <p:spPr>
          <a:xfrm>
            <a:off x="1225092" y="1382155"/>
            <a:ext cx="45719" cy="1690043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0C0F679-2109-60AB-8848-3CE368A365BF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>
                <a:latin typeface="Lato Black" panose="020F0502020204030203" pitchFamily="34" charset="77"/>
              </a:rPr>
              <a:t>What is an impact diagram?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3012DF8-2FA4-8969-EFAF-28009211EBC0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pic>
        <p:nvPicPr>
          <p:cNvPr id="7" name="Grafik 6" descr="Ein Bild, das Text, Schrift, Screenshot, Schild enthält.&#10;&#10;KI-generierte Inhalte können fehlerhaft sein.">
            <a:extLst>
              <a:ext uri="{FF2B5EF4-FFF2-40B4-BE49-F238E27FC236}">
                <a16:creationId xmlns:a16="http://schemas.microsoft.com/office/drawing/2014/main" id="{C8E4C27A-43CC-30D0-05E9-6A9A68505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15" y="3072198"/>
            <a:ext cx="11966662" cy="716014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7C6F302-DDC2-DEC5-ED9C-E362004A384F}"/>
              </a:ext>
            </a:extLst>
          </p:cNvPr>
          <p:cNvSpPr txBox="1"/>
          <p:nvPr/>
        </p:nvSpPr>
        <p:spPr>
          <a:xfrm>
            <a:off x="1441485" y="2333800"/>
            <a:ext cx="10051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latin typeface="Lato Light" panose="020F0302020204030203" pitchFamily="34" charset="77"/>
              </a:rPr>
              <a:t>A simplified example</a:t>
            </a:r>
            <a:endParaRPr lang="en-PT" sz="3200">
              <a:latin typeface="Lato Light" panose="020F0302020204030203" pitchFamily="34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CB5DE0A3-279F-A40A-69A9-1EAFEE6F5BD2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26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10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67579-589B-A28E-FCCB-1C4A9697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D328DEF-07F3-3F16-014D-89F8804289AE}"/>
              </a:ext>
            </a:extLst>
          </p:cNvPr>
          <p:cNvSpPr/>
          <p:nvPr/>
        </p:nvSpPr>
        <p:spPr>
          <a:xfrm>
            <a:off x="1225092" y="1382155"/>
            <a:ext cx="45719" cy="1690043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0C15D01C-12B8-FE2E-7CFA-D6BB906E9221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Exercise: Understanding the Climate-Sanitation Nexus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E6EEF69-FA06-186F-4D93-ED4C61BDF525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F878C315-6C24-CEA6-B97D-B27C98C441B9}"/>
              </a:ext>
            </a:extLst>
          </p:cNvPr>
          <p:cNvSpPr txBox="1">
            <a:spLocks/>
          </p:cNvSpPr>
          <p:nvPr/>
        </p:nvSpPr>
        <p:spPr>
          <a:xfrm>
            <a:off x="1225092" y="4698195"/>
            <a:ext cx="17509948" cy="7077915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kern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  <a:p>
            <a:pPr algn="l">
              <a:spcAft>
                <a:spcPts val="600"/>
              </a:spcAft>
            </a:pPr>
            <a:endParaRPr lang="en-US" sz="3200" b="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2" name="Slide Number Placeholder 11">
            <a:extLst>
              <a:ext uri="{FF2B5EF4-FFF2-40B4-BE49-F238E27FC236}">
                <a16:creationId xmlns:a16="http://schemas.microsoft.com/office/drawing/2014/main" id="{0E54C686-8974-9BC1-EE3F-953A7AAE1B6D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27</a:t>
            </a:fld>
            <a:endParaRPr lang="en-FR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91E13-7914-D8A6-20EA-261C16060CB3}"/>
              </a:ext>
            </a:extLst>
          </p:cNvPr>
          <p:cNvSpPr txBox="1"/>
          <p:nvPr/>
        </p:nvSpPr>
        <p:spPr>
          <a:xfrm>
            <a:off x="1441485" y="3345366"/>
            <a:ext cx="17636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1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1: Defining the Climate-Sanitation Nexus</a:t>
            </a: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Q: What are the key components and interactions that define the Climate-Sanitation Nexus</a:t>
            </a: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Keywords: interdependence, feedback loops, co-benefits, human health, environmental health, vulnerability, emissions, policy, resilience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2621F-5FE4-9F5B-4120-63E49B76DAD1}"/>
              </a:ext>
            </a:extLst>
          </p:cNvPr>
          <p:cNvSpPr txBox="1"/>
          <p:nvPr/>
        </p:nvSpPr>
        <p:spPr>
          <a:xfrm>
            <a:off x="1441484" y="5713857"/>
            <a:ext cx="176363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1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2: Climate’s impacts </a:t>
            </a:r>
            <a:r>
              <a:rPr lang="en-US" sz="3200" b="1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Sanitation</a:t>
            </a:r>
            <a:endParaRPr lang="en-US" sz="3200" b="1" kern="0" dirty="0">
              <a:solidFill>
                <a:srgbClr val="004A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Q: How does climate change affect sanitation infrastructure, access and health outcomes</a:t>
            </a: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Keywords: infrastructure damage, access disruption, contamination, health risks, displacement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B87D4-C8D4-B913-793B-CA7224E0BB53}"/>
              </a:ext>
            </a:extLst>
          </p:cNvPr>
          <p:cNvSpPr txBox="1"/>
          <p:nvPr/>
        </p:nvSpPr>
        <p:spPr>
          <a:xfrm>
            <a:off x="1522193" y="7926198"/>
            <a:ext cx="17636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b="1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 3: Sanitation’s impacts </a:t>
            </a:r>
            <a:r>
              <a:rPr lang="en-US" sz="3200" b="1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 Climate</a:t>
            </a:r>
            <a:endParaRPr lang="en-US" sz="3200" b="1" kern="0" dirty="0">
              <a:solidFill>
                <a:srgbClr val="004A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Q: In what way does </a:t>
            </a:r>
            <a:r>
              <a:rPr lang="en-US" sz="280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sanitation sector contribute to climate change</a:t>
            </a:r>
            <a:endParaRPr lang="en-US" sz="2800" kern="0" dirty="0">
              <a:solidFill>
                <a:srgbClr val="004A8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3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Keywords: methane, nitrous oxide, carbon dioxide, energy consumption</a:t>
            </a:r>
            <a:r>
              <a:rPr lang="en-US" sz="280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  <a:r>
              <a:rPr lang="en-US" sz="2800" kern="0" dirty="0">
                <a:solidFill>
                  <a:srgbClr val="004A8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treatment methods, open defecation </a:t>
            </a:r>
          </a:p>
        </p:txBody>
      </p:sp>
    </p:spTree>
    <p:extLst>
      <p:ext uri="{BB962C8B-B14F-4D97-AF65-F5344CB8AC3E}">
        <p14:creationId xmlns:p14="http://schemas.microsoft.com/office/powerpoint/2010/main" val="628983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001793C-50E0-74CC-08B4-176274FA8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3E0765-1098-5D01-AD7B-9AA6EDDF7499}"/>
              </a:ext>
            </a:extLst>
          </p:cNvPr>
          <p:cNvGrpSpPr/>
          <p:nvPr/>
        </p:nvGrpSpPr>
        <p:grpSpPr>
          <a:xfrm>
            <a:off x="964882" y="8751570"/>
            <a:ext cx="18328952" cy="2167330"/>
            <a:chOff x="964882" y="8751570"/>
            <a:chExt cx="18328952" cy="2167330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0C17D3E3-E0A3-FC4A-AE8D-9FA39D6F3833}"/>
                </a:ext>
              </a:extLst>
            </p:cNvPr>
            <p:cNvSpPr/>
            <p:nvPr/>
          </p:nvSpPr>
          <p:spPr>
            <a:xfrm>
              <a:off x="964882" y="9455829"/>
              <a:ext cx="3128010" cy="1168400"/>
            </a:xfrm>
            <a:custGeom>
              <a:avLst/>
              <a:gdLst/>
              <a:ahLst/>
              <a:cxnLst/>
              <a:rect l="l" t="t" r="r" b="b"/>
              <a:pathLst>
                <a:path w="3128010" h="1168400">
                  <a:moveTo>
                    <a:pt x="171221" y="382219"/>
                  </a:moveTo>
                  <a:lnTo>
                    <a:pt x="0" y="283425"/>
                  </a:lnTo>
                  <a:lnTo>
                    <a:pt x="0" y="855383"/>
                  </a:lnTo>
                  <a:lnTo>
                    <a:pt x="171221" y="756666"/>
                  </a:lnTo>
                  <a:lnTo>
                    <a:pt x="171221" y="382219"/>
                  </a:lnTo>
                  <a:close/>
                </a:path>
                <a:path w="3128010" h="1168400">
                  <a:moveTo>
                    <a:pt x="490855" y="0"/>
                  </a:moveTo>
                  <a:lnTo>
                    <a:pt x="38074" y="261493"/>
                  </a:lnTo>
                  <a:lnTo>
                    <a:pt x="200850" y="355384"/>
                  </a:lnTo>
                  <a:lnTo>
                    <a:pt x="490855" y="187972"/>
                  </a:lnTo>
                  <a:lnTo>
                    <a:pt x="490855" y="0"/>
                  </a:lnTo>
                  <a:close/>
                </a:path>
                <a:path w="3128010" h="1168400">
                  <a:moveTo>
                    <a:pt x="999274" y="886383"/>
                  </a:moveTo>
                  <a:lnTo>
                    <a:pt x="832840" y="790257"/>
                  </a:lnTo>
                  <a:lnTo>
                    <a:pt x="551116" y="952957"/>
                  </a:lnTo>
                  <a:lnTo>
                    <a:pt x="551116" y="1145159"/>
                  </a:lnTo>
                  <a:lnTo>
                    <a:pt x="999274" y="886383"/>
                  </a:lnTo>
                  <a:close/>
                </a:path>
                <a:path w="3128010" h="1168400">
                  <a:moveTo>
                    <a:pt x="1021905" y="327647"/>
                  </a:moveTo>
                  <a:lnTo>
                    <a:pt x="551116" y="599478"/>
                  </a:lnTo>
                  <a:lnTo>
                    <a:pt x="551116" y="908964"/>
                  </a:lnTo>
                  <a:lnTo>
                    <a:pt x="811403" y="758634"/>
                  </a:lnTo>
                  <a:lnTo>
                    <a:pt x="811403" y="626795"/>
                  </a:lnTo>
                  <a:lnTo>
                    <a:pt x="681977" y="701560"/>
                  </a:lnTo>
                  <a:lnTo>
                    <a:pt x="681977" y="657618"/>
                  </a:lnTo>
                  <a:lnTo>
                    <a:pt x="851522" y="559625"/>
                  </a:lnTo>
                  <a:lnTo>
                    <a:pt x="851522" y="757199"/>
                  </a:lnTo>
                  <a:lnTo>
                    <a:pt x="1021905" y="855383"/>
                  </a:lnTo>
                  <a:lnTo>
                    <a:pt x="1021905" y="327647"/>
                  </a:lnTo>
                  <a:close/>
                </a:path>
                <a:path w="3128010" h="1168400">
                  <a:moveTo>
                    <a:pt x="1021905" y="283425"/>
                  </a:moveTo>
                  <a:lnTo>
                    <a:pt x="531063" y="0"/>
                  </a:lnTo>
                  <a:lnTo>
                    <a:pt x="531063" y="187972"/>
                  </a:lnTo>
                  <a:lnTo>
                    <a:pt x="801535" y="344144"/>
                  </a:lnTo>
                  <a:lnTo>
                    <a:pt x="763460" y="366166"/>
                  </a:lnTo>
                  <a:lnTo>
                    <a:pt x="510921" y="220421"/>
                  </a:lnTo>
                  <a:lnTo>
                    <a:pt x="238925" y="377355"/>
                  </a:lnTo>
                  <a:lnTo>
                    <a:pt x="453390" y="501294"/>
                  </a:lnTo>
                  <a:lnTo>
                    <a:pt x="585089" y="425157"/>
                  </a:lnTo>
                  <a:lnTo>
                    <a:pt x="486219" y="368007"/>
                  </a:lnTo>
                  <a:lnTo>
                    <a:pt x="524294" y="346036"/>
                  </a:lnTo>
                  <a:lnTo>
                    <a:pt x="661314" y="425157"/>
                  </a:lnTo>
                  <a:lnTo>
                    <a:pt x="453390" y="545109"/>
                  </a:lnTo>
                  <a:lnTo>
                    <a:pt x="211340" y="405472"/>
                  </a:lnTo>
                  <a:lnTo>
                    <a:pt x="211340" y="757504"/>
                  </a:lnTo>
                  <a:lnTo>
                    <a:pt x="413181" y="874001"/>
                  </a:lnTo>
                  <a:lnTo>
                    <a:pt x="413181" y="715391"/>
                  </a:lnTo>
                  <a:lnTo>
                    <a:pt x="316445" y="659523"/>
                  </a:lnTo>
                  <a:lnTo>
                    <a:pt x="316445" y="615594"/>
                  </a:lnTo>
                  <a:lnTo>
                    <a:pt x="453390" y="694563"/>
                  </a:lnTo>
                  <a:lnTo>
                    <a:pt x="453390" y="941247"/>
                  </a:lnTo>
                  <a:lnTo>
                    <a:pt x="190512" y="789482"/>
                  </a:lnTo>
                  <a:lnTo>
                    <a:pt x="22567" y="886383"/>
                  </a:lnTo>
                  <a:lnTo>
                    <a:pt x="510921" y="1168336"/>
                  </a:lnTo>
                  <a:lnTo>
                    <a:pt x="510921" y="578700"/>
                  </a:lnTo>
                  <a:lnTo>
                    <a:pt x="1021905" y="283603"/>
                  </a:lnTo>
                  <a:lnTo>
                    <a:pt x="1021905" y="283425"/>
                  </a:lnTo>
                  <a:close/>
                </a:path>
                <a:path w="3128010" h="1168400">
                  <a:moveTo>
                    <a:pt x="1713090" y="733882"/>
                  </a:moveTo>
                  <a:lnTo>
                    <a:pt x="1428851" y="733882"/>
                  </a:lnTo>
                  <a:lnTo>
                    <a:pt x="1428851" y="803960"/>
                  </a:lnTo>
                  <a:lnTo>
                    <a:pt x="1638363" y="803960"/>
                  </a:lnTo>
                  <a:lnTo>
                    <a:pt x="1629613" y="849426"/>
                  </a:lnTo>
                  <a:lnTo>
                    <a:pt x="1612938" y="890600"/>
                  </a:lnTo>
                  <a:lnTo>
                    <a:pt x="1588744" y="926477"/>
                  </a:lnTo>
                  <a:lnTo>
                    <a:pt x="1557426" y="956106"/>
                  </a:lnTo>
                  <a:lnTo>
                    <a:pt x="1519389" y="978471"/>
                  </a:lnTo>
                  <a:lnTo>
                    <a:pt x="1475028" y="992619"/>
                  </a:lnTo>
                  <a:lnTo>
                    <a:pt x="1424749" y="997546"/>
                  </a:lnTo>
                  <a:lnTo>
                    <a:pt x="1379651" y="992619"/>
                  </a:lnTo>
                  <a:lnTo>
                    <a:pt x="1337652" y="978522"/>
                  </a:lnTo>
                  <a:lnTo>
                    <a:pt x="1299654" y="956233"/>
                  </a:lnTo>
                  <a:lnTo>
                    <a:pt x="1266558" y="926795"/>
                  </a:lnTo>
                  <a:lnTo>
                    <a:pt x="1239240" y="891209"/>
                  </a:lnTo>
                  <a:lnTo>
                    <a:pt x="1218628" y="850468"/>
                  </a:lnTo>
                  <a:lnTo>
                    <a:pt x="1205598" y="805599"/>
                  </a:lnTo>
                  <a:lnTo>
                    <a:pt x="1201051" y="757605"/>
                  </a:lnTo>
                  <a:lnTo>
                    <a:pt x="1205598" y="710057"/>
                  </a:lnTo>
                  <a:lnTo>
                    <a:pt x="1218628" y="665492"/>
                  </a:lnTo>
                  <a:lnTo>
                    <a:pt x="1239240" y="624954"/>
                  </a:lnTo>
                  <a:lnTo>
                    <a:pt x="1266558" y="589483"/>
                  </a:lnTo>
                  <a:lnTo>
                    <a:pt x="1299654" y="560095"/>
                  </a:lnTo>
                  <a:lnTo>
                    <a:pt x="1337652" y="537832"/>
                  </a:lnTo>
                  <a:lnTo>
                    <a:pt x="1379651" y="523709"/>
                  </a:lnTo>
                  <a:lnTo>
                    <a:pt x="1424749" y="518782"/>
                  </a:lnTo>
                  <a:lnTo>
                    <a:pt x="1475473" y="524497"/>
                  </a:lnTo>
                  <a:lnTo>
                    <a:pt x="1521599" y="541045"/>
                  </a:lnTo>
                  <a:lnTo>
                    <a:pt x="1562112" y="567499"/>
                  </a:lnTo>
                  <a:lnTo>
                    <a:pt x="1596009" y="602957"/>
                  </a:lnTo>
                  <a:lnTo>
                    <a:pt x="1622285" y="646468"/>
                  </a:lnTo>
                  <a:lnTo>
                    <a:pt x="1699221" y="646468"/>
                  </a:lnTo>
                  <a:lnTo>
                    <a:pt x="1678990" y="600354"/>
                  </a:lnTo>
                  <a:lnTo>
                    <a:pt x="1653413" y="560285"/>
                  </a:lnTo>
                  <a:lnTo>
                    <a:pt x="1623123" y="526300"/>
                  </a:lnTo>
                  <a:lnTo>
                    <a:pt x="1588820" y="498411"/>
                  </a:lnTo>
                  <a:lnTo>
                    <a:pt x="1551165" y="476669"/>
                  </a:lnTo>
                  <a:lnTo>
                    <a:pt x="1510817" y="461111"/>
                  </a:lnTo>
                  <a:lnTo>
                    <a:pt x="1468462" y="451739"/>
                  </a:lnTo>
                  <a:lnTo>
                    <a:pt x="1424749" y="448614"/>
                  </a:lnTo>
                  <a:lnTo>
                    <a:pt x="1376629" y="452666"/>
                  </a:lnTo>
                  <a:lnTo>
                    <a:pt x="1331036" y="464388"/>
                  </a:lnTo>
                  <a:lnTo>
                    <a:pt x="1288567" y="483146"/>
                  </a:lnTo>
                  <a:lnTo>
                    <a:pt x="1249819" y="508304"/>
                  </a:lnTo>
                  <a:lnTo>
                    <a:pt x="1215402" y="539203"/>
                  </a:lnTo>
                  <a:lnTo>
                    <a:pt x="1185887" y="575221"/>
                  </a:lnTo>
                  <a:lnTo>
                    <a:pt x="1161897" y="615708"/>
                  </a:lnTo>
                  <a:lnTo>
                    <a:pt x="1144028" y="660031"/>
                  </a:lnTo>
                  <a:lnTo>
                    <a:pt x="1132865" y="707542"/>
                  </a:lnTo>
                  <a:lnTo>
                    <a:pt x="1129004" y="757605"/>
                  </a:lnTo>
                  <a:lnTo>
                    <a:pt x="1132865" y="807897"/>
                  </a:lnTo>
                  <a:lnTo>
                    <a:pt x="1144028" y="855599"/>
                  </a:lnTo>
                  <a:lnTo>
                    <a:pt x="1161897" y="900087"/>
                  </a:lnTo>
                  <a:lnTo>
                    <a:pt x="1185887" y="940727"/>
                  </a:lnTo>
                  <a:lnTo>
                    <a:pt x="1215402" y="976858"/>
                  </a:lnTo>
                  <a:lnTo>
                    <a:pt x="1249819" y="1007859"/>
                  </a:lnTo>
                  <a:lnTo>
                    <a:pt x="1288567" y="1033081"/>
                  </a:lnTo>
                  <a:lnTo>
                    <a:pt x="1331036" y="1051890"/>
                  </a:lnTo>
                  <a:lnTo>
                    <a:pt x="1376629" y="1063650"/>
                  </a:lnTo>
                  <a:lnTo>
                    <a:pt x="1424749" y="1067701"/>
                  </a:lnTo>
                  <a:lnTo>
                    <a:pt x="1474343" y="1064158"/>
                  </a:lnTo>
                  <a:lnTo>
                    <a:pt x="1520355" y="1053769"/>
                  </a:lnTo>
                  <a:lnTo>
                    <a:pt x="1562392" y="1036853"/>
                  </a:lnTo>
                  <a:lnTo>
                    <a:pt x="1600073" y="1013764"/>
                  </a:lnTo>
                  <a:lnTo>
                    <a:pt x="1633004" y="984846"/>
                  </a:lnTo>
                  <a:lnTo>
                    <a:pt x="1660817" y="950442"/>
                  </a:lnTo>
                  <a:lnTo>
                    <a:pt x="1683105" y="910894"/>
                  </a:lnTo>
                  <a:lnTo>
                    <a:pt x="1699514" y="866533"/>
                  </a:lnTo>
                  <a:lnTo>
                    <a:pt x="1709635" y="817727"/>
                  </a:lnTo>
                  <a:lnTo>
                    <a:pt x="1713090" y="764781"/>
                  </a:lnTo>
                  <a:lnTo>
                    <a:pt x="1713090" y="733882"/>
                  </a:lnTo>
                  <a:close/>
                </a:path>
                <a:path w="3128010" h="1168400">
                  <a:moveTo>
                    <a:pt x="2355177" y="733882"/>
                  </a:moveTo>
                  <a:lnTo>
                    <a:pt x="2070925" y="733882"/>
                  </a:lnTo>
                  <a:lnTo>
                    <a:pt x="2070925" y="803960"/>
                  </a:lnTo>
                  <a:lnTo>
                    <a:pt x="2280437" y="803960"/>
                  </a:lnTo>
                  <a:lnTo>
                    <a:pt x="2271687" y="849426"/>
                  </a:lnTo>
                  <a:lnTo>
                    <a:pt x="2255012" y="890600"/>
                  </a:lnTo>
                  <a:lnTo>
                    <a:pt x="2230818" y="926477"/>
                  </a:lnTo>
                  <a:lnTo>
                    <a:pt x="2199500" y="956106"/>
                  </a:lnTo>
                  <a:lnTo>
                    <a:pt x="2161463" y="978471"/>
                  </a:lnTo>
                  <a:lnTo>
                    <a:pt x="2117102" y="992619"/>
                  </a:lnTo>
                  <a:lnTo>
                    <a:pt x="2066823" y="997546"/>
                  </a:lnTo>
                  <a:lnTo>
                    <a:pt x="2021725" y="992619"/>
                  </a:lnTo>
                  <a:lnTo>
                    <a:pt x="1979739" y="978522"/>
                  </a:lnTo>
                  <a:lnTo>
                    <a:pt x="1941741" y="956233"/>
                  </a:lnTo>
                  <a:lnTo>
                    <a:pt x="1908632" y="926795"/>
                  </a:lnTo>
                  <a:lnTo>
                    <a:pt x="1881327" y="891209"/>
                  </a:lnTo>
                  <a:lnTo>
                    <a:pt x="1860702" y="850468"/>
                  </a:lnTo>
                  <a:lnTo>
                    <a:pt x="1847684" y="805599"/>
                  </a:lnTo>
                  <a:lnTo>
                    <a:pt x="1843138" y="757605"/>
                  </a:lnTo>
                  <a:lnTo>
                    <a:pt x="1847684" y="710057"/>
                  </a:lnTo>
                  <a:lnTo>
                    <a:pt x="1860702" y="665492"/>
                  </a:lnTo>
                  <a:lnTo>
                    <a:pt x="1881327" y="624954"/>
                  </a:lnTo>
                  <a:lnTo>
                    <a:pt x="1908632" y="589483"/>
                  </a:lnTo>
                  <a:lnTo>
                    <a:pt x="1941741" y="560095"/>
                  </a:lnTo>
                  <a:lnTo>
                    <a:pt x="1979739" y="537832"/>
                  </a:lnTo>
                  <a:lnTo>
                    <a:pt x="2021725" y="523709"/>
                  </a:lnTo>
                  <a:lnTo>
                    <a:pt x="2066823" y="518782"/>
                  </a:lnTo>
                  <a:lnTo>
                    <a:pt x="2117547" y="524497"/>
                  </a:lnTo>
                  <a:lnTo>
                    <a:pt x="2163673" y="541045"/>
                  </a:lnTo>
                  <a:lnTo>
                    <a:pt x="2204186" y="567499"/>
                  </a:lnTo>
                  <a:lnTo>
                    <a:pt x="2238095" y="602957"/>
                  </a:lnTo>
                  <a:lnTo>
                    <a:pt x="2264372" y="646468"/>
                  </a:lnTo>
                  <a:lnTo>
                    <a:pt x="2341295" y="646468"/>
                  </a:lnTo>
                  <a:lnTo>
                    <a:pt x="2321077" y="600354"/>
                  </a:lnTo>
                  <a:lnTo>
                    <a:pt x="2295487" y="560285"/>
                  </a:lnTo>
                  <a:lnTo>
                    <a:pt x="2265210" y="526300"/>
                  </a:lnTo>
                  <a:lnTo>
                    <a:pt x="2230907" y="498411"/>
                  </a:lnTo>
                  <a:lnTo>
                    <a:pt x="2193252" y="476669"/>
                  </a:lnTo>
                  <a:lnTo>
                    <a:pt x="2152904" y="461111"/>
                  </a:lnTo>
                  <a:lnTo>
                    <a:pt x="2110536" y="451739"/>
                  </a:lnTo>
                  <a:lnTo>
                    <a:pt x="2066823" y="448614"/>
                  </a:lnTo>
                  <a:lnTo>
                    <a:pt x="2018703" y="452666"/>
                  </a:lnTo>
                  <a:lnTo>
                    <a:pt x="1973110" y="464388"/>
                  </a:lnTo>
                  <a:lnTo>
                    <a:pt x="1930654" y="483146"/>
                  </a:lnTo>
                  <a:lnTo>
                    <a:pt x="1891906" y="508304"/>
                  </a:lnTo>
                  <a:lnTo>
                    <a:pt x="1857476" y="539203"/>
                  </a:lnTo>
                  <a:lnTo>
                    <a:pt x="1827974" y="575221"/>
                  </a:lnTo>
                  <a:lnTo>
                    <a:pt x="1803984" y="615708"/>
                  </a:lnTo>
                  <a:lnTo>
                    <a:pt x="1786102" y="660031"/>
                  </a:lnTo>
                  <a:lnTo>
                    <a:pt x="1774939" y="707542"/>
                  </a:lnTo>
                  <a:lnTo>
                    <a:pt x="1771091" y="757605"/>
                  </a:lnTo>
                  <a:lnTo>
                    <a:pt x="1774939" y="807897"/>
                  </a:lnTo>
                  <a:lnTo>
                    <a:pt x="1786102" y="855599"/>
                  </a:lnTo>
                  <a:lnTo>
                    <a:pt x="1803984" y="900087"/>
                  </a:lnTo>
                  <a:lnTo>
                    <a:pt x="1827974" y="940727"/>
                  </a:lnTo>
                  <a:lnTo>
                    <a:pt x="1857476" y="976858"/>
                  </a:lnTo>
                  <a:lnTo>
                    <a:pt x="1891906" y="1007859"/>
                  </a:lnTo>
                  <a:lnTo>
                    <a:pt x="1930654" y="1033081"/>
                  </a:lnTo>
                  <a:lnTo>
                    <a:pt x="1973110" y="1051890"/>
                  </a:lnTo>
                  <a:lnTo>
                    <a:pt x="2018703" y="1063650"/>
                  </a:lnTo>
                  <a:lnTo>
                    <a:pt x="2066823" y="1067701"/>
                  </a:lnTo>
                  <a:lnTo>
                    <a:pt x="2116429" y="1064158"/>
                  </a:lnTo>
                  <a:lnTo>
                    <a:pt x="2162441" y="1053769"/>
                  </a:lnTo>
                  <a:lnTo>
                    <a:pt x="2204478" y="1036853"/>
                  </a:lnTo>
                  <a:lnTo>
                    <a:pt x="2242147" y="1013764"/>
                  </a:lnTo>
                  <a:lnTo>
                    <a:pt x="2275090" y="984846"/>
                  </a:lnTo>
                  <a:lnTo>
                    <a:pt x="2302891" y="950442"/>
                  </a:lnTo>
                  <a:lnTo>
                    <a:pt x="2325192" y="910894"/>
                  </a:lnTo>
                  <a:lnTo>
                    <a:pt x="2341588" y="866533"/>
                  </a:lnTo>
                  <a:lnTo>
                    <a:pt x="2351709" y="817727"/>
                  </a:lnTo>
                  <a:lnTo>
                    <a:pt x="2355177" y="764781"/>
                  </a:lnTo>
                  <a:lnTo>
                    <a:pt x="2355177" y="733882"/>
                  </a:lnTo>
                  <a:close/>
                </a:path>
                <a:path w="3128010" h="1168400">
                  <a:moveTo>
                    <a:pt x="2993974" y="733882"/>
                  </a:moveTo>
                  <a:lnTo>
                    <a:pt x="2709735" y="733882"/>
                  </a:lnTo>
                  <a:lnTo>
                    <a:pt x="2709735" y="803960"/>
                  </a:lnTo>
                  <a:lnTo>
                    <a:pt x="2919247" y="803960"/>
                  </a:lnTo>
                  <a:lnTo>
                    <a:pt x="2910497" y="849426"/>
                  </a:lnTo>
                  <a:lnTo>
                    <a:pt x="2893822" y="890600"/>
                  </a:lnTo>
                  <a:lnTo>
                    <a:pt x="2869628" y="926477"/>
                  </a:lnTo>
                  <a:lnTo>
                    <a:pt x="2838310" y="956106"/>
                  </a:lnTo>
                  <a:lnTo>
                    <a:pt x="2800273" y="978471"/>
                  </a:lnTo>
                  <a:lnTo>
                    <a:pt x="2755912" y="992619"/>
                  </a:lnTo>
                  <a:lnTo>
                    <a:pt x="2705620" y="997546"/>
                  </a:lnTo>
                  <a:lnTo>
                    <a:pt x="2660535" y="992619"/>
                  </a:lnTo>
                  <a:lnTo>
                    <a:pt x="2618536" y="978522"/>
                  </a:lnTo>
                  <a:lnTo>
                    <a:pt x="2580538" y="956233"/>
                  </a:lnTo>
                  <a:lnTo>
                    <a:pt x="2547442" y="926795"/>
                  </a:lnTo>
                  <a:lnTo>
                    <a:pt x="2520124" y="891209"/>
                  </a:lnTo>
                  <a:lnTo>
                    <a:pt x="2499512" y="850468"/>
                  </a:lnTo>
                  <a:lnTo>
                    <a:pt x="2486482" y="805599"/>
                  </a:lnTo>
                  <a:lnTo>
                    <a:pt x="2481935" y="757605"/>
                  </a:lnTo>
                  <a:lnTo>
                    <a:pt x="2486482" y="710057"/>
                  </a:lnTo>
                  <a:lnTo>
                    <a:pt x="2499512" y="665492"/>
                  </a:lnTo>
                  <a:lnTo>
                    <a:pt x="2520124" y="624954"/>
                  </a:lnTo>
                  <a:lnTo>
                    <a:pt x="2547442" y="589483"/>
                  </a:lnTo>
                  <a:lnTo>
                    <a:pt x="2580538" y="560095"/>
                  </a:lnTo>
                  <a:lnTo>
                    <a:pt x="2618536" y="537832"/>
                  </a:lnTo>
                  <a:lnTo>
                    <a:pt x="2660535" y="523709"/>
                  </a:lnTo>
                  <a:lnTo>
                    <a:pt x="2705620" y="518782"/>
                  </a:lnTo>
                  <a:lnTo>
                    <a:pt x="2756357" y="524497"/>
                  </a:lnTo>
                  <a:lnTo>
                    <a:pt x="2802471" y="541045"/>
                  </a:lnTo>
                  <a:lnTo>
                    <a:pt x="2842996" y="567499"/>
                  </a:lnTo>
                  <a:lnTo>
                    <a:pt x="2876893" y="602957"/>
                  </a:lnTo>
                  <a:lnTo>
                    <a:pt x="2903169" y="646468"/>
                  </a:lnTo>
                  <a:lnTo>
                    <a:pt x="2980105" y="646468"/>
                  </a:lnTo>
                  <a:lnTo>
                    <a:pt x="2959874" y="600354"/>
                  </a:lnTo>
                  <a:lnTo>
                    <a:pt x="2934284" y="560285"/>
                  </a:lnTo>
                  <a:lnTo>
                    <a:pt x="2904007" y="526300"/>
                  </a:lnTo>
                  <a:lnTo>
                    <a:pt x="2869704" y="498411"/>
                  </a:lnTo>
                  <a:lnTo>
                    <a:pt x="2832049" y="476669"/>
                  </a:lnTo>
                  <a:lnTo>
                    <a:pt x="2791701" y="461111"/>
                  </a:lnTo>
                  <a:lnTo>
                    <a:pt x="2749334" y="451739"/>
                  </a:lnTo>
                  <a:lnTo>
                    <a:pt x="2705620" y="448614"/>
                  </a:lnTo>
                  <a:lnTo>
                    <a:pt x="2657513" y="452666"/>
                  </a:lnTo>
                  <a:lnTo>
                    <a:pt x="2611920" y="464388"/>
                  </a:lnTo>
                  <a:lnTo>
                    <a:pt x="2569451" y="483146"/>
                  </a:lnTo>
                  <a:lnTo>
                    <a:pt x="2530703" y="508304"/>
                  </a:lnTo>
                  <a:lnTo>
                    <a:pt x="2496274" y="539203"/>
                  </a:lnTo>
                  <a:lnTo>
                    <a:pt x="2466771" y="575221"/>
                  </a:lnTo>
                  <a:lnTo>
                    <a:pt x="2442781" y="615708"/>
                  </a:lnTo>
                  <a:lnTo>
                    <a:pt x="2424900" y="660031"/>
                  </a:lnTo>
                  <a:lnTo>
                    <a:pt x="2413736" y="707542"/>
                  </a:lnTo>
                  <a:lnTo>
                    <a:pt x="2409888" y="757605"/>
                  </a:lnTo>
                  <a:lnTo>
                    <a:pt x="2413736" y="807897"/>
                  </a:lnTo>
                  <a:lnTo>
                    <a:pt x="2424900" y="855599"/>
                  </a:lnTo>
                  <a:lnTo>
                    <a:pt x="2442781" y="900087"/>
                  </a:lnTo>
                  <a:lnTo>
                    <a:pt x="2466771" y="940727"/>
                  </a:lnTo>
                  <a:lnTo>
                    <a:pt x="2496274" y="976858"/>
                  </a:lnTo>
                  <a:lnTo>
                    <a:pt x="2530703" y="1007859"/>
                  </a:lnTo>
                  <a:lnTo>
                    <a:pt x="2569451" y="1033081"/>
                  </a:lnTo>
                  <a:lnTo>
                    <a:pt x="2611920" y="1051890"/>
                  </a:lnTo>
                  <a:lnTo>
                    <a:pt x="2657513" y="1063650"/>
                  </a:lnTo>
                  <a:lnTo>
                    <a:pt x="2705620" y="1067701"/>
                  </a:lnTo>
                  <a:lnTo>
                    <a:pt x="2755227" y="1064158"/>
                  </a:lnTo>
                  <a:lnTo>
                    <a:pt x="2801239" y="1053769"/>
                  </a:lnTo>
                  <a:lnTo>
                    <a:pt x="2843276" y="1036853"/>
                  </a:lnTo>
                  <a:lnTo>
                    <a:pt x="2880957" y="1013764"/>
                  </a:lnTo>
                  <a:lnTo>
                    <a:pt x="2913888" y="984846"/>
                  </a:lnTo>
                  <a:lnTo>
                    <a:pt x="2941688" y="950442"/>
                  </a:lnTo>
                  <a:lnTo>
                    <a:pt x="2963989" y="910894"/>
                  </a:lnTo>
                  <a:lnTo>
                    <a:pt x="2980398" y="866533"/>
                  </a:lnTo>
                  <a:lnTo>
                    <a:pt x="2990519" y="817727"/>
                  </a:lnTo>
                  <a:lnTo>
                    <a:pt x="2993974" y="764781"/>
                  </a:lnTo>
                  <a:lnTo>
                    <a:pt x="2993974" y="733882"/>
                  </a:lnTo>
                  <a:close/>
                </a:path>
                <a:path w="3128010" h="1168400">
                  <a:moveTo>
                    <a:pt x="3127514" y="465429"/>
                  </a:moveTo>
                  <a:lnTo>
                    <a:pt x="3055302" y="465429"/>
                  </a:lnTo>
                  <a:lnTo>
                    <a:pt x="3055302" y="1055878"/>
                  </a:lnTo>
                  <a:lnTo>
                    <a:pt x="3127514" y="1055878"/>
                  </a:lnTo>
                  <a:lnTo>
                    <a:pt x="3127514" y="4654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8C9DCB55-BD5B-F012-AD52-415718A95FD9}"/>
                </a:ext>
              </a:extLst>
            </p:cNvPr>
            <p:cNvSpPr/>
            <p:nvPr/>
          </p:nvSpPr>
          <p:spPr>
            <a:xfrm>
              <a:off x="9156234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00492254-ADF6-86EE-3709-32224E366512}"/>
                </a:ext>
              </a:extLst>
            </p:cNvPr>
            <p:cNvSpPr/>
            <p:nvPr/>
          </p:nvSpPr>
          <p:spPr>
            <a:xfrm>
              <a:off x="12386847" y="9563174"/>
              <a:ext cx="0" cy="1355725"/>
            </a:xfrm>
            <a:custGeom>
              <a:avLst/>
              <a:gdLst/>
              <a:ahLst/>
              <a:cxnLst/>
              <a:rect l="l" t="t" r="r" b="b"/>
              <a:pathLst>
                <a:path h="1355725">
                  <a:moveTo>
                    <a:pt x="0" y="0"/>
                  </a:moveTo>
                  <a:lnTo>
                    <a:pt x="0" y="1355162"/>
                  </a:lnTo>
                </a:path>
              </a:pathLst>
            </a:custGeom>
            <a:ln w="115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CE8F2E-5777-D8A0-36D4-AFECE845A20D}"/>
                </a:ext>
              </a:extLst>
            </p:cNvPr>
            <p:cNvGrpSpPr/>
            <p:nvPr/>
          </p:nvGrpSpPr>
          <p:grpSpPr>
            <a:xfrm>
              <a:off x="9826875" y="10470892"/>
              <a:ext cx="316230" cy="316230"/>
              <a:chOff x="9826875" y="10470892"/>
              <a:chExt cx="316230" cy="316230"/>
            </a:xfrm>
          </p:grpSpPr>
          <p:sp>
            <p:nvSpPr>
              <p:cNvPr id="7" name="object 8">
                <a:extLst>
                  <a:ext uri="{FF2B5EF4-FFF2-40B4-BE49-F238E27FC236}">
                    <a16:creationId xmlns:a16="http://schemas.microsoft.com/office/drawing/2014/main" id="{9676299C-E19B-96AC-376D-600625091649}"/>
                  </a:ext>
                </a:extLst>
              </p:cNvPr>
              <p:cNvSpPr/>
              <p:nvPr/>
            </p:nvSpPr>
            <p:spPr>
              <a:xfrm>
                <a:off x="9826875" y="10470892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9">
                <a:extLst>
                  <a:ext uri="{FF2B5EF4-FFF2-40B4-BE49-F238E27FC236}">
                    <a16:creationId xmlns:a16="http://schemas.microsoft.com/office/drawing/2014/main" id="{62B9EF55-192B-32F1-F867-A38656887BE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885469" y="10529365"/>
                <a:ext cx="198568" cy="198810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C3888D-B4E9-F702-99C4-2D9305DDA1C2}"/>
                </a:ext>
              </a:extLst>
            </p:cNvPr>
            <p:cNvGrpSpPr/>
            <p:nvPr/>
          </p:nvGrpSpPr>
          <p:grpSpPr>
            <a:xfrm>
              <a:off x="13204694" y="10470890"/>
              <a:ext cx="316230" cy="316230"/>
              <a:chOff x="13204694" y="10470890"/>
              <a:chExt cx="316230" cy="316230"/>
            </a:xfrm>
          </p:grpSpPr>
          <p:sp>
            <p:nvSpPr>
              <p:cNvPr id="11" name="object 12">
                <a:extLst>
                  <a:ext uri="{FF2B5EF4-FFF2-40B4-BE49-F238E27FC236}">
                    <a16:creationId xmlns:a16="http://schemas.microsoft.com/office/drawing/2014/main" id="{7CAFDB79-21B3-E822-035D-B504BDAFC1B2}"/>
                  </a:ext>
                </a:extLst>
              </p:cNvPr>
              <p:cNvSpPr/>
              <p:nvPr/>
            </p:nvSpPr>
            <p:spPr>
              <a:xfrm>
                <a:off x="13204694" y="10470890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3">
                <a:extLst>
                  <a:ext uri="{FF2B5EF4-FFF2-40B4-BE49-F238E27FC236}">
                    <a16:creationId xmlns:a16="http://schemas.microsoft.com/office/drawing/2014/main" id="{55E00C43-4030-8656-79DA-0A59499469A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257387" y="10555092"/>
                <a:ext cx="210369" cy="1473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1502888-5F37-1E51-002F-5B846DDFFD09}"/>
                </a:ext>
              </a:extLst>
            </p:cNvPr>
            <p:cNvGrpSpPr/>
            <p:nvPr/>
          </p:nvGrpSpPr>
          <p:grpSpPr>
            <a:xfrm>
              <a:off x="13204694" y="10031689"/>
              <a:ext cx="316230" cy="316230"/>
              <a:chOff x="13204694" y="10031689"/>
              <a:chExt cx="316230" cy="316230"/>
            </a:xfrm>
          </p:grpSpPr>
          <p:sp>
            <p:nvSpPr>
              <p:cNvPr id="13" name="object 14">
                <a:extLst>
                  <a:ext uri="{FF2B5EF4-FFF2-40B4-BE49-F238E27FC236}">
                    <a16:creationId xmlns:a16="http://schemas.microsoft.com/office/drawing/2014/main" id="{C0DBE3F7-744F-4AD9-9FC0-D7F03F2A8ACD}"/>
                  </a:ext>
                </a:extLst>
              </p:cNvPr>
              <p:cNvSpPr/>
              <p:nvPr/>
            </p:nvSpPr>
            <p:spPr>
              <a:xfrm>
                <a:off x="1320469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4" y="307710"/>
                    </a:lnTo>
                    <a:lnTo>
                      <a:pt x="251124" y="285297"/>
                    </a:lnTo>
                    <a:lnTo>
                      <a:pt x="285300" y="251120"/>
                    </a:lnTo>
                    <a:lnTo>
                      <a:pt x="307711" y="207780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5">
                <a:extLst>
                  <a:ext uri="{FF2B5EF4-FFF2-40B4-BE49-F238E27FC236}">
                    <a16:creationId xmlns:a16="http://schemas.microsoft.com/office/drawing/2014/main" id="{8B96A19C-039F-779E-E857-D2670CA039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337621" y="10148134"/>
                <a:ext cx="120938" cy="127713"/>
              </a:xfrm>
              <a:prstGeom prst="rect">
                <a:avLst/>
              </a:prstGeom>
            </p:spPr>
          </p:pic>
          <p:sp>
            <p:nvSpPr>
              <p:cNvPr id="15" name="object 16">
                <a:extLst>
                  <a:ext uri="{FF2B5EF4-FFF2-40B4-BE49-F238E27FC236}">
                    <a16:creationId xmlns:a16="http://schemas.microsoft.com/office/drawing/2014/main" id="{304D4ADE-A6A7-5D94-19B3-5C3DA00FAB34}"/>
                  </a:ext>
                </a:extLst>
              </p:cNvPr>
              <p:cNvSpPr/>
              <p:nvPr/>
            </p:nvSpPr>
            <p:spPr>
              <a:xfrm>
                <a:off x="13271462" y="10089229"/>
                <a:ext cx="45085" cy="186690"/>
              </a:xfrm>
              <a:custGeom>
                <a:avLst/>
                <a:gdLst/>
                <a:ahLst/>
                <a:cxnLst/>
                <a:rect l="l" t="t" r="r" b="b"/>
                <a:pathLst>
                  <a:path w="45084" h="186690">
                    <a:moveTo>
                      <a:pt x="41821" y="185966"/>
                    </a:moveTo>
                    <a:lnTo>
                      <a:pt x="41770" y="124472"/>
                    </a:lnTo>
                    <a:lnTo>
                      <a:pt x="41808" y="62814"/>
                    </a:lnTo>
                    <a:lnTo>
                      <a:pt x="41503" y="61963"/>
                    </a:lnTo>
                    <a:lnTo>
                      <a:pt x="3378" y="61976"/>
                    </a:lnTo>
                    <a:lnTo>
                      <a:pt x="2971" y="62572"/>
                    </a:lnTo>
                    <a:lnTo>
                      <a:pt x="2959" y="186156"/>
                    </a:lnTo>
                    <a:lnTo>
                      <a:pt x="3505" y="186601"/>
                    </a:lnTo>
                    <a:lnTo>
                      <a:pt x="41275" y="186639"/>
                    </a:lnTo>
                    <a:lnTo>
                      <a:pt x="41821" y="185966"/>
                    </a:lnTo>
                    <a:close/>
                  </a:path>
                  <a:path w="45084" h="186690">
                    <a:moveTo>
                      <a:pt x="44856" y="22326"/>
                    </a:moveTo>
                    <a:lnTo>
                      <a:pt x="43078" y="13677"/>
                    </a:lnTo>
                    <a:lnTo>
                      <a:pt x="38265" y="6591"/>
                    </a:lnTo>
                    <a:lnTo>
                      <a:pt x="31140" y="1778"/>
                    </a:lnTo>
                    <a:lnTo>
                      <a:pt x="22466" y="0"/>
                    </a:lnTo>
                    <a:lnTo>
                      <a:pt x="13728" y="1778"/>
                    </a:lnTo>
                    <a:lnTo>
                      <a:pt x="6578" y="6629"/>
                    </a:lnTo>
                    <a:lnTo>
                      <a:pt x="1752" y="13792"/>
                    </a:lnTo>
                    <a:lnTo>
                      <a:pt x="0" y="22529"/>
                    </a:lnTo>
                    <a:lnTo>
                      <a:pt x="1790" y="31165"/>
                    </a:lnTo>
                    <a:lnTo>
                      <a:pt x="6642" y="38265"/>
                    </a:lnTo>
                    <a:lnTo>
                      <a:pt x="13766" y="43078"/>
                    </a:lnTo>
                    <a:lnTo>
                      <a:pt x="22428" y="44843"/>
                    </a:lnTo>
                    <a:lnTo>
                      <a:pt x="31153" y="43078"/>
                    </a:lnTo>
                    <a:lnTo>
                      <a:pt x="38290" y="38239"/>
                    </a:lnTo>
                    <a:lnTo>
                      <a:pt x="43103" y="31076"/>
                    </a:lnTo>
                    <a:lnTo>
                      <a:pt x="44856" y="223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738012-3297-97F0-C393-E65A17CFF9C9}"/>
                </a:ext>
              </a:extLst>
            </p:cNvPr>
            <p:cNvGrpSpPr/>
            <p:nvPr/>
          </p:nvGrpSpPr>
          <p:grpSpPr>
            <a:xfrm>
              <a:off x="13204694" y="9592487"/>
              <a:ext cx="316230" cy="316313"/>
              <a:chOff x="13204694" y="9592487"/>
              <a:chExt cx="316230" cy="316313"/>
            </a:xfrm>
          </p:grpSpPr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92DADCAC-2A01-00E6-7C6F-73E8785935BD}"/>
                  </a:ext>
                </a:extLst>
              </p:cNvPr>
              <p:cNvSpPr/>
              <p:nvPr/>
            </p:nvSpPr>
            <p:spPr>
              <a:xfrm>
                <a:off x="13204694" y="9592487"/>
                <a:ext cx="316230" cy="314325"/>
              </a:xfrm>
              <a:custGeom>
                <a:avLst/>
                <a:gdLst/>
                <a:ahLst/>
                <a:cxnLst/>
                <a:rect l="l" t="t" r="r" b="b"/>
                <a:pathLst>
                  <a:path w="316230" h="314325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6608" y="203224"/>
                    </a:lnTo>
                    <a:lnTo>
                      <a:pt x="25153" y="243411"/>
                    </a:lnTo>
                    <a:lnTo>
                      <a:pt x="53715" y="276524"/>
                    </a:lnTo>
                    <a:lnTo>
                      <a:pt x="90374" y="300641"/>
                    </a:lnTo>
                    <a:lnTo>
                      <a:pt x="133210" y="313843"/>
                    </a:lnTo>
                    <a:lnTo>
                      <a:pt x="133210" y="203512"/>
                    </a:lnTo>
                    <a:lnTo>
                      <a:pt x="93128" y="203512"/>
                    </a:lnTo>
                    <a:lnTo>
                      <a:pt x="93128" y="157880"/>
                    </a:lnTo>
                    <a:lnTo>
                      <a:pt x="133210" y="157880"/>
                    </a:lnTo>
                    <a:lnTo>
                      <a:pt x="133210" y="123095"/>
                    </a:lnTo>
                    <a:lnTo>
                      <a:pt x="137456" y="96805"/>
                    </a:lnTo>
                    <a:lnTo>
                      <a:pt x="149503" y="77546"/>
                    </a:lnTo>
                    <a:lnTo>
                      <a:pt x="168311" y="65706"/>
                    </a:lnTo>
                    <a:lnTo>
                      <a:pt x="192842" y="61673"/>
                    </a:lnTo>
                    <a:lnTo>
                      <a:pt x="205654" y="62154"/>
                    </a:lnTo>
                    <a:lnTo>
                      <a:pt x="216996" y="63212"/>
                    </a:lnTo>
                    <a:lnTo>
                      <a:pt x="228192" y="64751"/>
                    </a:lnTo>
                    <a:lnTo>
                      <a:pt x="228192" y="103609"/>
                    </a:lnTo>
                    <a:lnTo>
                      <a:pt x="208276" y="103609"/>
                    </a:lnTo>
                    <a:lnTo>
                      <a:pt x="195982" y="105705"/>
                    </a:lnTo>
                    <a:lnTo>
                      <a:pt x="188058" y="111254"/>
                    </a:lnTo>
                    <a:lnTo>
                      <a:pt x="183811" y="119145"/>
                    </a:lnTo>
                    <a:lnTo>
                      <a:pt x="182549" y="128268"/>
                    </a:lnTo>
                    <a:lnTo>
                      <a:pt x="182549" y="157880"/>
                    </a:lnTo>
                    <a:lnTo>
                      <a:pt x="226338" y="157880"/>
                    </a:lnTo>
                    <a:lnTo>
                      <a:pt x="219333" y="203512"/>
                    </a:lnTo>
                    <a:lnTo>
                      <a:pt x="182549" y="203512"/>
                    </a:lnTo>
                    <a:lnTo>
                      <a:pt x="182549" y="313843"/>
                    </a:lnTo>
                    <a:lnTo>
                      <a:pt x="225385" y="300641"/>
                    </a:lnTo>
                    <a:lnTo>
                      <a:pt x="262044" y="276524"/>
                    </a:lnTo>
                    <a:lnTo>
                      <a:pt x="290606" y="243411"/>
                    </a:lnTo>
                    <a:lnTo>
                      <a:pt x="309151" y="203224"/>
                    </a:lnTo>
                    <a:lnTo>
                      <a:pt x="315760" y="157880"/>
                    </a:lnTo>
                    <a:lnTo>
                      <a:pt x="307711" y="107979"/>
                    </a:lnTo>
                    <a:lnTo>
                      <a:pt x="285300" y="64639"/>
                    </a:lnTo>
                    <a:lnTo>
                      <a:pt x="251124" y="30462"/>
                    </a:lnTo>
                    <a:lnTo>
                      <a:pt x="207784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33608EDB-C312-4595-AAEA-6B963B4D8088}"/>
                  </a:ext>
                </a:extLst>
              </p:cNvPr>
              <p:cNvSpPr/>
              <p:nvPr/>
            </p:nvSpPr>
            <p:spPr>
              <a:xfrm>
                <a:off x="13297827" y="9654165"/>
                <a:ext cx="13525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35255" h="254634">
                    <a:moveTo>
                      <a:pt x="109984" y="48"/>
                    </a:moveTo>
                    <a:lnTo>
                      <a:pt x="56375" y="15872"/>
                    </a:lnTo>
                    <a:lnTo>
                      <a:pt x="40082" y="61422"/>
                    </a:lnTo>
                    <a:lnTo>
                      <a:pt x="40082" y="96206"/>
                    </a:lnTo>
                    <a:lnTo>
                      <a:pt x="0" y="96206"/>
                    </a:lnTo>
                    <a:lnTo>
                      <a:pt x="0" y="141838"/>
                    </a:lnTo>
                    <a:lnTo>
                      <a:pt x="40082" y="141838"/>
                    </a:lnTo>
                    <a:lnTo>
                      <a:pt x="40082" y="252159"/>
                    </a:lnTo>
                    <a:lnTo>
                      <a:pt x="48124" y="253426"/>
                    </a:lnTo>
                    <a:lnTo>
                      <a:pt x="56354" y="254076"/>
                    </a:lnTo>
                    <a:lnTo>
                      <a:pt x="73139" y="254076"/>
                    </a:lnTo>
                    <a:lnTo>
                      <a:pt x="81379" y="253426"/>
                    </a:lnTo>
                    <a:lnTo>
                      <a:pt x="89421" y="252159"/>
                    </a:lnTo>
                    <a:lnTo>
                      <a:pt x="89421" y="141838"/>
                    </a:lnTo>
                    <a:lnTo>
                      <a:pt x="126205" y="141838"/>
                    </a:lnTo>
                    <a:lnTo>
                      <a:pt x="133200" y="96206"/>
                    </a:lnTo>
                    <a:lnTo>
                      <a:pt x="89421" y="96206"/>
                    </a:lnTo>
                    <a:lnTo>
                      <a:pt x="89421" y="66584"/>
                    </a:lnTo>
                    <a:lnTo>
                      <a:pt x="90683" y="57467"/>
                    </a:lnTo>
                    <a:lnTo>
                      <a:pt x="94930" y="49579"/>
                    </a:lnTo>
                    <a:lnTo>
                      <a:pt x="102854" y="44032"/>
                    </a:lnTo>
                    <a:lnTo>
                      <a:pt x="115148" y="41935"/>
                    </a:lnTo>
                    <a:lnTo>
                      <a:pt x="135053" y="41935"/>
                    </a:lnTo>
                    <a:lnTo>
                      <a:pt x="135053" y="3078"/>
                    </a:lnTo>
                    <a:lnTo>
                      <a:pt x="124341" y="1298"/>
                    </a:lnTo>
                    <a:lnTo>
                      <a:pt x="117089" y="384"/>
                    </a:lnTo>
                    <a:lnTo>
                      <a:pt x="109984" y="4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D3CF2BD-2818-9070-276A-B2DA62B29907}"/>
                </a:ext>
              </a:extLst>
            </p:cNvPr>
            <p:cNvGrpSpPr/>
            <p:nvPr/>
          </p:nvGrpSpPr>
          <p:grpSpPr>
            <a:xfrm>
              <a:off x="9826878" y="9592487"/>
              <a:ext cx="316230" cy="316230"/>
              <a:chOff x="9826878" y="9592487"/>
              <a:chExt cx="316230" cy="316230"/>
            </a:xfrm>
          </p:grpSpPr>
          <p:sp>
            <p:nvSpPr>
              <p:cNvPr id="18" name="object 19">
                <a:extLst>
                  <a:ext uri="{FF2B5EF4-FFF2-40B4-BE49-F238E27FC236}">
                    <a16:creationId xmlns:a16="http://schemas.microsoft.com/office/drawing/2014/main" id="{A966FDD3-D8D7-4BAE-AEC1-E921E43978FC}"/>
                  </a:ext>
                </a:extLst>
              </p:cNvPr>
              <p:cNvSpPr/>
              <p:nvPr/>
            </p:nvSpPr>
            <p:spPr>
              <a:xfrm>
                <a:off x="9826878" y="9592487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69" y="0"/>
                    </a:moveTo>
                    <a:lnTo>
                      <a:pt x="107969" y="8049"/>
                    </a:lnTo>
                    <a:lnTo>
                      <a:pt x="64632" y="30462"/>
                    </a:lnTo>
                    <a:lnTo>
                      <a:pt x="30459" y="64639"/>
                    </a:lnTo>
                    <a:lnTo>
                      <a:pt x="8048" y="107979"/>
                    </a:lnTo>
                    <a:lnTo>
                      <a:pt x="0" y="157880"/>
                    </a:lnTo>
                    <a:lnTo>
                      <a:pt x="8048" y="207780"/>
                    </a:lnTo>
                    <a:lnTo>
                      <a:pt x="30459" y="251120"/>
                    </a:lnTo>
                    <a:lnTo>
                      <a:pt x="64632" y="285297"/>
                    </a:lnTo>
                    <a:lnTo>
                      <a:pt x="107969" y="307710"/>
                    </a:lnTo>
                    <a:lnTo>
                      <a:pt x="157869" y="315760"/>
                    </a:lnTo>
                    <a:lnTo>
                      <a:pt x="207774" y="307710"/>
                    </a:lnTo>
                    <a:lnTo>
                      <a:pt x="251114" y="285297"/>
                    </a:lnTo>
                    <a:lnTo>
                      <a:pt x="285289" y="251120"/>
                    </a:lnTo>
                    <a:lnTo>
                      <a:pt x="307701" y="207780"/>
                    </a:lnTo>
                    <a:lnTo>
                      <a:pt x="315749" y="157880"/>
                    </a:lnTo>
                    <a:lnTo>
                      <a:pt x="307701" y="107979"/>
                    </a:lnTo>
                    <a:lnTo>
                      <a:pt x="285289" y="64639"/>
                    </a:lnTo>
                    <a:lnTo>
                      <a:pt x="251114" y="30462"/>
                    </a:lnTo>
                    <a:lnTo>
                      <a:pt x="207774" y="8049"/>
                    </a:lnTo>
                    <a:lnTo>
                      <a:pt x="157869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20">
                <a:extLst>
                  <a:ext uri="{FF2B5EF4-FFF2-40B4-BE49-F238E27FC236}">
                    <a16:creationId xmlns:a16="http://schemas.microsoft.com/office/drawing/2014/main" id="{F28054CE-C9A1-5463-2810-D75E4BC49E1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869113" y="9633772"/>
                <a:ext cx="231270" cy="231270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3C4E50-C659-47BD-71C8-92830A4914C9}"/>
                </a:ext>
              </a:extLst>
            </p:cNvPr>
            <p:cNvSpPr txBox="1"/>
            <p:nvPr/>
          </p:nvSpPr>
          <p:spPr>
            <a:xfrm>
              <a:off x="4718049" y="9455829"/>
              <a:ext cx="3767537" cy="1284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19th Floor 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 Bldg. 21-15,</a:t>
              </a:r>
            </a:p>
            <a:p>
              <a:pPr>
                <a:lnSpc>
                  <a:spcPct val="1500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Jeongdong-gil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Jung-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gu</a:t>
              </a: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, Seoul,</a:t>
              </a:r>
            </a:p>
            <a:p>
              <a:pPr>
                <a:lnSpc>
                  <a:spcPct val="1500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Republic of Korea 04518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9C3479-56EC-C3C8-D3AB-BE46992EAAEB}"/>
                </a:ext>
              </a:extLst>
            </p:cNvPr>
            <p:cNvSpPr txBox="1"/>
            <p:nvPr/>
          </p:nvSpPr>
          <p:spPr>
            <a:xfrm>
              <a:off x="10142619" y="9350102"/>
              <a:ext cx="1689990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www.gggi.org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</a:t>
              </a:r>
              <a:r>
                <a:rPr lang="en-GB" err="1">
                  <a:solidFill>
                    <a:schemeClr val="bg1"/>
                  </a:solidFill>
                  <a:latin typeface="Lato" panose="020F0502020204030203" pitchFamily="34" charset="77"/>
                </a:rPr>
                <a:t>gggi_hq</a:t>
              </a:r>
              <a:endParaRPr lang="en-GB">
                <a:solidFill>
                  <a:schemeClr val="bg1"/>
                </a:solidFill>
                <a:latin typeface="Lato" panose="020F0502020204030203" pitchFamily="34" charset="77"/>
              </a:endParaRP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B01C6F-F5F7-45D9-304D-733508E8359F}"/>
                </a:ext>
              </a:extLst>
            </p:cNvPr>
            <p:cNvSpPr txBox="1"/>
            <p:nvPr/>
          </p:nvSpPr>
          <p:spPr>
            <a:xfrm>
              <a:off x="13643057" y="9350102"/>
              <a:ext cx="1710056" cy="1481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@GGGIHQ</a:t>
              </a: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@gggi_hq</a:t>
              </a:r>
            </a:p>
            <a:p>
              <a:pPr>
                <a:lnSpc>
                  <a:spcPts val="3800"/>
                </a:lnSpc>
              </a:pPr>
              <a:r>
                <a:rPr lang="en-GB">
                  <a:solidFill>
                    <a:schemeClr val="bg1"/>
                  </a:solidFill>
                  <a:latin typeface="Lato" panose="020F0502020204030203" pitchFamily="34" charset="77"/>
                </a:rPr>
                <a:t>@GGGIMedia</a:t>
              </a:r>
              <a:endParaRPr lang="en-PT">
                <a:solidFill>
                  <a:schemeClr val="bg1"/>
                </a:solidFill>
                <a:latin typeface="Lato" panose="020F0502020204030203" pitchFamily="34" charset="77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A78132F-EF0C-6A93-327D-104BD0304F2B}"/>
                </a:ext>
              </a:extLst>
            </p:cNvPr>
            <p:cNvGrpSpPr/>
            <p:nvPr/>
          </p:nvGrpSpPr>
          <p:grpSpPr>
            <a:xfrm>
              <a:off x="9826874" y="10031689"/>
              <a:ext cx="316230" cy="316230"/>
              <a:chOff x="9826874" y="10031689"/>
              <a:chExt cx="316230" cy="316230"/>
            </a:xfrm>
          </p:grpSpPr>
          <p:sp>
            <p:nvSpPr>
              <p:cNvPr id="28" name="object 16">
                <a:extLst>
                  <a:ext uri="{FF2B5EF4-FFF2-40B4-BE49-F238E27FC236}">
                    <a16:creationId xmlns:a16="http://schemas.microsoft.com/office/drawing/2014/main" id="{FCCDDFA5-4360-1C41-7A5B-D30C271E82D8}"/>
                  </a:ext>
                </a:extLst>
              </p:cNvPr>
              <p:cNvSpPr/>
              <p:nvPr/>
            </p:nvSpPr>
            <p:spPr>
              <a:xfrm>
                <a:off x="9826874" y="10031689"/>
                <a:ext cx="316230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316229" h="316229">
                    <a:moveTo>
                      <a:pt x="157880" y="0"/>
                    </a:moveTo>
                    <a:lnTo>
                      <a:pt x="107979" y="8049"/>
                    </a:lnTo>
                    <a:lnTo>
                      <a:pt x="64639" y="30462"/>
                    </a:lnTo>
                    <a:lnTo>
                      <a:pt x="30462" y="64639"/>
                    </a:lnTo>
                    <a:lnTo>
                      <a:pt x="8049" y="107979"/>
                    </a:lnTo>
                    <a:lnTo>
                      <a:pt x="0" y="157880"/>
                    </a:lnTo>
                    <a:lnTo>
                      <a:pt x="8049" y="207780"/>
                    </a:lnTo>
                    <a:lnTo>
                      <a:pt x="30462" y="251120"/>
                    </a:lnTo>
                    <a:lnTo>
                      <a:pt x="64639" y="285297"/>
                    </a:lnTo>
                    <a:lnTo>
                      <a:pt x="107979" y="307710"/>
                    </a:lnTo>
                    <a:lnTo>
                      <a:pt x="157880" y="315760"/>
                    </a:lnTo>
                    <a:lnTo>
                      <a:pt x="207780" y="307710"/>
                    </a:lnTo>
                    <a:lnTo>
                      <a:pt x="251120" y="285297"/>
                    </a:lnTo>
                    <a:lnTo>
                      <a:pt x="285297" y="251120"/>
                    </a:lnTo>
                    <a:lnTo>
                      <a:pt x="307710" y="207780"/>
                    </a:lnTo>
                    <a:lnTo>
                      <a:pt x="315760" y="157880"/>
                    </a:lnTo>
                    <a:lnTo>
                      <a:pt x="307710" y="107979"/>
                    </a:lnTo>
                    <a:lnTo>
                      <a:pt x="285297" y="64639"/>
                    </a:lnTo>
                    <a:lnTo>
                      <a:pt x="251120" y="30462"/>
                    </a:lnTo>
                    <a:lnTo>
                      <a:pt x="207780" y="8049"/>
                    </a:lnTo>
                    <a:lnTo>
                      <a:pt x="157880" y="0"/>
                    </a:lnTo>
                    <a:close/>
                  </a:path>
                </a:pathLst>
              </a:custGeom>
              <a:solidFill>
                <a:srgbClr val="47968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5B0DE05E-F0D8-4AA8-43D3-2B340D75C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878731" y="10097610"/>
                <a:ext cx="212034" cy="195338"/>
              </a:xfrm>
              <a:prstGeom prst="rect">
                <a:avLst/>
              </a:prstGeom>
            </p:spPr>
          </p:pic>
        </p:grpSp>
        <p:pic>
          <p:nvPicPr>
            <p:cNvPr id="3" name="Picture 2" descr="A qr code with a cube and text&#10;&#10;Description automatically generated">
              <a:extLst>
                <a:ext uri="{FF2B5EF4-FFF2-40B4-BE49-F238E27FC236}">
                  <a16:creationId xmlns:a16="http://schemas.microsoft.com/office/drawing/2014/main" id="{F89FE1A2-C675-8344-307A-286588240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6" t="9082" r="8171" b="9288"/>
            <a:stretch/>
          </p:blipFill>
          <p:spPr>
            <a:xfrm>
              <a:off x="17085338" y="8751570"/>
              <a:ext cx="2208496" cy="2167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2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A977A-7BD1-B9AF-53F2-AD35093A0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Nebel, Landschaft enthält.&#10;&#10;KI-generierte Inhalte können fehlerhaft sein.">
            <a:extLst>
              <a:ext uri="{FF2B5EF4-FFF2-40B4-BE49-F238E27FC236}">
                <a16:creationId xmlns:a16="http://schemas.microsoft.com/office/drawing/2014/main" id="{46C4B2E1-6188-B6B1-EF75-9B75D5B0B1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7812F3-27F4-33B9-4123-FE0B00209B5E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22098-C553-397C-234A-530C9D679B58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ABOUT GGGI</a:t>
            </a:r>
            <a:endParaRPr lang="en-GB" sz="72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C9D4FCAD-0311-19E3-7A49-92205DCE32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3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0104100" cy="1759585"/>
          </a:xfrm>
          <a:custGeom>
            <a:avLst/>
            <a:gdLst/>
            <a:ahLst/>
            <a:cxnLst/>
            <a:rect l="l" t="t" r="r" b="b"/>
            <a:pathLst>
              <a:path w="20104100" h="1759585">
                <a:moveTo>
                  <a:pt x="20104099" y="0"/>
                </a:moveTo>
                <a:lnTo>
                  <a:pt x="0" y="0"/>
                </a:lnTo>
                <a:lnTo>
                  <a:pt x="0" y="1759108"/>
                </a:lnTo>
                <a:lnTo>
                  <a:pt x="20104099" y="1759108"/>
                </a:lnTo>
                <a:lnTo>
                  <a:pt x="20104099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077" y="1248784"/>
            <a:ext cx="4899025" cy="0"/>
          </a:xfrm>
          <a:custGeom>
            <a:avLst/>
            <a:gdLst/>
            <a:ahLst/>
            <a:cxnLst/>
            <a:rect l="l" t="t" r="r" b="b"/>
            <a:pathLst>
              <a:path w="4899025">
                <a:moveTo>
                  <a:pt x="4899023" y="0"/>
                </a:moveTo>
                <a:lnTo>
                  <a:pt x="0" y="0"/>
                </a:lnTo>
              </a:path>
            </a:pathLst>
          </a:custGeom>
          <a:ln w="94237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4134" y="476430"/>
            <a:ext cx="468439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ABOUT</a:t>
            </a:r>
            <a:r>
              <a:rPr b="1" spc="155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900" spc="-4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GGGI</a:t>
            </a:r>
            <a:endParaRPr sz="59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7035039B-570A-53CA-D89E-033D8B133590}"/>
              </a:ext>
            </a:extLst>
          </p:cNvPr>
          <p:cNvSpPr/>
          <p:nvPr/>
        </p:nvSpPr>
        <p:spPr>
          <a:xfrm>
            <a:off x="16621011" y="376954"/>
            <a:ext cx="2635250" cy="984885"/>
          </a:xfrm>
          <a:custGeom>
            <a:avLst/>
            <a:gdLst/>
            <a:ahLst/>
            <a:cxnLst/>
            <a:rect l="l" t="t" r="r" b="b"/>
            <a:pathLst>
              <a:path w="2635250" h="984885">
                <a:moveTo>
                  <a:pt x="144246" y="321995"/>
                </a:moveTo>
                <a:lnTo>
                  <a:pt x="0" y="238772"/>
                </a:lnTo>
                <a:lnTo>
                  <a:pt x="0" y="720610"/>
                </a:lnTo>
                <a:lnTo>
                  <a:pt x="144246" y="637451"/>
                </a:lnTo>
                <a:lnTo>
                  <a:pt x="144246" y="321995"/>
                </a:lnTo>
                <a:close/>
              </a:path>
              <a:path w="2635250" h="984885">
                <a:moveTo>
                  <a:pt x="413524" y="0"/>
                </a:moveTo>
                <a:lnTo>
                  <a:pt x="32080" y="220294"/>
                </a:lnTo>
                <a:lnTo>
                  <a:pt x="169214" y="299402"/>
                </a:lnTo>
                <a:lnTo>
                  <a:pt x="413524" y="158369"/>
                </a:lnTo>
                <a:lnTo>
                  <a:pt x="413524" y="0"/>
                </a:lnTo>
                <a:close/>
              </a:path>
              <a:path w="2635250" h="984885">
                <a:moveTo>
                  <a:pt x="841832" y="746747"/>
                </a:moveTo>
                <a:lnTo>
                  <a:pt x="701624" y="665746"/>
                </a:lnTo>
                <a:lnTo>
                  <a:pt x="464299" y="802830"/>
                </a:lnTo>
                <a:lnTo>
                  <a:pt x="464299" y="964742"/>
                </a:lnTo>
                <a:lnTo>
                  <a:pt x="841832" y="746747"/>
                </a:lnTo>
                <a:close/>
              </a:path>
              <a:path w="2635250" h="984885">
                <a:moveTo>
                  <a:pt x="860907" y="276034"/>
                </a:moveTo>
                <a:lnTo>
                  <a:pt x="464299" y="505040"/>
                </a:lnTo>
                <a:lnTo>
                  <a:pt x="464299" y="765759"/>
                </a:lnTo>
                <a:lnTo>
                  <a:pt x="683577" y="639127"/>
                </a:lnTo>
                <a:lnTo>
                  <a:pt x="683577" y="528053"/>
                </a:lnTo>
                <a:lnTo>
                  <a:pt x="574548" y="591045"/>
                </a:lnTo>
                <a:lnTo>
                  <a:pt x="574548" y="554024"/>
                </a:lnTo>
                <a:lnTo>
                  <a:pt x="717372" y="471462"/>
                </a:lnTo>
                <a:lnTo>
                  <a:pt x="717372" y="637908"/>
                </a:lnTo>
                <a:lnTo>
                  <a:pt x="860907" y="720623"/>
                </a:lnTo>
                <a:lnTo>
                  <a:pt x="860907" y="276034"/>
                </a:lnTo>
                <a:close/>
              </a:path>
              <a:path w="2635250" h="984885">
                <a:moveTo>
                  <a:pt x="860907" y="238785"/>
                </a:moveTo>
                <a:lnTo>
                  <a:pt x="447395" y="0"/>
                </a:lnTo>
                <a:lnTo>
                  <a:pt x="447395" y="158369"/>
                </a:lnTo>
                <a:lnTo>
                  <a:pt x="675246" y="289928"/>
                </a:lnTo>
                <a:lnTo>
                  <a:pt x="643178" y="308495"/>
                </a:lnTo>
                <a:lnTo>
                  <a:pt x="430428" y="185699"/>
                </a:lnTo>
                <a:lnTo>
                  <a:pt x="201295" y="317906"/>
                </a:lnTo>
                <a:lnTo>
                  <a:pt x="381965" y="422325"/>
                </a:lnTo>
                <a:lnTo>
                  <a:pt x="492912" y="358178"/>
                </a:lnTo>
                <a:lnTo>
                  <a:pt x="409625" y="310032"/>
                </a:lnTo>
                <a:lnTo>
                  <a:pt x="441693" y="291528"/>
                </a:lnTo>
                <a:lnTo>
                  <a:pt x="557136" y="358178"/>
                </a:lnTo>
                <a:lnTo>
                  <a:pt x="381965" y="459232"/>
                </a:lnTo>
                <a:lnTo>
                  <a:pt x="178054" y="341591"/>
                </a:lnTo>
                <a:lnTo>
                  <a:pt x="178054" y="638162"/>
                </a:lnTo>
                <a:lnTo>
                  <a:pt x="348094" y="736307"/>
                </a:lnTo>
                <a:lnTo>
                  <a:pt x="348094" y="602691"/>
                </a:lnTo>
                <a:lnTo>
                  <a:pt x="266598" y="555625"/>
                </a:lnTo>
                <a:lnTo>
                  <a:pt x="266598" y="518617"/>
                </a:lnTo>
                <a:lnTo>
                  <a:pt x="381965" y="585139"/>
                </a:lnTo>
                <a:lnTo>
                  <a:pt x="381965" y="792962"/>
                </a:lnTo>
                <a:lnTo>
                  <a:pt x="160515" y="665111"/>
                </a:lnTo>
                <a:lnTo>
                  <a:pt x="19024" y="746747"/>
                </a:lnTo>
                <a:lnTo>
                  <a:pt x="430428" y="984262"/>
                </a:lnTo>
                <a:lnTo>
                  <a:pt x="430428" y="487540"/>
                </a:lnTo>
                <a:lnTo>
                  <a:pt x="860907" y="238937"/>
                </a:lnTo>
                <a:lnTo>
                  <a:pt x="860907" y="238785"/>
                </a:lnTo>
                <a:close/>
              </a:path>
              <a:path w="2635250" h="984885">
                <a:moveTo>
                  <a:pt x="1443189" y="618261"/>
                </a:moveTo>
                <a:lnTo>
                  <a:pt x="1203731" y="618261"/>
                </a:lnTo>
                <a:lnTo>
                  <a:pt x="1203731" y="677303"/>
                </a:lnTo>
                <a:lnTo>
                  <a:pt x="1380236" y="677303"/>
                </a:lnTo>
                <a:lnTo>
                  <a:pt x="1370977" y="721664"/>
                </a:lnTo>
                <a:lnTo>
                  <a:pt x="1352715" y="760907"/>
                </a:lnTo>
                <a:lnTo>
                  <a:pt x="1325968" y="793711"/>
                </a:lnTo>
                <a:lnTo>
                  <a:pt x="1291297" y="818769"/>
                </a:lnTo>
                <a:lnTo>
                  <a:pt x="1249222" y="834771"/>
                </a:lnTo>
                <a:lnTo>
                  <a:pt x="1200277" y="840397"/>
                </a:lnTo>
                <a:lnTo>
                  <a:pt x="1157058" y="834999"/>
                </a:lnTo>
                <a:lnTo>
                  <a:pt x="1117384" y="819658"/>
                </a:lnTo>
                <a:lnTo>
                  <a:pt x="1082395" y="795655"/>
                </a:lnTo>
                <a:lnTo>
                  <a:pt x="1053223" y="764235"/>
                </a:lnTo>
                <a:lnTo>
                  <a:pt x="1030973" y="726681"/>
                </a:lnTo>
                <a:lnTo>
                  <a:pt x="1016812" y="684263"/>
                </a:lnTo>
                <a:lnTo>
                  <a:pt x="1011834" y="638251"/>
                </a:lnTo>
                <a:lnTo>
                  <a:pt x="1016812" y="592658"/>
                </a:lnTo>
                <a:lnTo>
                  <a:pt x="1030973" y="550506"/>
                </a:lnTo>
                <a:lnTo>
                  <a:pt x="1053223" y="513118"/>
                </a:lnTo>
                <a:lnTo>
                  <a:pt x="1082395" y="481787"/>
                </a:lnTo>
                <a:lnTo>
                  <a:pt x="1117384" y="457796"/>
                </a:lnTo>
                <a:lnTo>
                  <a:pt x="1157058" y="442455"/>
                </a:lnTo>
                <a:lnTo>
                  <a:pt x="1200277" y="437045"/>
                </a:lnTo>
                <a:lnTo>
                  <a:pt x="1253121" y="444525"/>
                </a:lnTo>
                <a:lnTo>
                  <a:pt x="1299565" y="465963"/>
                </a:lnTo>
                <a:lnTo>
                  <a:pt x="1337983" y="499833"/>
                </a:lnTo>
                <a:lnTo>
                  <a:pt x="1366685" y="544626"/>
                </a:lnTo>
                <a:lnTo>
                  <a:pt x="1431505" y="544626"/>
                </a:lnTo>
                <a:lnTo>
                  <a:pt x="1407756" y="493953"/>
                </a:lnTo>
                <a:lnTo>
                  <a:pt x="1376311" y="452361"/>
                </a:lnTo>
                <a:lnTo>
                  <a:pt x="1338503" y="419900"/>
                </a:lnTo>
                <a:lnTo>
                  <a:pt x="1295666" y="396633"/>
                </a:lnTo>
                <a:lnTo>
                  <a:pt x="1249146" y="382625"/>
                </a:lnTo>
                <a:lnTo>
                  <a:pt x="1200277" y="377952"/>
                </a:lnTo>
                <a:lnTo>
                  <a:pt x="1155357" y="382155"/>
                </a:lnTo>
                <a:lnTo>
                  <a:pt x="1113129" y="394258"/>
                </a:lnTo>
                <a:lnTo>
                  <a:pt x="1074305" y="413537"/>
                </a:lnTo>
                <a:lnTo>
                  <a:pt x="1039545" y="439229"/>
                </a:lnTo>
                <a:lnTo>
                  <a:pt x="1009561" y="470623"/>
                </a:lnTo>
                <a:lnTo>
                  <a:pt x="985037" y="506958"/>
                </a:lnTo>
                <a:lnTo>
                  <a:pt x="966660" y="547509"/>
                </a:lnTo>
                <a:lnTo>
                  <a:pt x="955128" y="591515"/>
                </a:lnTo>
                <a:lnTo>
                  <a:pt x="951128" y="638251"/>
                </a:lnTo>
                <a:lnTo>
                  <a:pt x="955128" y="685203"/>
                </a:lnTo>
                <a:lnTo>
                  <a:pt x="966660" y="729386"/>
                </a:lnTo>
                <a:lnTo>
                  <a:pt x="985037" y="770077"/>
                </a:lnTo>
                <a:lnTo>
                  <a:pt x="1009561" y="806538"/>
                </a:lnTo>
                <a:lnTo>
                  <a:pt x="1039545" y="838034"/>
                </a:lnTo>
                <a:lnTo>
                  <a:pt x="1074305" y="863803"/>
                </a:lnTo>
                <a:lnTo>
                  <a:pt x="1113129" y="883132"/>
                </a:lnTo>
                <a:lnTo>
                  <a:pt x="1155357" y="895273"/>
                </a:lnTo>
                <a:lnTo>
                  <a:pt x="1200277" y="899477"/>
                </a:lnTo>
                <a:lnTo>
                  <a:pt x="1246530" y="895807"/>
                </a:lnTo>
                <a:lnTo>
                  <a:pt x="1288999" y="885037"/>
                </a:lnTo>
                <a:lnTo>
                  <a:pt x="1327238" y="867575"/>
                </a:lnTo>
                <a:lnTo>
                  <a:pt x="1360817" y="843813"/>
                </a:lnTo>
                <a:lnTo>
                  <a:pt x="1389291" y="814133"/>
                </a:lnTo>
                <a:lnTo>
                  <a:pt x="1412201" y="778954"/>
                </a:lnTo>
                <a:lnTo>
                  <a:pt x="1429118" y="738657"/>
                </a:lnTo>
                <a:lnTo>
                  <a:pt x="1439595" y="693635"/>
                </a:lnTo>
                <a:lnTo>
                  <a:pt x="1443189" y="644296"/>
                </a:lnTo>
                <a:lnTo>
                  <a:pt x="1443189" y="618261"/>
                </a:lnTo>
                <a:close/>
              </a:path>
              <a:path w="2635250" h="984885">
                <a:moveTo>
                  <a:pt x="1984108" y="618261"/>
                </a:moveTo>
                <a:lnTo>
                  <a:pt x="1744649" y="618261"/>
                </a:lnTo>
                <a:lnTo>
                  <a:pt x="1744649" y="677303"/>
                </a:lnTo>
                <a:lnTo>
                  <a:pt x="1921154" y="677303"/>
                </a:lnTo>
                <a:lnTo>
                  <a:pt x="1911896" y="721664"/>
                </a:lnTo>
                <a:lnTo>
                  <a:pt x="1893620" y="760907"/>
                </a:lnTo>
                <a:lnTo>
                  <a:pt x="1866887" y="793711"/>
                </a:lnTo>
                <a:lnTo>
                  <a:pt x="1832216" y="818769"/>
                </a:lnTo>
                <a:lnTo>
                  <a:pt x="1790128" y="834771"/>
                </a:lnTo>
                <a:lnTo>
                  <a:pt x="1741195" y="840397"/>
                </a:lnTo>
                <a:lnTo>
                  <a:pt x="1697977" y="834999"/>
                </a:lnTo>
                <a:lnTo>
                  <a:pt x="1658302" y="819658"/>
                </a:lnTo>
                <a:lnTo>
                  <a:pt x="1623314" y="795655"/>
                </a:lnTo>
                <a:lnTo>
                  <a:pt x="1594129" y="764235"/>
                </a:lnTo>
                <a:lnTo>
                  <a:pt x="1571891" y="726681"/>
                </a:lnTo>
                <a:lnTo>
                  <a:pt x="1557718" y="684263"/>
                </a:lnTo>
                <a:lnTo>
                  <a:pt x="1552752" y="638251"/>
                </a:lnTo>
                <a:lnTo>
                  <a:pt x="1557718" y="592658"/>
                </a:lnTo>
                <a:lnTo>
                  <a:pt x="1571891" y="550506"/>
                </a:lnTo>
                <a:lnTo>
                  <a:pt x="1594129" y="513118"/>
                </a:lnTo>
                <a:lnTo>
                  <a:pt x="1623314" y="481787"/>
                </a:lnTo>
                <a:lnTo>
                  <a:pt x="1658302" y="457796"/>
                </a:lnTo>
                <a:lnTo>
                  <a:pt x="1697977" y="442455"/>
                </a:lnTo>
                <a:lnTo>
                  <a:pt x="1741195" y="437045"/>
                </a:lnTo>
                <a:lnTo>
                  <a:pt x="1794027" y="444525"/>
                </a:lnTo>
                <a:lnTo>
                  <a:pt x="1840484" y="465963"/>
                </a:lnTo>
                <a:lnTo>
                  <a:pt x="1878901" y="499833"/>
                </a:lnTo>
                <a:lnTo>
                  <a:pt x="1907603" y="544626"/>
                </a:lnTo>
                <a:lnTo>
                  <a:pt x="1972424" y="544626"/>
                </a:lnTo>
                <a:lnTo>
                  <a:pt x="1948675" y="493953"/>
                </a:lnTo>
                <a:lnTo>
                  <a:pt x="1917230" y="452361"/>
                </a:lnTo>
                <a:lnTo>
                  <a:pt x="1879422" y="419900"/>
                </a:lnTo>
                <a:lnTo>
                  <a:pt x="1836585" y="396633"/>
                </a:lnTo>
                <a:lnTo>
                  <a:pt x="1790065" y="382625"/>
                </a:lnTo>
                <a:lnTo>
                  <a:pt x="1741195" y="377952"/>
                </a:lnTo>
                <a:lnTo>
                  <a:pt x="1696275" y="382155"/>
                </a:lnTo>
                <a:lnTo>
                  <a:pt x="1654048" y="394258"/>
                </a:lnTo>
                <a:lnTo>
                  <a:pt x="1615211" y="413537"/>
                </a:lnTo>
                <a:lnTo>
                  <a:pt x="1580451" y="439229"/>
                </a:lnTo>
                <a:lnTo>
                  <a:pt x="1550466" y="470623"/>
                </a:lnTo>
                <a:lnTo>
                  <a:pt x="1525943" y="506958"/>
                </a:lnTo>
                <a:lnTo>
                  <a:pt x="1507578" y="547509"/>
                </a:lnTo>
                <a:lnTo>
                  <a:pt x="1496047" y="591515"/>
                </a:lnTo>
                <a:lnTo>
                  <a:pt x="1492046" y="638251"/>
                </a:lnTo>
                <a:lnTo>
                  <a:pt x="1496047" y="685203"/>
                </a:lnTo>
                <a:lnTo>
                  <a:pt x="1507578" y="729386"/>
                </a:lnTo>
                <a:lnTo>
                  <a:pt x="1525943" y="770077"/>
                </a:lnTo>
                <a:lnTo>
                  <a:pt x="1550466" y="806538"/>
                </a:lnTo>
                <a:lnTo>
                  <a:pt x="1580451" y="838034"/>
                </a:lnTo>
                <a:lnTo>
                  <a:pt x="1615211" y="863803"/>
                </a:lnTo>
                <a:lnTo>
                  <a:pt x="1654048" y="883132"/>
                </a:lnTo>
                <a:lnTo>
                  <a:pt x="1696275" y="895273"/>
                </a:lnTo>
                <a:lnTo>
                  <a:pt x="1741195" y="899477"/>
                </a:lnTo>
                <a:lnTo>
                  <a:pt x="1787436" y="895807"/>
                </a:lnTo>
                <a:lnTo>
                  <a:pt x="1829904" y="885037"/>
                </a:lnTo>
                <a:lnTo>
                  <a:pt x="1868157" y="867575"/>
                </a:lnTo>
                <a:lnTo>
                  <a:pt x="1901736" y="843813"/>
                </a:lnTo>
                <a:lnTo>
                  <a:pt x="1930209" y="814133"/>
                </a:lnTo>
                <a:lnTo>
                  <a:pt x="1953120" y="778954"/>
                </a:lnTo>
                <a:lnTo>
                  <a:pt x="1970036" y="738657"/>
                </a:lnTo>
                <a:lnTo>
                  <a:pt x="1980514" y="693635"/>
                </a:lnTo>
                <a:lnTo>
                  <a:pt x="1984108" y="644296"/>
                </a:lnTo>
                <a:lnTo>
                  <a:pt x="1984108" y="618261"/>
                </a:lnTo>
                <a:close/>
              </a:path>
              <a:path w="2635250" h="984885">
                <a:moveTo>
                  <a:pt x="2522258" y="618261"/>
                </a:moveTo>
                <a:lnTo>
                  <a:pt x="2282799" y="618261"/>
                </a:lnTo>
                <a:lnTo>
                  <a:pt x="2282799" y="677303"/>
                </a:lnTo>
                <a:lnTo>
                  <a:pt x="2459304" y="677303"/>
                </a:lnTo>
                <a:lnTo>
                  <a:pt x="2450046" y="721664"/>
                </a:lnTo>
                <a:lnTo>
                  <a:pt x="2431770" y="760907"/>
                </a:lnTo>
                <a:lnTo>
                  <a:pt x="2405037" y="793711"/>
                </a:lnTo>
                <a:lnTo>
                  <a:pt x="2370366" y="818769"/>
                </a:lnTo>
                <a:lnTo>
                  <a:pt x="2328291" y="834771"/>
                </a:lnTo>
                <a:lnTo>
                  <a:pt x="2279345" y="840397"/>
                </a:lnTo>
                <a:lnTo>
                  <a:pt x="2236127" y="834999"/>
                </a:lnTo>
                <a:lnTo>
                  <a:pt x="2196452" y="819658"/>
                </a:lnTo>
                <a:lnTo>
                  <a:pt x="2161463" y="795655"/>
                </a:lnTo>
                <a:lnTo>
                  <a:pt x="2132292" y="764235"/>
                </a:lnTo>
                <a:lnTo>
                  <a:pt x="2110041" y="726681"/>
                </a:lnTo>
                <a:lnTo>
                  <a:pt x="2095868" y="684263"/>
                </a:lnTo>
                <a:lnTo>
                  <a:pt x="2090902" y="638251"/>
                </a:lnTo>
                <a:lnTo>
                  <a:pt x="2095868" y="592658"/>
                </a:lnTo>
                <a:lnTo>
                  <a:pt x="2110041" y="550506"/>
                </a:lnTo>
                <a:lnTo>
                  <a:pt x="2132292" y="513118"/>
                </a:lnTo>
                <a:lnTo>
                  <a:pt x="2161463" y="481787"/>
                </a:lnTo>
                <a:lnTo>
                  <a:pt x="2196452" y="457796"/>
                </a:lnTo>
                <a:lnTo>
                  <a:pt x="2236127" y="442455"/>
                </a:lnTo>
                <a:lnTo>
                  <a:pt x="2279345" y="437045"/>
                </a:lnTo>
                <a:lnTo>
                  <a:pt x="2332177" y="444525"/>
                </a:lnTo>
                <a:lnTo>
                  <a:pt x="2378633" y="465963"/>
                </a:lnTo>
                <a:lnTo>
                  <a:pt x="2417051" y="499833"/>
                </a:lnTo>
                <a:lnTo>
                  <a:pt x="2445753" y="544626"/>
                </a:lnTo>
                <a:lnTo>
                  <a:pt x="2510574" y="544626"/>
                </a:lnTo>
                <a:lnTo>
                  <a:pt x="2486825" y="493953"/>
                </a:lnTo>
                <a:lnTo>
                  <a:pt x="2455380" y="452361"/>
                </a:lnTo>
                <a:lnTo>
                  <a:pt x="2417572" y="419900"/>
                </a:lnTo>
                <a:lnTo>
                  <a:pt x="2374735" y="396633"/>
                </a:lnTo>
                <a:lnTo>
                  <a:pt x="2328214" y="382625"/>
                </a:lnTo>
                <a:lnTo>
                  <a:pt x="2279345" y="377952"/>
                </a:lnTo>
                <a:lnTo>
                  <a:pt x="2234425" y="382155"/>
                </a:lnTo>
                <a:lnTo>
                  <a:pt x="2192197" y="394258"/>
                </a:lnTo>
                <a:lnTo>
                  <a:pt x="2153361" y="413537"/>
                </a:lnTo>
                <a:lnTo>
                  <a:pt x="2118601" y="439229"/>
                </a:lnTo>
                <a:lnTo>
                  <a:pt x="2088616" y="470623"/>
                </a:lnTo>
                <a:lnTo>
                  <a:pt x="2064092" y="506958"/>
                </a:lnTo>
                <a:lnTo>
                  <a:pt x="2045728" y="547509"/>
                </a:lnTo>
                <a:lnTo>
                  <a:pt x="2034197" y="591515"/>
                </a:lnTo>
                <a:lnTo>
                  <a:pt x="2030196" y="638251"/>
                </a:lnTo>
                <a:lnTo>
                  <a:pt x="2034197" y="685203"/>
                </a:lnTo>
                <a:lnTo>
                  <a:pt x="2045728" y="729386"/>
                </a:lnTo>
                <a:lnTo>
                  <a:pt x="2064092" y="770077"/>
                </a:lnTo>
                <a:lnTo>
                  <a:pt x="2088616" y="806538"/>
                </a:lnTo>
                <a:lnTo>
                  <a:pt x="2118601" y="838034"/>
                </a:lnTo>
                <a:lnTo>
                  <a:pt x="2153361" y="863803"/>
                </a:lnTo>
                <a:lnTo>
                  <a:pt x="2192197" y="883132"/>
                </a:lnTo>
                <a:lnTo>
                  <a:pt x="2234425" y="895273"/>
                </a:lnTo>
                <a:lnTo>
                  <a:pt x="2279345" y="899477"/>
                </a:lnTo>
                <a:lnTo>
                  <a:pt x="2325586" y="895807"/>
                </a:lnTo>
                <a:lnTo>
                  <a:pt x="2368054" y="885037"/>
                </a:lnTo>
                <a:lnTo>
                  <a:pt x="2406307" y="867575"/>
                </a:lnTo>
                <a:lnTo>
                  <a:pt x="2439886" y="843813"/>
                </a:lnTo>
                <a:lnTo>
                  <a:pt x="2468359" y="814133"/>
                </a:lnTo>
                <a:lnTo>
                  <a:pt x="2491270" y="778954"/>
                </a:lnTo>
                <a:lnTo>
                  <a:pt x="2508186" y="738657"/>
                </a:lnTo>
                <a:lnTo>
                  <a:pt x="2518664" y="693635"/>
                </a:lnTo>
                <a:lnTo>
                  <a:pt x="2522258" y="644296"/>
                </a:lnTo>
                <a:lnTo>
                  <a:pt x="2522258" y="618261"/>
                </a:lnTo>
                <a:close/>
              </a:path>
              <a:path w="2635250" h="984885">
                <a:moveTo>
                  <a:pt x="2634767" y="392112"/>
                </a:moveTo>
                <a:lnTo>
                  <a:pt x="2573921" y="392112"/>
                </a:lnTo>
                <a:lnTo>
                  <a:pt x="2573921" y="889520"/>
                </a:lnTo>
                <a:lnTo>
                  <a:pt x="2634767" y="889520"/>
                </a:lnTo>
                <a:lnTo>
                  <a:pt x="2634767" y="392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5BE4799-033F-6B96-7ED7-F55EC2E60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5245" y="1759585"/>
            <a:ext cx="6178284" cy="954976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706539" y="7339239"/>
            <a:ext cx="3065145" cy="1443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5700"/>
              </a:lnSpc>
            </a:pPr>
            <a:r>
              <a:rPr sz="1800" spc="-8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GGGI</a:t>
            </a:r>
            <a:r>
              <a:rPr sz="1800" spc="-9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2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supports</a:t>
            </a:r>
            <a:r>
              <a:rPr sz="1800" spc="-9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its</a:t>
            </a:r>
            <a:r>
              <a:rPr sz="1800" spc="-9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1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Member</a:t>
            </a:r>
            <a:r>
              <a:rPr lang="en-US" spc="-1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  States</a:t>
            </a:r>
            <a:r>
              <a:rPr lang="en-US" spc="-2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 </a:t>
            </a:r>
            <a:r>
              <a:rPr sz="18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in</a:t>
            </a:r>
            <a:r>
              <a:rPr sz="1800" spc="-7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the</a:t>
            </a:r>
            <a:r>
              <a:rPr sz="1800" spc="-7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1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transformation </a:t>
            </a:r>
            <a:r>
              <a:rPr sz="1800" spc="6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of</a:t>
            </a:r>
            <a:r>
              <a:rPr sz="1800" spc="-13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their</a:t>
            </a:r>
            <a:r>
              <a:rPr sz="1800" spc="-12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5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economies</a:t>
            </a:r>
            <a:r>
              <a:rPr sz="1800" spc="-9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7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to</a:t>
            </a:r>
            <a:r>
              <a:rPr sz="1800" spc="-9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1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a</a:t>
            </a:r>
            <a:r>
              <a:rPr sz="1800" spc="-8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2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green </a:t>
            </a:r>
            <a:r>
              <a:rPr sz="180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growth</a:t>
            </a:r>
            <a:r>
              <a:rPr sz="1800" spc="-2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35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economic</a:t>
            </a:r>
            <a:r>
              <a:rPr sz="1800" spc="-2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 </a:t>
            </a:r>
            <a:r>
              <a:rPr sz="1800" spc="-10">
                <a:solidFill>
                  <a:srgbClr val="221F20"/>
                </a:solidFill>
                <a:latin typeface="Lato Light"/>
                <a:ea typeface="Lato Light"/>
                <a:cs typeface="Arial"/>
              </a:rPr>
              <a:t>model.</a:t>
            </a:r>
            <a:endParaRPr sz="1800">
              <a:latin typeface="Lato Light"/>
              <a:ea typeface="Lato Ligh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7210" y="3632388"/>
            <a:ext cx="2744743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b="1" spc="-10">
                <a:solidFill>
                  <a:srgbClr val="00B3E3"/>
                </a:solidFill>
                <a:latin typeface="Lato Black" panose="020F0502020204030203" pitchFamily="34" charset="77"/>
                <a:cs typeface="Arial"/>
              </a:rPr>
              <a:t>VISION</a:t>
            </a:r>
            <a:endParaRPr sz="5400" b="1">
              <a:latin typeface="Lato Black" panose="020F0502020204030203" pitchFamily="34" charset="77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59565" y="4545676"/>
            <a:ext cx="7034662" cy="824685"/>
            <a:chOff x="1167457" y="8629001"/>
            <a:chExt cx="7034662" cy="936143"/>
          </a:xfrm>
        </p:grpSpPr>
        <p:sp>
          <p:nvSpPr>
            <p:cNvPr id="13" name="object 13"/>
            <p:cNvSpPr/>
            <p:nvPr/>
          </p:nvSpPr>
          <p:spPr>
            <a:xfrm>
              <a:off x="8202119" y="8629001"/>
              <a:ext cx="0" cy="745490"/>
            </a:xfrm>
            <a:custGeom>
              <a:avLst/>
              <a:gdLst/>
              <a:ahLst/>
              <a:cxnLst/>
              <a:rect l="l" t="t" r="r" b="b"/>
              <a:pathLst>
                <a:path h="745490">
                  <a:moveTo>
                    <a:pt x="0" y="0"/>
                  </a:moveTo>
                  <a:lnTo>
                    <a:pt x="0" y="745108"/>
                  </a:lnTo>
                </a:path>
              </a:pathLst>
            </a:custGeom>
            <a:ln w="57966">
              <a:solidFill>
                <a:srgbClr val="F6B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457" y="8660177"/>
              <a:ext cx="0" cy="904967"/>
            </a:xfrm>
            <a:custGeom>
              <a:avLst/>
              <a:gdLst/>
              <a:ahLst/>
              <a:cxnLst/>
              <a:rect l="l" t="t" r="r" b="b"/>
              <a:pathLst>
                <a:path h="1111884">
                  <a:moveTo>
                    <a:pt x="0" y="0"/>
                  </a:moveTo>
                  <a:lnTo>
                    <a:pt x="0" y="1111631"/>
                  </a:lnTo>
                </a:path>
              </a:pathLst>
            </a:custGeom>
            <a:ln w="57966">
              <a:solidFill>
                <a:srgbClr val="00B3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6B839D8-3F88-2F14-9413-6E7785B1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24" y="2290950"/>
            <a:ext cx="3530600" cy="35306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41631" y="8719424"/>
            <a:ext cx="3421379" cy="88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700"/>
              </a:lnSpc>
            </a:pP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A</a:t>
            </a:r>
            <a:r>
              <a:rPr sz="1800" spc="-8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 spc="4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trusted</a:t>
            </a:r>
            <a:r>
              <a:rPr sz="1800" spc="-1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advisor</a:t>
            </a:r>
            <a:r>
              <a:rPr sz="1800" spc="-5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 spc="9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&amp;</a:t>
            </a:r>
            <a:r>
              <a:rPr sz="1800" spc="-1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development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partner</a:t>
            </a:r>
            <a:r>
              <a:rPr sz="1800" spc="1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embeded</a:t>
            </a:r>
            <a:r>
              <a:rPr sz="1800" spc="6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in</a:t>
            </a:r>
            <a:r>
              <a:rPr sz="1800" spc="6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member</a:t>
            </a:r>
            <a:r>
              <a:rPr sz="1800" spc="1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 spc="4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&amp; </a:t>
            </a:r>
            <a:r>
              <a:rPr sz="180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partner</a:t>
            </a:r>
            <a:r>
              <a:rPr sz="1800" spc="185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 </a:t>
            </a:r>
            <a:r>
              <a:rPr sz="1800" spc="-10">
                <a:solidFill>
                  <a:srgbClr val="221F20"/>
                </a:solidFill>
                <a:latin typeface="Lato Light" panose="020F0302020204030203" pitchFamily="34" charset="77"/>
                <a:cs typeface="Arial"/>
              </a:rPr>
              <a:t>governments.</a:t>
            </a:r>
            <a:endParaRPr sz="1800">
              <a:latin typeface="Lato Light" panose="020F0302020204030203" pitchFamily="34" charset="77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19806" y="7932866"/>
            <a:ext cx="3300095" cy="84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b="1" spc="-10">
                <a:solidFill>
                  <a:srgbClr val="F6B11A"/>
                </a:solidFill>
                <a:latin typeface="Lato Black" panose="020F0502020204030203" pitchFamily="34" charset="77"/>
                <a:cs typeface="Arial"/>
              </a:rPr>
              <a:t>POSITION</a:t>
            </a:r>
            <a:endParaRPr sz="5400" b="1">
              <a:latin typeface="Lato Black" panose="020F0502020204030203" pitchFamily="34" charset="77"/>
              <a:cs typeface="Arial"/>
            </a:endParaRP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44D0DEFE-6328-977C-12D0-08FD534D5A3D}"/>
              </a:ext>
            </a:extLst>
          </p:cNvPr>
          <p:cNvSpPr/>
          <p:nvPr/>
        </p:nvSpPr>
        <p:spPr>
          <a:xfrm flipH="1">
            <a:off x="8770320" y="8773988"/>
            <a:ext cx="45719" cy="774068"/>
          </a:xfrm>
          <a:custGeom>
            <a:avLst/>
            <a:gdLst/>
            <a:ahLst/>
            <a:cxnLst/>
            <a:rect l="l" t="t" r="r" b="b"/>
            <a:pathLst>
              <a:path h="1111884">
                <a:moveTo>
                  <a:pt x="0" y="0"/>
                </a:moveTo>
                <a:lnTo>
                  <a:pt x="0" y="1111631"/>
                </a:lnTo>
              </a:path>
            </a:pathLst>
          </a:custGeom>
          <a:ln w="57966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8AC9D3-2298-4DF6-DAF9-0F5607EAE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846" y="4294551"/>
            <a:ext cx="3530600" cy="3530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2696AA6-B4BC-106D-1693-13B2AFC6D6BB}"/>
              </a:ext>
            </a:extLst>
          </p:cNvPr>
          <p:cNvGrpSpPr/>
          <p:nvPr/>
        </p:nvGrpSpPr>
        <p:grpSpPr>
          <a:xfrm>
            <a:off x="467566" y="4601945"/>
            <a:ext cx="7118512" cy="6414215"/>
            <a:chOff x="660325" y="4601945"/>
            <a:chExt cx="7118512" cy="64142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2F6ECB-65E3-B235-4AD8-01F17B4E9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325" y="6353163"/>
              <a:ext cx="3959347" cy="4662997"/>
            </a:xfrm>
            <a:prstGeom prst="rect">
              <a:avLst/>
            </a:prstGeom>
          </p:spPr>
        </p:pic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07721A9C-56FA-8EA4-E39E-3B2E525DC212}"/>
                </a:ext>
              </a:extLst>
            </p:cNvPr>
            <p:cNvSpPr txBox="1"/>
            <p:nvPr/>
          </p:nvSpPr>
          <p:spPr>
            <a:xfrm>
              <a:off x="1151813" y="4601945"/>
              <a:ext cx="3421379" cy="8194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34315">
                <a:lnSpc>
                  <a:spcPts val="2035"/>
                </a:lnSpc>
              </a:pP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A</a:t>
              </a:r>
              <a:r>
                <a:rPr lang="en-GB" sz="1800" spc="2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 spc="6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low-</a:t>
              </a: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carbon</a:t>
              </a:r>
              <a:r>
                <a:rPr lang="en-GB" sz="1800" spc="12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resilient</a:t>
              </a:r>
              <a:r>
                <a:rPr lang="en-GB" sz="1800" spc="6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 spc="5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world</a:t>
              </a:r>
              <a:endParaRPr lang="en-GB" sz="1800">
                <a:latin typeface="Lato Light" panose="020F0302020204030203" pitchFamily="34" charset="77"/>
                <a:cs typeface="Arial"/>
              </a:endParaRPr>
            </a:p>
            <a:p>
              <a:pPr marL="234315" marR="494030">
                <a:lnSpc>
                  <a:spcPct val="105700"/>
                </a:lnSpc>
              </a:pPr>
              <a:r>
                <a:rPr lang="en-GB" sz="1800" spc="8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of</a:t>
              </a:r>
              <a:r>
                <a:rPr lang="en-GB" sz="1800" spc="-4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strong,</a:t>
              </a:r>
              <a:r>
                <a:rPr lang="en-GB" sz="1800" spc="-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inclusive, </a:t>
              </a:r>
              <a:r>
                <a:rPr lang="en-GB" sz="1800" spc="-2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and </a:t>
              </a:r>
              <a:r>
                <a:rPr lang="en-GB" sz="180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sustainable</a:t>
              </a:r>
              <a:r>
                <a:rPr lang="en-GB" sz="1800" spc="-40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 </a:t>
              </a:r>
              <a:r>
                <a:rPr lang="en-GB" sz="1800" spc="35">
                  <a:solidFill>
                    <a:srgbClr val="221F20"/>
                  </a:solidFill>
                  <a:latin typeface="Lato Light" panose="020F0302020204030203" pitchFamily="34" charset="77"/>
                  <a:cs typeface="Arial"/>
                </a:rPr>
                <a:t>growth.</a:t>
              </a:r>
              <a:endParaRPr lang="en-GB" sz="1800">
                <a:latin typeface="Lato Light" panose="020F0302020204030203" pitchFamily="34" charset="77"/>
                <a:cs typeface="Arial"/>
              </a:endParaRPr>
            </a:p>
          </p:txBody>
        </p:sp>
        <p:sp>
          <p:nvSpPr>
            <p:cNvPr id="35" name="object 11">
              <a:extLst>
                <a:ext uri="{FF2B5EF4-FFF2-40B4-BE49-F238E27FC236}">
                  <a16:creationId xmlns:a16="http://schemas.microsoft.com/office/drawing/2014/main" id="{A4D2344B-F836-CC69-B79B-71EF9B36AB0B}"/>
                </a:ext>
              </a:extLst>
            </p:cNvPr>
            <p:cNvSpPr txBox="1"/>
            <p:nvPr/>
          </p:nvSpPr>
          <p:spPr>
            <a:xfrm>
              <a:off x="4478742" y="6266301"/>
              <a:ext cx="3300095" cy="84772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ts val="6355"/>
                </a:lnSpc>
                <a:spcBef>
                  <a:spcPts val="95"/>
                </a:spcBef>
              </a:pPr>
              <a:r>
                <a:rPr lang="en-GB" sz="5400" b="1" spc="-10">
                  <a:solidFill>
                    <a:srgbClr val="E584B6"/>
                  </a:solidFill>
                  <a:latin typeface="Lato Black" panose="020F0502020204030203" pitchFamily="34" charset="77"/>
                  <a:cs typeface="Arial"/>
                </a:rPr>
                <a:t>MISSION</a:t>
              </a:r>
              <a:endParaRPr lang="en-GB" sz="5400" b="1">
                <a:latin typeface="Lato Black" panose="020F0502020204030203" pitchFamily="34" charset="77"/>
                <a:cs typeface="Arial"/>
              </a:endParaRPr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B9BBC105-831E-1487-298D-EB7F4AD67F0C}"/>
                </a:ext>
              </a:extLst>
            </p:cNvPr>
            <p:cNvSpPr/>
            <p:nvPr/>
          </p:nvSpPr>
          <p:spPr>
            <a:xfrm flipH="1">
              <a:off x="4741378" y="7344020"/>
              <a:ext cx="60555" cy="1182325"/>
            </a:xfrm>
            <a:custGeom>
              <a:avLst/>
              <a:gdLst/>
              <a:ahLst/>
              <a:cxnLst/>
              <a:rect l="l" t="t" r="r" b="b"/>
              <a:pathLst>
                <a:path h="1111884">
                  <a:moveTo>
                    <a:pt x="0" y="0"/>
                  </a:moveTo>
                  <a:lnTo>
                    <a:pt x="0" y="1111631"/>
                  </a:lnTo>
                </a:path>
              </a:pathLst>
            </a:custGeom>
            <a:ln w="57966">
              <a:solidFill>
                <a:srgbClr val="E584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Graphic 68">
            <a:extLst>
              <a:ext uri="{FF2B5EF4-FFF2-40B4-BE49-F238E27FC236}">
                <a16:creationId xmlns:a16="http://schemas.microsoft.com/office/drawing/2014/main" id="{1A6AECBF-FE5F-4215-FBE1-790F4EEDF6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91661" y="379863"/>
            <a:ext cx="2146587" cy="874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7DAA3C-49EB-AF72-CA58-A7D2F01133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5064954" y="10877660"/>
            <a:ext cx="4623943" cy="276999"/>
          </a:xfrm>
        </p:spPr>
        <p:txBody>
          <a:bodyPr/>
          <a:lstStyle/>
          <a:p>
            <a:fld id="{B6F15528-21DE-4FAA-801E-634DDDAF4B2B}" type="slidenum">
              <a:rPr lang="en-FR" smtClean="0">
                <a:solidFill>
                  <a:schemeClr val="tx1"/>
                </a:solidFill>
              </a:rPr>
              <a:t>4</a:t>
            </a:fld>
            <a:endParaRPr lang="en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9077" y="2044571"/>
            <a:ext cx="9982835" cy="0"/>
          </a:xfrm>
          <a:custGeom>
            <a:avLst/>
            <a:gdLst/>
            <a:ahLst/>
            <a:cxnLst/>
            <a:rect l="l" t="t" r="r" b="b"/>
            <a:pathLst>
              <a:path w="9982835">
                <a:moveTo>
                  <a:pt x="9982638" y="0"/>
                </a:moveTo>
                <a:lnTo>
                  <a:pt x="0" y="0"/>
                </a:lnTo>
              </a:path>
            </a:pathLst>
          </a:custGeom>
          <a:ln w="94237">
            <a:solidFill>
              <a:srgbClr val="EBB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4132" y="476430"/>
            <a:ext cx="9900920" cy="16684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6730"/>
              </a:lnSpc>
              <a:spcBef>
                <a:spcPts val="135"/>
              </a:spcBef>
            </a:pPr>
            <a:r>
              <a:rPr sz="5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GGGI</a:t>
            </a:r>
            <a:r>
              <a:rPr sz="5400" b="1" spc="21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400" b="1" spc="85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MEMBER</a:t>
            </a:r>
            <a:r>
              <a:rPr sz="5400" b="1" spc="21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STATES</a:t>
            </a:r>
            <a:r>
              <a:rPr sz="5400" b="1" spc="21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400" b="1" spc="-5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&amp;</a:t>
            </a:r>
          </a:p>
          <a:p>
            <a:pPr marL="12700">
              <a:lnSpc>
                <a:spcPts val="6730"/>
              </a:lnSpc>
            </a:pPr>
            <a:r>
              <a:rPr sz="5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COUNTRIES</a:t>
            </a:r>
            <a:r>
              <a:rPr sz="5400" spc="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sz="5400" spc="185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400" spc="-1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OPERATION</a:t>
            </a:r>
          </a:p>
        </p:txBody>
      </p:sp>
      <p:sp>
        <p:nvSpPr>
          <p:cNvPr id="5" name="object 5"/>
          <p:cNvSpPr/>
          <p:nvPr/>
        </p:nvSpPr>
        <p:spPr>
          <a:xfrm>
            <a:off x="17572149" y="754898"/>
            <a:ext cx="492125" cy="521970"/>
          </a:xfrm>
          <a:custGeom>
            <a:avLst/>
            <a:gdLst/>
            <a:ahLst/>
            <a:cxnLst/>
            <a:rect l="l" t="t" r="r" b="b"/>
            <a:pathLst>
              <a:path w="492125" h="521969">
                <a:moveTo>
                  <a:pt x="249144" y="0"/>
                </a:moveTo>
                <a:lnTo>
                  <a:pt x="204225" y="4200"/>
                </a:lnTo>
                <a:lnTo>
                  <a:pt x="162003" y="16308"/>
                </a:lnTo>
                <a:lnTo>
                  <a:pt x="123168" y="35583"/>
                </a:lnTo>
                <a:lnTo>
                  <a:pt x="88412" y="61285"/>
                </a:lnTo>
                <a:lnTo>
                  <a:pt x="58426" y="92675"/>
                </a:lnTo>
                <a:lnTo>
                  <a:pt x="33901" y="129012"/>
                </a:lnTo>
                <a:lnTo>
                  <a:pt x="15528" y="169556"/>
                </a:lnTo>
                <a:lnTo>
                  <a:pt x="3997" y="213567"/>
                </a:lnTo>
                <a:lnTo>
                  <a:pt x="0" y="260306"/>
                </a:lnTo>
                <a:lnTo>
                  <a:pt x="3997" y="307250"/>
                </a:lnTo>
                <a:lnTo>
                  <a:pt x="15528" y="351438"/>
                </a:lnTo>
                <a:lnTo>
                  <a:pt x="33901" y="392132"/>
                </a:lnTo>
                <a:lnTo>
                  <a:pt x="58426" y="428592"/>
                </a:lnTo>
                <a:lnTo>
                  <a:pt x="88412" y="460081"/>
                </a:lnTo>
                <a:lnTo>
                  <a:pt x="123168" y="485858"/>
                </a:lnTo>
                <a:lnTo>
                  <a:pt x="162003" y="505185"/>
                </a:lnTo>
                <a:lnTo>
                  <a:pt x="204225" y="517323"/>
                </a:lnTo>
                <a:lnTo>
                  <a:pt x="249144" y="521533"/>
                </a:lnTo>
                <a:lnTo>
                  <a:pt x="295393" y="517856"/>
                </a:lnTo>
                <a:lnTo>
                  <a:pt x="337863" y="507088"/>
                </a:lnTo>
                <a:lnTo>
                  <a:pt x="376110" y="489623"/>
                </a:lnTo>
                <a:lnTo>
                  <a:pt x="409690" y="465858"/>
                </a:lnTo>
                <a:lnTo>
                  <a:pt x="438159" y="436187"/>
                </a:lnTo>
                <a:lnTo>
                  <a:pt x="461074" y="401005"/>
                </a:lnTo>
                <a:lnTo>
                  <a:pt x="477992" y="360708"/>
                </a:lnTo>
                <a:lnTo>
                  <a:pt x="488467" y="315690"/>
                </a:lnTo>
                <a:lnTo>
                  <a:pt x="492058" y="266347"/>
                </a:lnTo>
                <a:lnTo>
                  <a:pt x="492058" y="240317"/>
                </a:lnTo>
                <a:lnTo>
                  <a:pt x="252599" y="240317"/>
                </a:lnTo>
                <a:lnTo>
                  <a:pt x="252599" y="299352"/>
                </a:lnTo>
                <a:lnTo>
                  <a:pt x="429107" y="299352"/>
                </a:lnTo>
                <a:lnTo>
                  <a:pt x="419845" y="343711"/>
                </a:lnTo>
                <a:lnTo>
                  <a:pt x="401577" y="382951"/>
                </a:lnTo>
                <a:lnTo>
                  <a:pt x="374838" y="415759"/>
                </a:lnTo>
                <a:lnTo>
                  <a:pt x="340162" y="440820"/>
                </a:lnTo>
                <a:lnTo>
                  <a:pt x="298086" y="456821"/>
                </a:lnTo>
                <a:lnTo>
                  <a:pt x="249144" y="462446"/>
                </a:lnTo>
                <a:lnTo>
                  <a:pt x="205924" y="457051"/>
                </a:lnTo>
                <a:lnTo>
                  <a:pt x="166254" y="441712"/>
                </a:lnTo>
                <a:lnTo>
                  <a:pt x="131266" y="417699"/>
                </a:lnTo>
                <a:lnTo>
                  <a:pt x="102087" y="386282"/>
                </a:lnTo>
                <a:lnTo>
                  <a:pt x="79846" y="348731"/>
                </a:lnTo>
                <a:lnTo>
                  <a:pt x="65674" y="306316"/>
                </a:lnTo>
                <a:lnTo>
                  <a:pt x="60699" y="260306"/>
                </a:lnTo>
                <a:lnTo>
                  <a:pt x="65674" y="214704"/>
                </a:lnTo>
                <a:lnTo>
                  <a:pt x="79846" y="172560"/>
                </a:lnTo>
                <a:lnTo>
                  <a:pt x="102087" y="135171"/>
                </a:lnTo>
                <a:lnTo>
                  <a:pt x="131266" y="103834"/>
                </a:lnTo>
                <a:lnTo>
                  <a:pt x="166254" y="79844"/>
                </a:lnTo>
                <a:lnTo>
                  <a:pt x="205924" y="64500"/>
                </a:lnTo>
                <a:lnTo>
                  <a:pt x="249144" y="59097"/>
                </a:lnTo>
                <a:lnTo>
                  <a:pt x="301985" y="66577"/>
                </a:lnTo>
                <a:lnTo>
                  <a:pt x="348438" y="88007"/>
                </a:lnTo>
                <a:lnTo>
                  <a:pt x="386848" y="121877"/>
                </a:lnTo>
                <a:lnTo>
                  <a:pt x="415558" y="166675"/>
                </a:lnTo>
                <a:lnTo>
                  <a:pt x="480372" y="166675"/>
                </a:lnTo>
                <a:lnTo>
                  <a:pt x="456624" y="116005"/>
                </a:lnTo>
                <a:lnTo>
                  <a:pt x="425178" y="74408"/>
                </a:lnTo>
                <a:lnTo>
                  <a:pt x="387371" y="41947"/>
                </a:lnTo>
                <a:lnTo>
                  <a:pt x="344539" y="18684"/>
                </a:lnTo>
                <a:lnTo>
                  <a:pt x="298018" y="4681"/>
                </a:lnTo>
                <a:lnTo>
                  <a:pt x="24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13064" y="754898"/>
            <a:ext cx="492125" cy="521970"/>
          </a:xfrm>
          <a:custGeom>
            <a:avLst/>
            <a:gdLst/>
            <a:ahLst/>
            <a:cxnLst/>
            <a:rect l="l" t="t" r="r" b="b"/>
            <a:pathLst>
              <a:path w="492125" h="521969">
                <a:moveTo>
                  <a:pt x="249144" y="0"/>
                </a:moveTo>
                <a:lnTo>
                  <a:pt x="204222" y="4200"/>
                </a:lnTo>
                <a:lnTo>
                  <a:pt x="161998" y="16308"/>
                </a:lnTo>
                <a:lnTo>
                  <a:pt x="123163" y="35583"/>
                </a:lnTo>
                <a:lnTo>
                  <a:pt x="88408" y="61285"/>
                </a:lnTo>
                <a:lnTo>
                  <a:pt x="58423" y="92675"/>
                </a:lnTo>
                <a:lnTo>
                  <a:pt x="33899" y="129012"/>
                </a:lnTo>
                <a:lnTo>
                  <a:pt x="15526" y="169556"/>
                </a:lnTo>
                <a:lnTo>
                  <a:pt x="3996" y="213567"/>
                </a:lnTo>
                <a:lnTo>
                  <a:pt x="0" y="260306"/>
                </a:lnTo>
                <a:lnTo>
                  <a:pt x="3996" y="307250"/>
                </a:lnTo>
                <a:lnTo>
                  <a:pt x="15526" y="351438"/>
                </a:lnTo>
                <a:lnTo>
                  <a:pt x="33899" y="392132"/>
                </a:lnTo>
                <a:lnTo>
                  <a:pt x="58423" y="428592"/>
                </a:lnTo>
                <a:lnTo>
                  <a:pt x="88408" y="460081"/>
                </a:lnTo>
                <a:lnTo>
                  <a:pt x="123163" y="485858"/>
                </a:lnTo>
                <a:lnTo>
                  <a:pt x="161998" y="505185"/>
                </a:lnTo>
                <a:lnTo>
                  <a:pt x="204222" y="517323"/>
                </a:lnTo>
                <a:lnTo>
                  <a:pt x="249144" y="521533"/>
                </a:lnTo>
                <a:lnTo>
                  <a:pt x="295391" y="517856"/>
                </a:lnTo>
                <a:lnTo>
                  <a:pt x="337859" y="507088"/>
                </a:lnTo>
                <a:lnTo>
                  <a:pt x="376106" y="489623"/>
                </a:lnTo>
                <a:lnTo>
                  <a:pt x="409686" y="465858"/>
                </a:lnTo>
                <a:lnTo>
                  <a:pt x="438156" y="436187"/>
                </a:lnTo>
                <a:lnTo>
                  <a:pt x="461072" y="401005"/>
                </a:lnTo>
                <a:lnTo>
                  <a:pt x="477990" y="360708"/>
                </a:lnTo>
                <a:lnTo>
                  <a:pt x="488467" y="315690"/>
                </a:lnTo>
                <a:lnTo>
                  <a:pt x="492058" y="266347"/>
                </a:lnTo>
                <a:lnTo>
                  <a:pt x="492058" y="240317"/>
                </a:lnTo>
                <a:lnTo>
                  <a:pt x="252599" y="240317"/>
                </a:lnTo>
                <a:lnTo>
                  <a:pt x="252599" y="299352"/>
                </a:lnTo>
                <a:lnTo>
                  <a:pt x="429107" y="299352"/>
                </a:lnTo>
                <a:lnTo>
                  <a:pt x="419845" y="343711"/>
                </a:lnTo>
                <a:lnTo>
                  <a:pt x="401577" y="382951"/>
                </a:lnTo>
                <a:lnTo>
                  <a:pt x="374838" y="415759"/>
                </a:lnTo>
                <a:lnTo>
                  <a:pt x="340162" y="440820"/>
                </a:lnTo>
                <a:lnTo>
                  <a:pt x="298086" y="456821"/>
                </a:lnTo>
                <a:lnTo>
                  <a:pt x="249144" y="462446"/>
                </a:lnTo>
                <a:lnTo>
                  <a:pt x="205924" y="457051"/>
                </a:lnTo>
                <a:lnTo>
                  <a:pt x="166254" y="441712"/>
                </a:lnTo>
                <a:lnTo>
                  <a:pt x="131266" y="417699"/>
                </a:lnTo>
                <a:lnTo>
                  <a:pt x="102087" y="386282"/>
                </a:lnTo>
                <a:lnTo>
                  <a:pt x="79846" y="348731"/>
                </a:lnTo>
                <a:lnTo>
                  <a:pt x="65674" y="306316"/>
                </a:lnTo>
                <a:lnTo>
                  <a:pt x="60699" y="260306"/>
                </a:lnTo>
                <a:lnTo>
                  <a:pt x="65674" y="214704"/>
                </a:lnTo>
                <a:lnTo>
                  <a:pt x="79846" y="172560"/>
                </a:lnTo>
                <a:lnTo>
                  <a:pt x="102087" y="135171"/>
                </a:lnTo>
                <a:lnTo>
                  <a:pt x="131266" y="103834"/>
                </a:lnTo>
                <a:lnTo>
                  <a:pt x="166254" y="79844"/>
                </a:lnTo>
                <a:lnTo>
                  <a:pt x="205924" y="64500"/>
                </a:lnTo>
                <a:lnTo>
                  <a:pt x="249144" y="59097"/>
                </a:lnTo>
                <a:lnTo>
                  <a:pt x="301985" y="66577"/>
                </a:lnTo>
                <a:lnTo>
                  <a:pt x="348438" y="88007"/>
                </a:lnTo>
                <a:lnTo>
                  <a:pt x="386848" y="121877"/>
                </a:lnTo>
                <a:lnTo>
                  <a:pt x="415558" y="166675"/>
                </a:lnTo>
                <a:lnTo>
                  <a:pt x="480372" y="166675"/>
                </a:lnTo>
                <a:lnTo>
                  <a:pt x="456624" y="116005"/>
                </a:lnTo>
                <a:lnTo>
                  <a:pt x="425178" y="74408"/>
                </a:lnTo>
                <a:lnTo>
                  <a:pt x="387371" y="41947"/>
                </a:lnTo>
                <a:lnTo>
                  <a:pt x="344539" y="18684"/>
                </a:lnTo>
                <a:lnTo>
                  <a:pt x="298018" y="4681"/>
                </a:lnTo>
                <a:lnTo>
                  <a:pt x="24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651215" y="754898"/>
            <a:ext cx="492125" cy="521970"/>
          </a:xfrm>
          <a:custGeom>
            <a:avLst/>
            <a:gdLst/>
            <a:ahLst/>
            <a:cxnLst/>
            <a:rect l="l" t="t" r="r" b="b"/>
            <a:pathLst>
              <a:path w="492125" h="521969">
                <a:moveTo>
                  <a:pt x="249144" y="0"/>
                </a:moveTo>
                <a:lnTo>
                  <a:pt x="204222" y="4200"/>
                </a:lnTo>
                <a:lnTo>
                  <a:pt x="161998" y="16308"/>
                </a:lnTo>
                <a:lnTo>
                  <a:pt x="123163" y="35583"/>
                </a:lnTo>
                <a:lnTo>
                  <a:pt x="88408" y="61285"/>
                </a:lnTo>
                <a:lnTo>
                  <a:pt x="58423" y="92675"/>
                </a:lnTo>
                <a:lnTo>
                  <a:pt x="33899" y="129012"/>
                </a:lnTo>
                <a:lnTo>
                  <a:pt x="15526" y="169556"/>
                </a:lnTo>
                <a:lnTo>
                  <a:pt x="3996" y="213567"/>
                </a:lnTo>
                <a:lnTo>
                  <a:pt x="0" y="260306"/>
                </a:lnTo>
                <a:lnTo>
                  <a:pt x="3996" y="307250"/>
                </a:lnTo>
                <a:lnTo>
                  <a:pt x="15526" y="351438"/>
                </a:lnTo>
                <a:lnTo>
                  <a:pt x="33899" y="392132"/>
                </a:lnTo>
                <a:lnTo>
                  <a:pt x="58423" y="428592"/>
                </a:lnTo>
                <a:lnTo>
                  <a:pt x="88408" y="460081"/>
                </a:lnTo>
                <a:lnTo>
                  <a:pt x="123163" y="485858"/>
                </a:lnTo>
                <a:lnTo>
                  <a:pt x="161998" y="505185"/>
                </a:lnTo>
                <a:lnTo>
                  <a:pt x="204222" y="517323"/>
                </a:lnTo>
                <a:lnTo>
                  <a:pt x="249144" y="521533"/>
                </a:lnTo>
                <a:lnTo>
                  <a:pt x="295391" y="517856"/>
                </a:lnTo>
                <a:lnTo>
                  <a:pt x="337859" y="507088"/>
                </a:lnTo>
                <a:lnTo>
                  <a:pt x="376106" y="489623"/>
                </a:lnTo>
                <a:lnTo>
                  <a:pt x="409686" y="465858"/>
                </a:lnTo>
                <a:lnTo>
                  <a:pt x="438156" y="436187"/>
                </a:lnTo>
                <a:lnTo>
                  <a:pt x="461072" y="401005"/>
                </a:lnTo>
                <a:lnTo>
                  <a:pt x="477990" y="360708"/>
                </a:lnTo>
                <a:lnTo>
                  <a:pt x="488467" y="315690"/>
                </a:lnTo>
                <a:lnTo>
                  <a:pt x="492058" y="266347"/>
                </a:lnTo>
                <a:lnTo>
                  <a:pt x="492058" y="240317"/>
                </a:lnTo>
                <a:lnTo>
                  <a:pt x="252599" y="240317"/>
                </a:lnTo>
                <a:lnTo>
                  <a:pt x="252599" y="299352"/>
                </a:lnTo>
                <a:lnTo>
                  <a:pt x="429107" y="299352"/>
                </a:lnTo>
                <a:lnTo>
                  <a:pt x="419845" y="343711"/>
                </a:lnTo>
                <a:lnTo>
                  <a:pt x="401577" y="382951"/>
                </a:lnTo>
                <a:lnTo>
                  <a:pt x="374838" y="415759"/>
                </a:lnTo>
                <a:lnTo>
                  <a:pt x="340162" y="440820"/>
                </a:lnTo>
                <a:lnTo>
                  <a:pt x="298086" y="456821"/>
                </a:lnTo>
                <a:lnTo>
                  <a:pt x="249144" y="462446"/>
                </a:lnTo>
                <a:lnTo>
                  <a:pt x="205924" y="457051"/>
                </a:lnTo>
                <a:lnTo>
                  <a:pt x="166254" y="441712"/>
                </a:lnTo>
                <a:lnTo>
                  <a:pt x="131266" y="417699"/>
                </a:lnTo>
                <a:lnTo>
                  <a:pt x="102087" y="386282"/>
                </a:lnTo>
                <a:lnTo>
                  <a:pt x="79846" y="348731"/>
                </a:lnTo>
                <a:lnTo>
                  <a:pt x="65674" y="306316"/>
                </a:lnTo>
                <a:lnTo>
                  <a:pt x="60699" y="260306"/>
                </a:lnTo>
                <a:lnTo>
                  <a:pt x="65674" y="214704"/>
                </a:lnTo>
                <a:lnTo>
                  <a:pt x="79846" y="172560"/>
                </a:lnTo>
                <a:lnTo>
                  <a:pt x="102087" y="135171"/>
                </a:lnTo>
                <a:lnTo>
                  <a:pt x="131266" y="103834"/>
                </a:lnTo>
                <a:lnTo>
                  <a:pt x="166254" y="79844"/>
                </a:lnTo>
                <a:lnTo>
                  <a:pt x="205924" y="64500"/>
                </a:lnTo>
                <a:lnTo>
                  <a:pt x="249144" y="59097"/>
                </a:lnTo>
                <a:lnTo>
                  <a:pt x="301985" y="66577"/>
                </a:lnTo>
                <a:lnTo>
                  <a:pt x="348438" y="88007"/>
                </a:lnTo>
                <a:lnTo>
                  <a:pt x="386848" y="121877"/>
                </a:lnTo>
                <a:lnTo>
                  <a:pt x="415558" y="166675"/>
                </a:lnTo>
                <a:lnTo>
                  <a:pt x="480372" y="166675"/>
                </a:lnTo>
                <a:lnTo>
                  <a:pt x="456624" y="116005"/>
                </a:lnTo>
                <a:lnTo>
                  <a:pt x="425178" y="74408"/>
                </a:lnTo>
                <a:lnTo>
                  <a:pt x="387371" y="41947"/>
                </a:lnTo>
                <a:lnTo>
                  <a:pt x="344539" y="18684"/>
                </a:lnTo>
                <a:lnTo>
                  <a:pt x="298018" y="4681"/>
                </a:lnTo>
                <a:lnTo>
                  <a:pt x="24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194933" y="769055"/>
            <a:ext cx="60960" cy="497840"/>
          </a:xfrm>
          <a:custGeom>
            <a:avLst/>
            <a:gdLst/>
            <a:ahLst/>
            <a:cxnLst/>
            <a:rect l="l" t="t" r="r" b="b"/>
            <a:pathLst>
              <a:path w="60959" h="497840">
                <a:moveTo>
                  <a:pt x="60846" y="0"/>
                </a:moveTo>
                <a:lnTo>
                  <a:pt x="0" y="0"/>
                </a:lnTo>
                <a:lnTo>
                  <a:pt x="0" y="497419"/>
                </a:lnTo>
                <a:lnTo>
                  <a:pt x="60846" y="497419"/>
                </a:lnTo>
                <a:lnTo>
                  <a:pt x="60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621011" y="376954"/>
            <a:ext cx="861060" cy="984885"/>
          </a:xfrm>
          <a:custGeom>
            <a:avLst/>
            <a:gdLst/>
            <a:ahLst/>
            <a:cxnLst/>
            <a:rect l="l" t="t" r="r" b="b"/>
            <a:pathLst>
              <a:path w="861059" h="984885">
                <a:moveTo>
                  <a:pt x="144246" y="321995"/>
                </a:moveTo>
                <a:lnTo>
                  <a:pt x="0" y="238772"/>
                </a:lnTo>
                <a:lnTo>
                  <a:pt x="0" y="720610"/>
                </a:lnTo>
                <a:lnTo>
                  <a:pt x="144246" y="637451"/>
                </a:lnTo>
                <a:lnTo>
                  <a:pt x="144246" y="321995"/>
                </a:lnTo>
                <a:close/>
              </a:path>
              <a:path w="861059" h="984885">
                <a:moveTo>
                  <a:pt x="413524" y="0"/>
                </a:moveTo>
                <a:lnTo>
                  <a:pt x="32080" y="220294"/>
                </a:lnTo>
                <a:lnTo>
                  <a:pt x="169214" y="299402"/>
                </a:lnTo>
                <a:lnTo>
                  <a:pt x="413524" y="158369"/>
                </a:lnTo>
                <a:lnTo>
                  <a:pt x="413524" y="0"/>
                </a:lnTo>
                <a:close/>
              </a:path>
              <a:path w="861059" h="984885">
                <a:moveTo>
                  <a:pt x="841832" y="746747"/>
                </a:moveTo>
                <a:lnTo>
                  <a:pt x="701624" y="665746"/>
                </a:lnTo>
                <a:lnTo>
                  <a:pt x="464299" y="802830"/>
                </a:lnTo>
                <a:lnTo>
                  <a:pt x="464299" y="964742"/>
                </a:lnTo>
                <a:lnTo>
                  <a:pt x="841832" y="746747"/>
                </a:lnTo>
                <a:close/>
              </a:path>
              <a:path w="861059" h="984885">
                <a:moveTo>
                  <a:pt x="860907" y="276034"/>
                </a:moveTo>
                <a:lnTo>
                  <a:pt x="464299" y="505040"/>
                </a:lnTo>
                <a:lnTo>
                  <a:pt x="464299" y="765759"/>
                </a:lnTo>
                <a:lnTo>
                  <a:pt x="683577" y="639127"/>
                </a:lnTo>
                <a:lnTo>
                  <a:pt x="683577" y="528053"/>
                </a:lnTo>
                <a:lnTo>
                  <a:pt x="574548" y="591045"/>
                </a:lnTo>
                <a:lnTo>
                  <a:pt x="574548" y="554024"/>
                </a:lnTo>
                <a:lnTo>
                  <a:pt x="717372" y="471462"/>
                </a:lnTo>
                <a:lnTo>
                  <a:pt x="717372" y="637908"/>
                </a:lnTo>
                <a:lnTo>
                  <a:pt x="860907" y="720623"/>
                </a:lnTo>
                <a:lnTo>
                  <a:pt x="860907" y="276034"/>
                </a:lnTo>
                <a:close/>
              </a:path>
              <a:path w="861059" h="984885">
                <a:moveTo>
                  <a:pt x="860907" y="238785"/>
                </a:moveTo>
                <a:lnTo>
                  <a:pt x="447395" y="0"/>
                </a:lnTo>
                <a:lnTo>
                  <a:pt x="447395" y="158369"/>
                </a:lnTo>
                <a:lnTo>
                  <a:pt x="675246" y="289928"/>
                </a:lnTo>
                <a:lnTo>
                  <a:pt x="643178" y="308495"/>
                </a:lnTo>
                <a:lnTo>
                  <a:pt x="430428" y="185699"/>
                </a:lnTo>
                <a:lnTo>
                  <a:pt x="201295" y="317906"/>
                </a:lnTo>
                <a:lnTo>
                  <a:pt x="381965" y="422325"/>
                </a:lnTo>
                <a:lnTo>
                  <a:pt x="492912" y="358178"/>
                </a:lnTo>
                <a:lnTo>
                  <a:pt x="409625" y="310032"/>
                </a:lnTo>
                <a:lnTo>
                  <a:pt x="441693" y="291528"/>
                </a:lnTo>
                <a:lnTo>
                  <a:pt x="557136" y="358178"/>
                </a:lnTo>
                <a:lnTo>
                  <a:pt x="381965" y="459232"/>
                </a:lnTo>
                <a:lnTo>
                  <a:pt x="178054" y="341591"/>
                </a:lnTo>
                <a:lnTo>
                  <a:pt x="178054" y="638162"/>
                </a:lnTo>
                <a:lnTo>
                  <a:pt x="348094" y="736307"/>
                </a:lnTo>
                <a:lnTo>
                  <a:pt x="348094" y="602691"/>
                </a:lnTo>
                <a:lnTo>
                  <a:pt x="266598" y="555625"/>
                </a:lnTo>
                <a:lnTo>
                  <a:pt x="266598" y="518617"/>
                </a:lnTo>
                <a:lnTo>
                  <a:pt x="381965" y="585139"/>
                </a:lnTo>
                <a:lnTo>
                  <a:pt x="381965" y="792962"/>
                </a:lnTo>
                <a:lnTo>
                  <a:pt x="160515" y="665111"/>
                </a:lnTo>
                <a:lnTo>
                  <a:pt x="19024" y="746747"/>
                </a:lnTo>
                <a:lnTo>
                  <a:pt x="430428" y="984262"/>
                </a:lnTo>
                <a:lnTo>
                  <a:pt x="430428" y="487540"/>
                </a:lnTo>
                <a:lnTo>
                  <a:pt x="860907" y="238937"/>
                </a:lnTo>
                <a:lnTo>
                  <a:pt x="860907" y="238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 txBox="1"/>
          <p:nvPr/>
        </p:nvSpPr>
        <p:spPr>
          <a:xfrm>
            <a:off x="863878" y="7651629"/>
            <a:ext cx="2830830" cy="1657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0"/>
              </a:spcBef>
            </a:pPr>
            <a:r>
              <a:rPr sz="2000" spc="-20">
                <a:solidFill>
                  <a:srgbClr val="FFFFFF"/>
                </a:solidFill>
                <a:latin typeface="Lato"/>
                <a:cs typeface="Lato"/>
              </a:rPr>
              <a:t>Headquartered</a:t>
            </a:r>
            <a:r>
              <a:rPr sz="2000" spc="2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>
                <a:solidFill>
                  <a:srgbClr val="FFFFFF"/>
                </a:solidFill>
                <a:latin typeface="Lato"/>
                <a:cs typeface="Lato"/>
              </a:rPr>
              <a:t>in</a:t>
            </a:r>
            <a:r>
              <a:rPr sz="2000" spc="2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spc="-10">
                <a:solidFill>
                  <a:srgbClr val="FFFFFF"/>
                </a:solidFill>
                <a:latin typeface="Lato"/>
                <a:cs typeface="Lato"/>
              </a:rPr>
              <a:t>Seoul, Republic</a:t>
            </a:r>
            <a:r>
              <a:rPr sz="2000" spc="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>
                <a:solidFill>
                  <a:srgbClr val="FFFFFF"/>
                </a:solidFill>
                <a:latin typeface="Lato"/>
                <a:cs typeface="Lato"/>
              </a:rPr>
              <a:t>of</a:t>
            </a:r>
            <a:r>
              <a:rPr sz="2000" spc="-1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spc="-25">
                <a:solidFill>
                  <a:srgbClr val="FFFFFF"/>
                </a:solidFill>
                <a:latin typeface="Lato"/>
                <a:cs typeface="Lato"/>
              </a:rPr>
              <a:t>Korea</a:t>
            </a:r>
            <a:r>
              <a:rPr sz="2000" spc="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spc="-20">
                <a:solidFill>
                  <a:srgbClr val="FFFFFF"/>
                </a:solidFill>
                <a:latin typeface="Lato"/>
                <a:cs typeface="Lato"/>
              </a:rPr>
              <a:t>GGGI </a:t>
            </a:r>
            <a:r>
              <a:rPr sz="2000" spc="-30">
                <a:solidFill>
                  <a:srgbClr val="FFFFFF"/>
                </a:solidFill>
                <a:latin typeface="Lato"/>
                <a:cs typeface="Lato"/>
              </a:rPr>
              <a:t>currently</a:t>
            </a:r>
            <a:r>
              <a:rPr sz="2000" spc="1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>
                <a:solidFill>
                  <a:srgbClr val="FFFFFF"/>
                </a:solidFill>
                <a:latin typeface="Lato"/>
                <a:cs typeface="Lato"/>
              </a:rPr>
              <a:t>has</a:t>
            </a:r>
            <a:r>
              <a:rPr sz="2000" spc="6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b="1">
                <a:solidFill>
                  <a:srgbClr val="FFFFFF"/>
                </a:solidFill>
                <a:latin typeface="Lato"/>
                <a:cs typeface="Lato"/>
              </a:rPr>
              <a:t>4</a:t>
            </a:r>
            <a:r>
              <a:rPr lang="en-US" sz="2000" b="1">
                <a:solidFill>
                  <a:srgbClr val="FFFFFF"/>
                </a:solidFill>
                <a:latin typeface="Lato"/>
                <a:cs typeface="Lato"/>
              </a:rPr>
              <a:t>8</a:t>
            </a:r>
            <a:r>
              <a:rPr sz="2000" b="1" spc="4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b="1" spc="-10">
                <a:solidFill>
                  <a:srgbClr val="FFFFFF"/>
                </a:solidFill>
                <a:latin typeface="Lato"/>
                <a:cs typeface="Lato"/>
              </a:rPr>
              <a:t>Member States</a:t>
            </a:r>
            <a:r>
              <a:rPr sz="2000" b="1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>
                <a:solidFill>
                  <a:srgbClr val="FFFFFF"/>
                </a:solidFill>
                <a:latin typeface="Lato"/>
                <a:cs typeface="Lato"/>
              </a:rPr>
              <a:t>and</a:t>
            </a:r>
            <a:r>
              <a:rPr sz="2000" spc="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spc="-10">
                <a:solidFill>
                  <a:srgbClr val="FFFFFF"/>
                </a:solidFill>
                <a:latin typeface="Lato"/>
                <a:cs typeface="Lato"/>
              </a:rPr>
              <a:t>operations</a:t>
            </a:r>
            <a:r>
              <a:rPr sz="2000" spc="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spc="-25">
                <a:solidFill>
                  <a:srgbClr val="FFFFFF"/>
                </a:solidFill>
                <a:latin typeface="Lato"/>
                <a:cs typeface="Lato"/>
              </a:rPr>
              <a:t>in </a:t>
            </a:r>
            <a:r>
              <a:rPr sz="2000">
                <a:solidFill>
                  <a:srgbClr val="FFFFFF"/>
                </a:solidFill>
                <a:latin typeface="Lato"/>
                <a:cs typeface="Lato"/>
              </a:rPr>
              <a:t>over</a:t>
            </a:r>
            <a:r>
              <a:rPr sz="2000" spc="-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b="1">
                <a:solidFill>
                  <a:srgbClr val="FFFFFF"/>
                </a:solidFill>
                <a:latin typeface="Lato"/>
                <a:cs typeface="Lato"/>
              </a:rPr>
              <a:t>40</a:t>
            </a:r>
            <a:r>
              <a:rPr sz="2000" b="1" spc="-5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2000" b="1" spc="-10">
                <a:solidFill>
                  <a:srgbClr val="FFFFFF"/>
                </a:solidFill>
                <a:latin typeface="Lato"/>
                <a:cs typeface="Lato"/>
              </a:rPr>
              <a:t>countries</a:t>
            </a:r>
            <a:r>
              <a:rPr sz="2000" spc="-10">
                <a:solidFill>
                  <a:srgbClr val="FFFFFF"/>
                </a:solidFill>
                <a:latin typeface="Lato"/>
                <a:cs typeface="Lato"/>
              </a:rPr>
              <a:t>.</a:t>
            </a:r>
            <a:endParaRPr sz="2000">
              <a:latin typeface="Lato"/>
              <a:cs typeface="Lato"/>
            </a:endParaRPr>
          </a:p>
        </p:txBody>
      </p:sp>
      <p:pic>
        <p:nvPicPr>
          <p:cNvPr id="11" name="Picture 10" descr="A map of the world with different colored text&#10;&#10;Description automatically generated">
            <a:extLst>
              <a:ext uri="{FF2B5EF4-FFF2-40B4-BE49-F238E27FC236}">
                <a16:creationId xmlns:a16="http://schemas.microsoft.com/office/drawing/2014/main" id="{DD93A18F-7AE7-6E4F-A4F9-8A91BDBF0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509" y="2182379"/>
            <a:ext cx="17853706" cy="9066754"/>
          </a:xfrm>
          <a:prstGeom prst="rect">
            <a:avLst/>
          </a:prstGeom>
        </p:spPr>
      </p:pic>
      <p:pic>
        <p:nvPicPr>
          <p:cNvPr id="12" name="Graphic 68">
            <a:extLst>
              <a:ext uri="{FF2B5EF4-FFF2-40B4-BE49-F238E27FC236}">
                <a16:creationId xmlns:a16="http://schemas.microsoft.com/office/drawing/2014/main" id="{FECFF42A-041A-A308-BEBA-97465300F4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43007" y="317453"/>
            <a:ext cx="2146587" cy="87453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6CFD73-189F-78F0-D925-D62477A7F4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828265" y="10655397"/>
            <a:ext cx="4623943" cy="276999"/>
          </a:xfrm>
        </p:spPr>
        <p:txBody>
          <a:bodyPr/>
          <a:lstStyle/>
          <a:p>
            <a:fld id="{B6F15528-21DE-4FAA-801E-634DDDAF4B2B}" type="slidenum">
              <a:rPr lang="en-FR" smtClean="0">
                <a:solidFill>
                  <a:schemeClr val="tx1"/>
                </a:solidFill>
              </a:rPr>
              <a:t>5</a:t>
            </a:fld>
            <a:endParaRPr lang="en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759585"/>
            <a:chOff x="0" y="0"/>
            <a:chExt cx="20104100" cy="1759585"/>
          </a:xfrm>
          <a:solidFill>
            <a:srgbClr val="08B89D"/>
          </a:solidFill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1759585"/>
            </a:xfrm>
            <a:custGeom>
              <a:avLst/>
              <a:gdLst/>
              <a:ahLst/>
              <a:cxnLst/>
              <a:rect l="l" t="t" r="r" b="b"/>
              <a:pathLst>
                <a:path w="20104100" h="1759585">
                  <a:moveTo>
                    <a:pt x="20104099" y="0"/>
                  </a:moveTo>
                  <a:lnTo>
                    <a:pt x="0" y="0"/>
                  </a:lnTo>
                  <a:lnTo>
                    <a:pt x="0" y="1759108"/>
                  </a:lnTo>
                  <a:lnTo>
                    <a:pt x="20104099" y="1759108"/>
                  </a:lnTo>
                  <a:lnTo>
                    <a:pt x="2010409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9077" y="1248784"/>
              <a:ext cx="12595225" cy="0"/>
            </a:xfrm>
            <a:custGeom>
              <a:avLst/>
              <a:gdLst/>
              <a:ahLst/>
              <a:cxnLst/>
              <a:rect l="l" t="t" r="r" b="b"/>
              <a:pathLst>
                <a:path w="12595225">
                  <a:moveTo>
                    <a:pt x="12595124" y="0"/>
                  </a:moveTo>
                  <a:lnTo>
                    <a:pt x="0" y="0"/>
                  </a:lnTo>
                </a:path>
              </a:pathLst>
            </a:custGeom>
            <a:grpFill/>
            <a:ln w="94237">
              <a:solidFill>
                <a:srgbClr val="EBB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9756" y="473075"/>
            <a:ext cx="13138494" cy="92525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GGGI</a:t>
            </a:r>
            <a:r>
              <a:rPr b="1" spc="85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b="1" spc="-3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PROGRAMMATIC</a:t>
            </a:r>
            <a:r>
              <a:rPr b="1" spc="12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sz="5900" spc="-1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SOLUTIONS</a:t>
            </a:r>
            <a:endParaRPr sz="59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21011" y="376954"/>
            <a:ext cx="2635250" cy="984885"/>
          </a:xfrm>
          <a:custGeom>
            <a:avLst/>
            <a:gdLst/>
            <a:ahLst/>
            <a:cxnLst/>
            <a:rect l="l" t="t" r="r" b="b"/>
            <a:pathLst>
              <a:path w="2635250" h="984885">
                <a:moveTo>
                  <a:pt x="144246" y="321995"/>
                </a:moveTo>
                <a:lnTo>
                  <a:pt x="0" y="238772"/>
                </a:lnTo>
                <a:lnTo>
                  <a:pt x="0" y="720610"/>
                </a:lnTo>
                <a:lnTo>
                  <a:pt x="144246" y="637451"/>
                </a:lnTo>
                <a:lnTo>
                  <a:pt x="144246" y="321995"/>
                </a:lnTo>
                <a:close/>
              </a:path>
              <a:path w="2635250" h="984885">
                <a:moveTo>
                  <a:pt x="413524" y="0"/>
                </a:moveTo>
                <a:lnTo>
                  <a:pt x="32080" y="220294"/>
                </a:lnTo>
                <a:lnTo>
                  <a:pt x="169214" y="299402"/>
                </a:lnTo>
                <a:lnTo>
                  <a:pt x="413524" y="158369"/>
                </a:lnTo>
                <a:lnTo>
                  <a:pt x="413524" y="0"/>
                </a:lnTo>
                <a:close/>
              </a:path>
              <a:path w="2635250" h="984885">
                <a:moveTo>
                  <a:pt x="841832" y="746747"/>
                </a:moveTo>
                <a:lnTo>
                  <a:pt x="701624" y="665746"/>
                </a:lnTo>
                <a:lnTo>
                  <a:pt x="464299" y="802830"/>
                </a:lnTo>
                <a:lnTo>
                  <a:pt x="464299" y="964742"/>
                </a:lnTo>
                <a:lnTo>
                  <a:pt x="841832" y="746747"/>
                </a:lnTo>
                <a:close/>
              </a:path>
              <a:path w="2635250" h="984885">
                <a:moveTo>
                  <a:pt x="860907" y="276034"/>
                </a:moveTo>
                <a:lnTo>
                  <a:pt x="464299" y="505040"/>
                </a:lnTo>
                <a:lnTo>
                  <a:pt x="464299" y="765759"/>
                </a:lnTo>
                <a:lnTo>
                  <a:pt x="683577" y="639127"/>
                </a:lnTo>
                <a:lnTo>
                  <a:pt x="683577" y="528053"/>
                </a:lnTo>
                <a:lnTo>
                  <a:pt x="574548" y="591045"/>
                </a:lnTo>
                <a:lnTo>
                  <a:pt x="574548" y="554024"/>
                </a:lnTo>
                <a:lnTo>
                  <a:pt x="717372" y="471462"/>
                </a:lnTo>
                <a:lnTo>
                  <a:pt x="717372" y="637908"/>
                </a:lnTo>
                <a:lnTo>
                  <a:pt x="860907" y="720623"/>
                </a:lnTo>
                <a:lnTo>
                  <a:pt x="860907" y="276034"/>
                </a:lnTo>
                <a:close/>
              </a:path>
              <a:path w="2635250" h="984885">
                <a:moveTo>
                  <a:pt x="860907" y="238785"/>
                </a:moveTo>
                <a:lnTo>
                  <a:pt x="447395" y="0"/>
                </a:lnTo>
                <a:lnTo>
                  <a:pt x="447395" y="158369"/>
                </a:lnTo>
                <a:lnTo>
                  <a:pt x="675246" y="289928"/>
                </a:lnTo>
                <a:lnTo>
                  <a:pt x="643178" y="308495"/>
                </a:lnTo>
                <a:lnTo>
                  <a:pt x="430428" y="185699"/>
                </a:lnTo>
                <a:lnTo>
                  <a:pt x="201295" y="317906"/>
                </a:lnTo>
                <a:lnTo>
                  <a:pt x="381965" y="422325"/>
                </a:lnTo>
                <a:lnTo>
                  <a:pt x="492912" y="358178"/>
                </a:lnTo>
                <a:lnTo>
                  <a:pt x="409625" y="310032"/>
                </a:lnTo>
                <a:lnTo>
                  <a:pt x="441693" y="291528"/>
                </a:lnTo>
                <a:lnTo>
                  <a:pt x="557136" y="358178"/>
                </a:lnTo>
                <a:lnTo>
                  <a:pt x="381965" y="459232"/>
                </a:lnTo>
                <a:lnTo>
                  <a:pt x="178054" y="341591"/>
                </a:lnTo>
                <a:lnTo>
                  <a:pt x="178054" y="638162"/>
                </a:lnTo>
                <a:lnTo>
                  <a:pt x="348094" y="736307"/>
                </a:lnTo>
                <a:lnTo>
                  <a:pt x="348094" y="602691"/>
                </a:lnTo>
                <a:lnTo>
                  <a:pt x="266598" y="555625"/>
                </a:lnTo>
                <a:lnTo>
                  <a:pt x="266598" y="518617"/>
                </a:lnTo>
                <a:lnTo>
                  <a:pt x="381965" y="585139"/>
                </a:lnTo>
                <a:lnTo>
                  <a:pt x="381965" y="792962"/>
                </a:lnTo>
                <a:lnTo>
                  <a:pt x="160515" y="665111"/>
                </a:lnTo>
                <a:lnTo>
                  <a:pt x="19024" y="746747"/>
                </a:lnTo>
                <a:lnTo>
                  <a:pt x="430428" y="984262"/>
                </a:lnTo>
                <a:lnTo>
                  <a:pt x="430428" y="487540"/>
                </a:lnTo>
                <a:lnTo>
                  <a:pt x="860907" y="238937"/>
                </a:lnTo>
                <a:lnTo>
                  <a:pt x="860907" y="238785"/>
                </a:lnTo>
                <a:close/>
              </a:path>
              <a:path w="2635250" h="984885">
                <a:moveTo>
                  <a:pt x="1443189" y="618261"/>
                </a:moveTo>
                <a:lnTo>
                  <a:pt x="1203731" y="618261"/>
                </a:lnTo>
                <a:lnTo>
                  <a:pt x="1203731" y="677303"/>
                </a:lnTo>
                <a:lnTo>
                  <a:pt x="1380236" y="677303"/>
                </a:lnTo>
                <a:lnTo>
                  <a:pt x="1370977" y="721664"/>
                </a:lnTo>
                <a:lnTo>
                  <a:pt x="1352715" y="760907"/>
                </a:lnTo>
                <a:lnTo>
                  <a:pt x="1325968" y="793711"/>
                </a:lnTo>
                <a:lnTo>
                  <a:pt x="1291297" y="818769"/>
                </a:lnTo>
                <a:lnTo>
                  <a:pt x="1249222" y="834771"/>
                </a:lnTo>
                <a:lnTo>
                  <a:pt x="1200277" y="840397"/>
                </a:lnTo>
                <a:lnTo>
                  <a:pt x="1157058" y="834999"/>
                </a:lnTo>
                <a:lnTo>
                  <a:pt x="1117384" y="819658"/>
                </a:lnTo>
                <a:lnTo>
                  <a:pt x="1082395" y="795655"/>
                </a:lnTo>
                <a:lnTo>
                  <a:pt x="1053223" y="764235"/>
                </a:lnTo>
                <a:lnTo>
                  <a:pt x="1030973" y="726681"/>
                </a:lnTo>
                <a:lnTo>
                  <a:pt x="1016812" y="684263"/>
                </a:lnTo>
                <a:lnTo>
                  <a:pt x="1011834" y="638251"/>
                </a:lnTo>
                <a:lnTo>
                  <a:pt x="1016812" y="592658"/>
                </a:lnTo>
                <a:lnTo>
                  <a:pt x="1030973" y="550506"/>
                </a:lnTo>
                <a:lnTo>
                  <a:pt x="1053223" y="513118"/>
                </a:lnTo>
                <a:lnTo>
                  <a:pt x="1082395" y="481787"/>
                </a:lnTo>
                <a:lnTo>
                  <a:pt x="1117384" y="457796"/>
                </a:lnTo>
                <a:lnTo>
                  <a:pt x="1157058" y="442455"/>
                </a:lnTo>
                <a:lnTo>
                  <a:pt x="1200277" y="437045"/>
                </a:lnTo>
                <a:lnTo>
                  <a:pt x="1253121" y="444525"/>
                </a:lnTo>
                <a:lnTo>
                  <a:pt x="1299565" y="465963"/>
                </a:lnTo>
                <a:lnTo>
                  <a:pt x="1337983" y="499833"/>
                </a:lnTo>
                <a:lnTo>
                  <a:pt x="1366685" y="544626"/>
                </a:lnTo>
                <a:lnTo>
                  <a:pt x="1431505" y="544626"/>
                </a:lnTo>
                <a:lnTo>
                  <a:pt x="1407756" y="493953"/>
                </a:lnTo>
                <a:lnTo>
                  <a:pt x="1376311" y="452361"/>
                </a:lnTo>
                <a:lnTo>
                  <a:pt x="1338503" y="419900"/>
                </a:lnTo>
                <a:lnTo>
                  <a:pt x="1295666" y="396633"/>
                </a:lnTo>
                <a:lnTo>
                  <a:pt x="1249146" y="382625"/>
                </a:lnTo>
                <a:lnTo>
                  <a:pt x="1200277" y="377952"/>
                </a:lnTo>
                <a:lnTo>
                  <a:pt x="1155357" y="382155"/>
                </a:lnTo>
                <a:lnTo>
                  <a:pt x="1113129" y="394258"/>
                </a:lnTo>
                <a:lnTo>
                  <a:pt x="1074305" y="413537"/>
                </a:lnTo>
                <a:lnTo>
                  <a:pt x="1039545" y="439229"/>
                </a:lnTo>
                <a:lnTo>
                  <a:pt x="1009561" y="470623"/>
                </a:lnTo>
                <a:lnTo>
                  <a:pt x="985037" y="506958"/>
                </a:lnTo>
                <a:lnTo>
                  <a:pt x="966660" y="547509"/>
                </a:lnTo>
                <a:lnTo>
                  <a:pt x="955128" y="591515"/>
                </a:lnTo>
                <a:lnTo>
                  <a:pt x="951128" y="638251"/>
                </a:lnTo>
                <a:lnTo>
                  <a:pt x="955128" y="685203"/>
                </a:lnTo>
                <a:lnTo>
                  <a:pt x="966660" y="729386"/>
                </a:lnTo>
                <a:lnTo>
                  <a:pt x="985037" y="770077"/>
                </a:lnTo>
                <a:lnTo>
                  <a:pt x="1009561" y="806538"/>
                </a:lnTo>
                <a:lnTo>
                  <a:pt x="1039545" y="838034"/>
                </a:lnTo>
                <a:lnTo>
                  <a:pt x="1074305" y="863803"/>
                </a:lnTo>
                <a:lnTo>
                  <a:pt x="1113129" y="883132"/>
                </a:lnTo>
                <a:lnTo>
                  <a:pt x="1155357" y="895273"/>
                </a:lnTo>
                <a:lnTo>
                  <a:pt x="1200277" y="899477"/>
                </a:lnTo>
                <a:lnTo>
                  <a:pt x="1246530" y="895807"/>
                </a:lnTo>
                <a:lnTo>
                  <a:pt x="1288999" y="885037"/>
                </a:lnTo>
                <a:lnTo>
                  <a:pt x="1327238" y="867575"/>
                </a:lnTo>
                <a:lnTo>
                  <a:pt x="1360817" y="843813"/>
                </a:lnTo>
                <a:lnTo>
                  <a:pt x="1389291" y="814133"/>
                </a:lnTo>
                <a:lnTo>
                  <a:pt x="1412201" y="778954"/>
                </a:lnTo>
                <a:lnTo>
                  <a:pt x="1429118" y="738657"/>
                </a:lnTo>
                <a:lnTo>
                  <a:pt x="1439595" y="693635"/>
                </a:lnTo>
                <a:lnTo>
                  <a:pt x="1443189" y="644296"/>
                </a:lnTo>
                <a:lnTo>
                  <a:pt x="1443189" y="618261"/>
                </a:lnTo>
                <a:close/>
              </a:path>
              <a:path w="2635250" h="984885">
                <a:moveTo>
                  <a:pt x="1984108" y="618261"/>
                </a:moveTo>
                <a:lnTo>
                  <a:pt x="1744649" y="618261"/>
                </a:lnTo>
                <a:lnTo>
                  <a:pt x="1744649" y="677303"/>
                </a:lnTo>
                <a:lnTo>
                  <a:pt x="1921154" y="677303"/>
                </a:lnTo>
                <a:lnTo>
                  <a:pt x="1911896" y="721664"/>
                </a:lnTo>
                <a:lnTo>
                  <a:pt x="1893620" y="760907"/>
                </a:lnTo>
                <a:lnTo>
                  <a:pt x="1866887" y="793711"/>
                </a:lnTo>
                <a:lnTo>
                  <a:pt x="1832216" y="818769"/>
                </a:lnTo>
                <a:lnTo>
                  <a:pt x="1790128" y="834771"/>
                </a:lnTo>
                <a:lnTo>
                  <a:pt x="1741195" y="840397"/>
                </a:lnTo>
                <a:lnTo>
                  <a:pt x="1697977" y="834999"/>
                </a:lnTo>
                <a:lnTo>
                  <a:pt x="1658302" y="819658"/>
                </a:lnTo>
                <a:lnTo>
                  <a:pt x="1623314" y="795655"/>
                </a:lnTo>
                <a:lnTo>
                  <a:pt x="1594129" y="764235"/>
                </a:lnTo>
                <a:lnTo>
                  <a:pt x="1571891" y="726681"/>
                </a:lnTo>
                <a:lnTo>
                  <a:pt x="1557718" y="684263"/>
                </a:lnTo>
                <a:lnTo>
                  <a:pt x="1552752" y="638251"/>
                </a:lnTo>
                <a:lnTo>
                  <a:pt x="1557718" y="592658"/>
                </a:lnTo>
                <a:lnTo>
                  <a:pt x="1571891" y="550506"/>
                </a:lnTo>
                <a:lnTo>
                  <a:pt x="1594129" y="513118"/>
                </a:lnTo>
                <a:lnTo>
                  <a:pt x="1623314" y="481787"/>
                </a:lnTo>
                <a:lnTo>
                  <a:pt x="1658302" y="457796"/>
                </a:lnTo>
                <a:lnTo>
                  <a:pt x="1697977" y="442455"/>
                </a:lnTo>
                <a:lnTo>
                  <a:pt x="1741195" y="437045"/>
                </a:lnTo>
                <a:lnTo>
                  <a:pt x="1794027" y="444525"/>
                </a:lnTo>
                <a:lnTo>
                  <a:pt x="1840484" y="465963"/>
                </a:lnTo>
                <a:lnTo>
                  <a:pt x="1878901" y="499833"/>
                </a:lnTo>
                <a:lnTo>
                  <a:pt x="1907603" y="544626"/>
                </a:lnTo>
                <a:lnTo>
                  <a:pt x="1972424" y="544626"/>
                </a:lnTo>
                <a:lnTo>
                  <a:pt x="1948675" y="493953"/>
                </a:lnTo>
                <a:lnTo>
                  <a:pt x="1917230" y="452361"/>
                </a:lnTo>
                <a:lnTo>
                  <a:pt x="1879422" y="419900"/>
                </a:lnTo>
                <a:lnTo>
                  <a:pt x="1836585" y="396633"/>
                </a:lnTo>
                <a:lnTo>
                  <a:pt x="1790065" y="382625"/>
                </a:lnTo>
                <a:lnTo>
                  <a:pt x="1741195" y="377952"/>
                </a:lnTo>
                <a:lnTo>
                  <a:pt x="1696275" y="382155"/>
                </a:lnTo>
                <a:lnTo>
                  <a:pt x="1654048" y="394258"/>
                </a:lnTo>
                <a:lnTo>
                  <a:pt x="1615211" y="413537"/>
                </a:lnTo>
                <a:lnTo>
                  <a:pt x="1580451" y="439229"/>
                </a:lnTo>
                <a:lnTo>
                  <a:pt x="1550466" y="470623"/>
                </a:lnTo>
                <a:lnTo>
                  <a:pt x="1525943" y="506958"/>
                </a:lnTo>
                <a:lnTo>
                  <a:pt x="1507578" y="547509"/>
                </a:lnTo>
                <a:lnTo>
                  <a:pt x="1496047" y="591515"/>
                </a:lnTo>
                <a:lnTo>
                  <a:pt x="1492046" y="638251"/>
                </a:lnTo>
                <a:lnTo>
                  <a:pt x="1496047" y="685203"/>
                </a:lnTo>
                <a:lnTo>
                  <a:pt x="1507578" y="729386"/>
                </a:lnTo>
                <a:lnTo>
                  <a:pt x="1525943" y="770077"/>
                </a:lnTo>
                <a:lnTo>
                  <a:pt x="1550466" y="806538"/>
                </a:lnTo>
                <a:lnTo>
                  <a:pt x="1580451" y="838034"/>
                </a:lnTo>
                <a:lnTo>
                  <a:pt x="1615211" y="863803"/>
                </a:lnTo>
                <a:lnTo>
                  <a:pt x="1654048" y="883132"/>
                </a:lnTo>
                <a:lnTo>
                  <a:pt x="1696275" y="895273"/>
                </a:lnTo>
                <a:lnTo>
                  <a:pt x="1741195" y="899477"/>
                </a:lnTo>
                <a:lnTo>
                  <a:pt x="1787436" y="895807"/>
                </a:lnTo>
                <a:lnTo>
                  <a:pt x="1829904" y="885037"/>
                </a:lnTo>
                <a:lnTo>
                  <a:pt x="1868157" y="867575"/>
                </a:lnTo>
                <a:lnTo>
                  <a:pt x="1901736" y="843813"/>
                </a:lnTo>
                <a:lnTo>
                  <a:pt x="1930209" y="814133"/>
                </a:lnTo>
                <a:lnTo>
                  <a:pt x="1953120" y="778954"/>
                </a:lnTo>
                <a:lnTo>
                  <a:pt x="1970036" y="738657"/>
                </a:lnTo>
                <a:lnTo>
                  <a:pt x="1980514" y="693635"/>
                </a:lnTo>
                <a:lnTo>
                  <a:pt x="1984108" y="644296"/>
                </a:lnTo>
                <a:lnTo>
                  <a:pt x="1984108" y="618261"/>
                </a:lnTo>
                <a:close/>
              </a:path>
              <a:path w="2635250" h="984885">
                <a:moveTo>
                  <a:pt x="2522258" y="618261"/>
                </a:moveTo>
                <a:lnTo>
                  <a:pt x="2282799" y="618261"/>
                </a:lnTo>
                <a:lnTo>
                  <a:pt x="2282799" y="677303"/>
                </a:lnTo>
                <a:lnTo>
                  <a:pt x="2459304" y="677303"/>
                </a:lnTo>
                <a:lnTo>
                  <a:pt x="2450046" y="721664"/>
                </a:lnTo>
                <a:lnTo>
                  <a:pt x="2431770" y="760907"/>
                </a:lnTo>
                <a:lnTo>
                  <a:pt x="2405037" y="793711"/>
                </a:lnTo>
                <a:lnTo>
                  <a:pt x="2370366" y="818769"/>
                </a:lnTo>
                <a:lnTo>
                  <a:pt x="2328291" y="834771"/>
                </a:lnTo>
                <a:lnTo>
                  <a:pt x="2279345" y="840397"/>
                </a:lnTo>
                <a:lnTo>
                  <a:pt x="2236127" y="834999"/>
                </a:lnTo>
                <a:lnTo>
                  <a:pt x="2196452" y="819658"/>
                </a:lnTo>
                <a:lnTo>
                  <a:pt x="2161463" y="795655"/>
                </a:lnTo>
                <a:lnTo>
                  <a:pt x="2132292" y="764235"/>
                </a:lnTo>
                <a:lnTo>
                  <a:pt x="2110041" y="726681"/>
                </a:lnTo>
                <a:lnTo>
                  <a:pt x="2095868" y="684263"/>
                </a:lnTo>
                <a:lnTo>
                  <a:pt x="2090902" y="638251"/>
                </a:lnTo>
                <a:lnTo>
                  <a:pt x="2095868" y="592658"/>
                </a:lnTo>
                <a:lnTo>
                  <a:pt x="2110041" y="550506"/>
                </a:lnTo>
                <a:lnTo>
                  <a:pt x="2132292" y="513118"/>
                </a:lnTo>
                <a:lnTo>
                  <a:pt x="2161463" y="481787"/>
                </a:lnTo>
                <a:lnTo>
                  <a:pt x="2196452" y="457796"/>
                </a:lnTo>
                <a:lnTo>
                  <a:pt x="2236127" y="442455"/>
                </a:lnTo>
                <a:lnTo>
                  <a:pt x="2279345" y="437045"/>
                </a:lnTo>
                <a:lnTo>
                  <a:pt x="2332177" y="444525"/>
                </a:lnTo>
                <a:lnTo>
                  <a:pt x="2378633" y="465963"/>
                </a:lnTo>
                <a:lnTo>
                  <a:pt x="2417051" y="499833"/>
                </a:lnTo>
                <a:lnTo>
                  <a:pt x="2445753" y="544626"/>
                </a:lnTo>
                <a:lnTo>
                  <a:pt x="2510574" y="544626"/>
                </a:lnTo>
                <a:lnTo>
                  <a:pt x="2486825" y="493953"/>
                </a:lnTo>
                <a:lnTo>
                  <a:pt x="2455380" y="452361"/>
                </a:lnTo>
                <a:lnTo>
                  <a:pt x="2417572" y="419900"/>
                </a:lnTo>
                <a:lnTo>
                  <a:pt x="2374735" y="396633"/>
                </a:lnTo>
                <a:lnTo>
                  <a:pt x="2328214" y="382625"/>
                </a:lnTo>
                <a:lnTo>
                  <a:pt x="2279345" y="377952"/>
                </a:lnTo>
                <a:lnTo>
                  <a:pt x="2234425" y="382155"/>
                </a:lnTo>
                <a:lnTo>
                  <a:pt x="2192197" y="394258"/>
                </a:lnTo>
                <a:lnTo>
                  <a:pt x="2153361" y="413537"/>
                </a:lnTo>
                <a:lnTo>
                  <a:pt x="2118601" y="439229"/>
                </a:lnTo>
                <a:lnTo>
                  <a:pt x="2088616" y="470623"/>
                </a:lnTo>
                <a:lnTo>
                  <a:pt x="2064092" y="506958"/>
                </a:lnTo>
                <a:lnTo>
                  <a:pt x="2045728" y="547509"/>
                </a:lnTo>
                <a:lnTo>
                  <a:pt x="2034197" y="591515"/>
                </a:lnTo>
                <a:lnTo>
                  <a:pt x="2030196" y="638251"/>
                </a:lnTo>
                <a:lnTo>
                  <a:pt x="2034197" y="685203"/>
                </a:lnTo>
                <a:lnTo>
                  <a:pt x="2045728" y="729386"/>
                </a:lnTo>
                <a:lnTo>
                  <a:pt x="2064092" y="770077"/>
                </a:lnTo>
                <a:lnTo>
                  <a:pt x="2088616" y="806538"/>
                </a:lnTo>
                <a:lnTo>
                  <a:pt x="2118601" y="838034"/>
                </a:lnTo>
                <a:lnTo>
                  <a:pt x="2153361" y="863803"/>
                </a:lnTo>
                <a:lnTo>
                  <a:pt x="2192197" y="883132"/>
                </a:lnTo>
                <a:lnTo>
                  <a:pt x="2234425" y="895273"/>
                </a:lnTo>
                <a:lnTo>
                  <a:pt x="2279345" y="899477"/>
                </a:lnTo>
                <a:lnTo>
                  <a:pt x="2325586" y="895807"/>
                </a:lnTo>
                <a:lnTo>
                  <a:pt x="2368054" y="885037"/>
                </a:lnTo>
                <a:lnTo>
                  <a:pt x="2406307" y="867575"/>
                </a:lnTo>
                <a:lnTo>
                  <a:pt x="2439886" y="843813"/>
                </a:lnTo>
                <a:lnTo>
                  <a:pt x="2468359" y="814133"/>
                </a:lnTo>
                <a:lnTo>
                  <a:pt x="2491270" y="778954"/>
                </a:lnTo>
                <a:lnTo>
                  <a:pt x="2508186" y="738657"/>
                </a:lnTo>
                <a:lnTo>
                  <a:pt x="2518664" y="693635"/>
                </a:lnTo>
                <a:lnTo>
                  <a:pt x="2522258" y="644296"/>
                </a:lnTo>
                <a:lnTo>
                  <a:pt x="2522258" y="618261"/>
                </a:lnTo>
                <a:close/>
              </a:path>
              <a:path w="2635250" h="984885">
                <a:moveTo>
                  <a:pt x="2634767" y="392112"/>
                </a:moveTo>
                <a:lnTo>
                  <a:pt x="2573921" y="392112"/>
                </a:lnTo>
                <a:lnTo>
                  <a:pt x="2573921" y="889520"/>
                </a:lnTo>
                <a:lnTo>
                  <a:pt x="2634767" y="889520"/>
                </a:lnTo>
                <a:lnTo>
                  <a:pt x="2634767" y="392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099" y="0"/>
                </a:lnTo>
                <a:lnTo>
                  <a:pt x="0" y="0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7594" y="2421891"/>
            <a:ext cx="304800" cy="7423784"/>
          </a:xfrm>
          <a:custGeom>
            <a:avLst/>
            <a:gdLst/>
            <a:ahLst/>
            <a:cxnLst/>
            <a:rect l="l" t="t" r="r" b="b"/>
            <a:pathLst>
              <a:path w="304800" h="7423784">
                <a:moveTo>
                  <a:pt x="0" y="7423763"/>
                </a:moveTo>
                <a:lnTo>
                  <a:pt x="0" y="304723"/>
                </a:lnTo>
                <a:lnTo>
                  <a:pt x="3988" y="255294"/>
                </a:lnTo>
                <a:lnTo>
                  <a:pt x="15535" y="208405"/>
                </a:lnTo>
                <a:lnTo>
                  <a:pt x="34013" y="164683"/>
                </a:lnTo>
                <a:lnTo>
                  <a:pt x="58795" y="124755"/>
                </a:lnTo>
                <a:lnTo>
                  <a:pt x="89253" y="89249"/>
                </a:lnTo>
                <a:lnTo>
                  <a:pt x="124760" y="58792"/>
                </a:lnTo>
                <a:lnTo>
                  <a:pt x="164688" y="34011"/>
                </a:lnTo>
                <a:lnTo>
                  <a:pt x="208409" y="15534"/>
                </a:lnTo>
                <a:lnTo>
                  <a:pt x="255297" y="3988"/>
                </a:lnTo>
                <a:lnTo>
                  <a:pt x="304723" y="0"/>
                </a:lnTo>
              </a:path>
            </a:pathLst>
          </a:custGeom>
          <a:ln w="924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6440" y="2421891"/>
            <a:ext cx="304800" cy="7423784"/>
          </a:xfrm>
          <a:custGeom>
            <a:avLst/>
            <a:gdLst/>
            <a:ahLst/>
            <a:cxnLst/>
            <a:rect l="l" t="t" r="r" b="b"/>
            <a:pathLst>
              <a:path w="304800" h="7423784">
                <a:moveTo>
                  <a:pt x="0" y="7423763"/>
                </a:moveTo>
                <a:lnTo>
                  <a:pt x="0" y="304723"/>
                </a:lnTo>
                <a:lnTo>
                  <a:pt x="3988" y="255294"/>
                </a:lnTo>
                <a:lnTo>
                  <a:pt x="15535" y="208405"/>
                </a:lnTo>
                <a:lnTo>
                  <a:pt x="34013" y="164683"/>
                </a:lnTo>
                <a:lnTo>
                  <a:pt x="58795" y="124755"/>
                </a:lnTo>
                <a:lnTo>
                  <a:pt x="89253" y="89249"/>
                </a:lnTo>
                <a:lnTo>
                  <a:pt x="124760" y="58792"/>
                </a:lnTo>
                <a:lnTo>
                  <a:pt x="164688" y="34011"/>
                </a:lnTo>
                <a:lnTo>
                  <a:pt x="208409" y="15534"/>
                </a:lnTo>
                <a:lnTo>
                  <a:pt x="255297" y="3988"/>
                </a:lnTo>
                <a:lnTo>
                  <a:pt x="304723" y="0"/>
                </a:lnTo>
              </a:path>
            </a:pathLst>
          </a:custGeom>
          <a:ln w="924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9099" y="2421891"/>
            <a:ext cx="304800" cy="7423784"/>
          </a:xfrm>
          <a:custGeom>
            <a:avLst/>
            <a:gdLst/>
            <a:ahLst/>
            <a:cxnLst/>
            <a:rect l="l" t="t" r="r" b="b"/>
            <a:pathLst>
              <a:path w="304800" h="7423784">
                <a:moveTo>
                  <a:pt x="0" y="7423763"/>
                </a:moveTo>
                <a:lnTo>
                  <a:pt x="0" y="304723"/>
                </a:lnTo>
                <a:lnTo>
                  <a:pt x="3988" y="255294"/>
                </a:lnTo>
                <a:lnTo>
                  <a:pt x="15535" y="208405"/>
                </a:lnTo>
                <a:lnTo>
                  <a:pt x="34013" y="164683"/>
                </a:lnTo>
                <a:lnTo>
                  <a:pt x="58795" y="124755"/>
                </a:lnTo>
                <a:lnTo>
                  <a:pt x="89253" y="89249"/>
                </a:lnTo>
                <a:lnTo>
                  <a:pt x="124760" y="58792"/>
                </a:lnTo>
                <a:lnTo>
                  <a:pt x="164688" y="34011"/>
                </a:lnTo>
                <a:lnTo>
                  <a:pt x="208409" y="15534"/>
                </a:lnTo>
                <a:lnTo>
                  <a:pt x="255297" y="3988"/>
                </a:lnTo>
                <a:lnTo>
                  <a:pt x="304723" y="0"/>
                </a:lnTo>
              </a:path>
            </a:pathLst>
          </a:custGeom>
          <a:ln w="924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36403" y="2421891"/>
            <a:ext cx="304800" cy="7423784"/>
          </a:xfrm>
          <a:custGeom>
            <a:avLst/>
            <a:gdLst/>
            <a:ahLst/>
            <a:cxnLst/>
            <a:rect l="l" t="t" r="r" b="b"/>
            <a:pathLst>
              <a:path w="304800" h="7423784">
                <a:moveTo>
                  <a:pt x="0" y="7423763"/>
                </a:moveTo>
                <a:lnTo>
                  <a:pt x="0" y="304723"/>
                </a:lnTo>
                <a:lnTo>
                  <a:pt x="3988" y="255294"/>
                </a:lnTo>
                <a:lnTo>
                  <a:pt x="15535" y="208405"/>
                </a:lnTo>
                <a:lnTo>
                  <a:pt x="34013" y="164683"/>
                </a:lnTo>
                <a:lnTo>
                  <a:pt x="58795" y="124755"/>
                </a:lnTo>
                <a:lnTo>
                  <a:pt x="89253" y="89249"/>
                </a:lnTo>
                <a:lnTo>
                  <a:pt x="124760" y="58792"/>
                </a:lnTo>
                <a:lnTo>
                  <a:pt x="164688" y="34011"/>
                </a:lnTo>
                <a:lnTo>
                  <a:pt x="208409" y="15534"/>
                </a:lnTo>
                <a:lnTo>
                  <a:pt x="255297" y="3988"/>
                </a:lnTo>
                <a:lnTo>
                  <a:pt x="304723" y="0"/>
                </a:lnTo>
              </a:path>
            </a:pathLst>
          </a:custGeom>
          <a:ln w="924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640416" y="5361131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BA2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605250" y="2421891"/>
            <a:ext cx="304800" cy="7423784"/>
          </a:xfrm>
          <a:custGeom>
            <a:avLst/>
            <a:gdLst/>
            <a:ahLst/>
            <a:cxnLst/>
            <a:rect l="l" t="t" r="r" b="b"/>
            <a:pathLst>
              <a:path w="304800" h="7423784">
                <a:moveTo>
                  <a:pt x="0" y="7423763"/>
                </a:moveTo>
                <a:lnTo>
                  <a:pt x="0" y="304723"/>
                </a:lnTo>
                <a:lnTo>
                  <a:pt x="3988" y="255294"/>
                </a:lnTo>
                <a:lnTo>
                  <a:pt x="15535" y="208405"/>
                </a:lnTo>
                <a:lnTo>
                  <a:pt x="34013" y="164683"/>
                </a:lnTo>
                <a:lnTo>
                  <a:pt x="58795" y="124755"/>
                </a:lnTo>
                <a:lnTo>
                  <a:pt x="89253" y="89249"/>
                </a:lnTo>
                <a:lnTo>
                  <a:pt x="124760" y="58792"/>
                </a:lnTo>
                <a:lnTo>
                  <a:pt x="164688" y="34011"/>
                </a:lnTo>
                <a:lnTo>
                  <a:pt x="208409" y="15534"/>
                </a:lnTo>
                <a:lnTo>
                  <a:pt x="255297" y="3988"/>
                </a:lnTo>
                <a:lnTo>
                  <a:pt x="304723" y="0"/>
                </a:lnTo>
              </a:path>
            </a:pathLst>
          </a:custGeom>
          <a:ln w="9245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964862" y="3626841"/>
            <a:ext cx="3135188" cy="134203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85115" marR="271145" indent="348615" algn="ctr">
              <a:lnSpc>
                <a:spcPts val="1650"/>
              </a:lnSpc>
              <a:spcBef>
                <a:spcPts val="26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Making cities and communities sustainable, livable, and resilient, supported through green jobs, services, and green infrastructure capital markets innovations</a:t>
            </a:r>
            <a:endParaRPr lang="en-US" sz="1300" b="1">
              <a:latin typeface="Lato" panose="020F0502020204030203" pitchFamily="34" charset="77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70862" y="5122296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4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08B8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0894507" y="2096277"/>
            <a:ext cx="1358265" cy="1358265"/>
            <a:chOff x="10894507" y="2781056"/>
            <a:chExt cx="1358265" cy="1358265"/>
          </a:xfrm>
        </p:grpSpPr>
        <p:sp>
          <p:nvSpPr>
            <p:cNvPr id="19" name="object 19"/>
            <p:cNvSpPr/>
            <p:nvPr/>
          </p:nvSpPr>
          <p:spPr>
            <a:xfrm>
              <a:off x="10913805" y="2800354"/>
              <a:ext cx="1319530" cy="1319530"/>
            </a:xfrm>
            <a:custGeom>
              <a:avLst/>
              <a:gdLst/>
              <a:ahLst/>
              <a:cxnLst/>
              <a:rect l="l" t="t" r="r" b="b"/>
              <a:pathLst>
                <a:path w="1319529" h="1319529">
                  <a:moveTo>
                    <a:pt x="659665" y="1319352"/>
                  </a:moveTo>
                  <a:lnTo>
                    <a:pt x="706776" y="1317696"/>
                  </a:lnTo>
                  <a:lnTo>
                    <a:pt x="752993" y="1312801"/>
                  </a:lnTo>
                  <a:lnTo>
                    <a:pt x="798204" y="1304780"/>
                  </a:lnTo>
                  <a:lnTo>
                    <a:pt x="842297" y="1293744"/>
                  </a:lnTo>
                  <a:lnTo>
                    <a:pt x="885162" y="1279805"/>
                  </a:lnTo>
                  <a:lnTo>
                    <a:pt x="926687" y="1263074"/>
                  </a:lnTo>
                  <a:lnTo>
                    <a:pt x="966759" y="1243663"/>
                  </a:lnTo>
                  <a:lnTo>
                    <a:pt x="1005267" y="1221683"/>
                  </a:lnTo>
                  <a:lnTo>
                    <a:pt x="1042100" y="1197247"/>
                  </a:lnTo>
                  <a:lnTo>
                    <a:pt x="1077146" y="1170466"/>
                  </a:lnTo>
                  <a:lnTo>
                    <a:pt x="1110293" y="1141451"/>
                  </a:lnTo>
                  <a:lnTo>
                    <a:pt x="1141430" y="1110314"/>
                  </a:lnTo>
                  <a:lnTo>
                    <a:pt x="1170445" y="1077167"/>
                  </a:lnTo>
                  <a:lnTo>
                    <a:pt x="1197226" y="1042121"/>
                  </a:lnTo>
                  <a:lnTo>
                    <a:pt x="1221663" y="1005288"/>
                  </a:lnTo>
                  <a:lnTo>
                    <a:pt x="1243642" y="966780"/>
                  </a:lnTo>
                  <a:lnTo>
                    <a:pt x="1263053" y="926707"/>
                  </a:lnTo>
                  <a:lnTo>
                    <a:pt x="1279784" y="885183"/>
                  </a:lnTo>
                  <a:lnTo>
                    <a:pt x="1293723" y="842318"/>
                  </a:lnTo>
                  <a:lnTo>
                    <a:pt x="1304759" y="798225"/>
                  </a:lnTo>
                  <a:lnTo>
                    <a:pt x="1312780" y="753014"/>
                  </a:lnTo>
                  <a:lnTo>
                    <a:pt x="1317675" y="706797"/>
                  </a:lnTo>
                  <a:lnTo>
                    <a:pt x="1319331" y="659686"/>
                  </a:lnTo>
                  <a:lnTo>
                    <a:pt x="1317675" y="612575"/>
                  </a:lnTo>
                  <a:lnTo>
                    <a:pt x="1312780" y="566358"/>
                  </a:lnTo>
                  <a:lnTo>
                    <a:pt x="1304759" y="521147"/>
                  </a:lnTo>
                  <a:lnTo>
                    <a:pt x="1293723" y="477052"/>
                  </a:lnTo>
                  <a:lnTo>
                    <a:pt x="1279784" y="434187"/>
                  </a:lnTo>
                  <a:lnTo>
                    <a:pt x="1263053" y="392661"/>
                  </a:lnTo>
                  <a:lnTo>
                    <a:pt x="1243642" y="352588"/>
                  </a:lnTo>
                  <a:lnTo>
                    <a:pt x="1221663" y="314079"/>
                  </a:lnTo>
                  <a:lnTo>
                    <a:pt x="1197226" y="277245"/>
                  </a:lnTo>
                  <a:lnTo>
                    <a:pt x="1170445" y="242197"/>
                  </a:lnTo>
                  <a:lnTo>
                    <a:pt x="1141430" y="209049"/>
                  </a:lnTo>
                  <a:lnTo>
                    <a:pt x="1110293" y="177910"/>
                  </a:lnTo>
                  <a:lnTo>
                    <a:pt x="1077146" y="148894"/>
                  </a:lnTo>
                  <a:lnTo>
                    <a:pt x="1042100" y="122111"/>
                  </a:lnTo>
                  <a:lnTo>
                    <a:pt x="1005267" y="97674"/>
                  </a:lnTo>
                  <a:lnTo>
                    <a:pt x="966759" y="75693"/>
                  </a:lnTo>
                  <a:lnTo>
                    <a:pt x="926687" y="56281"/>
                  </a:lnTo>
                  <a:lnTo>
                    <a:pt x="885162" y="39549"/>
                  </a:lnTo>
                  <a:lnTo>
                    <a:pt x="842297" y="25609"/>
                  </a:lnTo>
                  <a:lnTo>
                    <a:pt x="798204" y="14572"/>
                  </a:lnTo>
                  <a:lnTo>
                    <a:pt x="752993" y="6551"/>
                  </a:lnTo>
                  <a:lnTo>
                    <a:pt x="706776" y="1656"/>
                  </a:lnTo>
                  <a:lnTo>
                    <a:pt x="659665" y="0"/>
                  </a:lnTo>
                  <a:lnTo>
                    <a:pt x="612555" y="1656"/>
                  </a:lnTo>
                  <a:lnTo>
                    <a:pt x="566338" y="6551"/>
                  </a:lnTo>
                  <a:lnTo>
                    <a:pt x="521127" y="14572"/>
                  </a:lnTo>
                  <a:lnTo>
                    <a:pt x="477033" y="25609"/>
                  </a:lnTo>
                  <a:lnTo>
                    <a:pt x="434168" y="39549"/>
                  </a:lnTo>
                  <a:lnTo>
                    <a:pt x="392644" y="56281"/>
                  </a:lnTo>
                  <a:lnTo>
                    <a:pt x="352572" y="75693"/>
                  </a:lnTo>
                  <a:lnTo>
                    <a:pt x="314064" y="97674"/>
                  </a:lnTo>
                  <a:lnTo>
                    <a:pt x="277231" y="122111"/>
                  </a:lnTo>
                  <a:lnTo>
                    <a:pt x="242185" y="148894"/>
                  </a:lnTo>
                  <a:lnTo>
                    <a:pt x="209038" y="177910"/>
                  </a:lnTo>
                  <a:lnTo>
                    <a:pt x="177901" y="209049"/>
                  </a:lnTo>
                  <a:lnTo>
                    <a:pt x="148886" y="242197"/>
                  </a:lnTo>
                  <a:lnTo>
                    <a:pt x="122104" y="277245"/>
                  </a:lnTo>
                  <a:lnTo>
                    <a:pt x="97668" y="314079"/>
                  </a:lnTo>
                  <a:lnTo>
                    <a:pt x="75689" y="352588"/>
                  </a:lnTo>
                  <a:lnTo>
                    <a:pt x="56278" y="392661"/>
                  </a:lnTo>
                  <a:lnTo>
                    <a:pt x="39547" y="434187"/>
                  </a:lnTo>
                  <a:lnTo>
                    <a:pt x="25607" y="477052"/>
                  </a:lnTo>
                  <a:lnTo>
                    <a:pt x="14571" y="521147"/>
                  </a:lnTo>
                  <a:lnTo>
                    <a:pt x="6550" y="566358"/>
                  </a:lnTo>
                  <a:lnTo>
                    <a:pt x="1656" y="612575"/>
                  </a:lnTo>
                  <a:lnTo>
                    <a:pt x="0" y="659686"/>
                  </a:lnTo>
                  <a:lnTo>
                    <a:pt x="1656" y="706797"/>
                  </a:lnTo>
                  <a:lnTo>
                    <a:pt x="6550" y="753014"/>
                  </a:lnTo>
                  <a:lnTo>
                    <a:pt x="14571" y="798225"/>
                  </a:lnTo>
                  <a:lnTo>
                    <a:pt x="25607" y="842318"/>
                  </a:lnTo>
                  <a:lnTo>
                    <a:pt x="39547" y="885183"/>
                  </a:lnTo>
                  <a:lnTo>
                    <a:pt x="56278" y="926707"/>
                  </a:lnTo>
                  <a:lnTo>
                    <a:pt x="75689" y="966780"/>
                  </a:lnTo>
                  <a:lnTo>
                    <a:pt x="97668" y="1005288"/>
                  </a:lnTo>
                  <a:lnTo>
                    <a:pt x="122104" y="1042121"/>
                  </a:lnTo>
                  <a:lnTo>
                    <a:pt x="148886" y="1077167"/>
                  </a:lnTo>
                  <a:lnTo>
                    <a:pt x="177901" y="1110314"/>
                  </a:lnTo>
                  <a:lnTo>
                    <a:pt x="209038" y="1141451"/>
                  </a:lnTo>
                  <a:lnTo>
                    <a:pt x="242185" y="1170466"/>
                  </a:lnTo>
                  <a:lnTo>
                    <a:pt x="277231" y="1197247"/>
                  </a:lnTo>
                  <a:lnTo>
                    <a:pt x="314064" y="1221683"/>
                  </a:lnTo>
                  <a:lnTo>
                    <a:pt x="352572" y="1243663"/>
                  </a:lnTo>
                  <a:lnTo>
                    <a:pt x="392644" y="1263074"/>
                  </a:lnTo>
                  <a:lnTo>
                    <a:pt x="434168" y="1279805"/>
                  </a:lnTo>
                  <a:lnTo>
                    <a:pt x="477033" y="1293744"/>
                  </a:lnTo>
                  <a:lnTo>
                    <a:pt x="521127" y="1304780"/>
                  </a:lnTo>
                  <a:lnTo>
                    <a:pt x="566338" y="1312801"/>
                  </a:lnTo>
                  <a:lnTo>
                    <a:pt x="612555" y="1317696"/>
                  </a:lnTo>
                  <a:lnTo>
                    <a:pt x="659665" y="1319352"/>
                  </a:lnTo>
                  <a:close/>
                </a:path>
              </a:pathLst>
            </a:custGeom>
            <a:ln w="38595">
              <a:solidFill>
                <a:srgbClr val="08B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74060" y="2987876"/>
              <a:ext cx="1007744" cy="944880"/>
            </a:xfrm>
            <a:custGeom>
              <a:avLst/>
              <a:gdLst/>
              <a:ahLst/>
              <a:cxnLst/>
              <a:rect l="l" t="t" r="r" b="b"/>
              <a:pathLst>
                <a:path w="1007745" h="944879">
                  <a:moveTo>
                    <a:pt x="612483" y="394647"/>
                  </a:moveTo>
                  <a:lnTo>
                    <a:pt x="619609" y="414316"/>
                  </a:lnTo>
                  <a:lnTo>
                    <a:pt x="625056" y="433961"/>
                  </a:lnTo>
                  <a:lnTo>
                    <a:pt x="628536" y="453327"/>
                  </a:lnTo>
                  <a:lnTo>
                    <a:pt x="629760" y="472153"/>
                  </a:lnTo>
                  <a:lnTo>
                    <a:pt x="619860" y="521169"/>
                  </a:lnTo>
                  <a:lnTo>
                    <a:pt x="592861" y="561194"/>
                  </a:lnTo>
                  <a:lnTo>
                    <a:pt x="552818" y="588180"/>
                  </a:lnTo>
                  <a:lnTo>
                    <a:pt x="503785" y="598076"/>
                  </a:lnTo>
                  <a:lnTo>
                    <a:pt x="454766" y="588180"/>
                  </a:lnTo>
                  <a:lnTo>
                    <a:pt x="414733" y="561194"/>
                  </a:lnTo>
                  <a:lnTo>
                    <a:pt x="387740" y="521169"/>
                  </a:lnTo>
                  <a:lnTo>
                    <a:pt x="377841" y="472153"/>
                  </a:lnTo>
                  <a:lnTo>
                    <a:pt x="385345" y="423041"/>
                  </a:lnTo>
                  <a:lnTo>
                    <a:pt x="404651" y="373056"/>
                  </a:lnTo>
                  <a:lnTo>
                    <a:pt x="430954" y="326569"/>
                  </a:lnTo>
                  <a:lnTo>
                    <a:pt x="459448" y="287953"/>
                  </a:lnTo>
                  <a:lnTo>
                    <a:pt x="503785" y="251814"/>
                  </a:lnTo>
                  <a:lnTo>
                    <a:pt x="517437" y="257889"/>
                  </a:lnTo>
                  <a:lnTo>
                    <a:pt x="536270" y="274718"/>
                  </a:lnTo>
                  <a:lnTo>
                    <a:pt x="557982" y="300206"/>
                  </a:lnTo>
                  <a:lnTo>
                    <a:pt x="580275" y="332262"/>
                  </a:lnTo>
                </a:path>
                <a:path w="1007745" h="944879">
                  <a:moveTo>
                    <a:pt x="472310" y="409191"/>
                  </a:moveTo>
                  <a:lnTo>
                    <a:pt x="503785" y="440677"/>
                  </a:lnTo>
                  <a:lnTo>
                    <a:pt x="535292" y="409191"/>
                  </a:lnTo>
                </a:path>
                <a:path w="1007745" h="944879">
                  <a:moveTo>
                    <a:pt x="440824" y="472153"/>
                  </a:moveTo>
                  <a:lnTo>
                    <a:pt x="503785" y="535114"/>
                  </a:lnTo>
                  <a:lnTo>
                    <a:pt x="566768" y="472153"/>
                  </a:lnTo>
                </a:path>
                <a:path w="1007745" h="944879">
                  <a:moveTo>
                    <a:pt x="470184" y="677822"/>
                  </a:moveTo>
                  <a:lnTo>
                    <a:pt x="484123" y="668220"/>
                  </a:lnTo>
                  <a:lnTo>
                    <a:pt x="494708" y="655406"/>
                  </a:lnTo>
                  <a:lnTo>
                    <a:pt x="501431" y="640209"/>
                  </a:lnTo>
                  <a:lnTo>
                    <a:pt x="503785" y="623457"/>
                  </a:lnTo>
                  <a:lnTo>
                    <a:pt x="503785" y="346230"/>
                  </a:lnTo>
                </a:path>
                <a:path w="1007745" h="944879">
                  <a:moveTo>
                    <a:pt x="503785" y="818414"/>
                  </a:moveTo>
                  <a:lnTo>
                    <a:pt x="503785" y="598055"/>
                  </a:lnTo>
                </a:path>
                <a:path w="1007745" h="944879">
                  <a:moveTo>
                    <a:pt x="503785" y="125891"/>
                  </a:moveTo>
                  <a:lnTo>
                    <a:pt x="569712" y="147553"/>
                  </a:lnTo>
                  <a:lnTo>
                    <a:pt x="599145" y="173165"/>
                  </a:lnTo>
                  <a:lnTo>
                    <a:pt x="625513" y="207326"/>
                  </a:lnTo>
                  <a:lnTo>
                    <a:pt x="648282" y="249059"/>
                  </a:lnTo>
                  <a:lnTo>
                    <a:pt x="666920" y="297385"/>
                  </a:lnTo>
                  <a:lnTo>
                    <a:pt x="680893" y="351329"/>
                  </a:lnTo>
                  <a:lnTo>
                    <a:pt x="689668" y="409910"/>
                  </a:lnTo>
                  <a:lnTo>
                    <a:pt x="692711" y="472153"/>
                  </a:lnTo>
                  <a:lnTo>
                    <a:pt x="689668" y="534389"/>
                  </a:lnTo>
                  <a:lnTo>
                    <a:pt x="680893" y="592968"/>
                  </a:lnTo>
                  <a:lnTo>
                    <a:pt x="666920" y="646911"/>
                  </a:lnTo>
                  <a:lnTo>
                    <a:pt x="648282" y="695238"/>
                  </a:lnTo>
                  <a:lnTo>
                    <a:pt x="625513" y="736973"/>
                  </a:lnTo>
                  <a:lnTo>
                    <a:pt x="599145" y="771136"/>
                  </a:lnTo>
                  <a:lnTo>
                    <a:pt x="569712" y="796750"/>
                  </a:lnTo>
                  <a:lnTo>
                    <a:pt x="503785" y="818414"/>
                  </a:lnTo>
                  <a:lnTo>
                    <a:pt x="469829" y="812835"/>
                  </a:lnTo>
                  <a:lnTo>
                    <a:pt x="408440" y="771136"/>
                  </a:lnTo>
                  <a:lnTo>
                    <a:pt x="382075" y="736973"/>
                  </a:lnTo>
                  <a:lnTo>
                    <a:pt x="359307" y="695238"/>
                  </a:lnTo>
                  <a:lnTo>
                    <a:pt x="340671" y="646911"/>
                  </a:lnTo>
                  <a:lnTo>
                    <a:pt x="326698" y="592968"/>
                  </a:lnTo>
                  <a:lnTo>
                    <a:pt x="317923" y="534389"/>
                  </a:lnTo>
                  <a:lnTo>
                    <a:pt x="314880" y="472153"/>
                  </a:lnTo>
                  <a:lnTo>
                    <a:pt x="317923" y="409910"/>
                  </a:lnTo>
                  <a:lnTo>
                    <a:pt x="326698" y="351329"/>
                  </a:lnTo>
                  <a:lnTo>
                    <a:pt x="340671" y="297385"/>
                  </a:lnTo>
                  <a:lnTo>
                    <a:pt x="359307" y="249059"/>
                  </a:lnTo>
                  <a:lnTo>
                    <a:pt x="382075" y="207326"/>
                  </a:lnTo>
                  <a:lnTo>
                    <a:pt x="408440" y="173165"/>
                  </a:lnTo>
                  <a:lnTo>
                    <a:pt x="437869" y="147553"/>
                  </a:lnTo>
                  <a:lnTo>
                    <a:pt x="503785" y="125891"/>
                  </a:lnTo>
                  <a:close/>
                </a:path>
                <a:path w="1007745" h="944879">
                  <a:moveTo>
                    <a:pt x="503785" y="251814"/>
                  </a:moveTo>
                  <a:lnTo>
                    <a:pt x="503785" y="125891"/>
                  </a:lnTo>
                </a:path>
                <a:path w="1007745" h="944879">
                  <a:moveTo>
                    <a:pt x="794153" y="661016"/>
                  </a:moveTo>
                  <a:lnTo>
                    <a:pt x="213438" y="661016"/>
                  </a:lnTo>
                </a:path>
                <a:path w="1007745" h="944879">
                  <a:moveTo>
                    <a:pt x="377841" y="472153"/>
                  </a:moveTo>
                  <a:lnTo>
                    <a:pt x="157429" y="472153"/>
                  </a:lnTo>
                </a:path>
                <a:path w="1007745" h="944879">
                  <a:moveTo>
                    <a:pt x="850141" y="472153"/>
                  </a:moveTo>
                  <a:lnTo>
                    <a:pt x="629760" y="472153"/>
                  </a:lnTo>
                </a:path>
                <a:path w="1007745" h="944879">
                  <a:moveTo>
                    <a:pt x="463472" y="283300"/>
                  </a:moveTo>
                  <a:lnTo>
                    <a:pt x="213438" y="283300"/>
                  </a:lnTo>
                </a:path>
                <a:path w="1007745" h="944879">
                  <a:moveTo>
                    <a:pt x="794132" y="283300"/>
                  </a:moveTo>
                  <a:lnTo>
                    <a:pt x="544119" y="283300"/>
                  </a:lnTo>
                </a:path>
                <a:path w="1007745" h="944879">
                  <a:moveTo>
                    <a:pt x="182685" y="818414"/>
                  </a:moveTo>
                  <a:lnTo>
                    <a:pt x="220505" y="849990"/>
                  </a:lnTo>
                  <a:lnTo>
                    <a:pt x="261515" y="877544"/>
                  </a:lnTo>
                  <a:lnTo>
                    <a:pt x="305410" y="900770"/>
                  </a:lnTo>
                  <a:lnTo>
                    <a:pt x="351888" y="919365"/>
                  </a:lnTo>
                  <a:lnTo>
                    <a:pt x="400646" y="933024"/>
                  </a:lnTo>
                  <a:lnTo>
                    <a:pt x="451379" y="941442"/>
                  </a:lnTo>
                  <a:lnTo>
                    <a:pt x="503785" y="944316"/>
                  </a:lnTo>
                  <a:lnTo>
                    <a:pt x="552078" y="941879"/>
                  </a:lnTo>
                  <a:lnTo>
                    <a:pt x="598975" y="934724"/>
                  </a:lnTo>
                  <a:lnTo>
                    <a:pt x="644239" y="923089"/>
                  </a:lnTo>
                  <a:lnTo>
                    <a:pt x="687633" y="907211"/>
                  </a:lnTo>
                  <a:lnTo>
                    <a:pt x="728920" y="887328"/>
                  </a:lnTo>
                  <a:lnTo>
                    <a:pt x="767862" y="863678"/>
                  </a:lnTo>
                  <a:lnTo>
                    <a:pt x="804221" y="836496"/>
                  </a:lnTo>
                  <a:lnTo>
                    <a:pt x="837762" y="806022"/>
                  </a:lnTo>
                  <a:lnTo>
                    <a:pt x="868246" y="772492"/>
                  </a:lnTo>
                  <a:lnTo>
                    <a:pt x="895436" y="736143"/>
                  </a:lnTo>
                  <a:lnTo>
                    <a:pt x="919095" y="697213"/>
                  </a:lnTo>
                  <a:lnTo>
                    <a:pt x="938985" y="655939"/>
                  </a:lnTo>
                  <a:lnTo>
                    <a:pt x="954870" y="612559"/>
                  </a:lnTo>
                  <a:lnTo>
                    <a:pt x="966511" y="567310"/>
                  </a:lnTo>
                  <a:lnTo>
                    <a:pt x="973673" y="520428"/>
                  </a:lnTo>
                  <a:lnTo>
                    <a:pt x="976116" y="472153"/>
                  </a:lnTo>
                  <a:lnTo>
                    <a:pt x="975309" y="444359"/>
                  </a:lnTo>
                  <a:lnTo>
                    <a:pt x="972919" y="416985"/>
                  </a:lnTo>
                  <a:lnTo>
                    <a:pt x="968991" y="390082"/>
                  </a:lnTo>
                  <a:lnTo>
                    <a:pt x="963572" y="363695"/>
                  </a:lnTo>
                  <a:lnTo>
                    <a:pt x="908935" y="482309"/>
                  </a:lnTo>
                  <a:lnTo>
                    <a:pt x="847440" y="428520"/>
                  </a:lnTo>
                  <a:lnTo>
                    <a:pt x="848620" y="439293"/>
                  </a:lnTo>
                  <a:lnTo>
                    <a:pt x="849472" y="450156"/>
                  </a:lnTo>
                  <a:lnTo>
                    <a:pt x="849989" y="461109"/>
                  </a:lnTo>
                  <a:lnTo>
                    <a:pt x="850162" y="472153"/>
                  </a:lnTo>
                  <a:lnTo>
                    <a:pt x="846924" y="519568"/>
                  </a:lnTo>
                  <a:lnTo>
                    <a:pt x="837502" y="564988"/>
                  </a:lnTo>
                  <a:lnTo>
                    <a:pt x="822338" y="607997"/>
                  </a:lnTo>
                  <a:lnTo>
                    <a:pt x="801872" y="648183"/>
                  </a:lnTo>
                  <a:lnTo>
                    <a:pt x="776544" y="685131"/>
                  </a:lnTo>
                  <a:lnTo>
                    <a:pt x="746796" y="718429"/>
                  </a:lnTo>
                  <a:lnTo>
                    <a:pt x="713068" y="747663"/>
                  </a:lnTo>
                  <a:lnTo>
                    <a:pt x="675799" y="772419"/>
                  </a:lnTo>
                  <a:lnTo>
                    <a:pt x="635432" y="792283"/>
                  </a:lnTo>
                  <a:lnTo>
                    <a:pt x="592406" y="806843"/>
                  </a:lnTo>
                  <a:lnTo>
                    <a:pt x="547162" y="815684"/>
                  </a:lnTo>
                  <a:lnTo>
                    <a:pt x="500141" y="818393"/>
                  </a:lnTo>
                  <a:lnTo>
                    <a:pt x="451817" y="814542"/>
                  </a:lnTo>
                  <a:lnTo>
                    <a:pt x="405585" y="804301"/>
                  </a:lnTo>
                  <a:lnTo>
                    <a:pt x="361900" y="788124"/>
                  </a:lnTo>
                  <a:lnTo>
                    <a:pt x="321215" y="766463"/>
                  </a:lnTo>
                  <a:lnTo>
                    <a:pt x="283983" y="739770"/>
                  </a:lnTo>
                  <a:lnTo>
                    <a:pt x="250658" y="708497"/>
                  </a:lnTo>
                  <a:lnTo>
                    <a:pt x="221694" y="673097"/>
                  </a:lnTo>
                  <a:lnTo>
                    <a:pt x="197543" y="634022"/>
                  </a:lnTo>
                  <a:lnTo>
                    <a:pt x="276138" y="617258"/>
                  </a:lnTo>
                  <a:lnTo>
                    <a:pt x="98667" y="461996"/>
                  </a:lnTo>
                  <a:lnTo>
                    <a:pt x="0" y="676157"/>
                  </a:lnTo>
                  <a:lnTo>
                    <a:pt x="70804" y="661058"/>
                  </a:lnTo>
                  <a:lnTo>
                    <a:pt x="84041" y="688825"/>
                  </a:lnTo>
                  <a:lnTo>
                    <a:pt x="98998" y="715555"/>
                  </a:lnTo>
                  <a:lnTo>
                    <a:pt x="115598" y="741179"/>
                  </a:lnTo>
                  <a:lnTo>
                    <a:pt x="133765" y="765631"/>
                  </a:lnTo>
                </a:path>
                <a:path w="1007745" h="944879">
                  <a:moveTo>
                    <a:pt x="160152" y="515795"/>
                  </a:moveTo>
                  <a:lnTo>
                    <a:pt x="158967" y="505021"/>
                  </a:lnTo>
                  <a:lnTo>
                    <a:pt x="158115" y="494155"/>
                  </a:lnTo>
                  <a:lnTo>
                    <a:pt x="157601" y="483198"/>
                  </a:lnTo>
                  <a:lnTo>
                    <a:pt x="157429" y="472153"/>
                  </a:lnTo>
                  <a:lnTo>
                    <a:pt x="160668" y="424737"/>
                  </a:lnTo>
                  <a:lnTo>
                    <a:pt x="170089" y="379319"/>
                  </a:lnTo>
                  <a:lnTo>
                    <a:pt x="185253" y="336310"/>
                  </a:lnTo>
                  <a:lnTo>
                    <a:pt x="205719" y="296125"/>
                  </a:lnTo>
                  <a:lnTo>
                    <a:pt x="231047" y="259178"/>
                  </a:lnTo>
                  <a:lnTo>
                    <a:pt x="260795" y="225881"/>
                  </a:lnTo>
                  <a:lnTo>
                    <a:pt x="294524" y="196649"/>
                  </a:lnTo>
                  <a:lnTo>
                    <a:pt x="331792" y="171894"/>
                  </a:lnTo>
                  <a:lnTo>
                    <a:pt x="372159" y="152031"/>
                  </a:lnTo>
                  <a:lnTo>
                    <a:pt x="415185" y="137472"/>
                  </a:lnTo>
                  <a:lnTo>
                    <a:pt x="460429" y="128631"/>
                  </a:lnTo>
                  <a:lnTo>
                    <a:pt x="507450" y="125922"/>
                  </a:lnTo>
                  <a:lnTo>
                    <a:pt x="555774" y="129775"/>
                  </a:lnTo>
                  <a:lnTo>
                    <a:pt x="602006" y="140017"/>
                  </a:lnTo>
                  <a:lnTo>
                    <a:pt x="645691" y="156197"/>
                  </a:lnTo>
                  <a:lnTo>
                    <a:pt x="686377" y="177861"/>
                  </a:lnTo>
                  <a:lnTo>
                    <a:pt x="723608" y="204555"/>
                  </a:lnTo>
                  <a:lnTo>
                    <a:pt x="756933" y="235827"/>
                  </a:lnTo>
                  <a:lnTo>
                    <a:pt x="785898" y="271225"/>
                  </a:lnTo>
                  <a:lnTo>
                    <a:pt x="810048" y="310294"/>
                  </a:lnTo>
                  <a:lnTo>
                    <a:pt x="731454" y="327058"/>
                  </a:lnTo>
                  <a:lnTo>
                    <a:pt x="847440" y="428520"/>
                  </a:lnTo>
                </a:path>
                <a:path w="1007745" h="944879">
                  <a:moveTo>
                    <a:pt x="79002" y="265489"/>
                  </a:moveTo>
                  <a:lnTo>
                    <a:pt x="58736" y="313700"/>
                  </a:lnTo>
                  <a:lnTo>
                    <a:pt x="43829" y="364447"/>
                  </a:lnTo>
                  <a:lnTo>
                    <a:pt x="34629" y="417380"/>
                  </a:lnTo>
                  <a:lnTo>
                    <a:pt x="31485" y="472153"/>
                  </a:lnTo>
                  <a:lnTo>
                    <a:pt x="32291" y="499948"/>
                  </a:lnTo>
                  <a:lnTo>
                    <a:pt x="34675" y="527324"/>
                  </a:lnTo>
                  <a:lnTo>
                    <a:pt x="38593" y="554228"/>
                  </a:lnTo>
                  <a:lnTo>
                    <a:pt x="43998" y="580610"/>
                  </a:lnTo>
                </a:path>
                <a:path w="1007745" h="944879">
                  <a:moveTo>
                    <a:pt x="963572" y="363695"/>
                  </a:moveTo>
                  <a:lnTo>
                    <a:pt x="1007592" y="268148"/>
                  </a:lnTo>
                  <a:lnTo>
                    <a:pt x="936788" y="283247"/>
                  </a:lnTo>
                  <a:lnTo>
                    <a:pt x="914637" y="239068"/>
                  </a:lnTo>
                  <a:lnTo>
                    <a:pt x="888146" y="197679"/>
                  </a:lnTo>
                  <a:lnTo>
                    <a:pt x="857616" y="159378"/>
                  </a:lnTo>
                  <a:lnTo>
                    <a:pt x="823343" y="124464"/>
                  </a:lnTo>
                  <a:lnTo>
                    <a:pt x="785629" y="93235"/>
                  </a:lnTo>
                  <a:lnTo>
                    <a:pt x="744771" y="65991"/>
                  </a:lnTo>
                  <a:lnTo>
                    <a:pt x="701070" y="43031"/>
                  </a:lnTo>
                  <a:lnTo>
                    <a:pt x="654823" y="24653"/>
                  </a:lnTo>
                  <a:lnTo>
                    <a:pt x="606331" y="11156"/>
                  </a:lnTo>
                  <a:lnTo>
                    <a:pt x="555892" y="2838"/>
                  </a:lnTo>
                  <a:lnTo>
                    <a:pt x="503806" y="0"/>
                  </a:lnTo>
                  <a:lnTo>
                    <a:pt x="450930" y="2924"/>
                  </a:lnTo>
                  <a:lnTo>
                    <a:pt x="399760" y="11490"/>
                  </a:lnTo>
                  <a:lnTo>
                    <a:pt x="350609" y="25385"/>
                  </a:lnTo>
                  <a:lnTo>
                    <a:pt x="303788" y="44296"/>
                  </a:lnTo>
                  <a:lnTo>
                    <a:pt x="259611" y="67910"/>
                  </a:lnTo>
                  <a:lnTo>
                    <a:pt x="218388" y="95916"/>
                  </a:lnTo>
                  <a:lnTo>
                    <a:pt x="180434" y="128000"/>
                  </a:lnTo>
                  <a:lnTo>
                    <a:pt x="146059" y="163851"/>
                  </a:lnTo>
                  <a:lnTo>
                    <a:pt x="115577" y="203156"/>
                  </a:lnTo>
                </a:path>
              </a:pathLst>
            </a:custGeom>
            <a:ln w="18093">
              <a:solidFill>
                <a:srgbClr val="08B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0167012" y="5303541"/>
            <a:ext cx="3089864" cy="438759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899650" y="5284392"/>
            <a:ext cx="3107948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88315" algn="ctr">
              <a:spcBef>
                <a:spcPts val="120"/>
              </a:spcBef>
            </a:pPr>
            <a:r>
              <a:rPr lang="en-US" sz="1400" b="1">
                <a:solidFill>
                  <a:srgbClr val="FFFFFF"/>
                </a:solidFill>
                <a:latin typeface="Lato"/>
                <a:cs typeface="Lato"/>
              </a:rPr>
              <a:t>Circular Economy and Sustainable Waste Management</a:t>
            </a:r>
          </a:p>
        </p:txBody>
      </p:sp>
      <p:sp>
        <p:nvSpPr>
          <p:cNvPr id="23" name="object 23"/>
          <p:cNvSpPr/>
          <p:nvPr/>
        </p:nvSpPr>
        <p:spPr>
          <a:xfrm>
            <a:off x="10302076" y="6804758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958248" y="6798696"/>
            <a:ext cx="3218002" cy="555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7815"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Sustainable Mobility</a:t>
            </a:r>
            <a:endParaRPr lang="en-US" sz="1500" b="1">
              <a:solidFill>
                <a:srgbClr val="FFFFFF"/>
              </a:solidFill>
              <a:latin typeface="Lato"/>
              <a:cs typeface="Lato"/>
            </a:endParaRPr>
          </a:p>
          <a:p>
            <a:pPr marL="297815" algn="ctr">
              <a:lnSpc>
                <a:spcPct val="200000"/>
              </a:lnSpc>
              <a:spcBef>
                <a:spcPts val="120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E-Mobility, Non-motorized transport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302076" y="7463505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302076" y="8445494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11765" y="10262163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08B8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301215" y="7455451"/>
            <a:ext cx="2635885" cy="368562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40715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Green Buildings</a:t>
            </a:r>
            <a:endParaRPr sz="1500">
              <a:latin typeface="Lato"/>
              <a:cs typeface="Lato"/>
            </a:endParaRPr>
          </a:p>
          <a:p>
            <a:pPr marL="12700" marR="5080" algn="ctr">
              <a:lnSpc>
                <a:spcPct val="100000"/>
              </a:lnSpc>
              <a:spcBef>
                <a:spcPts val="90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Green urban infrastructure norms/ standards/ policies, energy efficiency in residential and commercial buildings</a:t>
            </a:r>
          </a:p>
          <a:p>
            <a:pPr marL="12700" marR="5080" algn="ctr">
              <a:lnSpc>
                <a:spcPct val="100000"/>
              </a:lnSpc>
              <a:spcBef>
                <a:spcPts val="905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Renewable Energy</a:t>
            </a:r>
            <a:endParaRPr sz="1500">
              <a:latin typeface="Lato"/>
              <a:cs typeface="Lato"/>
            </a:endParaRPr>
          </a:p>
          <a:p>
            <a:pPr marL="36830" marR="28575" indent="3175" algn="ctr">
              <a:lnSpc>
                <a:spcPct val="100000"/>
              </a:lnSpc>
              <a:spcBef>
                <a:spcPts val="660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Enhance policies, regulations, and access to sustainable energy infrastructure for a just transition towards (1) renewable heating, cooling, and power systems, (2) more efficient energy systems, and (3) cleaner heat and power generation, reducing greenhouse gas-intensive fuels.</a:t>
            </a:r>
          </a:p>
          <a:p>
            <a:pPr marL="36830" marR="28575" indent="3175" algn="ctr">
              <a:lnSpc>
                <a:spcPct val="100000"/>
              </a:lnSpc>
              <a:spcBef>
                <a:spcPts val="660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 </a:t>
            </a: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Green Industries</a:t>
            </a:r>
            <a:endParaRPr sz="1500">
              <a:latin typeface="Lato"/>
              <a:cs typeface="Lato"/>
            </a:endParaRPr>
          </a:p>
          <a:p>
            <a:pPr marL="81280" marR="156210" algn="ctr">
              <a:lnSpc>
                <a:spcPct val="100000"/>
              </a:lnSpc>
              <a:spcBef>
                <a:spcPts val="740"/>
              </a:spcBef>
            </a:pPr>
            <a:r>
              <a:rPr sz="1150">
                <a:solidFill>
                  <a:srgbClr val="221F20"/>
                </a:solidFill>
                <a:latin typeface="Lato"/>
                <a:cs typeface="Lato"/>
              </a:rPr>
              <a:t>Green industrial parks, green supply chains, energy eﬃciency in SMEs, labelling and standards</a:t>
            </a: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.</a:t>
            </a:r>
            <a:endParaRPr sz="1150">
              <a:latin typeface="Lato"/>
              <a:cs typeface="Lat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53409" y="5361131"/>
            <a:ext cx="1949450" cy="268605"/>
          </a:xfrm>
          <a:custGeom>
            <a:avLst/>
            <a:gdLst/>
            <a:ahLst/>
            <a:cxnLst/>
            <a:rect l="l" t="t" r="r" b="b"/>
            <a:pathLst>
              <a:path w="1949450" h="268604">
                <a:moveTo>
                  <a:pt x="1815107" y="0"/>
                </a:moveTo>
                <a:lnTo>
                  <a:pt x="134016" y="0"/>
                </a:lnTo>
                <a:lnTo>
                  <a:pt x="91659" y="6832"/>
                </a:lnTo>
                <a:lnTo>
                  <a:pt x="54871" y="25859"/>
                </a:lnTo>
                <a:lnTo>
                  <a:pt x="25859" y="54871"/>
                </a:lnTo>
                <a:lnTo>
                  <a:pt x="6832" y="91659"/>
                </a:lnTo>
                <a:lnTo>
                  <a:pt x="0" y="134016"/>
                </a:lnTo>
                <a:lnTo>
                  <a:pt x="6832" y="176377"/>
                </a:lnTo>
                <a:lnTo>
                  <a:pt x="25859" y="213166"/>
                </a:lnTo>
                <a:lnTo>
                  <a:pt x="54871" y="242177"/>
                </a:lnTo>
                <a:lnTo>
                  <a:pt x="91659" y="261201"/>
                </a:lnTo>
                <a:lnTo>
                  <a:pt x="134016" y="268033"/>
                </a:lnTo>
                <a:lnTo>
                  <a:pt x="1815107" y="268033"/>
                </a:lnTo>
                <a:lnTo>
                  <a:pt x="1857467" y="261201"/>
                </a:lnTo>
                <a:lnTo>
                  <a:pt x="1894257" y="242177"/>
                </a:lnTo>
                <a:lnTo>
                  <a:pt x="1923267" y="213166"/>
                </a:lnTo>
                <a:lnTo>
                  <a:pt x="1942291" y="176377"/>
                </a:lnTo>
                <a:lnTo>
                  <a:pt x="1949123" y="134016"/>
                </a:lnTo>
                <a:lnTo>
                  <a:pt x="1942291" y="91659"/>
                </a:lnTo>
                <a:lnTo>
                  <a:pt x="1923267" y="54871"/>
                </a:lnTo>
                <a:lnTo>
                  <a:pt x="1894257" y="25859"/>
                </a:lnTo>
                <a:lnTo>
                  <a:pt x="1857467" y="6832"/>
                </a:lnTo>
                <a:lnTo>
                  <a:pt x="1815107" y="0"/>
                </a:lnTo>
                <a:close/>
              </a:path>
            </a:pathLst>
          </a:custGeom>
          <a:solidFill>
            <a:srgbClr val="9CCEE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63797" y="3626841"/>
            <a:ext cx="2727325" cy="1133002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/>
                <a:ea typeface="Lato"/>
                <a:cs typeface="Lato-Black"/>
              </a:rPr>
              <a:t>Supporting our Members in strengthening policy, planning and regulatory frameworks, and institutional capacity to achieve green growth outcomes</a:t>
            </a:r>
            <a:endParaRPr lang="en-US" sz="1300" b="1">
              <a:latin typeface="Lato"/>
              <a:ea typeface="Lato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25363" y="5148473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4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9CCE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6130" y="2138307"/>
            <a:ext cx="1363686" cy="1363707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3469833" y="5355069"/>
            <a:ext cx="2521585" cy="9093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Climate Actions</a:t>
            </a:r>
            <a:endParaRPr sz="1500">
              <a:latin typeface="Lato"/>
              <a:cs typeface="Lato"/>
            </a:endParaRPr>
          </a:p>
          <a:p>
            <a:pPr marL="12700" marR="5080" indent="-5715" algn="ctr">
              <a:lnSpc>
                <a:spcPct val="100000"/>
              </a:lnSpc>
              <a:spcBef>
                <a:spcPts val="98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Inclusive green growth plans, LT-LEDS, NDC support, MRV system design, climate diplomacy.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2395" y="5361131"/>
            <a:ext cx="2068195" cy="268605"/>
          </a:xfrm>
          <a:custGeom>
            <a:avLst/>
            <a:gdLst/>
            <a:ahLst/>
            <a:cxnLst/>
            <a:rect l="l" t="t" r="r" b="b"/>
            <a:pathLst>
              <a:path w="2068195" h="268604">
                <a:moveTo>
                  <a:pt x="1933574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1933574" y="268033"/>
                </a:lnTo>
                <a:lnTo>
                  <a:pt x="1975935" y="261201"/>
                </a:lnTo>
                <a:lnTo>
                  <a:pt x="2012724" y="242177"/>
                </a:lnTo>
                <a:lnTo>
                  <a:pt x="2041734" y="213166"/>
                </a:lnTo>
                <a:lnTo>
                  <a:pt x="2060759" y="176377"/>
                </a:lnTo>
                <a:lnTo>
                  <a:pt x="2067591" y="134016"/>
                </a:lnTo>
                <a:lnTo>
                  <a:pt x="2060759" y="91659"/>
                </a:lnTo>
                <a:lnTo>
                  <a:pt x="2041734" y="54871"/>
                </a:lnTo>
                <a:lnTo>
                  <a:pt x="2012724" y="25859"/>
                </a:lnTo>
                <a:lnTo>
                  <a:pt x="1975935" y="6832"/>
                </a:lnTo>
                <a:lnTo>
                  <a:pt x="1933574" y="0"/>
                </a:lnTo>
                <a:close/>
              </a:path>
            </a:pathLst>
          </a:custGeom>
          <a:solidFill>
            <a:srgbClr val="F6B1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58049" y="5355069"/>
            <a:ext cx="2521585" cy="108234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Green Investments</a:t>
            </a:r>
            <a:endParaRPr sz="1500">
              <a:latin typeface="Lato"/>
              <a:cs typeface="Lato"/>
            </a:endParaRPr>
          </a:p>
          <a:p>
            <a:pPr marL="12065" marR="5080" indent="-5715" algn="ctr">
              <a:lnSpc>
                <a:spcPct val="100000"/>
              </a:lnSpc>
              <a:spcBef>
                <a:spcPts val="98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Green bankable projects, investment proposals, national financing vehicles, green and climate instruments, carbon-focused engagements.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3581" y="5148473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5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983256" y="2170342"/>
            <a:ext cx="1334770" cy="1334770"/>
            <a:chOff x="1048853" y="2855121"/>
            <a:chExt cx="1334770" cy="1334770"/>
          </a:xfrm>
        </p:grpSpPr>
        <p:sp>
          <p:nvSpPr>
            <p:cNvPr id="40" name="object 40"/>
            <p:cNvSpPr/>
            <p:nvPr/>
          </p:nvSpPr>
          <p:spPr>
            <a:xfrm>
              <a:off x="1067821" y="2874089"/>
              <a:ext cx="1297305" cy="1297305"/>
            </a:xfrm>
            <a:custGeom>
              <a:avLst/>
              <a:gdLst/>
              <a:ahLst/>
              <a:cxnLst/>
              <a:rect l="l" t="t" r="r" b="b"/>
              <a:pathLst>
                <a:path w="1297305" h="1297304">
                  <a:moveTo>
                    <a:pt x="648367" y="1296766"/>
                  </a:moveTo>
                  <a:lnTo>
                    <a:pt x="696757" y="1294988"/>
                  </a:lnTo>
                  <a:lnTo>
                    <a:pt x="744181" y="1289736"/>
                  </a:lnTo>
                  <a:lnTo>
                    <a:pt x="790513" y="1281137"/>
                  </a:lnTo>
                  <a:lnTo>
                    <a:pt x="835629" y="1269315"/>
                  </a:lnTo>
                  <a:lnTo>
                    <a:pt x="879403" y="1254396"/>
                  </a:lnTo>
                  <a:lnTo>
                    <a:pt x="921709" y="1236505"/>
                  </a:lnTo>
                  <a:lnTo>
                    <a:pt x="962422" y="1215768"/>
                  </a:lnTo>
                  <a:lnTo>
                    <a:pt x="1001418" y="1192310"/>
                  </a:lnTo>
                  <a:lnTo>
                    <a:pt x="1038570" y="1166256"/>
                  </a:lnTo>
                  <a:lnTo>
                    <a:pt x="1073753" y="1137732"/>
                  </a:lnTo>
                  <a:lnTo>
                    <a:pt x="1106841" y="1106862"/>
                  </a:lnTo>
                  <a:lnTo>
                    <a:pt x="1137711" y="1073774"/>
                  </a:lnTo>
                  <a:lnTo>
                    <a:pt x="1166235" y="1038591"/>
                  </a:lnTo>
                  <a:lnTo>
                    <a:pt x="1192289" y="1001439"/>
                  </a:lnTo>
                  <a:lnTo>
                    <a:pt x="1215747" y="962443"/>
                  </a:lnTo>
                  <a:lnTo>
                    <a:pt x="1236484" y="921730"/>
                  </a:lnTo>
                  <a:lnTo>
                    <a:pt x="1254375" y="879424"/>
                  </a:lnTo>
                  <a:lnTo>
                    <a:pt x="1269294" y="835650"/>
                  </a:lnTo>
                  <a:lnTo>
                    <a:pt x="1281116" y="790534"/>
                  </a:lnTo>
                  <a:lnTo>
                    <a:pt x="1289715" y="744202"/>
                  </a:lnTo>
                  <a:lnTo>
                    <a:pt x="1294967" y="696778"/>
                  </a:lnTo>
                  <a:lnTo>
                    <a:pt x="1296745" y="648388"/>
                  </a:lnTo>
                  <a:lnTo>
                    <a:pt x="1294967" y="600000"/>
                  </a:lnTo>
                  <a:lnTo>
                    <a:pt x="1289715" y="552577"/>
                  </a:lnTo>
                  <a:lnTo>
                    <a:pt x="1281116" y="506245"/>
                  </a:lnTo>
                  <a:lnTo>
                    <a:pt x="1269294" y="461129"/>
                  </a:lnTo>
                  <a:lnTo>
                    <a:pt x="1254375" y="417356"/>
                  </a:lnTo>
                  <a:lnTo>
                    <a:pt x="1236484" y="375049"/>
                  </a:lnTo>
                  <a:lnTo>
                    <a:pt x="1215747" y="334335"/>
                  </a:lnTo>
                  <a:lnTo>
                    <a:pt x="1192289" y="295339"/>
                  </a:lnTo>
                  <a:lnTo>
                    <a:pt x="1166235" y="258186"/>
                  </a:lnTo>
                  <a:lnTo>
                    <a:pt x="1137711" y="223002"/>
                  </a:lnTo>
                  <a:lnTo>
                    <a:pt x="1106841" y="189913"/>
                  </a:lnTo>
                  <a:lnTo>
                    <a:pt x="1073753" y="159042"/>
                  </a:lnTo>
                  <a:lnTo>
                    <a:pt x="1038570" y="130517"/>
                  </a:lnTo>
                  <a:lnTo>
                    <a:pt x="1001418" y="104462"/>
                  </a:lnTo>
                  <a:lnTo>
                    <a:pt x="962422" y="81003"/>
                  </a:lnTo>
                  <a:lnTo>
                    <a:pt x="921709" y="60264"/>
                  </a:lnTo>
                  <a:lnTo>
                    <a:pt x="879403" y="42373"/>
                  </a:lnTo>
                  <a:lnTo>
                    <a:pt x="835629" y="27453"/>
                  </a:lnTo>
                  <a:lnTo>
                    <a:pt x="790513" y="15630"/>
                  </a:lnTo>
                  <a:lnTo>
                    <a:pt x="744181" y="7030"/>
                  </a:lnTo>
                  <a:lnTo>
                    <a:pt x="696757" y="1778"/>
                  </a:lnTo>
                  <a:lnTo>
                    <a:pt x="648367" y="0"/>
                  </a:lnTo>
                  <a:lnTo>
                    <a:pt x="599977" y="1778"/>
                  </a:lnTo>
                  <a:lnTo>
                    <a:pt x="552554" y="7030"/>
                  </a:lnTo>
                  <a:lnTo>
                    <a:pt x="506222" y="15630"/>
                  </a:lnTo>
                  <a:lnTo>
                    <a:pt x="461106" y="27453"/>
                  </a:lnTo>
                  <a:lnTo>
                    <a:pt x="417333" y="42373"/>
                  </a:lnTo>
                  <a:lnTo>
                    <a:pt x="375027" y="60264"/>
                  </a:lnTo>
                  <a:lnTo>
                    <a:pt x="334314" y="81003"/>
                  </a:lnTo>
                  <a:lnTo>
                    <a:pt x="295320" y="104462"/>
                  </a:lnTo>
                  <a:lnTo>
                    <a:pt x="258169" y="130517"/>
                  </a:lnTo>
                  <a:lnTo>
                    <a:pt x="222986" y="159042"/>
                  </a:lnTo>
                  <a:lnTo>
                    <a:pt x="189898" y="189913"/>
                  </a:lnTo>
                  <a:lnTo>
                    <a:pt x="159030" y="223002"/>
                  </a:lnTo>
                  <a:lnTo>
                    <a:pt x="130506" y="258186"/>
                  </a:lnTo>
                  <a:lnTo>
                    <a:pt x="104453" y="295339"/>
                  </a:lnTo>
                  <a:lnTo>
                    <a:pt x="80995" y="334335"/>
                  </a:lnTo>
                  <a:lnTo>
                    <a:pt x="60259" y="375049"/>
                  </a:lnTo>
                  <a:lnTo>
                    <a:pt x="42369" y="417356"/>
                  </a:lnTo>
                  <a:lnTo>
                    <a:pt x="27450" y="461129"/>
                  </a:lnTo>
                  <a:lnTo>
                    <a:pt x="15628" y="506245"/>
                  </a:lnTo>
                  <a:lnTo>
                    <a:pt x="7029" y="552577"/>
                  </a:lnTo>
                  <a:lnTo>
                    <a:pt x="1778" y="600000"/>
                  </a:lnTo>
                  <a:lnTo>
                    <a:pt x="0" y="648388"/>
                  </a:lnTo>
                  <a:lnTo>
                    <a:pt x="1778" y="696778"/>
                  </a:lnTo>
                  <a:lnTo>
                    <a:pt x="7029" y="744202"/>
                  </a:lnTo>
                  <a:lnTo>
                    <a:pt x="15628" y="790534"/>
                  </a:lnTo>
                  <a:lnTo>
                    <a:pt x="27450" y="835650"/>
                  </a:lnTo>
                  <a:lnTo>
                    <a:pt x="42369" y="879424"/>
                  </a:lnTo>
                  <a:lnTo>
                    <a:pt x="60259" y="921730"/>
                  </a:lnTo>
                  <a:lnTo>
                    <a:pt x="80995" y="962443"/>
                  </a:lnTo>
                  <a:lnTo>
                    <a:pt x="104453" y="1001439"/>
                  </a:lnTo>
                  <a:lnTo>
                    <a:pt x="130506" y="1038591"/>
                  </a:lnTo>
                  <a:lnTo>
                    <a:pt x="159030" y="1073774"/>
                  </a:lnTo>
                  <a:lnTo>
                    <a:pt x="189898" y="1106862"/>
                  </a:lnTo>
                  <a:lnTo>
                    <a:pt x="222986" y="1137732"/>
                  </a:lnTo>
                  <a:lnTo>
                    <a:pt x="258169" y="1166256"/>
                  </a:lnTo>
                  <a:lnTo>
                    <a:pt x="295320" y="1192310"/>
                  </a:lnTo>
                  <a:lnTo>
                    <a:pt x="334314" y="1215768"/>
                  </a:lnTo>
                  <a:lnTo>
                    <a:pt x="375027" y="1236505"/>
                  </a:lnTo>
                  <a:lnTo>
                    <a:pt x="417333" y="1254396"/>
                  </a:lnTo>
                  <a:lnTo>
                    <a:pt x="461106" y="1269315"/>
                  </a:lnTo>
                  <a:lnTo>
                    <a:pt x="506222" y="1281137"/>
                  </a:lnTo>
                  <a:lnTo>
                    <a:pt x="552554" y="1289736"/>
                  </a:lnTo>
                  <a:lnTo>
                    <a:pt x="599977" y="1294988"/>
                  </a:lnTo>
                  <a:lnTo>
                    <a:pt x="648367" y="1296766"/>
                  </a:lnTo>
                  <a:close/>
                </a:path>
              </a:pathLst>
            </a:custGeom>
            <a:ln w="37936">
              <a:solidFill>
                <a:srgbClr val="F6B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97781" y="3363776"/>
              <a:ext cx="436880" cy="436880"/>
            </a:xfrm>
            <a:custGeom>
              <a:avLst/>
              <a:gdLst/>
              <a:ahLst/>
              <a:cxnLst/>
              <a:rect l="l" t="t" r="r" b="b"/>
              <a:pathLst>
                <a:path w="436880" h="436879">
                  <a:moveTo>
                    <a:pt x="218412" y="0"/>
                  </a:moveTo>
                  <a:lnTo>
                    <a:pt x="268491" y="5768"/>
                  </a:lnTo>
                  <a:lnTo>
                    <a:pt x="314463" y="22199"/>
                  </a:lnTo>
                  <a:lnTo>
                    <a:pt x="355017" y="47983"/>
                  </a:lnTo>
                  <a:lnTo>
                    <a:pt x="388841" y="81806"/>
                  </a:lnTo>
                  <a:lnTo>
                    <a:pt x="414624" y="122360"/>
                  </a:lnTo>
                  <a:lnTo>
                    <a:pt x="431055" y="168332"/>
                  </a:lnTo>
                  <a:lnTo>
                    <a:pt x="436824" y="218412"/>
                  </a:lnTo>
                  <a:lnTo>
                    <a:pt x="431055" y="268491"/>
                  </a:lnTo>
                  <a:lnTo>
                    <a:pt x="414624" y="314461"/>
                  </a:lnTo>
                  <a:lnTo>
                    <a:pt x="388841" y="355013"/>
                  </a:lnTo>
                  <a:lnTo>
                    <a:pt x="355017" y="388834"/>
                  </a:lnTo>
                  <a:lnTo>
                    <a:pt x="314463" y="414616"/>
                  </a:lnTo>
                  <a:lnTo>
                    <a:pt x="268491" y="431046"/>
                  </a:lnTo>
                  <a:lnTo>
                    <a:pt x="218412" y="436813"/>
                  </a:lnTo>
                  <a:lnTo>
                    <a:pt x="168332" y="431046"/>
                  </a:lnTo>
                  <a:lnTo>
                    <a:pt x="122360" y="414616"/>
                  </a:lnTo>
                  <a:lnTo>
                    <a:pt x="81806" y="388834"/>
                  </a:lnTo>
                  <a:lnTo>
                    <a:pt x="47983" y="355013"/>
                  </a:lnTo>
                  <a:lnTo>
                    <a:pt x="22199" y="314461"/>
                  </a:lnTo>
                  <a:lnTo>
                    <a:pt x="5768" y="268491"/>
                  </a:lnTo>
                  <a:lnTo>
                    <a:pt x="0" y="218412"/>
                  </a:lnTo>
                  <a:lnTo>
                    <a:pt x="5768" y="168332"/>
                  </a:lnTo>
                  <a:lnTo>
                    <a:pt x="22199" y="122360"/>
                  </a:lnTo>
                  <a:lnTo>
                    <a:pt x="47983" y="81806"/>
                  </a:lnTo>
                  <a:lnTo>
                    <a:pt x="81806" y="47983"/>
                  </a:lnTo>
                  <a:lnTo>
                    <a:pt x="122360" y="22199"/>
                  </a:lnTo>
                  <a:lnTo>
                    <a:pt x="168332" y="5768"/>
                  </a:lnTo>
                  <a:lnTo>
                    <a:pt x="218412" y="0"/>
                  </a:lnTo>
                  <a:close/>
                </a:path>
              </a:pathLst>
            </a:custGeom>
            <a:ln w="14659">
              <a:solidFill>
                <a:srgbClr val="F6B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70353" y="3436553"/>
              <a:ext cx="292100" cy="291465"/>
            </a:xfrm>
            <a:custGeom>
              <a:avLst/>
              <a:gdLst/>
              <a:ahLst/>
              <a:cxnLst/>
              <a:rect l="l" t="t" r="r" b="b"/>
              <a:pathLst>
                <a:path w="292100" h="291464">
                  <a:moveTo>
                    <a:pt x="9319" y="197702"/>
                  </a:moveTo>
                  <a:lnTo>
                    <a:pt x="51544" y="257323"/>
                  </a:lnTo>
                  <a:lnTo>
                    <a:pt x="90153" y="280749"/>
                  </a:lnTo>
                  <a:lnTo>
                    <a:pt x="133636" y="291264"/>
                  </a:lnTo>
                  <a:lnTo>
                    <a:pt x="178686" y="288068"/>
                  </a:lnTo>
                  <a:lnTo>
                    <a:pt x="221993" y="270360"/>
                  </a:lnTo>
                  <a:lnTo>
                    <a:pt x="257530" y="239929"/>
                  </a:lnTo>
                  <a:lnTo>
                    <a:pt x="280957" y="201318"/>
                  </a:lnTo>
                  <a:lnTo>
                    <a:pt x="291472" y="157835"/>
                  </a:lnTo>
                  <a:lnTo>
                    <a:pt x="288275" y="112788"/>
                  </a:lnTo>
                  <a:lnTo>
                    <a:pt x="270567" y="69486"/>
                  </a:lnTo>
                  <a:lnTo>
                    <a:pt x="240137" y="33943"/>
                  </a:lnTo>
                  <a:lnTo>
                    <a:pt x="201526" y="10515"/>
                  </a:lnTo>
                  <a:lnTo>
                    <a:pt x="158043" y="0"/>
                  </a:lnTo>
                  <a:lnTo>
                    <a:pt x="112996" y="3198"/>
                  </a:lnTo>
                  <a:lnTo>
                    <a:pt x="69694" y="20912"/>
                  </a:lnTo>
                  <a:lnTo>
                    <a:pt x="41329" y="43455"/>
                  </a:lnTo>
                  <a:lnTo>
                    <a:pt x="20020" y="71287"/>
                  </a:lnTo>
                  <a:lnTo>
                    <a:pt x="6124" y="102905"/>
                  </a:lnTo>
                  <a:lnTo>
                    <a:pt x="0" y="136803"/>
                  </a:lnTo>
                </a:path>
              </a:pathLst>
            </a:custGeom>
            <a:ln w="14659">
              <a:solidFill>
                <a:srgbClr val="F6B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878" y="2982578"/>
              <a:ext cx="286637" cy="37712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83406" y="3202496"/>
              <a:ext cx="866140" cy="822960"/>
            </a:xfrm>
            <a:custGeom>
              <a:avLst/>
              <a:gdLst/>
              <a:ahLst/>
              <a:cxnLst/>
              <a:rect l="l" t="t" r="r" b="b"/>
              <a:pathLst>
                <a:path w="866139" h="822960">
                  <a:moveTo>
                    <a:pt x="605504" y="118488"/>
                  </a:moveTo>
                  <a:lnTo>
                    <a:pt x="625754" y="171879"/>
                  </a:lnTo>
                  <a:lnTo>
                    <a:pt x="627702" y="176989"/>
                  </a:lnTo>
                  <a:lnTo>
                    <a:pt x="634498" y="177994"/>
                  </a:lnTo>
                  <a:lnTo>
                    <a:pt x="637838" y="173670"/>
                  </a:lnTo>
                  <a:lnTo>
                    <a:pt x="656246" y="149786"/>
                  </a:lnTo>
                  <a:lnTo>
                    <a:pt x="658801" y="146466"/>
                  </a:lnTo>
                  <a:lnTo>
                    <a:pt x="663670" y="146131"/>
                  </a:lnTo>
                  <a:lnTo>
                    <a:pt x="696891" y="182448"/>
                  </a:lnTo>
                  <a:lnTo>
                    <a:pt x="722131" y="219333"/>
                  </a:lnTo>
                  <a:lnTo>
                    <a:pt x="742158" y="259277"/>
                  </a:lnTo>
                  <a:lnTo>
                    <a:pt x="756728" y="301859"/>
                  </a:lnTo>
                  <a:lnTo>
                    <a:pt x="765593" y="346659"/>
                  </a:lnTo>
                  <a:lnTo>
                    <a:pt x="768342" y="396242"/>
                  </a:lnTo>
                  <a:lnTo>
                    <a:pt x="763919" y="444501"/>
                  </a:lnTo>
                  <a:lnTo>
                    <a:pt x="752775" y="490851"/>
                  </a:lnTo>
                  <a:lnTo>
                    <a:pt x="735363" y="534705"/>
                  </a:lnTo>
                  <a:lnTo>
                    <a:pt x="712133" y="575478"/>
                  </a:lnTo>
                  <a:lnTo>
                    <a:pt x="683539" y="612583"/>
                  </a:lnTo>
                  <a:lnTo>
                    <a:pt x="650031" y="645435"/>
                  </a:lnTo>
                  <a:lnTo>
                    <a:pt x="612061" y="673447"/>
                  </a:lnTo>
                  <a:lnTo>
                    <a:pt x="570080" y="696034"/>
                  </a:lnTo>
                  <a:lnTo>
                    <a:pt x="524541" y="712608"/>
                  </a:lnTo>
                  <a:lnTo>
                    <a:pt x="475895" y="722585"/>
                  </a:lnTo>
                  <a:lnTo>
                    <a:pt x="422783" y="725294"/>
                  </a:lnTo>
                  <a:lnTo>
                    <a:pt x="370653" y="719739"/>
                  </a:lnTo>
                  <a:lnTo>
                    <a:pt x="320284" y="706130"/>
                  </a:lnTo>
                  <a:lnTo>
                    <a:pt x="272452" y="684678"/>
                  </a:lnTo>
                  <a:lnTo>
                    <a:pt x="227934" y="655592"/>
                  </a:lnTo>
                  <a:lnTo>
                    <a:pt x="188465" y="619956"/>
                  </a:lnTo>
                  <a:lnTo>
                    <a:pt x="155531" y="579168"/>
                  </a:lnTo>
                  <a:lnTo>
                    <a:pt x="129535" y="533926"/>
                  </a:lnTo>
                  <a:lnTo>
                    <a:pt x="110880" y="484933"/>
                  </a:lnTo>
                  <a:lnTo>
                    <a:pt x="99969" y="432887"/>
                  </a:lnTo>
                  <a:lnTo>
                    <a:pt x="97348" y="381898"/>
                  </a:lnTo>
                  <a:lnTo>
                    <a:pt x="102462" y="331776"/>
                  </a:lnTo>
                  <a:lnTo>
                    <a:pt x="114898" y="283337"/>
                  </a:lnTo>
                  <a:lnTo>
                    <a:pt x="134238" y="237395"/>
                  </a:lnTo>
                  <a:lnTo>
                    <a:pt x="160068" y="194766"/>
                  </a:lnTo>
                  <a:lnTo>
                    <a:pt x="191972" y="156263"/>
                  </a:lnTo>
                  <a:lnTo>
                    <a:pt x="229535" y="122702"/>
                  </a:lnTo>
                  <a:lnTo>
                    <a:pt x="272341" y="94897"/>
                  </a:lnTo>
                  <a:lnTo>
                    <a:pt x="277964" y="91829"/>
                  </a:lnTo>
                  <a:lnTo>
                    <a:pt x="290794" y="81073"/>
                  </a:lnTo>
                  <a:lnTo>
                    <a:pt x="294833" y="34637"/>
                  </a:lnTo>
                  <a:lnTo>
                    <a:pt x="263606" y="3111"/>
                  </a:lnTo>
                  <a:lnTo>
                    <a:pt x="247513" y="1583"/>
                  </a:lnTo>
                  <a:lnTo>
                    <a:pt x="231515" y="6523"/>
                  </a:lnTo>
                  <a:lnTo>
                    <a:pt x="182199" y="36837"/>
                  </a:lnTo>
                  <a:lnTo>
                    <a:pt x="142325" y="68845"/>
                  </a:lnTo>
                  <a:lnTo>
                    <a:pt x="106589" y="105283"/>
                  </a:lnTo>
                  <a:lnTo>
                    <a:pt x="75308" y="145826"/>
                  </a:lnTo>
                  <a:lnTo>
                    <a:pt x="48798" y="190151"/>
                  </a:lnTo>
                  <a:lnTo>
                    <a:pt x="27265" y="238436"/>
                  </a:lnTo>
                  <a:lnTo>
                    <a:pt x="11900" y="288559"/>
                  </a:lnTo>
                  <a:lnTo>
                    <a:pt x="2784" y="340062"/>
                  </a:lnTo>
                  <a:lnTo>
                    <a:pt x="0" y="392484"/>
                  </a:lnTo>
                  <a:lnTo>
                    <a:pt x="3627" y="445368"/>
                  </a:lnTo>
                  <a:lnTo>
                    <a:pt x="12638" y="493668"/>
                  </a:lnTo>
                  <a:lnTo>
                    <a:pt x="26818" y="540089"/>
                  </a:lnTo>
                  <a:lnTo>
                    <a:pt x="45978" y="584305"/>
                  </a:lnTo>
                  <a:lnTo>
                    <a:pt x="69929" y="625986"/>
                  </a:lnTo>
                  <a:lnTo>
                    <a:pt x="98482" y="664804"/>
                  </a:lnTo>
                  <a:lnTo>
                    <a:pt x="131448" y="700433"/>
                  </a:lnTo>
                  <a:lnTo>
                    <a:pt x="168637" y="732543"/>
                  </a:lnTo>
                  <a:lnTo>
                    <a:pt x="208094" y="759674"/>
                  </a:lnTo>
                  <a:lnTo>
                    <a:pt x="249769" y="782077"/>
                  </a:lnTo>
                  <a:lnTo>
                    <a:pt x="293325" y="799661"/>
                  </a:lnTo>
                  <a:lnTo>
                    <a:pt x="338423" y="812334"/>
                  </a:lnTo>
                  <a:lnTo>
                    <a:pt x="384726" y="820005"/>
                  </a:lnTo>
                  <a:lnTo>
                    <a:pt x="431896" y="822582"/>
                  </a:lnTo>
                  <a:lnTo>
                    <a:pt x="445963" y="822354"/>
                  </a:lnTo>
                  <a:lnTo>
                    <a:pt x="488376" y="818917"/>
                  </a:lnTo>
                  <a:lnTo>
                    <a:pt x="557878" y="804122"/>
                  </a:lnTo>
                  <a:lnTo>
                    <a:pt x="623116" y="778615"/>
                  </a:lnTo>
                  <a:lnTo>
                    <a:pt x="665352" y="754930"/>
                  </a:lnTo>
                  <a:lnTo>
                    <a:pt x="704444" y="726800"/>
                  </a:lnTo>
                  <a:lnTo>
                    <a:pt x="740072" y="694594"/>
                  </a:lnTo>
                  <a:lnTo>
                    <a:pt x="771916" y="658677"/>
                  </a:lnTo>
                  <a:lnTo>
                    <a:pt x="799654" y="619416"/>
                  </a:lnTo>
                  <a:lnTo>
                    <a:pt x="822967" y="577178"/>
                  </a:lnTo>
                  <a:lnTo>
                    <a:pt x="841533" y="532331"/>
                  </a:lnTo>
                  <a:lnTo>
                    <a:pt x="855033" y="485240"/>
                  </a:lnTo>
                  <a:lnTo>
                    <a:pt x="863145" y="436273"/>
                  </a:lnTo>
                  <a:lnTo>
                    <a:pt x="865549" y="385797"/>
                  </a:lnTo>
                  <a:lnTo>
                    <a:pt x="861925" y="334178"/>
                  </a:lnTo>
                  <a:lnTo>
                    <a:pt x="854037" y="290570"/>
                  </a:lnTo>
                  <a:lnTo>
                    <a:pt x="841872" y="248362"/>
                  </a:lnTo>
                  <a:lnTo>
                    <a:pt x="825480" y="207700"/>
                  </a:lnTo>
                  <a:lnTo>
                    <a:pt x="804911" y="168727"/>
                  </a:lnTo>
                  <a:lnTo>
                    <a:pt x="768621" y="116756"/>
                  </a:lnTo>
                  <a:lnTo>
                    <a:pt x="725238" y="70825"/>
                  </a:lnTo>
                  <a:lnTo>
                    <a:pt x="722537" y="68353"/>
                  </a:lnTo>
                  <a:lnTo>
                    <a:pt x="722149" y="64259"/>
                  </a:lnTo>
                  <a:lnTo>
                    <a:pt x="724380" y="61369"/>
                  </a:lnTo>
                  <a:lnTo>
                    <a:pt x="749499" y="28773"/>
                  </a:lnTo>
                  <a:lnTo>
                    <a:pt x="752829" y="24439"/>
                  </a:lnTo>
                  <a:lnTo>
                    <a:pt x="750138" y="18125"/>
                  </a:lnTo>
                  <a:lnTo>
                    <a:pt x="744704" y="17549"/>
                  </a:lnTo>
                  <a:lnTo>
                    <a:pt x="581609" y="0"/>
                  </a:lnTo>
                  <a:lnTo>
                    <a:pt x="574658" y="1071"/>
                  </a:lnTo>
                  <a:lnTo>
                    <a:pt x="569434" y="5190"/>
                  </a:lnTo>
                  <a:lnTo>
                    <a:pt x="566767" y="11284"/>
                  </a:lnTo>
                  <a:lnTo>
                    <a:pt x="567484" y="18282"/>
                  </a:lnTo>
                  <a:lnTo>
                    <a:pt x="583934" y="61642"/>
                  </a:lnTo>
                </a:path>
              </a:pathLst>
            </a:custGeom>
            <a:ln w="14659">
              <a:solidFill>
                <a:srgbClr val="F6B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401" y="3500585"/>
              <a:ext cx="80196" cy="163073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3667497" y="3626841"/>
            <a:ext cx="2581275" cy="906017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33655" algn="ctr">
              <a:lnSpc>
                <a:spcPts val="1650"/>
              </a:lnSpc>
              <a:spcBef>
                <a:spcPts val="26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Accelerating progress in our country programs in poverty eradication and gender equality</a:t>
            </a:r>
            <a:endParaRPr lang="en-US" sz="1450" b="1">
              <a:latin typeface="Lato" panose="020F0502020204030203" pitchFamily="34" charset="77"/>
              <a:cs typeface="Lato-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3655586" y="5148473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5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BA274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57372" y="2100879"/>
            <a:ext cx="1401643" cy="1401674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14023956" y="5355069"/>
            <a:ext cx="1868805" cy="557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Cross cutting</a:t>
            </a:r>
            <a:endParaRPr sz="1500">
              <a:latin typeface="Lato"/>
              <a:cs typeface="Lato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in all programmatic solutions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934915" y="5361131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9C5D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7258667" y="3626841"/>
            <a:ext cx="198755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Carbon pricing</a:t>
            </a:r>
            <a:endParaRPr lang="en-US" sz="1450" b="1">
              <a:latin typeface="Lato" panose="020F0502020204030203" pitchFamily="34" charset="77"/>
              <a:cs typeface="Lato-Black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887473" y="5355069"/>
            <a:ext cx="2730500" cy="733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Article 6</a:t>
            </a:r>
            <a:endParaRPr sz="1500">
              <a:latin typeface="Lato"/>
              <a:cs typeface="Lato"/>
            </a:endParaRPr>
          </a:p>
          <a:p>
            <a:pPr marL="12700" marR="5080" algn="ctr">
              <a:lnSpc>
                <a:spcPct val="100000"/>
              </a:lnSpc>
              <a:spcBef>
                <a:spcPts val="98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Article 6 readiness, policy design, transactions and trading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950083" y="5148473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5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9C5D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75347" y="2103581"/>
            <a:ext cx="1354691" cy="1388031"/>
          </a:xfrm>
          <a:prstGeom prst="rect">
            <a:avLst/>
          </a:prstGeom>
        </p:spPr>
      </p:pic>
      <p:sp>
        <p:nvSpPr>
          <p:cNvPr id="56" name="object 56"/>
          <p:cNvSpPr/>
          <p:nvPr/>
        </p:nvSpPr>
        <p:spPr>
          <a:xfrm>
            <a:off x="6735478" y="5361131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EF4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6664270" y="3626841"/>
            <a:ext cx="2785745" cy="68800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26670" algn="ctr">
              <a:lnSpc>
                <a:spcPts val="1650"/>
              </a:lnSpc>
              <a:spcBef>
                <a:spcPts val="26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Achieving a sustainable and circular bioeconomy while securing healthy natural systems</a:t>
            </a:r>
            <a:endParaRPr lang="en-US" sz="1300" b="1">
              <a:latin typeface="Lato" panose="020F0502020204030203" pitchFamily="34" charset="77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655443" y="5355069"/>
            <a:ext cx="2799080" cy="9093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Climate Resilient Agriculture</a:t>
            </a:r>
            <a:endParaRPr sz="1500">
              <a:latin typeface="Lato"/>
              <a:cs typeface="Lato"/>
            </a:endParaRPr>
          </a:p>
          <a:p>
            <a:pPr marL="12700" marR="5080" algn="ctr">
              <a:lnSpc>
                <a:spcPct val="100000"/>
              </a:lnSpc>
              <a:spcBef>
                <a:spcPts val="98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Solar irrigations, renewable energy application in </a:t>
            </a:r>
            <a:r>
              <a:rPr lang="en-US" sz="1150" err="1">
                <a:solidFill>
                  <a:srgbClr val="221F20"/>
                </a:solidFill>
                <a:latin typeface="Lato"/>
                <a:cs typeface="Lato"/>
              </a:rPr>
              <a:t>agri</a:t>
            </a: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-value chain, resilient cropping practices, resource conservation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35478" y="6408219"/>
            <a:ext cx="2635885" cy="268605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EF4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6557666" y="6265995"/>
            <a:ext cx="2991485" cy="848994"/>
          </a:xfrm>
          <a:prstGeom prst="rect">
            <a:avLst/>
          </a:prstGeom>
        </p:spPr>
        <p:txBody>
          <a:bodyPr vert="horz" wrap="square" lIns="0" tIns="151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90"/>
              </a:spcBef>
            </a:pPr>
            <a:r>
              <a:rPr sz="1500" b="1">
                <a:solidFill>
                  <a:srgbClr val="FFFFFF"/>
                </a:solidFill>
                <a:latin typeface="Lato"/>
                <a:cs typeface="Lato"/>
              </a:rPr>
              <a:t>Sustainable Forests</a:t>
            </a:r>
            <a:endParaRPr sz="1500">
              <a:latin typeface="Lato"/>
              <a:cs typeface="Lato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82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REDD+, landscapes financing mechanisms, innovation of natural capital markets.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57666" y="7254356"/>
            <a:ext cx="3140429" cy="256134"/>
          </a:xfrm>
          <a:custGeom>
            <a:avLst/>
            <a:gdLst/>
            <a:ahLst/>
            <a:cxnLst/>
            <a:rect l="l" t="t" r="r" b="b"/>
            <a:pathLst>
              <a:path w="2635884" h="268604">
                <a:moveTo>
                  <a:pt x="2501536" y="0"/>
                </a:moveTo>
                <a:lnTo>
                  <a:pt x="134016" y="0"/>
                </a:lnTo>
                <a:lnTo>
                  <a:pt x="91655" y="6832"/>
                </a:lnTo>
                <a:lnTo>
                  <a:pt x="54866" y="25859"/>
                </a:lnTo>
                <a:lnTo>
                  <a:pt x="25856" y="54871"/>
                </a:lnTo>
                <a:lnTo>
                  <a:pt x="6831" y="91659"/>
                </a:lnTo>
                <a:lnTo>
                  <a:pt x="0" y="134016"/>
                </a:lnTo>
                <a:lnTo>
                  <a:pt x="6831" y="176377"/>
                </a:lnTo>
                <a:lnTo>
                  <a:pt x="25856" y="213166"/>
                </a:lnTo>
                <a:lnTo>
                  <a:pt x="54866" y="242177"/>
                </a:lnTo>
                <a:lnTo>
                  <a:pt x="91655" y="261201"/>
                </a:lnTo>
                <a:lnTo>
                  <a:pt x="134016" y="268033"/>
                </a:lnTo>
                <a:lnTo>
                  <a:pt x="2501536" y="268033"/>
                </a:lnTo>
                <a:lnTo>
                  <a:pt x="2543897" y="261201"/>
                </a:lnTo>
                <a:lnTo>
                  <a:pt x="2580686" y="242177"/>
                </a:lnTo>
                <a:lnTo>
                  <a:pt x="2609696" y="213166"/>
                </a:lnTo>
                <a:lnTo>
                  <a:pt x="2628721" y="176377"/>
                </a:lnTo>
                <a:lnTo>
                  <a:pt x="2635553" y="134016"/>
                </a:lnTo>
                <a:lnTo>
                  <a:pt x="2628721" y="91659"/>
                </a:lnTo>
                <a:lnTo>
                  <a:pt x="2609696" y="54871"/>
                </a:lnTo>
                <a:lnTo>
                  <a:pt x="2580686" y="25859"/>
                </a:lnTo>
                <a:lnTo>
                  <a:pt x="2543897" y="6832"/>
                </a:lnTo>
                <a:lnTo>
                  <a:pt x="2501536" y="0"/>
                </a:lnTo>
                <a:close/>
              </a:path>
            </a:pathLst>
          </a:custGeom>
          <a:solidFill>
            <a:srgbClr val="EF49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557666" y="7139727"/>
            <a:ext cx="3084566" cy="1138132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sz="1400" b="1">
                <a:solidFill>
                  <a:srgbClr val="FFFFFF"/>
                </a:solidFill>
                <a:latin typeface="Lato"/>
                <a:cs typeface="Lato"/>
              </a:rPr>
              <a:t>Coastal Resilience</a:t>
            </a:r>
            <a:r>
              <a:rPr lang="en-US" sz="1400" b="1">
                <a:solidFill>
                  <a:srgbClr val="FFFFFF"/>
                </a:solidFill>
                <a:latin typeface="Lato"/>
                <a:cs typeface="Lato"/>
              </a:rPr>
              <a:t> and Blue Economy</a:t>
            </a:r>
            <a:endParaRPr lang="en-US" sz="1150">
              <a:solidFill>
                <a:srgbClr val="221F20"/>
              </a:solidFill>
              <a:latin typeface="Lato"/>
              <a:cs typeface="Lato"/>
            </a:endParaRPr>
          </a:p>
          <a:p>
            <a:pPr marL="12700" marR="5080" algn="ctr">
              <a:lnSpc>
                <a:spcPct val="100000"/>
              </a:lnSpc>
              <a:spcBef>
                <a:spcPts val="655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(1) Safeguard and strengthen coastal ecosystems resilience and biodiversity; (2) and promote a sustainable and innovative blue-economy. </a:t>
            </a:r>
            <a:endParaRPr lang="en-US" sz="1150">
              <a:latin typeface="Lato"/>
              <a:cs typeface="Lato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750646" y="5148473"/>
            <a:ext cx="2605405" cy="0"/>
          </a:xfrm>
          <a:custGeom>
            <a:avLst/>
            <a:gdLst/>
            <a:ahLst/>
            <a:cxnLst/>
            <a:rect l="l" t="t" r="r" b="b"/>
            <a:pathLst>
              <a:path w="2605404">
                <a:moveTo>
                  <a:pt x="0" y="0"/>
                </a:moveTo>
                <a:lnTo>
                  <a:pt x="2605219" y="0"/>
                </a:lnTo>
              </a:path>
            </a:pathLst>
          </a:custGeom>
          <a:ln w="14386">
            <a:solidFill>
              <a:srgbClr val="EF49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7363977" y="2127933"/>
            <a:ext cx="1378585" cy="1378585"/>
            <a:chOff x="7363977" y="2812712"/>
            <a:chExt cx="1378585" cy="1378585"/>
          </a:xfrm>
        </p:grpSpPr>
        <p:sp>
          <p:nvSpPr>
            <p:cNvPr id="65" name="object 65"/>
            <p:cNvSpPr/>
            <p:nvPr/>
          </p:nvSpPr>
          <p:spPr>
            <a:xfrm>
              <a:off x="7383568" y="2832303"/>
              <a:ext cx="1339850" cy="1339850"/>
            </a:xfrm>
            <a:custGeom>
              <a:avLst/>
              <a:gdLst/>
              <a:ahLst/>
              <a:cxnLst/>
              <a:rect l="l" t="t" r="r" b="b"/>
              <a:pathLst>
                <a:path w="1339850" h="1339850">
                  <a:moveTo>
                    <a:pt x="669686" y="1339404"/>
                  </a:moveTo>
                  <a:lnTo>
                    <a:pt x="717513" y="1337722"/>
                  </a:lnTo>
                  <a:lnTo>
                    <a:pt x="764432" y="1332754"/>
                  </a:lnTo>
                  <a:lnTo>
                    <a:pt x="810330" y="1324611"/>
                  </a:lnTo>
                  <a:lnTo>
                    <a:pt x="855094" y="1313407"/>
                  </a:lnTo>
                  <a:lnTo>
                    <a:pt x="898610" y="1299256"/>
                  </a:lnTo>
                  <a:lnTo>
                    <a:pt x="940765" y="1282272"/>
                  </a:lnTo>
                  <a:lnTo>
                    <a:pt x="981446" y="1262566"/>
                  </a:lnTo>
                  <a:lnTo>
                    <a:pt x="1020540" y="1240253"/>
                  </a:lnTo>
                  <a:lnTo>
                    <a:pt x="1057932" y="1215445"/>
                  </a:lnTo>
                  <a:lnTo>
                    <a:pt x="1093510" y="1188257"/>
                  </a:lnTo>
                  <a:lnTo>
                    <a:pt x="1127161" y="1158802"/>
                  </a:lnTo>
                  <a:lnTo>
                    <a:pt x="1158770" y="1127192"/>
                  </a:lnTo>
                  <a:lnTo>
                    <a:pt x="1188226" y="1093542"/>
                  </a:lnTo>
                  <a:lnTo>
                    <a:pt x="1215414" y="1057963"/>
                  </a:lnTo>
                  <a:lnTo>
                    <a:pt x="1240221" y="1020571"/>
                  </a:lnTo>
                  <a:lnTo>
                    <a:pt x="1262534" y="981478"/>
                  </a:lnTo>
                  <a:lnTo>
                    <a:pt x="1282240" y="940797"/>
                  </a:lnTo>
                  <a:lnTo>
                    <a:pt x="1299225" y="898642"/>
                  </a:lnTo>
                  <a:lnTo>
                    <a:pt x="1313376" y="855125"/>
                  </a:lnTo>
                  <a:lnTo>
                    <a:pt x="1324579" y="810362"/>
                  </a:lnTo>
                  <a:lnTo>
                    <a:pt x="1332722" y="764463"/>
                  </a:lnTo>
                  <a:lnTo>
                    <a:pt x="1337691" y="717544"/>
                  </a:lnTo>
                  <a:lnTo>
                    <a:pt x="1339372" y="669717"/>
                  </a:lnTo>
                  <a:lnTo>
                    <a:pt x="1337691" y="621890"/>
                  </a:lnTo>
                  <a:lnTo>
                    <a:pt x="1332722" y="574971"/>
                  </a:lnTo>
                  <a:lnTo>
                    <a:pt x="1324579" y="529072"/>
                  </a:lnTo>
                  <a:lnTo>
                    <a:pt x="1313376" y="484307"/>
                  </a:lnTo>
                  <a:lnTo>
                    <a:pt x="1299225" y="440789"/>
                  </a:lnTo>
                  <a:lnTo>
                    <a:pt x="1282240" y="398633"/>
                  </a:lnTo>
                  <a:lnTo>
                    <a:pt x="1262534" y="357950"/>
                  </a:lnTo>
                  <a:lnTo>
                    <a:pt x="1240221" y="318855"/>
                  </a:lnTo>
                  <a:lnTo>
                    <a:pt x="1215414" y="281461"/>
                  </a:lnTo>
                  <a:lnTo>
                    <a:pt x="1188226" y="245880"/>
                  </a:lnTo>
                  <a:lnTo>
                    <a:pt x="1158770" y="212228"/>
                  </a:lnTo>
                  <a:lnTo>
                    <a:pt x="1127161" y="180616"/>
                  </a:lnTo>
                  <a:lnTo>
                    <a:pt x="1093510" y="151158"/>
                  </a:lnTo>
                  <a:lnTo>
                    <a:pt x="1057932" y="123968"/>
                  </a:lnTo>
                  <a:lnTo>
                    <a:pt x="1020540" y="99159"/>
                  </a:lnTo>
                  <a:lnTo>
                    <a:pt x="981446" y="76844"/>
                  </a:lnTo>
                  <a:lnTo>
                    <a:pt x="940765" y="57137"/>
                  </a:lnTo>
                  <a:lnTo>
                    <a:pt x="898610" y="40151"/>
                  </a:lnTo>
                  <a:lnTo>
                    <a:pt x="855094" y="25998"/>
                  </a:lnTo>
                  <a:lnTo>
                    <a:pt x="810330" y="14794"/>
                  </a:lnTo>
                  <a:lnTo>
                    <a:pt x="764432" y="6650"/>
                  </a:lnTo>
                  <a:lnTo>
                    <a:pt x="717513" y="1681"/>
                  </a:lnTo>
                  <a:lnTo>
                    <a:pt x="669686" y="0"/>
                  </a:lnTo>
                  <a:lnTo>
                    <a:pt x="621859" y="1681"/>
                  </a:lnTo>
                  <a:lnTo>
                    <a:pt x="574940" y="6650"/>
                  </a:lnTo>
                  <a:lnTo>
                    <a:pt x="529042" y="14794"/>
                  </a:lnTo>
                  <a:lnTo>
                    <a:pt x="484278" y="25998"/>
                  </a:lnTo>
                  <a:lnTo>
                    <a:pt x="440762" y="40151"/>
                  </a:lnTo>
                  <a:lnTo>
                    <a:pt x="398606" y="57137"/>
                  </a:lnTo>
                  <a:lnTo>
                    <a:pt x="357926" y="76844"/>
                  </a:lnTo>
                  <a:lnTo>
                    <a:pt x="318832" y="99159"/>
                  </a:lnTo>
                  <a:lnTo>
                    <a:pt x="281440" y="123968"/>
                  </a:lnTo>
                  <a:lnTo>
                    <a:pt x="245862" y="151158"/>
                  </a:lnTo>
                  <a:lnTo>
                    <a:pt x="212211" y="180616"/>
                  </a:lnTo>
                  <a:lnTo>
                    <a:pt x="180601" y="212228"/>
                  </a:lnTo>
                  <a:lnTo>
                    <a:pt x="151146" y="245880"/>
                  </a:lnTo>
                  <a:lnTo>
                    <a:pt x="123958" y="281461"/>
                  </a:lnTo>
                  <a:lnTo>
                    <a:pt x="99151" y="318855"/>
                  </a:lnTo>
                  <a:lnTo>
                    <a:pt x="76837" y="357950"/>
                  </a:lnTo>
                  <a:lnTo>
                    <a:pt x="57132" y="398633"/>
                  </a:lnTo>
                  <a:lnTo>
                    <a:pt x="40147" y="440789"/>
                  </a:lnTo>
                  <a:lnTo>
                    <a:pt x="25996" y="484307"/>
                  </a:lnTo>
                  <a:lnTo>
                    <a:pt x="14792" y="529072"/>
                  </a:lnTo>
                  <a:lnTo>
                    <a:pt x="6650" y="574971"/>
                  </a:lnTo>
                  <a:lnTo>
                    <a:pt x="1681" y="621890"/>
                  </a:lnTo>
                  <a:lnTo>
                    <a:pt x="0" y="669717"/>
                  </a:lnTo>
                  <a:lnTo>
                    <a:pt x="1681" y="717544"/>
                  </a:lnTo>
                  <a:lnTo>
                    <a:pt x="6650" y="764463"/>
                  </a:lnTo>
                  <a:lnTo>
                    <a:pt x="14792" y="810362"/>
                  </a:lnTo>
                  <a:lnTo>
                    <a:pt x="25996" y="855125"/>
                  </a:lnTo>
                  <a:lnTo>
                    <a:pt x="40147" y="898642"/>
                  </a:lnTo>
                  <a:lnTo>
                    <a:pt x="57132" y="940797"/>
                  </a:lnTo>
                  <a:lnTo>
                    <a:pt x="76837" y="981478"/>
                  </a:lnTo>
                  <a:lnTo>
                    <a:pt x="99151" y="1020571"/>
                  </a:lnTo>
                  <a:lnTo>
                    <a:pt x="123958" y="1057963"/>
                  </a:lnTo>
                  <a:lnTo>
                    <a:pt x="151146" y="1093542"/>
                  </a:lnTo>
                  <a:lnTo>
                    <a:pt x="180601" y="1127192"/>
                  </a:lnTo>
                  <a:lnTo>
                    <a:pt x="212211" y="1158802"/>
                  </a:lnTo>
                  <a:lnTo>
                    <a:pt x="245862" y="1188257"/>
                  </a:lnTo>
                  <a:lnTo>
                    <a:pt x="281440" y="1215445"/>
                  </a:lnTo>
                  <a:lnTo>
                    <a:pt x="318832" y="1240253"/>
                  </a:lnTo>
                  <a:lnTo>
                    <a:pt x="357926" y="1262566"/>
                  </a:lnTo>
                  <a:lnTo>
                    <a:pt x="398606" y="1282272"/>
                  </a:lnTo>
                  <a:lnTo>
                    <a:pt x="440762" y="1299256"/>
                  </a:lnTo>
                  <a:lnTo>
                    <a:pt x="484278" y="1313407"/>
                  </a:lnTo>
                  <a:lnTo>
                    <a:pt x="529042" y="1324611"/>
                  </a:lnTo>
                  <a:lnTo>
                    <a:pt x="574940" y="1332754"/>
                  </a:lnTo>
                  <a:lnTo>
                    <a:pt x="621859" y="1337722"/>
                  </a:lnTo>
                  <a:lnTo>
                    <a:pt x="669686" y="1339404"/>
                  </a:lnTo>
                  <a:close/>
                </a:path>
              </a:pathLst>
            </a:custGeom>
            <a:ln w="39182">
              <a:solidFill>
                <a:srgbClr val="EF49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048523" y="3401323"/>
              <a:ext cx="228600" cy="336550"/>
            </a:xfrm>
            <a:custGeom>
              <a:avLst/>
              <a:gdLst/>
              <a:ahLst/>
              <a:cxnLst/>
              <a:rect l="l" t="t" r="r" b="b"/>
              <a:pathLst>
                <a:path w="228600" h="336550">
                  <a:moveTo>
                    <a:pt x="0" y="336251"/>
                  </a:moveTo>
                  <a:lnTo>
                    <a:pt x="0" y="106467"/>
                  </a:lnTo>
                </a:path>
                <a:path w="228600" h="336550">
                  <a:moveTo>
                    <a:pt x="171743" y="178852"/>
                  </a:moveTo>
                  <a:lnTo>
                    <a:pt x="210694" y="121903"/>
                  </a:lnTo>
                  <a:lnTo>
                    <a:pt x="226156" y="66832"/>
                  </a:lnTo>
                  <a:lnTo>
                    <a:pt x="228113" y="25265"/>
                  </a:lnTo>
                  <a:lnTo>
                    <a:pt x="226548" y="8826"/>
                  </a:lnTo>
                  <a:lnTo>
                    <a:pt x="168762" y="0"/>
                  </a:lnTo>
                  <a:lnTo>
                    <a:pt x="131789" y="2766"/>
                  </a:lnTo>
                  <a:lnTo>
                    <a:pt x="56521" y="63631"/>
                  </a:lnTo>
                  <a:lnTo>
                    <a:pt x="17575" y="120586"/>
                  </a:lnTo>
                  <a:lnTo>
                    <a:pt x="2112" y="175660"/>
                  </a:lnTo>
                  <a:lnTo>
                    <a:pt x="152" y="217228"/>
                  </a:lnTo>
                  <a:lnTo>
                    <a:pt x="1717" y="233667"/>
                  </a:lnTo>
                  <a:lnTo>
                    <a:pt x="59503" y="242482"/>
                  </a:lnTo>
                  <a:lnTo>
                    <a:pt x="96476" y="239710"/>
                  </a:lnTo>
                  <a:lnTo>
                    <a:pt x="128576" y="220214"/>
                  </a:lnTo>
                  <a:lnTo>
                    <a:pt x="171743" y="178852"/>
                  </a:lnTo>
                  <a:close/>
                </a:path>
              </a:pathLst>
            </a:custGeom>
            <a:ln w="20816">
              <a:solidFill>
                <a:srgbClr val="EF49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22942" y="3314349"/>
              <a:ext cx="361419" cy="331050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540224" y="2980038"/>
              <a:ext cx="1026160" cy="1026160"/>
            </a:xfrm>
            <a:custGeom>
              <a:avLst/>
              <a:gdLst/>
              <a:ahLst/>
              <a:cxnLst/>
              <a:rect l="l" t="t" r="r" b="b"/>
              <a:pathLst>
                <a:path w="1026159" h="1026160">
                  <a:moveTo>
                    <a:pt x="166403" y="439169"/>
                  </a:moveTo>
                  <a:lnTo>
                    <a:pt x="178705" y="395184"/>
                  </a:lnTo>
                  <a:lnTo>
                    <a:pt x="196582" y="353815"/>
                  </a:lnTo>
                  <a:lnTo>
                    <a:pt x="219596" y="315500"/>
                  </a:lnTo>
                  <a:lnTo>
                    <a:pt x="247306" y="280679"/>
                  </a:lnTo>
                  <a:lnTo>
                    <a:pt x="279274" y="249790"/>
                  </a:lnTo>
                  <a:lnTo>
                    <a:pt x="315058" y="223274"/>
                  </a:lnTo>
                  <a:lnTo>
                    <a:pt x="354221" y="201569"/>
                  </a:lnTo>
                  <a:lnTo>
                    <a:pt x="396321" y="185114"/>
                  </a:lnTo>
                  <a:lnTo>
                    <a:pt x="440919" y="174348"/>
                  </a:lnTo>
                  <a:lnTo>
                    <a:pt x="487576" y="169712"/>
                  </a:lnTo>
                  <a:lnTo>
                    <a:pt x="493210" y="169544"/>
                  </a:lnTo>
                  <a:lnTo>
                    <a:pt x="497869" y="174078"/>
                  </a:lnTo>
                  <a:lnTo>
                    <a:pt x="497869" y="179680"/>
                  </a:lnTo>
                  <a:lnTo>
                    <a:pt x="497869" y="206234"/>
                  </a:lnTo>
                  <a:lnTo>
                    <a:pt x="497869" y="214161"/>
                  </a:lnTo>
                  <a:lnTo>
                    <a:pt x="506874" y="218747"/>
                  </a:lnTo>
                  <a:lnTo>
                    <a:pt x="513272" y="214066"/>
                  </a:lnTo>
                  <a:lnTo>
                    <a:pt x="646294" y="117211"/>
                  </a:lnTo>
                  <a:lnTo>
                    <a:pt x="651634" y="113336"/>
                  </a:lnTo>
                  <a:lnTo>
                    <a:pt x="651634" y="105410"/>
                  </a:lnTo>
                  <a:lnTo>
                    <a:pt x="646294" y="101536"/>
                  </a:lnTo>
                  <a:lnTo>
                    <a:pt x="513272" y="4680"/>
                  </a:lnTo>
                  <a:lnTo>
                    <a:pt x="506874" y="0"/>
                  </a:lnTo>
                  <a:lnTo>
                    <a:pt x="497869" y="4586"/>
                  </a:lnTo>
                  <a:lnTo>
                    <a:pt x="497869" y="12523"/>
                  </a:lnTo>
                  <a:lnTo>
                    <a:pt x="497869" y="41265"/>
                  </a:lnTo>
                  <a:lnTo>
                    <a:pt x="497869" y="46679"/>
                  </a:lnTo>
                  <a:lnTo>
                    <a:pt x="493555" y="51118"/>
                  </a:lnTo>
                  <a:lnTo>
                    <a:pt x="488142" y="51234"/>
                  </a:lnTo>
                  <a:lnTo>
                    <a:pt x="448328" y="53769"/>
                  </a:lnTo>
                  <a:lnTo>
                    <a:pt x="409258" y="59677"/>
                  </a:lnTo>
                  <a:lnTo>
                    <a:pt x="371097" y="68881"/>
                  </a:lnTo>
                  <a:lnTo>
                    <a:pt x="334010" y="81306"/>
                  </a:lnTo>
                </a:path>
                <a:path w="1026159" h="1026160">
                  <a:moveTo>
                    <a:pt x="279708" y="106342"/>
                  </a:moveTo>
                  <a:lnTo>
                    <a:pt x="224786" y="141608"/>
                  </a:lnTo>
                  <a:lnTo>
                    <a:pt x="174780" y="184978"/>
                  </a:lnTo>
                  <a:lnTo>
                    <a:pt x="140027" y="223847"/>
                  </a:lnTo>
                  <a:lnTo>
                    <a:pt x="110228" y="265860"/>
                  </a:lnTo>
                  <a:lnTo>
                    <a:pt x="85536" y="310642"/>
                  </a:lnTo>
                  <a:lnTo>
                    <a:pt x="66108" y="357816"/>
                  </a:lnTo>
                  <a:lnTo>
                    <a:pt x="52099" y="407007"/>
                  </a:lnTo>
                  <a:lnTo>
                    <a:pt x="43663" y="457839"/>
                  </a:lnTo>
                </a:path>
                <a:path w="1026159" h="1026160">
                  <a:moveTo>
                    <a:pt x="439682" y="859753"/>
                  </a:moveTo>
                  <a:lnTo>
                    <a:pt x="395617" y="847502"/>
                  </a:lnTo>
                  <a:lnTo>
                    <a:pt x="354169" y="829659"/>
                  </a:lnTo>
                  <a:lnTo>
                    <a:pt x="315779" y="806663"/>
                  </a:lnTo>
                  <a:lnTo>
                    <a:pt x="280889" y="778956"/>
                  </a:lnTo>
                  <a:lnTo>
                    <a:pt x="249937" y="746979"/>
                  </a:lnTo>
                  <a:lnTo>
                    <a:pt x="223365" y="711173"/>
                  </a:lnTo>
                  <a:lnTo>
                    <a:pt x="201613" y="671979"/>
                  </a:lnTo>
                  <a:lnTo>
                    <a:pt x="185121" y="629837"/>
                  </a:lnTo>
                  <a:lnTo>
                    <a:pt x="174330" y="585189"/>
                  </a:lnTo>
                  <a:lnTo>
                    <a:pt x="169680" y="538475"/>
                  </a:lnTo>
                  <a:lnTo>
                    <a:pt x="169534" y="532842"/>
                  </a:lnTo>
                  <a:lnTo>
                    <a:pt x="174067" y="528193"/>
                  </a:lnTo>
                  <a:lnTo>
                    <a:pt x="179669" y="528193"/>
                  </a:lnTo>
                  <a:lnTo>
                    <a:pt x="206224" y="528193"/>
                  </a:lnTo>
                  <a:lnTo>
                    <a:pt x="214161" y="528193"/>
                  </a:lnTo>
                  <a:lnTo>
                    <a:pt x="218715" y="519209"/>
                  </a:lnTo>
                  <a:lnTo>
                    <a:pt x="214056" y="512790"/>
                  </a:lnTo>
                  <a:lnTo>
                    <a:pt x="117200" y="379758"/>
                  </a:lnTo>
                  <a:lnTo>
                    <a:pt x="113336" y="374449"/>
                  </a:lnTo>
                  <a:lnTo>
                    <a:pt x="105399" y="374449"/>
                  </a:lnTo>
                  <a:lnTo>
                    <a:pt x="101525" y="379758"/>
                  </a:lnTo>
                  <a:lnTo>
                    <a:pt x="4670" y="512790"/>
                  </a:lnTo>
                  <a:lnTo>
                    <a:pt x="0" y="519209"/>
                  </a:lnTo>
                  <a:lnTo>
                    <a:pt x="4575" y="528193"/>
                  </a:lnTo>
                  <a:lnTo>
                    <a:pt x="12512" y="528193"/>
                  </a:lnTo>
                  <a:lnTo>
                    <a:pt x="41255" y="528193"/>
                  </a:lnTo>
                  <a:lnTo>
                    <a:pt x="46668" y="528193"/>
                  </a:lnTo>
                  <a:lnTo>
                    <a:pt x="51108" y="532507"/>
                  </a:lnTo>
                  <a:lnTo>
                    <a:pt x="51223" y="537920"/>
                  </a:lnTo>
                  <a:lnTo>
                    <a:pt x="54993" y="588152"/>
                  </a:lnTo>
                  <a:lnTo>
                    <a:pt x="64111" y="637132"/>
                  </a:lnTo>
                  <a:lnTo>
                    <a:pt x="78434" y="684516"/>
                  </a:lnTo>
                  <a:lnTo>
                    <a:pt x="97822" y="729965"/>
                  </a:lnTo>
                  <a:lnTo>
                    <a:pt x="122134" y="773137"/>
                  </a:lnTo>
                  <a:lnTo>
                    <a:pt x="151230" y="813690"/>
                  </a:lnTo>
                  <a:lnTo>
                    <a:pt x="184968" y="851282"/>
                  </a:lnTo>
                  <a:lnTo>
                    <a:pt x="223837" y="886018"/>
                  </a:lnTo>
                  <a:lnTo>
                    <a:pt x="244477" y="901539"/>
                  </a:lnTo>
                  <a:lnTo>
                    <a:pt x="265855" y="915815"/>
                  </a:lnTo>
                </a:path>
                <a:path w="1026159" h="1026160">
                  <a:moveTo>
                    <a:pt x="318262" y="944096"/>
                  </a:moveTo>
                  <a:lnTo>
                    <a:pt x="351300" y="957647"/>
                  </a:lnTo>
                  <a:lnTo>
                    <a:pt x="385353" y="968547"/>
                  </a:lnTo>
                  <a:lnTo>
                    <a:pt x="420291" y="976748"/>
                  </a:lnTo>
                  <a:lnTo>
                    <a:pt x="455986" y="982200"/>
                  </a:lnTo>
                </a:path>
                <a:path w="1026159" h="1026160">
                  <a:moveTo>
                    <a:pt x="859994" y="585154"/>
                  </a:moveTo>
                  <a:lnTo>
                    <a:pt x="847860" y="629402"/>
                  </a:lnTo>
                  <a:lnTo>
                    <a:pt x="830090" y="671028"/>
                  </a:lnTo>
                  <a:lnTo>
                    <a:pt x="807132" y="709588"/>
                  </a:lnTo>
                  <a:lnTo>
                    <a:pt x="779428" y="744638"/>
                  </a:lnTo>
                  <a:lnTo>
                    <a:pt x="747424" y="775735"/>
                  </a:lnTo>
                  <a:lnTo>
                    <a:pt x="711565" y="802434"/>
                  </a:lnTo>
                  <a:lnTo>
                    <a:pt x="672295" y="824291"/>
                  </a:lnTo>
                  <a:lnTo>
                    <a:pt x="630058" y="840863"/>
                  </a:lnTo>
                  <a:lnTo>
                    <a:pt x="585300" y="851704"/>
                  </a:lnTo>
                  <a:lnTo>
                    <a:pt x="538465" y="856371"/>
                  </a:lnTo>
                  <a:lnTo>
                    <a:pt x="532831" y="856549"/>
                  </a:lnTo>
                  <a:lnTo>
                    <a:pt x="528182" y="852015"/>
                  </a:lnTo>
                  <a:lnTo>
                    <a:pt x="528182" y="846382"/>
                  </a:lnTo>
                  <a:lnTo>
                    <a:pt x="528182" y="819838"/>
                  </a:lnTo>
                  <a:lnTo>
                    <a:pt x="528182" y="811922"/>
                  </a:lnTo>
                  <a:lnTo>
                    <a:pt x="519167" y="807347"/>
                  </a:lnTo>
                  <a:lnTo>
                    <a:pt x="512780" y="811996"/>
                  </a:lnTo>
                  <a:lnTo>
                    <a:pt x="379758" y="908851"/>
                  </a:lnTo>
                  <a:lnTo>
                    <a:pt x="374417" y="912726"/>
                  </a:lnTo>
                  <a:lnTo>
                    <a:pt x="374417" y="920663"/>
                  </a:lnTo>
                  <a:lnTo>
                    <a:pt x="379758" y="924526"/>
                  </a:lnTo>
                  <a:lnTo>
                    <a:pt x="512780" y="1021382"/>
                  </a:lnTo>
                  <a:lnTo>
                    <a:pt x="519167" y="1026062"/>
                  </a:lnTo>
                  <a:lnTo>
                    <a:pt x="528182" y="1021487"/>
                  </a:lnTo>
                  <a:lnTo>
                    <a:pt x="528182" y="1013550"/>
                  </a:lnTo>
                  <a:lnTo>
                    <a:pt x="528182" y="984797"/>
                  </a:lnTo>
                  <a:lnTo>
                    <a:pt x="528182" y="979383"/>
                  </a:lnTo>
                  <a:lnTo>
                    <a:pt x="532496" y="974954"/>
                  </a:lnTo>
                  <a:lnTo>
                    <a:pt x="537910" y="974828"/>
                  </a:lnTo>
                  <a:lnTo>
                    <a:pt x="588142" y="971058"/>
                  </a:lnTo>
                  <a:lnTo>
                    <a:pt x="637121" y="961942"/>
                  </a:lnTo>
                  <a:lnTo>
                    <a:pt x="684506" y="947620"/>
                  </a:lnTo>
                  <a:lnTo>
                    <a:pt x="729955" y="928236"/>
                  </a:lnTo>
                  <a:lnTo>
                    <a:pt x="773126" y="903929"/>
                  </a:lnTo>
                  <a:lnTo>
                    <a:pt x="813679" y="874842"/>
                  </a:lnTo>
                  <a:lnTo>
                    <a:pt x="851272" y="841115"/>
                  </a:lnTo>
                  <a:lnTo>
                    <a:pt x="885588" y="802780"/>
                  </a:lnTo>
                  <a:lnTo>
                    <a:pt x="915088" y="761384"/>
                  </a:lnTo>
                  <a:lnTo>
                    <a:pt x="939621" y="717285"/>
                  </a:lnTo>
                  <a:lnTo>
                    <a:pt x="959039" y="670844"/>
                  </a:lnTo>
                  <a:lnTo>
                    <a:pt x="973191" y="622419"/>
                  </a:lnTo>
                  <a:lnTo>
                    <a:pt x="981928" y="572370"/>
                  </a:lnTo>
                </a:path>
                <a:path w="1026159" h="1026160">
                  <a:moveTo>
                    <a:pt x="580443" y="165157"/>
                  </a:moveTo>
                  <a:lnTo>
                    <a:pt x="625375" y="176838"/>
                  </a:lnTo>
                  <a:lnTo>
                    <a:pt x="667677" y="194310"/>
                  </a:lnTo>
                  <a:lnTo>
                    <a:pt x="706890" y="217116"/>
                  </a:lnTo>
                  <a:lnTo>
                    <a:pt x="742554" y="244798"/>
                  </a:lnTo>
                  <a:lnTo>
                    <a:pt x="774212" y="276897"/>
                  </a:lnTo>
                  <a:lnTo>
                    <a:pt x="801403" y="312955"/>
                  </a:lnTo>
                  <a:lnTo>
                    <a:pt x="823671" y="352514"/>
                  </a:lnTo>
                  <a:lnTo>
                    <a:pt x="840555" y="395117"/>
                  </a:lnTo>
                  <a:lnTo>
                    <a:pt x="851598" y="440304"/>
                  </a:lnTo>
                  <a:lnTo>
                    <a:pt x="856340" y="487618"/>
                  </a:lnTo>
                  <a:lnTo>
                    <a:pt x="856518" y="493220"/>
                  </a:lnTo>
                  <a:lnTo>
                    <a:pt x="852005" y="497880"/>
                  </a:lnTo>
                  <a:lnTo>
                    <a:pt x="846372" y="497880"/>
                  </a:lnTo>
                  <a:lnTo>
                    <a:pt x="819828" y="497880"/>
                  </a:lnTo>
                  <a:lnTo>
                    <a:pt x="811891" y="497880"/>
                  </a:lnTo>
                  <a:lnTo>
                    <a:pt x="807336" y="506885"/>
                  </a:lnTo>
                  <a:lnTo>
                    <a:pt x="811996" y="513282"/>
                  </a:lnTo>
                  <a:lnTo>
                    <a:pt x="908851" y="646325"/>
                  </a:lnTo>
                  <a:lnTo>
                    <a:pt x="912715" y="651645"/>
                  </a:lnTo>
                  <a:lnTo>
                    <a:pt x="920652" y="651645"/>
                  </a:lnTo>
                  <a:lnTo>
                    <a:pt x="924516" y="646325"/>
                  </a:lnTo>
                  <a:lnTo>
                    <a:pt x="1021372" y="513282"/>
                  </a:lnTo>
                  <a:lnTo>
                    <a:pt x="1026052" y="506885"/>
                  </a:lnTo>
                  <a:lnTo>
                    <a:pt x="1021476" y="497880"/>
                  </a:lnTo>
                  <a:lnTo>
                    <a:pt x="1013539" y="497880"/>
                  </a:lnTo>
                  <a:lnTo>
                    <a:pt x="984786" y="497880"/>
                  </a:lnTo>
                  <a:lnTo>
                    <a:pt x="979373" y="497880"/>
                  </a:lnTo>
                  <a:lnTo>
                    <a:pt x="974944" y="493566"/>
                  </a:lnTo>
                  <a:lnTo>
                    <a:pt x="974818" y="488152"/>
                  </a:lnTo>
                  <a:lnTo>
                    <a:pt x="971048" y="437920"/>
                  </a:lnTo>
                  <a:lnTo>
                    <a:pt x="961933" y="388941"/>
                  </a:lnTo>
                  <a:lnTo>
                    <a:pt x="947613" y="341556"/>
                  </a:lnTo>
                  <a:lnTo>
                    <a:pt x="928230" y="296107"/>
                  </a:lnTo>
                  <a:lnTo>
                    <a:pt x="903923" y="252936"/>
                  </a:lnTo>
                  <a:lnTo>
                    <a:pt x="874835" y="212383"/>
                  </a:lnTo>
                  <a:lnTo>
                    <a:pt x="841105" y="174790"/>
                  </a:lnTo>
                  <a:lnTo>
                    <a:pt x="802020" y="139871"/>
                  </a:lnTo>
                  <a:lnTo>
                    <a:pt x="759763" y="109960"/>
                  </a:lnTo>
                  <a:lnTo>
                    <a:pt x="714713" y="85214"/>
                  </a:lnTo>
                  <a:lnTo>
                    <a:pt x="667254" y="65789"/>
                  </a:lnTo>
                  <a:lnTo>
                    <a:pt x="617766" y="51841"/>
                  </a:lnTo>
                  <a:lnTo>
                    <a:pt x="566631" y="43527"/>
                  </a:lnTo>
                </a:path>
              </a:pathLst>
            </a:custGeom>
            <a:ln w="20816">
              <a:solidFill>
                <a:srgbClr val="EF49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/>
          <p:nvPr/>
        </p:nvSpPr>
        <p:spPr>
          <a:xfrm>
            <a:off x="0" y="11308556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20104099" y="0"/>
                </a:moveTo>
                <a:lnTo>
                  <a:pt x="0" y="0"/>
                </a:lnTo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30">
            <a:extLst>
              <a:ext uri="{FF2B5EF4-FFF2-40B4-BE49-F238E27FC236}">
                <a16:creationId xmlns:a16="http://schemas.microsoft.com/office/drawing/2014/main" id="{66B248D2-5E38-FD41-F5EC-6C09BFB53925}"/>
              </a:ext>
            </a:extLst>
          </p:cNvPr>
          <p:cNvSpPr txBox="1"/>
          <p:nvPr/>
        </p:nvSpPr>
        <p:spPr>
          <a:xfrm>
            <a:off x="271937" y="3626841"/>
            <a:ext cx="2727325" cy="1171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2075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Catalyzing and </a:t>
            </a:r>
          </a:p>
          <a:p>
            <a:pPr marL="92075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accelerating access to climate </a:t>
            </a:r>
          </a:p>
          <a:p>
            <a:pPr marL="92075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finance/ green investments for Members’ public and </a:t>
            </a:r>
          </a:p>
          <a:p>
            <a:pPr marL="92075" algn="ctr">
              <a:lnSpc>
                <a:spcPct val="100000"/>
              </a:lnSpc>
              <a:spcBef>
                <a:spcPts val="135"/>
              </a:spcBef>
            </a:pPr>
            <a:r>
              <a:rPr lang="en-US" sz="1450" b="1">
                <a:solidFill>
                  <a:srgbClr val="231F20"/>
                </a:solidFill>
                <a:latin typeface="Lato" panose="020F0502020204030203" pitchFamily="34" charset="77"/>
                <a:cs typeface="Lato-Black"/>
              </a:rPr>
              <a:t>private sectors</a:t>
            </a:r>
            <a:endParaRPr lang="en-GB" sz="1300" b="1">
              <a:latin typeface="Lato" panose="020F0502020204030203" pitchFamily="34" charset="77"/>
              <a:cs typeface="Arial"/>
            </a:endParaRPr>
          </a:p>
        </p:txBody>
      </p:sp>
      <p:sp>
        <p:nvSpPr>
          <p:cNvPr id="6" name="object 22">
            <a:extLst>
              <a:ext uri="{FF2B5EF4-FFF2-40B4-BE49-F238E27FC236}">
                <a16:creationId xmlns:a16="http://schemas.microsoft.com/office/drawing/2014/main" id="{399BB5CB-B891-F271-D453-0F576B39ED89}"/>
              </a:ext>
            </a:extLst>
          </p:cNvPr>
          <p:cNvSpPr txBox="1"/>
          <p:nvPr/>
        </p:nvSpPr>
        <p:spPr>
          <a:xfrm>
            <a:off x="10176450" y="5777413"/>
            <a:ext cx="2939605" cy="90024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70"/>
              </a:spcBef>
            </a:pPr>
            <a:r>
              <a:rPr lang="en-US" sz="1150">
                <a:solidFill>
                  <a:srgbClr val="221F20"/>
                </a:solidFill>
                <a:latin typeface="Lato"/>
                <a:cs typeface="Lato"/>
              </a:rPr>
              <a:t>(1) Optimize resource use and product lifecycles, (2) promote industrial ecology and Extended Producer Responsibility, and  (3) ensure sustainable waste management, value from waste, and address plastic pollution. </a:t>
            </a:r>
            <a:endParaRPr lang="en-US" sz="1150">
              <a:latin typeface="Lato"/>
              <a:cs typeface="Lato"/>
            </a:endParaRPr>
          </a:p>
        </p:txBody>
      </p:sp>
      <p:pic>
        <p:nvPicPr>
          <p:cNvPr id="31" name="Graphic 68">
            <a:extLst>
              <a:ext uri="{FF2B5EF4-FFF2-40B4-BE49-F238E27FC236}">
                <a16:creationId xmlns:a16="http://schemas.microsoft.com/office/drawing/2014/main" id="{0B1AE7A7-D862-E83D-CC06-AA575CD305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51063" y="371463"/>
            <a:ext cx="2146587" cy="87453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2238038-532C-0AB6-D717-E8BF457D51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958134" y="10651864"/>
            <a:ext cx="4623943" cy="276999"/>
          </a:xfrm>
        </p:spPr>
        <p:txBody>
          <a:bodyPr/>
          <a:lstStyle/>
          <a:p>
            <a:fld id="{B6F15528-21DE-4FAA-801E-634DDDAF4B2B}" type="slidenum">
              <a:rPr lang="en-FR" smtClean="0">
                <a:solidFill>
                  <a:schemeClr val="tx1"/>
                </a:solidFill>
              </a:rPr>
              <a:t>6</a:t>
            </a:fld>
            <a:endParaRPr lang="en-F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Gras, draußen, Nebel, Landschaft enthält.&#10;&#10;KI-generierte Inhalte können fehlerhaft sein.">
            <a:extLst>
              <a:ext uri="{FF2B5EF4-FFF2-40B4-BE49-F238E27FC236}">
                <a16:creationId xmlns:a16="http://schemas.microsoft.com/office/drawing/2014/main" id="{E2B77EA4-70A7-FC96-1209-2A75A74299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8" b="25678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61D6C-A526-82D0-79B4-EF4176C01937}"/>
              </a:ext>
            </a:extLst>
          </p:cNvPr>
          <p:cNvSpPr txBox="1"/>
          <p:nvPr/>
        </p:nvSpPr>
        <p:spPr>
          <a:xfrm>
            <a:off x="450850" y="560973"/>
            <a:ext cx="10058400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500">
                <a:solidFill>
                  <a:schemeClr val="bg1"/>
                </a:solidFill>
                <a:latin typeface="Lato Light" panose="020F0302020204030203" pitchFamily="34" charset="77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2EB22-D02E-C5D3-7E88-FE5C2F9884EA}"/>
              </a:ext>
            </a:extLst>
          </p:cNvPr>
          <p:cNvSpPr txBox="1"/>
          <p:nvPr/>
        </p:nvSpPr>
        <p:spPr>
          <a:xfrm>
            <a:off x="6851650" y="2331889"/>
            <a:ext cx="1196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ABOUT UPM</a:t>
            </a:r>
          </a:p>
        </p:txBody>
      </p:sp>
      <p:pic>
        <p:nvPicPr>
          <p:cNvPr id="2" name="Graphic 68">
            <a:extLst>
              <a:ext uri="{FF2B5EF4-FFF2-40B4-BE49-F238E27FC236}">
                <a16:creationId xmlns:a16="http://schemas.microsoft.com/office/drawing/2014/main" id="{5BA243EE-ACDD-9E8E-7E9C-6FF117E13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2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B23719F-CE71-2A57-C3DC-DE4F04B79B68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A3C92-AC98-20C5-872B-7CFA89194D35}"/>
              </a:ext>
            </a:extLst>
          </p:cNvPr>
          <p:cNvSpPr txBox="1"/>
          <p:nvPr/>
        </p:nvSpPr>
        <p:spPr>
          <a:xfrm>
            <a:off x="834697" y="10701168"/>
            <a:ext cx="1527211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D5824-6E06-B29E-0E77-5D3D8DBF8D9D}"/>
              </a:ext>
            </a:extLst>
          </p:cNvPr>
          <p:cNvSpPr txBox="1"/>
          <p:nvPr/>
        </p:nvSpPr>
        <p:spPr>
          <a:xfrm>
            <a:off x="1441450" y="1467116"/>
            <a:ext cx="100512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0" b="1">
                <a:latin typeface="Lato Black" panose="020F0502020204030203" pitchFamily="34" charset="77"/>
              </a:rPr>
              <a:t>About UPM</a:t>
            </a:r>
            <a:endParaRPr lang="en-PT" sz="6000" b="1">
              <a:latin typeface="Lato Black" panose="020F050202020403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6CE71-B016-5D67-DD32-E691BC3ABC5D}"/>
              </a:ext>
            </a:extLst>
          </p:cNvPr>
          <p:cNvSpPr txBox="1"/>
          <p:nvPr/>
        </p:nvSpPr>
        <p:spPr>
          <a:xfrm>
            <a:off x="1134823" y="3444875"/>
            <a:ext cx="10051252" cy="4293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UPM is dedicated to ensuring that global warming is kept within safe limits and striving to create a better Earth for both present and future generations.</a:t>
            </a:r>
          </a:p>
          <a:p>
            <a:pPr>
              <a:lnSpc>
                <a:spcPts val="3000"/>
              </a:lnSpc>
            </a:pPr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3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UPM Umwelt-Projekt-Management GmbH (UPM) is a boutique consulting firm specialized in climate change mitigation, adaptation and sustainable development,</a:t>
            </a:r>
          </a:p>
          <a:p>
            <a:pPr>
              <a:lnSpc>
                <a:spcPts val="3000"/>
              </a:lnSpc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providing a service offering based on a unique combination of expertise, experience and dedication to fulfill our mission globally.</a:t>
            </a:r>
          </a:p>
          <a:p>
            <a:pPr>
              <a:lnSpc>
                <a:spcPts val="3000"/>
              </a:lnSpc>
            </a:pPr>
            <a:endParaRPr lang="en-PT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413B5-6CD1-4332-CDFC-99D7FF29D602}"/>
              </a:ext>
            </a:extLst>
          </p:cNvPr>
          <p:cNvSpPr txBox="1"/>
          <p:nvPr/>
        </p:nvSpPr>
        <p:spPr>
          <a:xfrm>
            <a:off x="2728773" y="8024931"/>
            <a:ext cx="76344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Years of professional experience</a:t>
            </a:r>
          </a:p>
          <a:p>
            <a:endParaRPr lang="en-US" sz="3200" b="1" noProof="0" dirty="0">
              <a:solidFill>
                <a:srgbClr val="08B89D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3200" b="1" noProof="0" dirty="0">
                <a:solidFill>
                  <a:srgbClr val="08B89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Years of experience in Asia, Middle East, Africa &amp; Latin America</a:t>
            </a:r>
          </a:p>
        </p:txBody>
      </p:sp>
      <p:pic>
        <p:nvPicPr>
          <p:cNvPr id="11" name="Picture 30">
            <a:extLst>
              <a:ext uri="{FF2B5EF4-FFF2-40B4-BE49-F238E27FC236}">
                <a16:creationId xmlns:a16="http://schemas.microsoft.com/office/drawing/2014/main" id="{7D1ED21A-EACB-B8AD-2444-3A0B27A1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048363" y="1663236"/>
            <a:ext cx="5912577" cy="7982878"/>
          </a:xfrm>
          <a:prstGeom prst="roundRect">
            <a:avLst>
              <a:gd name="adj" fmla="val 5614"/>
            </a:avLst>
          </a:prstGeom>
          <a:ln w="190500" cap="rnd">
            <a:noFill/>
            <a:prstDash val="solid"/>
          </a:ln>
          <a:effectLst/>
        </p:spPr>
      </p:pic>
      <p:grpSp>
        <p:nvGrpSpPr>
          <p:cNvPr id="12" name="Group 38">
            <a:extLst>
              <a:ext uri="{FF2B5EF4-FFF2-40B4-BE49-F238E27FC236}">
                <a16:creationId xmlns:a16="http://schemas.microsoft.com/office/drawing/2014/main" id="{630D9513-3E01-C81F-B802-82F6490192BB}"/>
              </a:ext>
            </a:extLst>
          </p:cNvPr>
          <p:cNvGrpSpPr/>
          <p:nvPr/>
        </p:nvGrpSpPr>
        <p:grpSpPr>
          <a:xfrm>
            <a:off x="1417375" y="7761202"/>
            <a:ext cx="1033570" cy="1027262"/>
            <a:chOff x="7667560" y="2240582"/>
            <a:chExt cx="1033570" cy="1027262"/>
          </a:xfrm>
          <a:solidFill>
            <a:schemeClr val="bg1">
              <a:lumMod val="95000"/>
            </a:schemeClr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BABE68E-3487-A9FA-0F2F-90158EFE99F9}"/>
                </a:ext>
              </a:extLst>
            </p:cNvPr>
            <p:cNvSpPr/>
            <p:nvPr/>
          </p:nvSpPr>
          <p:spPr>
            <a:xfrm>
              <a:off x="7667560" y="2240582"/>
              <a:ext cx="1027262" cy="1027262"/>
            </a:xfrm>
            <a:prstGeom prst="ellipse">
              <a:avLst/>
            </a:prstGeom>
            <a:grpFill/>
            <a:ln>
              <a:noFill/>
            </a:ln>
            <a:effectLst>
              <a:outerShdw blurRad="152400" rotWithShape="0">
                <a:schemeClr val="bg1">
                  <a:lumMod val="85000"/>
                  <a:alpha val="84927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E8972"/>
                </a:solidFill>
              </a:endParaRPr>
            </a:p>
          </p:txBody>
        </p:sp>
        <p:sp>
          <p:nvSpPr>
            <p:cNvPr id="14" name="TextBox 35">
              <a:extLst>
                <a:ext uri="{FF2B5EF4-FFF2-40B4-BE49-F238E27FC236}">
                  <a16:creationId xmlns:a16="http://schemas.microsoft.com/office/drawing/2014/main" id="{763B9383-B18B-D148-583B-F1056D2D040A}"/>
                </a:ext>
              </a:extLst>
            </p:cNvPr>
            <p:cNvSpPr txBox="1"/>
            <p:nvPr/>
          </p:nvSpPr>
          <p:spPr>
            <a:xfrm>
              <a:off x="7693018" y="2484185"/>
              <a:ext cx="100811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E8972"/>
                  </a:solidFill>
                  <a:latin typeface="Titillium Web" pitchFamily="2" charset="77"/>
                </a:rPr>
                <a:t>30</a:t>
              </a:r>
              <a:r>
                <a:rPr lang="en-US" sz="3200" b="1" baseline="30000">
                  <a:solidFill>
                    <a:srgbClr val="0E8972"/>
                  </a:solidFill>
                  <a:latin typeface="Titillium Web" pitchFamily="2" charset="77"/>
                </a:rPr>
                <a:t>+</a:t>
              </a:r>
            </a:p>
          </p:txBody>
        </p:sp>
      </p:grpSp>
      <p:grpSp>
        <p:nvGrpSpPr>
          <p:cNvPr id="15" name="Group 38">
            <a:extLst>
              <a:ext uri="{FF2B5EF4-FFF2-40B4-BE49-F238E27FC236}">
                <a16:creationId xmlns:a16="http://schemas.microsoft.com/office/drawing/2014/main" id="{E2D6EC7D-CBB9-6432-2E84-094818340D73}"/>
              </a:ext>
            </a:extLst>
          </p:cNvPr>
          <p:cNvGrpSpPr/>
          <p:nvPr/>
        </p:nvGrpSpPr>
        <p:grpSpPr>
          <a:xfrm>
            <a:off x="1411067" y="9032067"/>
            <a:ext cx="1033570" cy="1027262"/>
            <a:chOff x="7667560" y="2240582"/>
            <a:chExt cx="1033570" cy="1027262"/>
          </a:xfrm>
          <a:solidFill>
            <a:schemeClr val="bg1">
              <a:lumMod val="95000"/>
            </a:schemeClr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1AC1EC-69CF-81ED-3081-09B802598D57}"/>
                </a:ext>
              </a:extLst>
            </p:cNvPr>
            <p:cNvSpPr/>
            <p:nvPr/>
          </p:nvSpPr>
          <p:spPr>
            <a:xfrm>
              <a:off x="7667560" y="2240582"/>
              <a:ext cx="1027262" cy="1027262"/>
            </a:xfrm>
            <a:prstGeom prst="ellipse">
              <a:avLst/>
            </a:prstGeom>
            <a:grpFill/>
            <a:ln>
              <a:noFill/>
            </a:ln>
            <a:effectLst>
              <a:outerShdw blurRad="152400" rotWithShape="0">
                <a:schemeClr val="bg1">
                  <a:lumMod val="85000"/>
                  <a:alpha val="84927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E8972"/>
                </a:solidFill>
              </a:endParaRPr>
            </a:p>
          </p:txBody>
        </p:sp>
        <p:sp>
          <p:nvSpPr>
            <p:cNvPr id="17" name="TextBox 35">
              <a:extLst>
                <a:ext uri="{FF2B5EF4-FFF2-40B4-BE49-F238E27FC236}">
                  <a16:creationId xmlns:a16="http://schemas.microsoft.com/office/drawing/2014/main" id="{E0F38CFF-4A6D-168B-F617-2EA576B2F051}"/>
                </a:ext>
              </a:extLst>
            </p:cNvPr>
            <p:cNvSpPr txBox="1"/>
            <p:nvPr/>
          </p:nvSpPr>
          <p:spPr>
            <a:xfrm>
              <a:off x="7693018" y="2484185"/>
              <a:ext cx="100811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E8972"/>
                  </a:solidFill>
                  <a:latin typeface="Titillium Web" pitchFamily="2" charset="77"/>
                </a:rPr>
                <a:t>15</a:t>
              </a:r>
              <a:r>
                <a:rPr lang="en-US" sz="3200" b="1" baseline="30000">
                  <a:solidFill>
                    <a:srgbClr val="0E8972"/>
                  </a:solidFill>
                  <a:latin typeface="Titillium Web" pitchFamily="2" charset="77"/>
                </a:rPr>
                <a:t>+</a:t>
              </a:r>
            </a:p>
          </p:txBody>
        </p:sp>
      </p:grpSp>
      <p:pic>
        <p:nvPicPr>
          <p:cNvPr id="3" name="Graphic 68">
            <a:extLst>
              <a:ext uri="{FF2B5EF4-FFF2-40B4-BE49-F238E27FC236}">
                <a16:creationId xmlns:a16="http://schemas.microsoft.com/office/drawing/2014/main" id="{94EC6C46-74D4-29CD-C404-90DA778D37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33522" y="209432"/>
            <a:ext cx="2146587" cy="874537"/>
          </a:xfrm>
          <a:prstGeom prst="rect">
            <a:avLst/>
          </a:prstGeom>
        </p:spPr>
      </p:pic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C9A4AB9E-3E19-C602-5A52-8C3A254406C5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8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75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6E958-D762-EF9B-E962-068E23A28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E3607-3473-A010-0397-1D4A2F4327B0}"/>
              </a:ext>
            </a:extLst>
          </p:cNvPr>
          <p:cNvSpPr txBox="1"/>
          <p:nvPr/>
        </p:nvSpPr>
        <p:spPr>
          <a:xfrm>
            <a:off x="882282" y="10664021"/>
            <a:ext cx="150485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noProof="0" dirty="0">
                <a:solidFill>
                  <a:schemeClr val="bg1"/>
                </a:solidFill>
                <a:latin typeface="Lato" panose="020F0502020204030203" pitchFamily="34" charset="77"/>
              </a:rPr>
              <a:t>Training of Trainers on Climate-Sanitation Nexus – UPM Introduction and Opening Remarks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3C82A1B-7CE7-853B-D0F0-F8290F3F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46" t="22192" r="10741" b="38690"/>
          <a:stretch/>
        </p:blipFill>
        <p:spPr>
          <a:xfrm>
            <a:off x="791630" y="2610654"/>
            <a:ext cx="18520839" cy="5395426"/>
          </a:xfrm>
          <a:prstGeom prst="rect">
            <a:avLst/>
          </a:prstGeom>
        </p:spPr>
      </p:pic>
      <p:sp>
        <p:nvSpPr>
          <p:cNvPr id="5" name="Title 33">
            <a:extLst>
              <a:ext uri="{FF2B5EF4-FFF2-40B4-BE49-F238E27FC236}">
                <a16:creationId xmlns:a16="http://schemas.microsoft.com/office/drawing/2014/main" id="{AF0708A3-CB4F-D932-B120-94D92AD407BC}"/>
              </a:ext>
            </a:extLst>
          </p:cNvPr>
          <p:cNvSpPr txBox="1">
            <a:spLocks/>
          </p:cNvSpPr>
          <p:nvPr/>
        </p:nvSpPr>
        <p:spPr>
          <a:xfrm>
            <a:off x="2125634" y="8847145"/>
            <a:ext cx="3563566" cy="834827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0" dirty="0">
                <a:solidFill>
                  <a:srgbClr val="004A80"/>
                </a:solidFill>
                <a:latin typeface="Titillium Web SemiBold" pitchFamily="2" charset="77"/>
              </a:rPr>
              <a:t>Climate Action</a:t>
            </a:r>
          </a:p>
          <a:p>
            <a:r>
              <a:rPr lang="en-US" sz="2400" kern="0" dirty="0">
                <a:solidFill>
                  <a:srgbClr val="004A80"/>
                </a:solidFill>
                <a:latin typeface="Titillium Web SemiBold" pitchFamily="2" charset="77"/>
              </a:rPr>
              <a:t>Project Development</a:t>
            </a:r>
            <a:endParaRPr lang="en-US" sz="240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5731C7C2-7E79-1338-F4F0-8ECA75CFCB79}"/>
              </a:ext>
            </a:extLst>
          </p:cNvPr>
          <p:cNvSpPr txBox="1">
            <a:spLocks/>
          </p:cNvSpPr>
          <p:nvPr/>
        </p:nvSpPr>
        <p:spPr>
          <a:xfrm>
            <a:off x="8186506" y="8847145"/>
            <a:ext cx="3563566" cy="834827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0" dirty="0">
                <a:solidFill>
                  <a:srgbClr val="004A80"/>
                </a:solidFill>
                <a:latin typeface="Titillium Web SemiBold" pitchFamily="2" charset="77"/>
              </a:rPr>
              <a:t>Carbon Trading &amp;</a:t>
            </a:r>
          </a:p>
          <a:p>
            <a:r>
              <a:rPr lang="en-US" sz="2400" kern="0" dirty="0">
                <a:solidFill>
                  <a:srgbClr val="004A80"/>
                </a:solidFill>
                <a:latin typeface="Titillium Web SemiBold" pitchFamily="2" charset="77"/>
              </a:rPr>
              <a:t>Climate Strategy</a:t>
            </a:r>
            <a:endParaRPr lang="en-US" sz="240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sp>
        <p:nvSpPr>
          <p:cNvPr id="7" name="Title 33">
            <a:extLst>
              <a:ext uri="{FF2B5EF4-FFF2-40B4-BE49-F238E27FC236}">
                <a16:creationId xmlns:a16="http://schemas.microsoft.com/office/drawing/2014/main" id="{40E06E9A-4279-B03A-E932-0B971563332A}"/>
              </a:ext>
            </a:extLst>
          </p:cNvPr>
          <p:cNvSpPr txBox="1">
            <a:spLocks/>
          </p:cNvSpPr>
          <p:nvPr/>
        </p:nvSpPr>
        <p:spPr>
          <a:xfrm>
            <a:off x="14572981" y="8811227"/>
            <a:ext cx="3235227" cy="906661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kern="0" dirty="0">
                <a:solidFill>
                  <a:srgbClr val="004A80"/>
                </a:solidFill>
                <a:latin typeface="Titillium Web SemiBold" pitchFamily="2" charset="77"/>
              </a:rPr>
              <a:t>Sustainable Sanitation - Waste - Energy Nexus</a:t>
            </a:r>
            <a:endParaRPr lang="en-US" sz="2400" dirty="0">
              <a:solidFill>
                <a:srgbClr val="004A80"/>
              </a:solidFill>
              <a:latin typeface="Titillium Web SemiBold" pitchFamily="2" charset="77"/>
            </a:endParaRPr>
          </a:p>
        </p:txBody>
      </p:sp>
      <p:grpSp>
        <p:nvGrpSpPr>
          <p:cNvPr id="8" name="Group 21">
            <a:extLst>
              <a:ext uri="{FF2B5EF4-FFF2-40B4-BE49-F238E27FC236}">
                <a16:creationId xmlns:a16="http://schemas.microsoft.com/office/drawing/2014/main" id="{2157F847-4090-D4C7-040F-B863751697B8}"/>
              </a:ext>
            </a:extLst>
          </p:cNvPr>
          <p:cNvGrpSpPr/>
          <p:nvPr/>
        </p:nvGrpSpPr>
        <p:grpSpPr>
          <a:xfrm>
            <a:off x="2868836" y="6822960"/>
            <a:ext cx="2077163" cy="1875736"/>
            <a:chOff x="1864917" y="4365104"/>
            <a:chExt cx="1027262" cy="10272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6635EF8-E46C-22CD-7353-3E5A6808A1B3}"/>
                </a:ext>
              </a:extLst>
            </p:cNvPr>
            <p:cNvSpPr/>
            <p:nvPr/>
          </p:nvSpPr>
          <p:spPr>
            <a:xfrm>
              <a:off x="1864917" y="4365104"/>
              <a:ext cx="1027262" cy="10272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52400" rotWithShape="0">
                <a:schemeClr val="bg1">
                  <a:lumMod val="75000"/>
                  <a:alpha val="8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424537-4F9D-1DBC-F9B7-F882B20C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3758" y="4650135"/>
              <a:ext cx="449580" cy="457200"/>
            </a:xfrm>
            <a:prstGeom prst="rect">
              <a:avLst/>
            </a:prstGeom>
          </p:spPr>
        </p:pic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AE2D46AE-F48B-8632-9724-8145EB5657CE}"/>
              </a:ext>
            </a:extLst>
          </p:cNvPr>
          <p:cNvGrpSpPr/>
          <p:nvPr/>
        </p:nvGrpSpPr>
        <p:grpSpPr>
          <a:xfrm>
            <a:off x="8929708" y="6822959"/>
            <a:ext cx="2077163" cy="1875736"/>
            <a:chOff x="5582369" y="4393869"/>
            <a:chExt cx="1027262" cy="102726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25A36D-568C-57BE-636A-33A694D7AA23}"/>
                </a:ext>
              </a:extLst>
            </p:cNvPr>
            <p:cNvSpPr/>
            <p:nvPr/>
          </p:nvSpPr>
          <p:spPr>
            <a:xfrm>
              <a:off x="5582369" y="4393869"/>
              <a:ext cx="1027262" cy="10272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52400" rotWithShape="0">
                <a:schemeClr val="bg1">
                  <a:lumMod val="75000"/>
                  <a:alpha val="8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5523A2A4-5053-BE33-7F9B-77B805DF9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2231" y="4678900"/>
              <a:ext cx="527538" cy="457200"/>
            </a:xfrm>
            <a:prstGeom prst="rect">
              <a:avLst/>
            </a:prstGeom>
          </p:spPr>
        </p:pic>
      </p:grpSp>
      <p:grpSp>
        <p:nvGrpSpPr>
          <p:cNvPr id="14" name="Group 19">
            <a:extLst>
              <a:ext uri="{FF2B5EF4-FFF2-40B4-BE49-F238E27FC236}">
                <a16:creationId xmlns:a16="http://schemas.microsoft.com/office/drawing/2014/main" id="{9EFC3506-3CB8-57B3-5EE4-89CFEB0F7152}"/>
              </a:ext>
            </a:extLst>
          </p:cNvPr>
          <p:cNvGrpSpPr/>
          <p:nvPr/>
        </p:nvGrpSpPr>
        <p:grpSpPr>
          <a:xfrm>
            <a:off x="15152014" y="6715131"/>
            <a:ext cx="2077163" cy="1875736"/>
            <a:chOff x="9135653" y="4387082"/>
            <a:chExt cx="1027262" cy="10272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DF4647-174A-0AA4-E5DE-0C298B7C0E1D}"/>
                </a:ext>
              </a:extLst>
            </p:cNvPr>
            <p:cNvSpPr/>
            <p:nvPr/>
          </p:nvSpPr>
          <p:spPr>
            <a:xfrm>
              <a:off x="9135653" y="4387082"/>
              <a:ext cx="1027262" cy="10272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52400" rotWithShape="0">
                <a:schemeClr val="bg1">
                  <a:lumMod val="75000"/>
                  <a:alpha val="8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1">
              <a:extLst>
                <a:ext uri="{FF2B5EF4-FFF2-40B4-BE49-F238E27FC236}">
                  <a16:creationId xmlns:a16="http://schemas.microsoft.com/office/drawing/2014/main" id="{F4513187-B115-B43E-D756-43A524C4E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7828" y="4638718"/>
              <a:ext cx="442913" cy="457200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D83F501F-ABE5-F90F-FC27-6A88DE8A987D}"/>
              </a:ext>
            </a:extLst>
          </p:cNvPr>
          <p:cNvSpPr/>
          <p:nvPr/>
        </p:nvSpPr>
        <p:spPr>
          <a:xfrm>
            <a:off x="1225093" y="1382156"/>
            <a:ext cx="0" cy="1235710"/>
          </a:xfrm>
          <a:custGeom>
            <a:avLst/>
            <a:gdLst/>
            <a:ahLst/>
            <a:cxnLst/>
            <a:rect l="l" t="t" r="r" b="b"/>
            <a:pathLst>
              <a:path h="1235710">
                <a:moveTo>
                  <a:pt x="0" y="0"/>
                </a:moveTo>
                <a:lnTo>
                  <a:pt x="0" y="1235564"/>
                </a:lnTo>
              </a:path>
            </a:pathLst>
          </a:custGeom>
          <a:ln w="62825">
            <a:solidFill>
              <a:srgbClr val="F6B1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570587C4-E1AA-2E2D-A5DD-5301BC6DB751}"/>
              </a:ext>
            </a:extLst>
          </p:cNvPr>
          <p:cNvSpPr txBox="1"/>
          <p:nvPr/>
        </p:nvSpPr>
        <p:spPr>
          <a:xfrm>
            <a:off x="1441485" y="1502539"/>
            <a:ext cx="163667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noProof="0" dirty="0">
                <a:latin typeface="Lato Black" panose="020F0502020204030203" pitchFamily="34" charset="77"/>
              </a:rPr>
              <a:t>Technical Assistance, Advisory and Capacity Building for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32A575BD-6023-E890-27ED-836848369596}"/>
              </a:ext>
            </a:extLst>
          </p:cNvPr>
          <p:cNvSpPr txBox="1"/>
          <p:nvPr/>
        </p:nvSpPr>
        <p:spPr>
          <a:xfrm>
            <a:off x="1441485" y="737085"/>
            <a:ext cx="10051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noProof="0" dirty="0">
                <a:latin typeface="Lato Light" panose="020F0302020204030203" pitchFamily="34" charset="77"/>
              </a:rPr>
              <a:t>We offer</a:t>
            </a:r>
          </a:p>
        </p:txBody>
      </p:sp>
      <p:pic>
        <p:nvPicPr>
          <p:cNvPr id="21" name="Grafik 20" descr="Ein Bild, das Grafiken, Schrift, Logo, Grafikdesign enthält.&#10;&#10;KI-generierte Inhalte können fehlerhaft sein.">
            <a:extLst>
              <a:ext uri="{FF2B5EF4-FFF2-40B4-BE49-F238E27FC236}">
                <a16:creationId xmlns:a16="http://schemas.microsoft.com/office/drawing/2014/main" id="{0C3A1651-8C47-EAD0-3F47-E19825F6D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427" y="276479"/>
            <a:ext cx="2137750" cy="769990"/>
          </a:xfrm>
          <a:prstGeom prst="rect">
            <a:avLst/>
          </a:prstGeom>
        </p:spPr>
      </p:pic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B16BF8E8-53B1-9884-33A1-32ADFB0CB77F}"/>
              </a:ext>
            </a:extLst>
          </p:cNvPr>
          <p:cNvSpPr txBox="1">
            <a:spLocks/>
          </p:cNvSpPr>
          <p:nvPr/>
        </p:nvSpPr>
        <p:spPr>
          <a:xfrm>
            <a:off x="14958134" y="10651864"/>
            <a:ext cx="4623943" cy="276999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/>
            <a:fld id="{B6F15528-21DE-4FAA-801E-634DDDAF4B2B}" type="slidenum">
              <a:rPr lang="en-FR" smtClean="0">
                <a:solidFill>
                  <a:schemeClr val="tx1"/>
                </a:solidFill>
              </a:rPr>
              <a:pPr algn="r"/>
              <a:t>9</a:t>
            </a:fld>
            <a:endParaRPr lang="en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17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8B89C"/>
      </a:dk2>
      <a:lt2>
        <a:srgbClr val="FFFFFF"/>
      </a:lt2>
      <a:accent1>
        <a:srgbClr val="08B89C"/>
      </a:accent1>
      <a:accent2>
        <a:srgbClr val="F5B01B"/>
      </a:accent2>
      <a:accent3>
        <a:srgbClr val="945874"/>
      </a:accent3>
      <a:accent4>
        <a:srgbClr val="DC5758"/>
      </a:accent4>
      <a:accent5>
        <a:srgbClr val="367865"/>
      </a:accent5>
      <a:accent6>
        <a:srgbClr val="69BBDC"/>
      </a:accent6>
      <a:hlink>
        <a:srgbClr val="08B89C"/>
      </a:hlink>
      <a:folHlink>
        <a:srgbClr val="EAE5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 Presentation" id="{8D81FA6A-C9EC-4D73-8E6C-D59F5EBB8786}" vid="{C9595A5C-54F3-49D6-A9D9-E7C138EF18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c881f8-4278-4867-b426-cb4fc2a8ea98">
      <Terms xmlns="http://schemas.microsoft.com/office/infopath/2007/PartnerControls"/>
    </lcf76f155ced4ddcb4097134ff3c332f>
    <TaxCatchAll xmlns="fb8c4722-8444-49f8-8256-7a94408702c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FEB3B636A8849B3027D304D958C2B" ma:contentTypeVersion="18" ma:contentTypeDescription="Create a new document." ma:contentTypeScope="" ma:versionID="7eb244738a7c214551287ba383fc7fb9">
  <xsd:schema xmlns:xsd="http://www.w3.org/2001/XMLSchema" xmlns:xs="http://www.w3.org/2001/XMLSchema" xmlns:p="http://schemas.microsoft.com/office/2006/metadata/properties" xmlns:ns2="2bc881f8-4278-4867-b426-cb4fc2a8ea98" xmlns:ns3="fb8c4722-8444-49f8-8256-7a94408702c6" targetNamespace="http://schemas.microsoft.com/office/2006/metadata/properties" ma:root="true" ma:fieldsID="788e130360962f06dd304d8e06b0538f" ns2:_="" ns3:_="">
    <xsd:import namespace="2bc881f8-4278-4867-b426-cb4fc2a8ea98"/>
    <xsd:import namespace="fb8c4722-8444-49f8-8256-7a9440870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881f8-4278-4867-b426-cb4fc2a8e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72cfb00-c42a-46a1-97e5-bfa8e9cb2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c4722-8444-49f8-8256-7a94408702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1b6b4e3-0a7b-4683-9226-c8274d5c367b}" ma:internalName="TaxCatchAll" ma:showField="CatchAllData" ma:web="fb8c4722-8444-49f8-8256-7a94408702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81A023-7298-4526-8A46-37FAC96D0C80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fb8c4722-8444-49f8-8256-7a94408702c6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2bc881f8-4278-4867-b426-cb4fc2a8ea9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1563B9-0E71-43EB-90C6-495EA5E35B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A2A04-76B4-4F02-973D-C8A2F8DC9622}"/>
</file>

<file path=docProps/app.xml><?xml version="1.0" encoding="utf-8"?>
<Properties xmlns="http://schemas.openxmlformats.org/officeDocument/2006/extended-properties" xmlns:vt="http://schemas.openxmlformats.org/officeDocument/2006/docPropsVTypes">
  <Template>Standard Presentation</Template>
  <TotalTime>320</TotalTime>
  <Words>1550</Words>
  <Application>Microsoft Macintosh PowerPoint</Application>
  <PresentationFormat>Custom</PresentationFormat>
  <Paragraphs>242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Lato ExtraBold</vt:lpstr>
      <vt:lpstr>Lato Black</vt:lpstr>
      <vt:lpstr>Lato-Light</vt:lpstr>
      <vt:lpstr>Wingdings</vt:lpstr>
      <vt:lpstr>Titillium Web</vt:lpstr>
      <vt:lpstr>Lato Light</vt:lpstr>
      <vt:lpstr>Aptos</vt:lpstr>
      <vt:lpstr>Titillium Web SemiBold</vt:lpstr>
      <vt:lpstr>Helvetica Neue Light</vt:lpstr>
      <vt:lpstr>Arial Black</vt:lpstr>
      <vt:lpstr>Arial</vt:lpstr>
      <vt:lpstr>Lato</vt:lpstr>
      <vt:lpstr>Office Theme</vt:lpstr>
      <vt:lpstr>PowerPoint Presentation</vt:lpstr>
      <vt:lpstr>PowerPoint Presentation</vt:lpstr>
      <vt:lpstr>PowerPoint Presentation</vt:lpstr>
      <vt:lpstr>ABOUT GGGI</vt:lpstr>
      <vt:lpstr>GGGI MEMBER STATES &amp; COUNTRIES OF OPERATION</vt:lpstr>
      <vt:lpstr>GGGI PROGRAMMATIC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Jean Pierre Bucyensenge</dc:creator>
  <cp:lastModifiedBy>Marie Reysset</cp:lastModifiedBy>
  <cp:revision>23</cp:revision>
  <dcterms:created xsi:type="dcterms:W3CDTF">2025-03-19T17:39:14Z</dcterms:created>
  <dcterms:modified xsi:type="dcterms:W3CDTF">2025-08-22T17:49:29Z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0x010100D88FEB3B636A8849B3027D304D958C2B</vt:lpwstr>
  </property>
  <property fmtid="{D5CDD505-2E9C-101B-9397-08002B2CF9AE}" pid="4" name="ResponsibleUnit/Person">
    <vt:lpwstr>67;#i:0#.f|membership|sujeung.hong@gggi.org,#i:0#.f|membership|sujeung.hong@gggi.org,#sujeung.hong@gggi.org,#,#Su Jeung Hong,#,#Director of ODG (Governance, Strategy, Partnerships, Comms),#Communication and Knowledge Sharing Officer</vt:lpwstr>
  </property>
</Properties>
</file>