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1"/>
  </p:notesMasterIdLst>
  <p:sldIdLst>
    <p:sldId id="278" r:id="rId5"/>
    <p:sldId id="330" r:id="rId6"/>
    <p:sldId id="331" r:id="rId7"/>
    <p:sldId id="323" r:id="rId8"/>
    <p:sldId id="329" r:id="rId9"/>
    <p:sldId id="327" r:id="rId10"/>
    <p:sldId id="322" r:id="rId11"/>
    <p:sldId id="332" r:id="rId12"/>
    <p:sldId id="279" r:id="rId13"/>
    <p:sldId id="277" r:id="rId14"/>
    <p:sldId id="289" r:id="rId15"/>
    <p:sldId id="313" r:id="rId16"/>
    <p:sldId id="284" r:id="rId17"/>
    <p:sldId id="290" r:id="rId18"/>
    <p:sldId id="308" r:id="rId19"/>
    <p:sldId id="311" r:id="rId20"/>
    <p:sldId id="312" r:id="rId21"/>
    <p:sldId id="314" r:id="rId22"/>
    <p:sldId id="287" r:id="rId23"/>
    <p:sldId id="315" r:id="rId24"/>
    <p:sldId id="316" r:id="rId25"/>
    <p:sldId id="317" r:id="rId26"/>
    <p:sldId id="318" r:id="rId27"/>
    <p:sldId id="319" r:id="rId28"/>
    <p:sldId id="326" r:id="rId29"/>
    <p:sldId id="276" r:id="rId3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972"/>
    <a:srgbClr val="07B89D"/>
    <a:srgbClr val="F6B11B"/>
    <a:srgbClr val="004A80"/>
    <a:srgbClr val="08B89D"/>
    <a:srgbClr val="E584B6"/>
    <a:srgbClr val="00B3E3"/>
    <a:srgbClr val="69BCDD"/>
    <a:srgbClr val="945874"/>
    <a:srgbClr val="EF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920D5-85AD-F24E-BB68-21E7C3E8115A}" v="2" dt="2025-08-22T17:56:19.4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5"/>
    <p:restoredTop sz="94621"/>
  </p:normalViewPr>
  <p:slideViewPr>
    <p:cSldViewPr snapToGrid="0">
      <p:cViewPr varScale="1">
        <p:scale>
          <a:sx n="64" d="100"/>
          <a:sy n="64" d="100"/>
        </p:scale>
        <p:origin x="176" y="8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eysset" userId="da34172a-9a3d-4507-a76d-9da88a77cce9" providerId="ADAL" clId="{68FC925A-360D-5060-A2AC-EFF9A62A5F16}"/>
    <pc:docChg chg="custSel addSld modSld">
      <pc:chgData name="Marie Reysset" userId="da34172a-9a3d-4507-a76d-9da88a77cce9" providerId="ADAL" clId="{68FC925A-360D-5060-A2AC-EFF9A62A5F16}" dt="2025-08-22T17:56:43.241" v="23" actId="20577"/>
      <pc:docMkLst>
        <pc:docMk/>
      </pc:docMkLst>
      <pc:sldChg chg="modSp mod">
        <pc:chgData name="Marie Reysset" userId="da34172a-9a3d-4507-a76d-9da88a77cce9" providerId="ADAL" clId="{68FC925A-360D-5060-A2AC-EFF9A62A5F16}" dt="2025-08-22T17:56:43.241" v="23" actId="20577"/>
        <pc:sldMkLst>
          <pc:docMk/>
          <pc:sldMk cId="3906848854" sldId="322"/>
        </pc:sldMkLst>
        <pc:spChg chg="mod">
          <ac:chgData name="Marie Reysset" userId="da34172a-9a3d-4507-a76d-9da88a77cce9" providerId="ADAL" clId="{68FC925A-360D-5060-A2AC-EFF9A62A5F16}" dt="2025-08-22T17:56:43.241" v="23" actId="20577"/>
          <ac:spMkLst>
            <pc:docMk/>
            <pc:sldMk cId="3906848854" sldId="322"/>
            <ac:spMk id="4" creationId="{12FDFA58-9BCB-26E2-336F-92A8BC470BCF}"/>
          </ac:spMkLst>
        </pc:spChg>
      </pc:sldChg>
      <pc:sldChg chg="addSp delSp modSp mod">
        <pc:chgData name="Marie Reysset" userId="da34172a-9a3d-4507-a76d-9da88a77cce9" providerId="ADAL" clId="{68FC925A-360D-5060-A2AC-EFF9A62A5F16}" dt="2025-08-22T17:56:25.112" v="17" actId="1076"/>
        <pc:sldMkLst>
          <pc:docMk/>
          <pc:sldMk cId="3256486846" sldId="327"/>
        </pc:sldMkLst>
        <pc:picChg chg="del">
          <ac:chgData name="Marie Reysset" userId="da34172a-9a3d-4507-a76d-9da88a77cce9" providerId="ADAL" clId="{68FC925A-360D-5060-A2AC-EFF9A62A5F16}" dt="2025-08-22T17:56:17.256" v="11" actId="478"/>
          <ac:picMkLst>
            <pc:docMk/>
            <pc:sldMk cId="3256486846" sldId="327"/>
            <ac:picMk id="4" creationId="{AE083828-44FA-DC44-FFE1-30BCA103D3A2}"/>
          </ac:picMkLst>
        </pc:picChg>
        <pc:picChg chg="add mod">
          <ac:chgData name="Marie Reysset" userId="da34172a-9a3d-4507-a76d-9da88a77cce9" providerId="ADAL" clId="{68FC925A-360D-5060-A2AC-EFF9A62A5F16}" dt="2025-08-22T17:56:25.112" v="17" actId="1076"/>
          <ac:picMkLst>
            <pc:docMk/>
            <pc:sldMk cId="3256486846" sldId="327"/>
            <ac:picMk id="9" creationId="{CFC05365-97C3-C5D7-AF65-E0EEE533D34A}"/>
          </ac:picMkLst>
        </pc:picChg>
      </pc:sldChg>
      <pc:sldChg chg="addSp delSp modSp add mod">
        <pc:chgData name="Marie Reysset" userId="da34172a-9a3d-4507-a76d-9da88a77cce9" providerId="ADAL" clId="{68FC925A-360D-5060-A2AC-EFF9A62A5F16}" dt="2025-08-22T17:56:39.516" v="19" actId="1076"/>
        <pc:sldMkLst>
          <pc:docMk/>
          <pc:sldMk cId="71898410" sldId="332"/>
        </pc:sldMkLst>
        <pc:spChg chg="del">
          <ac:chgData name="Marie Reysset" userId="da34172a-9a3d-4507-a76d-9da88a77cce9" providerId="ADAL" clId="{68FC925A-360D-5060-A2AC-EFF9A62A5F16}" dt="2025-08-22T17:53:54.542" v="4" actId="478"/>
          <ac:spMkLst>
            <pc:docMk/>
            <pc:sldMk cId="71898410" sldId="332"/>
            <ac:spMk id="4" creationId="{C7511120-835E-6CA9-CD73-E395B3810B78}"/>
          </ac:spMkLst>
        </pc:spChg>
        <pc:spChg chg="del">
          <ac:chgData name="Marie Reysset" userId="da34172a-9a3d-4507-a76d-9da88a77cce9" providerId="ADAL" clId="{68FC925A-360D-5060-A2AC-EFF9A62A5F16}" dt="2025-08-22T17:53:51.840" v="3" actId="478"/>
          <ac:spMkLst>
            <pc:docMk/>
            <pc:sldMk cId="71898410" sldId="332"/>
            <ac:spMk id="10" creationId="{9E3A14B6-4E64-55B8-A54F-51952886F9DE}"/>
          </ac:spMkLst>
        </pc:spChg>
        <pc:picChg chg="del">
          <ac:chgData name="Marie Reysset" userId="da34172a-9a3d-4507-a76d-9da88a77cce9" providerId="ADAL" clId="{68FC925A-360D-5060-A2AC-EFF9A62A5F16}" dt="2025-08-22T17:53:49.377" v="1" actId="478"/>
          <ac:picMkLst>
            <pc:docMk/>
            <pc:sldMk cId="71898410" sldId="332"/>
            <ac:picMk id="6" creationId="{B97FEE74-2E9A-1246-5F6B-0B74783C5410}"/>
          </ac:picMkLst>
        </pc:picChg>
        <pc:picChg chg="del">
          <ac:chgData name="Marie Reysset" userId="da34172a-9a3d-4507-a76d-9da88a77cce9" providerId="ADAL" clId="{68FC925A-360D-5060-A2AC-EFF9A62A5F16}" dt="2025-08-22T17:53:49.984" v="2" actId="478"/>
          <ac:picMkLst>
            <pc:docMk/>
            <pc:sldMk cId="71898410" sldId="332"/>
            <ac:picMk id="7" creationId="{A14FC883-6F52-0F9E-9EC8-486C171C9AFF}"/>
          </ac:picMkLst>
        </pc:picChg>
        <pc:picChg chg="add mod">
          <ac:chgData name="Marie Reysset" userId="da34172a-9a3d-4507-a76d-9da88a77cce9" providerId="ADAL" clId="{68FC925A-360D-5060-A2AC-EFF9A62A5F16}" dt="2025-08-22T17:56:39.516" v="19" actId="1076"/>
          <ac:picMkLst>
            <pc:docMk/>
            <pc:sldMk cId="71898410" sldId="332"/>
            <ac:picMk id="15" creationId="{D9D1237C-7D9C-C8F8-4A70-4E5DE78538F4}"/>
          </ac:picMkLst>
        </pc:picChg>
      </pc:sldChg>
    </pc:docChg>
  </pc:docChgLst>
  <pc:docChgLst>
    <pc:chgData name="Marie Reysset" userId="da34172a-9a3d-4507-a76d-9da88a77cce9" providerId="ADAL" clId="{41763842-8E43-624C-B63C-104ACD26807F}"/>
    <pc:docChg chg="undo custSel addSld delSld modSld">
      <pc:chgData name="Marie Reysset" userId="da34172a-9a3d-4507-a76d-9da88a77cce9" providerId="ADAL" clId="{41763842-8E43-624C-B63C-104ACD26807F}" dt="2025-06-25T08:30:47.735" v="125" actId="732"/>
      <pc:docMkLst>
        <pc:docMk/>
      </pc:docMkLst>
      <pc:sldChg chg="addSp delSp modSp mod">
        <pc:chgData name="Marie Reysset" userId="da34172a-9a3d-4507-a76d-9da88a77cce9" providerId="ADAL" clId="{41763842-8E43-624C-B63C-104ACD26807F}" dt="2025-06-23T14:00:17.012" v="53" actId="478"/>
        <pc:sldMkLst>
          <pc:docMk/>
          <pc:sldMk cId="2962501559" sldId="284"/>
        </pc:sldMkLst>
      </pc:sldChg>
      <pc:sldChg chg="addSp modSp">
        <pc:chgData name="Marie Reysset" userId="da34172a-9a3d-4507-a76d-9da88a77cce9" providerId="ADAL" clId="{41763842-8E43-624C-B63C-104ACD26807F}" dt="2025-06-23T14:00:09.199" v="50"/>
        <pc:sldMkLst>
          <pc:docMk/>
          <pc:sldMk cId="2751817820" sldId="289"/>
        </pc:sldMkLst>
      </pc:sldChg>
      <pc:sldChg chg="addSp modSp">
        <pc:chgData name="Marie Reysset" userId="da34172a-9a3d-4507-a76d-9da88a77cce9" providerId="ADAL" clId="{41763842-8E43-624C-B63C-104ACD26807F}" dt="2025-06-23T14:00:18.386" v="54"/>
        <pc:sldMkLst>
          <pc:docMk/>
          <pc:sldMk cId="564152385" sldId="290"/>
        </pc:sldMkLst>
      </pc:sldChg>
      <pc:sldChg chg="addSp modSp">
        <pc:chgData name="Marie Reysset" userId="da34172a-9a3d-4507-a76d-9da88a77cce9" providerId="ADAL" clId="{41763842-8E43-624C-B63C-104ACD26807F}" dt="2025-06-23T14:00:20.493" v="55"/>
        <pc:sldMkLst>
          <pc:docMk/>
          <pc:sldMk cId="1337989778" sldId="308"/>
        </pc:sldMkLst>
      </pc:sldChg>
      <pc:sldChg chg="addSp modSp">
        <pc:chgData name="Marie Reysset" userId="da34172a-9a3d-4507-a76d-9da88a77cce9" providerId="ADAL" clId="{41763842-8E43-624C-B63C-104ACD26807F}" dt="2025-06-23T14:00:22.157" v="56"/>
        <pc:sldMkLst>
          <pc:docMk/>
          <pc:sldMk cId="1285941129" sldId="311"/>
        </pc:sldMkLst>
      </pc:sldChg>
      <pc:sldChg chg="addSp modSp">
        <pc:chgData name="Marie Reysset" userId="da34172a-9a3d-4507-a76d-9da88a77cce9" providerId="ADAL" clId="{41763842-8E43-624C-B63C-104ACD26807F}" dt="2025-06-23T14:00:24.023" v="57"/>
        <pc:sldMkLst>
          <pc:docMk/>
          <pc:sldMk cId="2706514565" sldId="312"/>
        </pc:sldMkLst>
      </pc:sldChg>
      <pc:sldChg chg="addSp modSp">
        <pc:chgData name="Marie Reysset" userId="da34172a-9a3d-4507-a76d-9da88a77cce9" providerId="ADAL" clId="{41763842-8E43-624C-B63C-104ACD26807F}" dt="2025-06-23T14:00:11.410" v="51"/>
        <pc:sldMkLst>
          <pc:docMk/>
          <pc:sldMk cId="3994370044" sldId="313"/>
        </pc:sldMkLst>
      </pc:sldChg>
      <pc:sldChg chg="addSp modSp">
        <pc:chgData name="Marie Reysset" userId="da34172a-9a3d-4507-a76d-9da88a77cce9" providerId="ADAL" clId="{41763842-8E43-624C-B63C-104ACD26807F}" dt="2025-06-23T14:00:26.136" v="58"/>
        <pc:sldMkLst>
          <pc:docMk/>
          <pc:sldMk cId="3060197775" sldId="314"/>
        </pc:sldMkLst>
      </pc:sldChg>
      <pc:sldChg chg="addSp modSp">
        <pc:chgData name="Marie Reysset" userId="da34172a-9a3d-4507-a76d-9da88a77cce9" providerId="ADAL" clId="{41763842-8E43-624C-B63C-104ACD26807F}" dt="2025-06-23T14:00:28.755" v="59"/>
        <pc:sldMkLst>
          <pc:docMk/>
          <pc:sldMk cId="4011542129" sldId="315"/>
        </pc:sldMkLst>
      </pc:sldChg>
      <pc:sldChg chg="addSp modSp">
        <pc:chgData name="Marie Reysset" userId="da34172a-9a3d-4507-a76d-9da88a77cce9" providerId="ADAL" clId="{41763842-8E43-624C-B63C-104ACD26807F}" dt="2025-06-23T14:00:30.657" v="60"/>
        <pc:sldMkLst>
          <pc:docMk/>
          <pc:sldMk cId="3612337739" sldId="316"/>
        </pc:sldMkLst>
      </pc:sldChg>
      <pc:sldChg chg="addSp modSp">
        <pc:chgData name="Marie Reysset" userId="da34172a-9a3d-4507-a76d-9da88a77cce9" providerId="ADAL" clId="{41763842-8E43-624C-B63C-104ACD26807F}" dt="2025-06-23T14:00:32.573" v="61"/>
        <pc:sldMkLst>
          <pc:docMk/>
          <pc:sldMk cId="3694077512" sldId="317"/>
        </pc:sldMkLst>
      </pc:sldChg>
      <pc:sldChg chg="addSp modSp">
        <pc:chgData name="Marie Reysset" userId="da34172a-9a3d-4507-a76d-9da88a77cce9" providerId="ADAL" clId="{41763842-8E43-624C-B63C-104ACD26807F}" dt="2025-06-23T14:00:34.630" v="62"/>
        <pc:sldMkLst>
          <pc:docMk/>
          <pc:sldMk cId="111429124" sldId="318"/>
        </pc:sldMkLst>
      </pc:sldChg>
      <pc:sldChg chg="addSp modSp">
        <pc:chgData name="Marie Reysset" userId="da34172a-9a3d-4507-a76d-9da88a77cce9" providerId="ADAL" clId="{41763842-8E43-624C-B63C-104ACD26807F}" dt="2025-06-23T14:00:37.022" v="63"/>
        <pc:sldMkLst>
          <pc:docMk/>
          <pc:sldMk cId="1336616472" sldId="319"/>
        </pc:sldMkLst>
      </pc:sldChg>
      <pc:sldChg chg="addSp modSp mod">
        <pc:chgData name="Marie Reysset" userId="da34172a-9a3d-4507-a76d-9da88a77cce9" providerId="ADAL" clId="{41763842-8E43-624C-B63C-104ACD26807F}" dt="2025-06-23T14:00:03.356" v="49"/>
        <pc:sldMkLst>
          <pc:docMk/>
          <pc:sldMk cId="3906848854" sldId="322"/>
        </pc:sldMkLst>
      </pc:sldChg>
      <pc:sldChg chg="addSp modSp">
        <pc:chgData name="Marie Reysset" userId="da34172a-9a3d-4507-a76d-9da88a77cce9" providerId="ADAL" clId="{41763842-8E43-624C-B63C-104ACD26807F}" dt="2025-06-23T13:59:59.354" v="47"/>
        <pc:sldMkLst>
          <pc:docMk/>
          <pc:sldMk cId="1094464421" sldId="323"/>
        </pc:sldMkLst>
      </pc:sldChg>
      <pc:sldChg chg="addSp modSp mod">
        <pc:chgData name="Marie Reysset" userId="da34172a-9a3d-4507-a76d-9da88a77cce9" providerId="ADAL" clId="{41763842-8E43-624C-B63C-104ACD26807F}" dt="2025-06-25T08:28:09.956" v="109" actId="14100"/>
        <pc:sldMkLst>
          <pc:docMk/>
          <pc:sldMk cId="3256486846" sldId="327"/>
        </pc:sldMkLst>
      </pc:sldChg>
      <pc:sldChg chg="addSp delSp modSp add del mod">
        <pc:chgData name="Marie Reysset" userId="da34172a-9a3d-4507-a76d-9da88a77cce9" providerId="ADAL" clId="{41763842-8E43-624C-B63C-104ACD26807F}" dt="2025-06-25T08:17:35.388" v="103" actId="2696"/>
        <pc:sldMkLst>
          <pc:docMk/>
          <pc:sldMk cId="1231990693" sldId="328"/>
        </pc:sldMkLst>
      </pc:sldChg>
      <pc:sldChg chg="addSp delSp modSp new mod">
        <pc:chgData name="Marie Reysset" userId="da34172a-9a3d-4507-a76d-9da88a77cce9" providerId="ADAL" clId="{41763842-8E43-624C-B63C-104ACD26807F}" dt="2025-06-25T08:30:47.735" v="125" actId="732"/>
        <pc:sldMkLst>
          <pc:docMk/>
          <pc:sldMk cId="1730460636" sldId="329"/>
        </pc:sldMkLst>
      </pc:sldChg>
      <pc:sldChg chg="add">
        <pc:chgData name="Marie Reysset" userId="da34172a-9a3d-4507-a76d-9da88a77cce9" providerId="ADAL" clId="{41763842-8E43-624C-B63C-104ACD26807F}" dt="2025-06-25T08:18:01.833" v="104"/>
        <pc:sldMkLst>
          <pc:docMk/>
          <pc:sldMk cId="1246418230" sldId="330"/>
        </pc:sldMkLst>
      </pc:sldChg>
      <pc:sldChg chg="add">
        <pc:chgData name="Marie Reysset" userId="da34172a-9a3d-4507-a76d-9da88a77cce9" providerId="ADAL" clId="{41763842-8E43-624C-B63C-104ACD26807F}" dt="2025-06-25T08:18:01.833" v="104"/>
        <pc:sldMkLst>
          <pc:docMk/>
          <pc:sldMk cId="1335128741" sldId="331"/>
        </pc:sldMkLst>
      </pc:sldChg>
    </pc:docChg>
  </pc:docChgLst>
  <pc:docChgLst>
    <pc:chgData name="Marie Reysset" userId="da34172a-9a3d-4507-a76d-9da88a77cce9" providerId="ADAL" clId="{841E139D-1472-D243-8A67-FA095FCE43C3}"/>
    <pc:docChg chg="undo custSel addSld delSld modSld">
      <pc:chgData name="Marie Reysset" userId="da34172a-9a3d-4507-a76d-9da88a77cce9" providerId="ADAL" clId="{841E139D-1472-D243-8A67-FA095FCE43C3}" dt="2025-06-05T01:25:06.544" v="162"/>
      <pc:docMkLst>
        <pc:docMk/>
      </pc:docMkLst>
      <pc:sldChg chg="addSp delSp modSp mod">
        <pc:chgData name="Marie Reysset" userId="da34172a-9a3d-4507-a76d-9da88a77cce9" providerId="ADAL" clId="{841E139D-1472-D243-8A67-FA095FCE43C3}" dt="2025-06-04T21:12:42.264" v="117"/>
        <pc:sldMkLst>
          <pc:docMk/>
          <pc:sldMk cId="1681371921" sldId="279"/>
        </pc:sldMkLst>
      </pc:sldChg>
      <pc:sldChg chg="modSp mod">
        <pc:chgData name="Marie Reysset" userId="da34172a-9a3d-4507-a76d-9da88a77cce9" providerId="ADAL" clId="{841E139D-1472-D243-8A67-FA095FCE43C3}" dt="2025-06-04T21:09:51.981" v="83" actId="20577"/>
        <pc:sldMkLst>
          <pc:docMk/>
          <pc:sldMk cId="2962501559" sldId="284"/>
        </pc:sldMkLst>
      </pc:sldChg>
      <pc:sldChg chg="addSp delSp modSp mod">
        <pc:chgData name="Marie Reysset" userId="da34172a-9a3d-4507-a76d-9da88a77cce9" providerId="ADAL" clId="{841E139D-1472-D243-8A67-FA095FCE43C3}" dt="2025-06-04T21:09:13.646" v="67" actId="20577"/>
        <pc:sldMkLst>
          <pc:docMk/>
          <pc:sldMk cId="2751817820" sldId="289"/>
        </pc:sldMkLst>
      </pc:sldChg>
      <pc:sldChg chg="addSp delSp modSp mod">
        <pc:chgData name="Marie Reysset" userId="da34172a-9a3d-4507-a76d-9da88a77cce9" providerId="ADAL" clId="{841E139D-1472-D243-8A67-FA095FCE43C3}" dt="2025-06-04T21:10:22.544" v="88"/>
        <pc:sldMkLst>
          <pc:docMk/>
          <pc:sldMk cId="564152385" sldId="290"/>
        </pc:sldMkLst>
      </pc:sldChg>
      <pc:sldChg chg="addSp delSp modSp mod">
        <pc:chgData name="Marie Reysset" userId="da34172a-9a3d-4507-a76d-9da88a77cce9" providerId="ADAL" clId="{841E139D-1472-D243-8A67-FA095FCE43C3}" dt="2025-06-04T21:10:41.425" v="94" actId="20577"/>
        <pc:sldMkLst>
          <pc:docMk/>
          <pc:sldMk cId="1337989778" sldId="308"/>
        </pc:sldMkLst>
      </pc:sldChg>
      <pc:sldChg chg="addSp delSp modSp mod">
        <pc:chgData name="Marie Reysset" userId="da34172a-9a3d-4507-a76d-9da88a77cce9" providerId="ADAL" clId="{841E139D-1472-D243-8A67-FA095FCE43C3}" dt="2025-06-04T21:11:17.414" v="99" actId="14100"/>
        <pc:sldMkLst>
          <pc:docMk/>
          <pc:sldMk cId="1285941129" sldId="311"/>
        </pc:sldMkLst>
      </pc:sldChg>
      <pc:sldChg chg="addSp delSp modSp mod">
        <pc:chgData name="Marie Reysset" userId="da34172a-9a3d-4507-a76d-9da88a77cce9" providerId="ADAL" clId="{841E139D-1472-D243-8A67-FA095FCE43C3}" dt="2025-06-04T21:11:45.616" v="111"/>
        <pc:sldMkLst>
          <pc:docMk/>
          <pc:sldMk cId="2706514565" sldId="312"/>
        </pc:sldMkLst>
      </pc:sldChg>
      <pc:sldChg chg="addSp delSp modSp mod">
        <pc:chgData name="Marie Reysset" userId="da34172a-9a3d-4507-a76d-9da88a77cce9" providerId="ADAL" clId="{841E139D-1472-D243-8A67-FA095FCE43C3}" dt="2025-06-04T21:09:41.011" v="79"/>
        <pc:sldMkLst>
          <pc:docMk/>
          <pc:sldMk cId="3994370044" sldId="313"/>
        </pc:sldMkLst>
      </pc:sldChg>
      <pc:sldChg chg="addSp delSp modSp mod">
        <pc:chgData name="Marie Reysset" userId="da34172a-9a3d-4507-a76d-9da88a77cce9" providerId="ADAL" clId="{841E139D-1472-D243-8A67-FA095FCE43C3}" dt="2025-06-04T21:11:58.496" v="114"/>
        <pc:sldMkLst>
          <pc:docMk/>
          <pc:sldMk cId="3060197775" sldId="314"/>
        </pc:sldMkLst>
      </pc:sldChg>
      <pc:sldChg chg="addSp delSp modSp mod">
        <pc:chgData name="Marie Reysset" userId="da34172a-9a3d-4507-a76d-9da88a77cce9" providerId="ADAL" clId="{841E139D-1472-D243-8A67-FA095FCE43C3}" dt="2025-06-04T21:13:23.561" v="121"/>
        <pc:sldMkLst>
          <pc:docMk/>
          <pc:sldMk cId="4011542129" sldId="315"/>
        </pc:sldMkLst>
      </pc:sldChg>
      <pc:sldChg chg="addSp delSp modSp mod">
        <pc:chgData name="Marie Reysset" userId="da34172a-9a3d-4507-a76d-9da88a77cce9" providerId="ADAL" clId="{841E139D-1472-D243-8A67-FA095FCE43C3}" dt="2025-06-04T21:13:27.329" v="123"/>
        <pc:sldMkLst>
          <pc:docMk/>
          <pc:sldMk cId="3612337739" sldId="316"/>
        </pc:sldMkLst>
      </pc:sldChg>
      <pc:sldChg chg="addSp delSp modSp mod">
        <pc:chgData name="Marie Reysset" userId="da34172a-9a3d-4507-a76d-9da88a77cce9" providerId="ADAL" clId="{841E139D-1472-D243-8A67-FA095FCE43C3}" dt="2025-06-04T21:13:39.799" v="134"/>
        <pc:sldMkLst>
          <pc:docMk/>
          <pc:sldMk cId="3694077512" sldId="317"/>
        </pc:sldMkLst>
      </pc:sldChg>
      <pc:sldChg chg="addSp delSp modSp mod">
        <pc:chgData name="Marie Reysset" userId="da34172a-9a3d-4507-a76d-9da88a77cce9" providerId="ADAL" clId="{841E139D-1472-D243-8A67-FA095FCE43C3}" dt="2025-06-04T21:13:52.211" v="154"/>
        <pc:sldMkLst>
          <pc:docMk/>
          <pc:sldMk cId="111429124" sldId="318"/>
        </pc:sldMkLst>
      </pc:sldChg>
      <pc:sldChg chg="addSp delSp modSp mod">
        <pc:chgData name="Marie Reysset" userId="da34172a-9a3d-4507-a76d-9da88a77cce9" providerId="ADAL" clId="{841E139D-1472-D243-8A67-FA095FCE43C3}" dt="2025-06-04T21:14:05.322" v="157"/>
        <pc:sldMkLst>
          <pc:docMk/>
          <pc:sldMk cId="1336616472" sldId="319"/>
        </pc:sldMkLst>
      </pc:sldChg>
      <pc:sldChg chg="addSp delSp modSp mod">
        <pc:chgData name="Marie Reysset" userId="da34172a-9a3d-4507-a76d-9da88a77cce9" providerId="ADAL" clId="{841E139D-1472-D243-8A67-FA095FCE43C3}" dt="2025-06-04T21:12:35.955" v="116" actId="14100"/>
        <pc:sldMkLst>
          <pc:docMk/>
          <pc:sldMk cId="3906848854" sldId="322"/>
        </pc:sldMkLst>
      </pc:sldChg>
      <pc:sldChg chg="delSp modSp mod">
        <pc:chgData name="Marie Reysset" userId="da34172a-9a3d-4507-a76d-9da88a77cce9" providerId="ADAL" clId="{841E139D-1472-D243-8A67-FA095FCE43C3}" dt="2025-06-04T21:07:21.595" v="51"/>
        <pc:sldMkLst>
          <pc:docMk/>
          <pc:sldMk cId="1094464421" sldId="323"/>
        </pc:sldMkLst>
      </pc:sldChg>
      <pc:sldChg chg="addSp delSp modSp del mod">
        <pc:chgData name="Marie Reysset" userId="da34172a-9a3d-4507-a76d-9da88a77cce9" providerId="ADAL" clId="{841E139D-1472-D243-8A67-FA095FCE43C3}" dt="2025-06-05T01:22:04.077" v="159" actId="2696"/>
        <pc:sldMkLst>
          <pc:docMk/>
          <pc:sldMk cId="2881877176" sldId="324"/>
        </pc:sldMkLst>
      </pc:sldChg>
      <pc:sldChg chg="addSp delSp modSp del mod">
        <pc:chgData name="Marie Reysset" userId="da34172a-9a3d-4507-a76d-9da88a77cce9" providerId="ADAL" clId="{841E139D-1472-D243-8A67-FA095FCE43C3}" dt="2025-06-05T01:22:04.089" v="160" actId="2696"/>
        <pc:sldMkLst>
          <pc:docMk/>
          <pc:sldMk cId="176852927" sldId="325"/>
        </pc:sldMkLst>
      </pc:sldChg>
      <pc:sldChg chg="addSp delSp modSp add mod">
        <pc:chgData name="Marie Reysset" userId="da34172a-9a3d-4507-a76d-9da88a77cce9" providerId="ADAL" clId="{841E139D-1472-D243-8A67-FA095FCE43C3}" dt="2025-06-05T01:25:06.544" v="162"/>
        <pc:sldMkLst>
          <pc:docMk/>
          <pc:sldMk cId="3256486846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What were your key insight or takeaway from yesterday?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What did you find most interesting or surprising?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How has your understanding of the topic evolved?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What would you like to explore further?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What part of the session was most valuable or engaging for you?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Is there something you would do differently in your work based on yesterday’s discussion?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>
                <a:latin typeface="Lato" panose="020F0502020204030203" pitchFamily="34" charset="77"/>
              </a:rPr>
              <a:t>What questions do you still have moving forward?</a:t>
            </a:r>
            <a:endParaRPr lang="en-US" sz="1200">
              <a:latin typeface="Lato" panose="020F0502020204030203" pitchFamily="34" charset="77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6F6F8-DE44-2BD4-67BD-B8BF6710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B5400-6FEE-972D-3E8B-D485DF739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95F2D-CEE2-5DE7-72A0-4D8D18C89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A6A87-C1B5-DE1E-506A-954D089B7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3D9BA-F463-C953-83FB-70DF9D1C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98E5A-3042-AD37-EE8C-E3BE12E64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71AD2-F7F9-5B66-F066-A343C15AB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724A2-7875-B09E-765B-BA499CD9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BF471-61F4-A626-648E-A64AAA7C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365FD-8517-D3F9-818E-DB4540A60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4B539-1562-FD4D-1F4A-C9621B3DC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27D2-B356-FBA8-90D1-5396854D7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711A-BD3E-21D7-EA3B-4F8075FF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5FC24-47FE-190F-2979-E8180E0C2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A9B69-0988-D9CB-7579-480C699F1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ACE00-84BD-DAE1-3E06-FB6C497FA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E74B-981C-249E-788C-671104DA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73C46-90DA-EBE6-F5E8-01F7B9DB6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FF693-AC56-12C3-83CA-F42E89933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3B9D-832B-C76E-2F8F-88304EFA4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E15B0-1C6D-6E67-F030-492F747D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970F7-6080-45BD-C185-4EF430557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667C9-03F8-182D-70D5-8CC755763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9FCB-2FC4-0643-306B-5B6FB9926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8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20178-A688-7023-A5F2-A435E60D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7A4BE-268F-0DF9-83D0-BBAB2745F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9D73D-4F77-A512-EFC0-0370CC645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7FC9C-D341-0D4C-F77F-86592FE4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802E-7CFA-8A80-0E75-C858D380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E6C60-7415-8D93-ECDD-120925C96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2DBB6-6654-D507-426A-27FCCD36A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9005-D640-75E4-E070-852D19433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884337" y="3200031"/>
            <a:ext cx="647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Climate-SMART sanitation </a:t>
            </a:r>
            <a:endParaRPr lang="en-US" sz="44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A84B7-65BB-74DF-50CF-17285C829586}"/>
              </a:ext>
            </a:extLst>
          </p:cNvPr>
          <p:cNvSpPr txBox="1"/>
          <p:nvPr/>
        </p:nvSpPr>
        <p:spPr>
          <a:xfrm>
            <a:off x="11884336" y="5300985"/>
            <a:ext cx="61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Approach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June 2025</a:t>
            </a: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  <p:pic>
        <p:nvPicPr>
          <p:cNvPr id="12" name="Picture Placeholder 11" descr="A trail with a sign on it&#10;&#10;Description automatically generated">
            <a:extLst>
              <a:ext uri="{FF2B5EF4-FFF2-40B4-BE49-F238E27FC236}">
                <a16:creationId xmlns:a16="http://schemas.microsoft.com/office/drawing/2014/main" id="{EAD93C69-8682-4106-8158-F2845DC92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r="10374"/>
          <a:stretch>
            <a:fillRect/>
          </a:stretch>
        </p:blipFill>
        <p:spPr>
          <a:xfrm>
            <a:off x="1" y="-17585"/>
            <a:ext cx="11153440" cy="11309350"/>
          </a:xfr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61D6C-A526-82D0-79B4-EF4176C01937}"/>
              </a:ext>
            </a:extLst>
          </p:cNvPr>
          <p:cNvSpPr txBox="1"/>
          <p:nvPr/>
        </p:nvSpPr>
        <p:spPr>
          <a:xfrm>
            <a:off x="2427391" y="1484926"/>
            <a:ext cx="100584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19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de-DE" sz="19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PT" sz="325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2EB22-D02E-C5D3-7E88-FE5C2F9884EA}"/>
              </a:ext>
            </a:extLst>
          </p:cNvPr>
          <p:cNvSpPr txBox="1"/>
          <p:nvPr/>
        </p:nvSpPr>
        <p:spPr>
          <a:xfrm>
            <a:off x="5713309" y="2166706"/>
            <a:ext cx="1196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CLIMATE-SMART SANITATION?</a:t>
            </a:r>
          </a:p>
        </p:txBody>
      </p:sp>
      <p:pic>
        <p:nvPicPr>
          <p:cNvPr id="2" name="Graphic 68">
            <a:extLst>
              <a:ext uri="{FF2B5EF4-FFF2-40B4-BE49-F238E27FC236}">
                <a16:creationId xmlns:a16="http://schemas.microsoft.com/office/drawing/2014/main" id="{5BA243EE-ACDD-9E8E-7E9C-6FF117E130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74698" y="452028"/>
            <a:ext cx="1391548" cy="566928"/>
          </a:xfrm>
          <a:prstGeom prst="rect">
            <a:avLst/>
          </a:prstGeom>
        </p:spPr>
      </p:pic>
      <p:pic>
        <p:nvPicPr>
          <p:cNvPr id="7" name="Picture Placeholder 6" descr="A wooden outhouse in the woods&#10;&#10;Description automatically generated">
            <a:extLst>
              <a:ext uri="{FF2B5EF4-FFF2-40B4-BE49-F238E27FC236}">
                <a16:creationId xmlns:a16="http://schemas.microsoft.com/office/drawing/2014/main" id="{94ECA256-AF69-A110-8FE5-13A28512CE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b="45923"/>
          <a:stretch/>
        </p:blipFill>
        <p:spPr>
          <a:xfrm>
            <a:off x="-5200" y="5321416"/>
            <a:ext cx="20109300" cy="6006595"/>
          </a:xfrm>
        </p:spPr>
      </p:pic>
    </p:spTree>
    <p:extLst>
      <p:ext uri="{BB962C8B-B14F-4D97-AF65-F5344CB8AC3E}">
        <p14:creationId xmlns:p14="http://schemas.microsoft.com/office/powerpoint/2010/main" val="175722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6E958-D762-EF9B-E962-068E23A2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0C3A1651-8C47-EAD0-3F47-E19825F6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61" y="445652"/>
            <a:ext cx="1523209" cy="54864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09412DD8-C4CF-AE49-492A-D63F6FF91F4E}"/>
              </a:ext>
            </a:extLst>
          </p:cNvPr>
          <p:cNvSpPr txBox="1"/>
          <p:nvPr/>
        </p:nvSpPr>
        <p:spPr>
          <a:xfrm>
            <a:off x="2529080" y="2915463"/>
            <a:ext cx="147247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Climate-SMART Sanitation</a:t>
            </a:r>
            <a:r>
              <a:rPr lang="en-US" sz="500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integrated approach that embeds </a:t>
            </a:r>
            <a:r>
              <a:rPr lang="en-US" sz="50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safety, mitigation, adaptation, resilience, and transformation</a:t>
            </a:r>
            <a:r>
              <a:rPr lang="en-US" sz="500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into sanitation planning and implementation, aiming to reduce greenhouse gas emissions while strengthening systems against current and future climate impacts.</a:t>
            </a:r>
            <a:endParaRPr lang="en-PT" sz="5000" b="1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020D543-07CA-9217-BCF2-9E79EEFB5F1A}"/>
              </a:ext>
            </a:extLst>
          </p:cNvPr>
          <p:cNvSpPr/>
          <p:nvPr/>
        </p:nvSpPr>
        <p:spPr>
          <a:xfrm rot="5400000">
            <a:off x="9868616" y="1343064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D2BCF21-C6AB-7E22-2903-2163BBA0D03E}"/>
              </a:ext>
            </a:extLst>
          </p:cNvPr>
          <p:cNvSpPr/>
          <p:nvPr/>
        </p:nvSpPr>
        <p:spPr>
          <a:xfrm rot="5400000">
            <a:off x="9652950" y="4430565"/>
            <a:ext cx="477053" cy="8701116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A35B2-6192-18B0-AADE-8D046BB196B2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EFD77848-651C-4787-7217-B62B34CB98C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11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55F16-47FA-559D-CC4D-915B831E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8A8F39-C839-73F6-239A-5AA2BCBBDB4A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0413C-E399-A0DE-8E4E-E03AA51284F8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Climate-SMART Sanitation is: </a:t>
            </a:r>
            <a:endParaRPr lang="en-US" sz="6000" b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7FAFFF9E-8F5E-420E-2274-087E095048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840C7E3-8C4F-18F8-FF87-6D0F2D426B75}"/>
              </a:ext>
            </a:extLst>
          </p:cNvPr>
          <p:cNvGrpSpPr/>
          <p:nvPr/>
        </p:nvGrpSpPr>
        <p:grpSpPr>
          <a:xfrm>
            <a:off x="2113280" y="3728477"/>
            <a:ext cx="10853546" cy="6512803"/>
            <a:chOff x="978215" y="3889605"/>
            <a:chExt cx="10235306" cy="6037590"/>
          </a:xfrm>
        </p:grpSpPr>
        <p:pic>
          <p:nvPicPr>
            <p:cNvPr id="9" name="Picture 8" descr="A blue sign with a toilet&#10;&#10;Description automatically generated">
              <a:extLst>
                <a:ext uri="{FF2B5EF4-FFF2-40B4-BE49-F238E27FC236}">
                  <a16:creationId xmlns:a16="http://schemas.microsoft.com/office/drawing/2014/main" id="{FC55C03A-646B-FA72-3669-BC41A26A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15" t="594" r="7750" b="17748"/>
            <a:stretch/>
          </p:blipFill>
          <p:spPr>
            <a:xfrm>
              <a:off x="978215" y="3889605"/>
              <a:ext cx="4201375" cy="6037590"/>
            </a:xfrm>
            <a:prstGeom prst="rect">
              <a:avLst/>
            </a:prstGeom>
          </p:spPr>
        </p:pic>
        <p:pic>
          <p:nvPicPr>
            <p:cNvPr id="12" name="Picture 11" descr="A green and white sign&#10;&#10;Description automatically generated">
              <a:extLst>
                <a:ext uri="{FF2B5EF4-FFF2-40B4-BE49-F238E27FC236}">
                  <a16:creationId xmlns:a16="http://schemas.microsoft.com/office/drawing/2014/main" id="{30A8A629-77A8-19BB-9C65-A26FC4C2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654" t="2159" r="5654" b="9148"/>
            <a:stretch/>
          </p:blipFill>
          <p:spPr>
            <a:xfrm>
              <a:off x="5178480" y="3892479"/>
              <a:ext cx="3017520" cy="3017520"/>
            </a:xfrm>
            <a:prstGeom prst="rect">
              <a:avLst/>
            </a:prstGeom>
          </p:spPr>
        </p:pic>
        <p:pic>
          <p:nvPicPr>
            <p:cNvPr id="15" name="Picture 14" descr="A green house on stilts on water&#10;&#10;Description automatically generated">
              <a:extLst>
                <a:ext uri="{FF2B5EF4-FFF2-40B4-BE49-F238E27FC236}">
                  <a16:creationId xmlns:a16="http://schemas.microsoft.com/office/drawing/2014/main" id="{245429E5-CA40-5D18-E825-444D300A4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" t="441" r="3892" b="13395"/>
            <a:stretch/>
          </p:blipFill>
          <p:spPr>
            <a:xfrm>
              <a:off x="8196000" y="3892641"/>
              <a:ext cx="3017521" cy="301719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24790D8-DE48-C2A6-49F5-5620CA469F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" t="777" r="4201" b="6883"/>
            <a:stretch/>
          </p:blipFill>
          <p:spPr bwMode="auto">
            <a:xfrm>
              <a:off x="8194890" y="6909674"/>
              <a:ext cx="3017520" cy="3017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A sign with a toilet and tools&#10;&#10;Description automatically generated">
              <a:extLst>
                <a:ext uri="{FF2B5EF4-FFF2-40B4-BE49-F238E27FC236}">
                  <a16:creationId xmlns:a16="http://schemas.microsoft.com/office/drawing/2014/main" id="{0BB7187E-24C5-B74A-1B36-D054A00E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181" t="1341" r="1478" b="2318"/>
            <a:stretch/>
          </p:blipFill>
          <p:spPr>
            <a:xfrm>
              <a:off x="5178480" y="6896825"/>
              <a:ext cx="3017520" cy="303037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D92FC0-FABE-6129-B45E-8AE9922F9FE4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9FB61D5-D436-71CA-4975-5B8249B6BF3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12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7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955A-0AC0-B786-A4B4-EB3C9F6A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8">
            <a:extLst>
              <a:ext uri="{FF2B5EF4-FFF2-40B4-BE49-F238E27FC236}">
                <a16:creationId xmlns:a16="http://schemas.microsoft.com/office/drawing/2014/main" id="{DD8CC9F7-0482-4436-5647-73151C8F0A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1937" y="464654"/>
            <a:ext cx="1391548" cy="566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C0956-6340-07A5-5A1A-CC8ACE97209F}"/>
              </a:ext>
            </a:extLst>
          </p:cNvPr>
          <p:cNvSpPr txBox="1"/>
          <p:nvPr/>
        </p:nvSpPr>
        <p:spPr>
          <a:xfrm>
            <a:off x="1636609" y="1535743"/>
            <a:ext cx="100584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9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</a:t>
            </a:r>
            <a:endParaRPr lang="en-PT" sz="325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F4DFE-0382-05E3-00C5-FBDE53632084}"/>
              </a:ext>
            </a:extLst>
          </p:cNvPr>
          <p:cNvSpPr txBox="1"/>
          <p:nvPr/>
        </p:nvSpPr>
        <p:spPr>
          <a:xfrm>
            <a:off x="5713309" y="2166706"/>
            <a:ext cx="1196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IS CLIMATE-SMART SANITATION RELEVANT?</a:t>
            </a:r>
          </a:p>
        </p:txBody>
      </p:sp>
      <p:pic>
        <p:nvPicPr>
          <p:cNvPr id="10" name="Picture Placeholder 9" descr="A beach with a cloudy sky&#10;&#10;Description automatically generated">
            <a:extLst>
              <a:ext uri="{FF2B5EF4-FFF2-40B4-BE49-F238E27FC236}">
                <a16:creationId xmlns:a16="http://schemas.microsoft.com/office/drawing/2014/main" id="{6A6D57B8-BB10-337E-FBF8-4C121ED6FC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15911"/>
          <a:stretch>
            <a:fillRect/>
          </a:stretch>
        </p:blipFill>
        <p:spPr>
          <a:xfrm>
            <a:off x="-5200" y="5654675"/>
            <a:ext cx="20109300" cy="5654675"/>
          </a:xfrm>
        </p:spPr>
      </p:pic>
    </p:spTree>
    <p:extLst>
      <p:ext uri="{BB962C8B-B14F-4D97-AF65-F5344CB8AC3E}">
        <p14:creationId xmlns:p14="http://schemas.microsoft.com/office/powerpoint/2010/main" val="296250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8CFB0-5165-5519-77F2-C0F1CC42C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22A7EB-5E18-D318-2B6E-73C429178FF9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B8CDC-483A-0CD2-9B46-79A936B36235}"/>
              </a:ext>
            </a:extLst>
          </p:cNvPr>
          <p:cNvSpPr txBox="1"/>
          <p:nvPr/>
        </p:nvSpPr>
        <p:spPr>
          <a:xfrm>
            <a:off x="1441449" y="1478260"/>
            <a:ext cx="12972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Sanitation and climate are connected</a:t>
            </a:r>
            <a:endParaRPr lang="en-IE" sz="6000" b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2D9C1-6920-420F-C081-50A81643BF06}"/>
              </a:ext>
            </a:extLst>
          </p:cNvPr>
          <p:cNvSpPr txBox="1"/>
          <p:nvPr/>
        </p:nvSpPr>
        <p:spPr>
          <a:xfrm>
            <a:off x="1270811" y="4337150"/>
            <a:ext cx="5364188" cy="549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Sanitation systems are highly </a:t>
            </a:r>
            <a:r>
              <a:rPr lang="en-US" sz="2800" b="1">
                <a:solidFill>
                  <a:schemeClr val="tx2"/>
                </a:solidFill>
              </a:rPr>
              <a:t>vulnerable to climate change impacts</a:t>
            </a:r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/>
              <a:t>like:</a:t>
            </a:r>
          </a:p>
          <a:p>
            <a:endParaRPr lang="en-US"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/>
              <a:t>Floods, droughts, extreme heat, and storms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/>
              <a:t>Physical infrastructure damage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/>
              <a:t>Service delivery disruption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/>
              <a:t>Health and contamination risks</a:t>
            </a:r>
            <a:endParaRPr lang="en-US"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000"/>
              </a:lnSpc>
            </a:pPr>
            <a:endParaRPr lang="en-PT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4CB6BC9-1DEF-C970-4887-809EDA13E8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A1B15B-EAB6-CE87-15BF-5C7B191C266E}"/>
              </a:ext>
            </a:extLst>
          </p:cNvPr>
          <p:cNvSpPr txBox="1"/>
          <p:nvPr/>
        </p:nvSpPr>
        <p:spPr>
          <a:xfrm>
            <a:off x="8439832" y="4337150"/>
            <a:ext cx="5364188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Simultaneously, </a:t>
            </a:r>
            <a:r>
              <a:rPr lang="en-US" sz="2800" b="1">
                <a:solidFill>
                  <a:schemeClr val="tx2"/>
                </a:solidFill>
              </a:rPr>
              <a:t>sanitation contributes</a:t>
            </a:r>
            <a:r>
              <a:rPr lang="en-US" sz="2800"/>
              <a:t> to global climate change:</a:t>
            </a:r>
          </a:p>
          <a:p>
            <a:endParaRPr lang="en-US"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/>
              <a:t>Combined: </a:t>
            </a:r>
            <a:r>
              <a:rPr lang="en-US" sz="2800" b="1">
                <a:solidFill>
                  <a:schemeClr val="tx2"/>
                </a:solidFill>
              </a:rPr>
              <a:t>~1.3% of total global GHG emissions</a:t>
            </a:r>
          </a:p>
          <a:p>
            <a:pPr lvl="6">
              <a:spcBef>
                <a:spcPts val="300"/>
              </a:spcBef>
              <a:spcAft>
                <a:spcPts val="300"/>
              </a:spcAft>
            </a:pPr>
            <a:r>
              <a:rPr lang="en-US" sz="2800"/>
              <a:t>     Equivalent to aviation sector  </a:t>
            </a:r>
          </a:p>
          <a:p>
            <a:pPr lvl="6">
              <a:spcBef>
                <a:spcPts val="300"/>
              </a:spcBef>
              <a:spcAft>
                <a:spcPts val="300"/>
              </a:spcAft>
            </a:pPr>
            <a:r>
              <a:rPr lang="en-US" sz="2800"/>
              <a:t>     CO₂ emissions</a:t>
            </a:r>
            <a:endParaRPr lang="en-US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/>
              <a:t>Methane from non-sewered sanitation: </a:t>
            </a:r>
            <a:r>
              <a:rPr lang="en-US" sz="2800" b="1">
                <a:solidFill>
                  <a:schemeClr val="tx2"/>
                </a:solidFill>
              </a:rPr>
              <a:t>Up to 4.7% </a:t>
            </a:r>
            <a:r>
              <a:rPr lang="en-US" sz="2800"/>
              <a:t>of global anthropogenic CH</a:t>
            </a:r>
            <a:r>
              <a:rPr lang="en-US" sz="2800" baseline="-25000"/>
              <a:t>4</a:t>
            </a:r>
            <a:r>
              <a:rPr lang="en-US" sz="2800"/>
              <a:t> emissions</a:t>
            </a:r>
          </a:p>
        </p:txBody>
      </p:sp>
      <p:pic>
        <p:nvPicPr>
          <p:cNvPr id="10" name="Graphic 9" descr="Transfer with solid fill">
            <a:extLst>
              <a:ext uri="{FF2B5EF4-FFF2-40B4-BE49-F238E27FC236}">
                <a16:creationId xmlns:a16="http://schemas.microsoft.com/office/drawing/2014/main" id="{5AC39E84-E774-9416-5F91-84B2F49B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973" y="4469687"/>
            <a:ext cx="914400" cy="914400"/>
          </a:xfrm>
          <a:prstGeom prst="rect">
            <a:avLst/>
          </a:prstGeom>
        </p:spPr>
      </p:pic>
      <p:pic>
        <p:nvPicPr>
          <p:cNvPr id="13" name="Picture 12" descr="A yellow toilet in a field&#10;&#10;Description automatically generated">
            <a:extLst>
              <a:ext uri="{FF2B5EF4-FFF2-40B4-BE49-F238E27FC236}">
                <a16:creationId xmlns:a16="http://schemas.microsoft.com/office/drawing/2014/main" id="{1B2D6AE9-182B-79B9-8754-F309B1CD2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618" y="3417252"/>
            <a:ext cx="4060523" cy="6092242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1B471-A388-4B65-B3FF-AB237645E8BA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6F6E57D-9EDA-FD1A-2691-0898E9296372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14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5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F05F4-CC5D-1485-1577-D1C587487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8AAF11-4D6E-5BFF-96DF-3AD43986B8C7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D1D5C-24C2-B30C-2D79-4F5D55D7BFBB}"/>
              </a:ext>
            </a:extLst>
          </p:cNvPr>
          <p:cNvSpPr txBox="1"/>
          <p:nvPr/>
        </p:nvSpPr>
        <p:spPr>
          <a:xfrm>
            <a:off x="1441449" y="1478260"/>
            <a:ext cx="12308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impacts – case of Kampala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65824-425C-5618-BBF9-E549860ABE01}"/>
              </a:ext>
            </a:extLst>
          </p:cNvPr>
          <p:cNvSpPr txBox="1"/>
          <p:nvPr/>
        </p:nvSpPr>
        <p:spPr>
          <a:xfrm>
            <a:off x="1225092" y="4691889"/>
            <a:ext cx="81552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Kampala, sanitation systems (sewered + non-sewered) account for </a:t>
            </a:r>
            <a:r>
              <a:rPr lang="en-US" sz="28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&gt;50% of citywide GHG emissions </a:t>
            </a:r>
            <a:r>
              <a:rPr lang="en-US" sz="2800" b="1" baseline="3000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  <a:p>
            <a:pPr marL="457200" indent="-457200" algn="just">
              <a:lnSpc>
                <a:spcPts val="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800" b="1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just">
              <a:lnSpc>
                <a:spcPts val="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Highlights the </a:t>
            </a:r>
            <a:r>
              <a:rPr lang="en-US" sz="28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urgent need for localized, climate-informed sanitation planning.</a:t>
            </a:r>
          </a:p>
          <a:p>
            <a:pPr algn="just">
              <a:lnSpc>
                <a:spcPts val="3000"/>
              </a:lnSpc>
              <a:spcAft>
                <a:spcPts val="600"/>
              </a:spcAft>
            </a:pPr>
            <a:endParaRPr lang="en-US" sz="2800" b="1">
              <a:solidFill>
                <a:schemeClr val="tx2"/>
              </a:solidFill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F0016478-2DD7-F42D-D3A1-2FB6BCEE4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4B84F-3A3F-CA83-8D3B-347D34F63003}"/>
              </a:ext>
            </a:extLst>
          </p:cNvPr>
          <p:cNvSpPr txBox="1"/>
          <p:nvPr/>
        </p:nvSpPr>
        <p:spPr>
          <a:xfrm>
            <a:off x="1576873" y="9831090"/>
            <a:ext cx="10058400" cy="43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en-US" sz="1800" b="1" baseline="30000">
                <a:solidFill>
                  <a:schemeClr val="tx2"/>
                </a:solidFill>
              </a:rPr>
              <a:t>1</a:t>
            </a:r>
            <a:r>
              <a:rPr lang="en-US" sz="1800" b="1">
                <a:solidFill>
                  <a:schemeClr val="tx2"/>
                </a:solidFill>
              </a:rPr>
              <a:t> Source: https://</a:t>
            </a:r>
            <a:r>
              <a:rPr lang="en-US" sz="1800" b="1" err="1">
                <a:solidFill>
                  <a:schemeClr val="tx2"/>
                </a:solidFill>
              </a:rPr>
              <a:t>www.nature.com</a:t>
            </a:r>
            <a:r>
              <a:rPr lang="en-US" sz="1800" b="1">
                <a:solidFill>
                  <a:schemeClr val="tx2"/>
                </a:solidFill>
              </a:rPr>
              <a:t>/articles/s43247-022-00413-w</a:t>
            </a:r>
          </a:p>
        </p:txBody>
      </p:sp>
      <p:pic>
        <p:nvPicPr>
          <p:cNvPr id="11" name="Picture 10" descr="A blue and white map&#10;&#10;Description automatically generated">
            <a:extLst>
              <a:ext uri="{FF2B5EF4-FFF2-40B4-BE49-F238E27FC236}">
                <a16:creationId xmlns:a16="http://schemas.microsoft.com/office/drawing/2014/main" id="{870CED59-9BF5-B9F6-0DED-5719B7FA62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054" t="354" r="15894" b="31595"/>
          <a:stretch/>
        </p:blipFill>
        <p:spPr>
          <a:xfrm>
            <a:off x="11324755" y="2683660"/>
            <a:ext cx="6502400" cy="6502400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92EDD-7EBE-0F83-1684-E0E581505642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211083B-9363-7123-C37B-AD8053C24CC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15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DE1BC-E1DA-E83E-BB12-E4B1B5AC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AE100F-CBCD-D3A2-D943-F4ADD6639890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DE57-44BA-139E-7CCD-34590823C4AC}"/>
              </a:ext>
            </a:extLst>
          </p:cNvPr>
          <p:cNvSpPr txBox="1"/>
          <p:nvPr/>
        </p:nvSpPr>
        <p:spPr>
          <a:xfrm>
            <a:off x="1441449" y="1478260"/>
            <a:ext cx="135318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 hazards impacting sanitation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D05B228-A909-7F31-38D5-7049D8189B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pic>
        <p:nvPicPr>
          <p:cNvPr id="22" name="Picture 21" descr="A lightning striking a lightening in the sky over water&#10;&#10;Description automatically generated">
            <a:extLst>
              <a:ext uri="{FF2B5EF4-FFF2-40B4-BE49-F238E27FC236}">
                <a16:creationId xmlns:a16="http://schemas.microsoft.com/office/drawing/2014/main" id="{40D7FDD8-52FC-E88F-393C-25BD46BBD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999" y="3745824"/>
            <a:ext cx="7300769" cy="5903998"/>
          </a:xfrm>
          <a:prstGeom prst="roundRect">
            <a:avLst/>
          </a:prstGeom>
        </p:spPr>
      </p:pic>
      <p:pic>
        <p:nvPicPr>
          <p:cNvPr id="25" name="Graphic 24" descr="Home with solid fill">
            <a:extLst>
              <a:ext uri="{FF2B5EF4-FFF2-40B4-BE49-F238E27FC236}">
                <a16:creationId xmlns:a16="http://schemas.microsoft.com/office/drawing/2014/main" id="{4D0028A8-909C-0CB6-9103-96CB15FC2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0219" y="4237118"/>
            <a:ext cx="1156023" cy="11560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2A4D74D-1899-10E9-F4C7-93FC5CFE96D7}"/>
              </a:ext>
            </a:extLst>
          </p:cNvPr>
          <p:cNvSpPr txBox="1"/>
          <p:nvPr/>
        </p:nvSpPr>
        <p:spPr>
          <a:xfrm>
            <a:off x="1519132" y="6162472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E8972"/>
                </a:solidFill>
              </a:rPr>
              <a:t>F</a:t>
            </a:r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LOODS</a:t>
            </a:r>
            <a:endParaRPr lang="en-GB" sz="2800" b="1">
              <a:solidFill>
                <a:srgbClr val="0E897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1581C9-4B78-7F69-D362-9E29AE9B7C90}"/>
              </a:ext>
            </a:extLst>
          </p:cNvPr>
          <p:cNvSpPr txBox="1"/>
          <p:nvPr/>
        </p:nvSpPr>
        <p:spPr>
          <a:xfrm>
            <a:off x="3404568" y="5731585"/>
            <a:ext cx="29562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CHANGING </a:t>
            </a:r>
          </a:p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PRECIPITATION </a:t>
            </a:r>
          </a:p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PATTERN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7F1BB8-2242-F82B-D9E4-BFAF556BCFEC}"/>
              </a:ext>
            </a:extLst>
          </p:cNvPr>
          <p:cNvSpPr txBox="1"/>
          <p:nvPr/>
        </p:nvSpPr>
        <p:spPr>
          <a:xfrm>
            <a:off x="6467078" y="5947029"/>
            <a:ext cx="197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SEA</a:t>
            </a:r>
          </a:p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5CB6F8-D6A7-780B-9803-3957E930807E}"/>
              </a:ext>
            </a:extLst>
          </p:cNvPr>
          <p:cNvSpPr txBox="1"/>
          <p:nvPr/>
        </p:nvSpPr>
        <p:spPr>
          <a:xfrm>
            <a:off x="8730856" y="5947029"/>
            <a:ext cx="1976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SEVERE </a:t>
            </a:r>
          </a:p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WIND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E96F1-989E-54DC-01A5-26E4C86F0033}"/>
              </a:ext>
            </a:extLst>
          </p:cNvPr>
          <p:cNvSpPr txBox="1"/>
          <p:nvPr/>
        </p:nvSpPr>
        <p:spPr>
          <a:xfrm>
            <a:off x="1281924" y="9091754"/>
            <a:ext cx="225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DROUGHTS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D737D-0CC6-B38D-F01F-D19EE299BC13}"/>
              </a:ext>
            </a:extLst>
          </p:cNvPr>
          <p:cNvSpPr txBox="1"/>
          <p:nvPr/>
        </p:nvSpPr>
        <p:spPr>
          <a:xfrm>
            <a:off x="3716137" y="8876311"/>
            <a:ext cx="2252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FIRE WEATHER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233B9B-6059-90CA-AFDC-12C5702569D3}"/>
              </a:ext>
            </a:extLst>
          </p:cNvPr>
          <p:cNvSpPr txBox="1"/>
          <p:nvPr/>
        </p:nvSpPr>
        <p:spPr>
          <a:xfrm>
            <a:off x="5996028" y="8876311"/>
            <a:ext cx="282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CHANGING AIR TEMPERATURE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FD16D-B5EF-3090-7840-CF7906C47995}"/>
              </a:ext>
            </a:extLst>
          </p:cNvPr>
          <p:cNvSpPr txBox="1"/>
          <p:nvPr/>
        </p:nvSpPr>
        <p:spPr>
          <a:xfrm>
            <a:off x="9008243" y="8876311"/>
            <a:ext cx="197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EXTREME HEAT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14164EC-5E3D-5F21-3738-4296CE8E9B99}"/>
              </a:ext>
            </a:extLst>
          </p:cNvPr>
          <p:cNvSpPr/>
          <p:nvPr/>
        </p:nvSpPr>
        <p:spPr>
          <a:xfrm>
            <a:off x="1734791" y="5041689"/>
            <a:ext cx="1237410" cy="177408"/>
          </a:xfrm>
          <a:custGeom>
            <a:avLst/>
            <a:gdLst>
              <a:gd name="connsiteX0" fmla="*/ 0 w 735724"/>
              <a:gd name="connsiteY0" fmla="*/ 21021 h 141926"/>
              <a:gd name="connsiteX1" fmla="*/ 89338 w 735724"/>
              <a:gd name="connsiteY1" fmla="*/ 141890 h 141926"/>
              <a:gd name="connsiteX2" fmla="*/ 225973 w 735724"/>
              <a:gd name="connsiteY2" fmla="*/ 10510 h 141926"/>
              <a:gd name="connsiteX3" fmla="*/ 331076 w 735724"/>
              <a:gd name="connsiteY3" fmla="*/ 136634 h 141926"/>
              <a:gd name="connsiteX4" fmla="*/ 472966 w 735724"/>
              <a:gd name="connsiteY4" fmla="*/ 10510 h 141926"/>
              <a:gd name="connsiteX5" fmla="*/ 614856 w 735724"/>
              <a:gd name="connsiteY5" fmla="*/ 131379 h 141926"/>
              <a:gd name="connsiteX6" fmla="*/ 735724 w 735724"/>
              <a:gd name="connsiteY6" fmla="*/ 0 h 14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24" h="141926">
                <a:moveTo>
                  <a:pt x="0" y="21021"/>
                </a:moveTo>
                <a:cubicBezTo>
                  <a:pt x="25838" y="82331"/>
                  <a:pt x="51676" y="143642"/>
                  <a:pt x="89338" y="141890"/>
                </a:cubicBezTo>
                <a:cubicBezTo>
                  <a:pt x="127000" y="140138"/>
                  <a:pt x="185683" y="11386"/>
                  <a:pt x="225973" y="10510"/>
                </a:cubicBezTo>
                <a:cubicBezTo>
                  <a:pt x="266263" y="9634"/>
                  <a:pt x="289911" y="136634"/>
                  <a:pt x="331076" y="136634"/>
                </a:cubicBezTo>
                <a:cubicBezTo>
                  <a:pt x="372241" y="136634"/>
                  <a:pt x="425669" y="11386"/>
                  <a:pt x="472966" y="10510"/>
                </a:cubicBezTo>
                <a:cubicBezTo>
                  <a:pt x="520263" y="9634"/>
                  <a:pt x="571063" y="133131"/>
                  <a:pt x="614856" y="131379"/>
                </a:cubicBezTo>
                <a:cubicBezTo>
                  <a:pt x="658649" y="129627"/>
                  <a:pt x="697186" y="64813"/>
                  <a:pt x="735724" y="0"/>
                </a:cubicBezTo>
              </a:path>
            </a:pathLst>
          </a:custGeom>
          <a:solidFill>
            <a:srgbClr val="07B89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DA91EDE-118F-0EAD-4EDA-AE18238A2ACF}"/>
              </a:ext>
            </a:extLst>
          </p:cNvPr>
          <p:cNvSpPr/>
          <p:nvPr/>
        </p:nvSpPr>
        <p:spPr>
          <a:xfrm>
            <a:off x="1734791" y="5252067"/>
            <a:ext cx="1237410" cy="177408"/>
          </a:xfrm>
          <a:custGeom>
            <a:avLst/>
            <a:gdLst>
              <a:gd name="connsiteX0" fmla="*/ 0 w 735724"/>
              <a:gd name="connsiteY0" fmla="*/ 21021 h 141926"/>
              <a:gd name="connsiteX1" fmla="*/ 89338 w 735724"/>
              <a:gd name="connsiteY1" fmla="*/ 141890 h 141926"/>
              <a:gd name="connsiteX2" fmla="*/ 225973 w 735724"/>
              <a:gd name="connsiteY2" fmla="*/ 10510 h 141926"/>
              <a:gd name="connsiteX3" fmla="*/ 331076 w 735724"/>
              <a:gd name="connsiteY3" fmla="*/ 136634 h 141926"/>
              <a:gd name="connsiteX4" fmla="*/ 472966 w 735724"/>
              <a:gd name="connsiteY4" fmla="*/ 10510 h 141926"/>
              <a:gd name="connsiteX5" fmla="*/ 614856 w 735724"/>
              <a:gd name="connsiteY5" fmla="*/ 131379 h 141926"/>
              <a:gd name="connsiteX6" fmla="*/ 735724 w 735724"/>
              <a:gd name="connsiteY6" fmla="*/ 0 h 14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24" h="141926">
                <a:moveTo>
                  <a:pt x="0" y="21021"/>
                </a:moveTo>
                <a:cubicBezTo>
                  <a:pt x="25838" y="82331"/>
                  <a:pt x="51676" y="143642"/>
                  <a:pt x="89338" y="141890"/>
                </a:cubicBezTo>
                <a:cubicBezTo>
                  <a:pt x="127000" y="140138"/>
                  <a:pt x="185683" y="11386"/>
                  <a:pt x="225973" y="10510"/>
                </a:cubicBezTo>
                <a:cubicBezTo>
                  <a:pt x="266263" y="9634"/>
                  <a:pt x="289911" y="136634"/>
                  <a:pt x="331076" y="136634"/>
                </a:cubicBezTo>
                <a:cubicBezTo>
                  <a:pt x="372241" y="136634"/>
                  <a:pt x="425669" y="11386"/>
                  <a:pt x="472966" y="10510"/>
                </a:cubicBezTo>
                <a:cubicBezTo>
                  <a:pt x="520263" y="9634"/>
                  <a:pt x="571063" y="133131"/>
                  <a:pt x="614856" y="131379"/>
                </a:cubicBezTo>
                <a:cubicBezTo>
                  <a:pt x="658649" y="129627"/>
                  <a:pt x="697186" y="64813"/>
                  <a:pt x="735724" y="0"/>
                </a:cubicBezTo>
              </a:path>
            </a:pathLst>
          </a:custGeom>
          <a:ln w="28575">
            <a:solidFill>
              <a:srgbClr val="0E8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Graphic 53" descr="Rain with solid fill">
            <a:extLst>
              <a:ext uri="{FF2B5EF4-FFF2-40B4-BE49-F238E27FC236}">
                <a16:creationId xmlns:a16="http://schemas.microsoft.com/office/drawing/2014/main" id="{EEFD17A1-D987-83BC-6782-1BEEF9170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4919" y="4127099"/>
            <a:ext cx="1554480" cy="1554480"/>
          </a:xfrm>
          <a:prstGeom prst="rect">
            <a:avLst/>
          </a:prstGeom>
        </p:spPr>
      </p:pic>
      <p:pic>
        <p:nvPicPr>
          <p:cNvPr id="58" name="Graphic 57" descr="Wave with solid fill">
            <a:extLst>
              <a:ext uri="{FF2B5EF4-FFF2-40B4-BE49-F238E27FC236}">
                <a16:creationId xmlns:a16="http://schemas.microsoft.com/office/drawing/2014/main" id="{1B092BE9-1D4C-985F-C072-04712163F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7904" y="4127099"/>
            <a:ext cx="1554480" cy="1554480"/>
          </a:xfrm>
          <a:prstGeom prst="rect">
            <a:avLst/>
          </a:prstGeom>
        </p:spPr>
      </p:pic>
      <p:pic>
        <p:nvPicPr>
          <p:cNvPr id="60" name="Graphic 59" descr="Windy with solid fill">
            <a:extLst>
              <a:ext uri="{FF2B5EF4-FFF2-40B4-BE49-F238E27FC236}">
                <a16:creationId xmlns:a16="http://schemas.microsoft.com/office/drawing/2014/main" id="{F87815D9-71DE-FFE5-207A-C04274AB87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01582" y="4127099"/>
            <a:ext cx="1554480" cy="1554480"/>
          </a:xfrm>
          <a:prstGeom prst="rect">
            <a:avLst/>
          </a:prstGeom>
        </p:spPr>
      </p:pic>
      <p:pic>
        <p:nvPicPr>
          <p:cNvPr id="62" name="Graphic 61" descr="Desert scene with solid fill">
            <a:extLst>
              <a:ext uri="{FF2B5EF4-FFF2-40B4-BE49-F238E27FC236}">
                <a16:creationId xmlns:a16="http://schemas.microsoft.com/office/drawing/2014/main" id="{C8D2D8B3-4B70-5B77-CB47-6FCA35F53A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04845" y="7258427"/>
            <a:ext cx="1554480" cy="1554480"/>
          </a:xfrm>
          <a:prstGeom prst="rect">
            <a:avLst/>
          </a:prstGeom>
        </p:spPr>
      </p:pic>
      <p:pic>
        <p:nvPicPr>
          <p:cNvPr id="64" name="Graphic 63" descr="Fire with solid fill">
            <a:extLst>
              <a:ext uri="{FF2B5EF4-FFF2-40B4-BE49-F238E27FC236}">
                <a16:creationId xmlns:a16="http://schemas.microsoft.com/office/drawing/2014/main" id="{0289903B-F0E0-8D24-A565-D8998760F6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73575" y="7304147"/>
            <a:ext cx="1463040" cy="1463040"/>
          </a:xfrm>
          <a:prstGeom prst="rect">
            <a:avLst/>
          </a:prstGeom>
        </p:spPr>
      </p:pic>
      <p:pic>
        <p:nvPicPr>
          <p:cNvPr id="66" name="Graphic 65" descr="Thermometer with solid fill">
            <a:extLst>
              <a:ext uri="{FF2B5EF4-FFF2-40B4-BE49-F238E27FC236}">
                <a16:creationId xmlns:a16="http://schemas.microsoft.com/office/drawing/2014/main" id="{6816B662-1A43-5F8E-C7E2-6A8C871C29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50865" y="7304147"/>
            <a:ext cx="1463040" cy="1463040"/>
          </a:xfrm>
          <a:prstGeom prst="rect">
            <a:avLst/>
          </a:prstGeom>
        </p:spPr>
      </p:pic>
      <p:pic>
        <p:nvPicPr>
          <p:cNvPr id="68" name="Graphic 67" descr="Dim (Medium Sun) with solid fill">
            <a:extLst>
              <a:ext uri="{FF2B5EF4-FFF2-40B4-BE49-F238E27FC236}">
                <a16:creationId xmlns:a16="http://schemas.microsoft.com/office/drawing/2014/main" id="{44127851-5ADB-2A3B-4940-D08693BED2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28156" y="7304147"/>
            <a:ext cx="1463040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18FF4-0DF3-66E8-E680-F3FFD6F9C09B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C5B2BF0-F9A6-A9A0-AB84-EBA4F5164E85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16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1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6BE2C-21F1-F073-EC48-A8E4DA85B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FDA88AB-EE5A-3E1E-ECAF-612B089D56DF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71E0C-34EA-CFAB-7B1E-3E7664CEE613}"/>
              </a:ext>
            </a:extLst>
          </p:cNvPr>
          <p:cNvSpPr txBox="1"/>
          <p:nvPr/>
        </p:nvSpPr>
        <p:spPr>
          <a:xfrm>
            <a:off x="1441449" y="1478260"/>
            <a:ext cx="1417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Sanitation’s GHG emission sources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029DF458-252B-5F39-3D59-9105E8B8F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pic>
        <p:nvPicPr>
          <p:cNvPr id="7" name="Picture 6" descr="A blue molecule model&#10;&#10;Description automatically generated">
            <a:extLst>
              <a:ext uri="{FF2B5EF4-FFF2-40B4-BE49-F238E27FC236}">
                <a16:creationId xmlns:a16="http://schemas.microsoft.com/office/drawing/2014/main" id="{CB0CD12E-EC6E-B975-1989-D598C160C6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092" y="3940252"/>
            <a:ext cx="3428845" cy="3428845"/>
          </a:xfrm>
          <a:prstGeom prst="rect">
            <a:avLst/>
          </a:prstGeom>
        </p:spPr>
      </p:pic>
      <p:pic>
        <p:nvPicPr>
          <p:cNvPr id="9" name="Picture 8" descr="A close-up of a molecule&#10;&#10;Description automatically generated">
            <a:extLst>
              <a:ext uri="{FF2B5EF4-FFF2-40B4-BE49-F238E27FC236}">
                <a16:creationId xmlns:a16="http://schemas.microsoft.com/office/drawing/2014/main" id="{0016BA98-74DD-052D-565B-D8F6BA4DAA6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4929" y="3940253"/>
            <a:ext cx="3428844" cy="3428844"/>
          </a:xfrm>
          <a:prstGeom prst="rect">
            <a:avLst/>
          </a:prstGeom>
        </p:spPr>
      </p:pic>
      <p:pic>
        <p:nvPicPr>
          <p:cNvPr id="13" name="Picture 12" descr="A close-up of a blue object&#10;&#10;Description automatically generated">
            <a:extLst>
              <a:ext uri="{FF2B5EF4-FFF2-40B4-BE49-F238E27FC236}">
                <a16:creationId xmlns:a16="http://schemas.microsoft.com/office/drawing/2014/main" id="{0CB8C459-EFE2-73FB-6237-80F131AA305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2457" y="3940251"/>
            <a:ext cx="3428845" cy="3428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FD76D5-5BDD-F8C4-109F-2C5EF0D9B66C}"/>
              </a:ext>
            </a:extLst>
          </p:cNvPr>
          <p:cNvSpPr txBox="1"/>
          <p:nvPr/>
        </p:nvSpPr>
        <p:spPr>
          <a:xfrm>
            <a:off x="1141241" y="8047063"/>
            <a:ext cx="3596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Generated under anaerobic conditions, in the absence of oxygen (e.g., pit latrines or septic tanks, stagnant sewers</a:t>
            </a:r>
            <a:r>
              <a:rPr lang="en-US" sz="2400">
                <a:solidFill>
                  <a:srgbClr val="0E8972"/>
                </a:solidFill>
              </a:rPr>
              <a:t>).</a:t>
            </a:r>
            <a:endParaRPr lang="en-GB" sz="2400">
              <a:solidFill>
                <a:srgbClr val="0E897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6477A-4F71-6B52-3F97-49336993A326}"/>
              </a:ext>
            </a:extLst>
          </p:cNvPr>
          <p:cNvSpPr txBox="1"/>
          <p:nvPr/>
        </p:nvSpPr>
        <p:spPr>
          <a:xfrm>
            <a:off x="1225092" y="7487085"/>
            <a:ext cx="338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METHANE CH</a:t>
            </a:r>
            <a:r>
              <a:rPr lang="en-GB" sz="2400" b="1" baseline="-2500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02DB6B-14AA-8F4A-C412-76D994A18CAB}"/>
              </a:ext>
            </a:extLst>
          </p:cNvPr>
          <p:cNvSpPr txBox="1"/>
          <p:nvPr/>
        </p:nvSpPr>
        <p:spPr>
          <a:xfrm>
            <a:off x="5702457" y="8071953"/>
            <a:ext cx="3596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Generated during both aerobic (nitrification) and anoxic (denitrification) microbial processes in sanitation systems.</a:t>
            </a:r>
            <a:endParaRPr lang="en-GB" sz="240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E9EBD-CF89-E045-04DA-70BF274BE28F}"/>
              </a:ext>
            </a:extLst>
          </p:cNvPr>
          <p:cNvSpPr txBox="1"/>
          <p:nvPr/>
        </p:nvSpPr>
        <p:spPr>
          <a:xfrm>
            <a:off x="5724759" y="7560507"/>
            <a:ext cx="338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NITROUS OXIDE N</a:t>
            </a:r>
            <a:r>
              <a:rPr lang="en-GB" sz="2400" b="1" baseline="-250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2400" b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en-GB" sz="2400" b="1" baseline="-2500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B2D52-1044-DAF9-1059-E59115631010}"/>
              </a:ext>
            </a:extLst>
          </p:cNvPr>
          <p:cNvSpPr txBox="1"/>
          <p:nvPr/>
        </p:nvSpPr>
        <p:spPr>
          <a:xfrm>
            <a:off x="10007446" y="7585398"/>
            <a:ext cx="378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CARBON DIOXIDE CO</a:t>
            </a:r>
            <a:r>
              <a:rPr lang="en-GB" sz="2400" b="1" baseline="-2500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AB6C0F-251B-7FE9-AF28-52051EECC2E0}"/>
              </a:ext>
            </a:extLst>
          </p:cNvPr>
          <p:cNvSpPr txBox="1"/>
          <p:nvPr/>
        </p:nvSpPr>
        <p:spPr>
          <a:xfrm>
            <a:off x="10122966" y="8087549"/>
            <a:ext cx="359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24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Generated from fossil energy used in operations (e.g., pumping, transport)</a:t>
            </a:r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FB3C1-2B93-7D82-4E6D-CA68569A0541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B7FFB3C-5E5A-26D9-EF30-BCA771F2FC90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17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1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1EEBD-07F5-F577-0404-09373911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CB6A35-F869-59A2-42AE-CF2251655B69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94184-2D25-DC13-775E-1D539F83FA43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this approach matters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67996480-E3C6-C8B9-5E49-6FE4C07F4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3F030-11A3-6F70-5814-A295A340B4DF}"/>
              </a:ext>
            </a:extLst>
          </p:cNvPr>
          <p:cNvSpPr txBox="1"/>
          <p:nvPr/>
        </p:nvSpPr>
        <p:spPr>
          <a:xfrm>
            <a:off x="1441450" y="4679770"/>
            <a:ext cx="103225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Promotes </a:t>
            </a:r>
            <a:r>
              <a:rPr lang="en-US"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 sanitation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Focuses on </a:t>
            </a:r>
            <a:r>
              <a:rPr lang="en-US"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emission reduction </a:t>
            </a:r>
            <a:r>
              <a:rPr lang="en-US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every step of the sanitation chain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Builds systems that can </a:t>
            </a:r>
            <a:r>
              <a:rPr lang="en-US"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withstand and recover</a:t>
            </a:r>
            <a:r>
              <a:rPr lang="en-US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from climate impacts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Promotes </a:t>
            </a:r>
            <a:r>
              <a:rPr lang="en-US"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paradigm shift</a:t>
            </a:r>
            <a:endParaRPr lang="en-GB"/>
          </a:p>
        </p:txBody>
      </p:sp>
      <p:pic>
        <p:nvPicPr>
          <p:cNvPr id="10" name="Picture 9" descr="A two toilets on a deck&#10;&#10;Description automatically generated">
            <a:extLst>
              <a:ext uri="{FF2B5EF4-FFF2-40B4-BE49-F238E27FC236}">
                <a16:creationId xmlns:a16="http://schemas.microsoft.com/office/drawing/2014/main" id="{22EDB58A-1C96-31D5-8CB3-4B87A21C0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928" y="3417252"/>
            <a:ext cx="5690491" cy="6403023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6BC66-C979-FB65-8F53-72993AF75526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95C9F0E-846B-C8C0-E87C-B4347A4A594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18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9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8409-5DE2-41D6-33C6-515AC148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C3E30-A13E-F7C6-8226-CB78132E0122}"/>
              </a:ext>
            </a:extLst>
          </p:cNvPr>
          <p:cNvSpPr txBox="1"/>
          <p:nvPr/>
        </p:nvSpPr>
        <p:spPr>
          <a:xfrm>
            <a:off x="6851649" y="2331889"/>
            <a:ext cx="13103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 OF CLIMATE- SMART SANITATION PILLARS  </a:t>
            </a:r>
            <a:endParaRPr lang="en-PT" sz="7200" b="1" u="sng">
              <a:uFill>
                <a:solidFill>
                  <a:srgbClr val="FFC000"/>
                </a:solidFill>
              </a:uFill>
              <a:latin typeface="Lato" panose="020F0502020204030203" pitchFamily="34" charset="77"/>
            </a:endParaRPr>
          </a:p>
        </p:txBody>
      </p:sp>
      <p:pic>
        <p:nvPicPr>
          <p:cNvPr id="5" name="Graphic 68">
            <a:extLst>
              <a:ext uri="{FF2B5EF4-FFF2-40B4-BE49-F238E27FC236}">
                <a16:creationId xmlns:a16="http://schemas.microsoft.com/office/drawing/2014/main" id="{CD59B14C-EC1C-4645-E7AD-4ADAD4E30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293" y="353001"/>
            <a:ext cx="1458881" cy="594360"/>
          </a:xfrm>
          <a:prstGeom prst="rect">
            <a:avLst/>
          </a:prstGeom>
        </p:spPr>
      </p:pic>
      <p:pic>
        <p:nvPicPr>
          <p:cNvPr id="7" name="Picture Placeholder 6" descr="A toilet in a small shed&#10;&#10;Description automatically generated">
            <a:extLst>
              <a:ext uri="{FF2B5EF4-FFF2-40B4-BE49-F238E27FC236}">
                <a16:creationId xmlns:a16="http://schemas.microsoft.com/office/drawing/2014/main" id="{1F561570-A4F0-02AB-2A76-A6BF66790C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221" t="45917" r="7077" b="16435"/>
          <a:stretch/>
        </p:blipFill>
        <p:spPr>
          <a:xfrm>
            <a:off x="0" y="5807075"/>
            <a:ext cx="20104100" cy="55022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C6B97-6A41-634E-E7FD-B9BF45C14368}"/>
              </a:ext>
            </a:extLst>
          </p:cNvPr>
          <p:cNvSpPr txBox="1"/>
          <p:nvPr/>
        </p:nvSpPr>
        <p:spPr>
          <a:xfrm>
            <a:off x="2439497" y="1691860"/>
            <a:ext cx="100584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9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</a:t>
            </a:r>
            <a:endParaRPr lang="en-PT" sz="325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7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FBAEF-6060-31E2-551E-CE0BB6EF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D1248A84-1A34-7FF2-408B-D1CF5CAB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AB509956-645F-4740-A61F-6FCABFB767F2}"/>
              </a:ext>
            </a:extLst>
          </p:cNvPr>
          <p:cNvSpPr/>
          <p:nvPr/>
        </p:nvSpPr>
        <p:spPr>
          <a:xfrm>
            <a:off x="1225092" y="1382156"/>
            <a:ext cx="45719" cy="2035096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0B34EA9-878C-06DD-389B-7238E9FE945B}"/>
              </a:ext>
            </a:extLst>
          </p:cNvPr>
          <p:cNvSpPr txBox="1"/>
          <p:nvPr/>
        </p:nvSpPr>
        <p:spPr>
          <a:xfrm>
            <a:off x="1441449" y="1478260"/>
            <a:ext cx="17437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noProof="0">
                <a:latin typeface="Lato Black" panose="020F0502020204030203" pitchFamily="34" charset="77"/>
              </a:rPr>
              <a:t>Scenario and structure of the exercise</a:t>
            </a:r>
          </a:p>
        </p:txBody>
      </p:sp>
      <p:sp>
        <p:nvSpPr>
          <p:cNvPr id="4" name="Title 33">
            <a:extLst>
              <a:ext uri="{FF2B5EF4-FFF2-40B4-BE49-F238E27FC236}">
                <a16:creationId xmlns:a16="http://schemas.microsoft.com/office/drawing/2014/main" id="{C77C92F8-E2E5-372C-E3BC-5442978343AC}"/>
              </a:ext>
            </a:extLst>
          </p:cNvPr>
          <p:cNvSpPr txBox="1">
            <a:spLocks/>
          </p:cNvSpPr>
          <p:nvPr/>
        </p:nvSpPr>
        <p:spPr>
          <a:xfrm>
            <a:off x="1441449" y="6806693"/>
            <a:ext cx="17437555" cy="297309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3200" b="0" kern="0" noProof="0">
                <a:solidFill>
                  <a:srgbClr val="004A80"/>
                </a:solidFill>
                <a:latin typeface="Titillium Web SemiBold" pitchFamily="2" charset="77"/>
              </a:rPr>
              <a:t>Form a group.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3200" b="0" kern="0" noProof="0">
                <a:solidFill>
                  <a:srgbClr val="004A80"/>
                </a:solidFill>
                <a:latin typeface="Titillium Web SemiBold" pitchFamily="2" charset="77"/>
              </a:rPr>
              <a:t>Agree on who is your target audience. Fill the training plan template accordingly. (25 minutes)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3200" b="0" kern="0" noProof="0">
                <a:solidFill>
                  <a:srgbClr val="004A80"/>
                </a:solidFill>
                <a:latin typeface="Titillium Web SemiBold" pitchFamily="2" charset="77"/>
              </a:rPr>
              <a:t>Presentation: Present your training plan and arguments to convince/train your target audience of the importance of sanitation-related climate action. (10 minutes)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3200" b="0" kern="0" noProof="0">
                <a:solidFill>
                  <a:srgbClr val="004A80"/>
                </a:solidFill>
                <a:latin typeface="Titillium Web SemiBold" pitchFamily="2" charset="77"/>
              </a:rPr>
              <a:t>Reflection and feedback. (10 minutes)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endParaRPr lang="en-US" sz="3200" b="0" kern="0" noProof="0">
              <a:solidFill>
                <a:srgbClr val="004A80"/>
              </a:solidFill>
              <a:latin typeface="Titillium Web SemiBold" pitchFamily="2" charset="77"/>
            </a:endParaRPr>
          </a:p>
          <a:p>
            <a:pPr algn="l">
              <a:spcAft>
                <a:spcPts val="600"/>
              </a:spcAft>
            </a:pPr>
            <a:endParaRPr lang="en-US" sz="3200" b="0" noProof="0">
              <a:solidFill>
                <a:srgbClr val="004A80"/>
              </a:solidFill>
              <a:latin typeface="Titillium Web SemiBold" pitchFamily="2" charset="77"/>
            </a:endParaRPr>
          </a:p>
          <a:p>
            <a:pPr algn="l">
              <a:spcAft>
                <a:spcPts val="600"/>
              </a:spcAft>
            </a:pPr>
            <a:endParaRPr lang="en-US" sz="3200" b="0" noProof="0">
              <a:solidFill>
                <a:srgbClr val="004A80"/>
              </a:solidFill>
              <a:latin typeface="Titillium Web SemiBold" pitchFamily="2" charset="77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5D1F098-401E-55E5-3581-E418D4847F8E}"/>
              </a:ext>
            </a:extLst>
          </p:cNvPr>
          <p:cNvSpPr txBox="1"/>
          <p:nvPr/>
        </p:nvSpPr>
        <p:spPr>
          <a:xfrm>
            <a:off x="2689655" y="3660064"/>
            <a:ext cx="1472479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noProof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“You are a trainer/advocate for climate-SMART sanitation. You want to convince a decision-maker to consider sanitation in climate planning."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EF421-5D7E-9D68-0A2B-FFA7959DEBFC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Scaling-up impact / Training Plan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A1FC15E4-0DED-6226-B385-5065F04A3515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18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47A00-EE70-715E-276A-046C00646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98DD18-0DED-0E59-045D-5E090F558850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77FC1-6E72-43A6-617F-8F807A4E6C37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7C10B280-0718-0C76-C183-29020A0522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6FD1F-0DF4-A966-BF25-B6C6AC25E817}"/>
              </a:ext>
            </a:extLst>
          </p:cNvPr>
          <p:cNvSpPr txBox="1"/>
          <p:nvPr/>
        </p:nvSpPr>
        <p:spPr>
          <a:xfrm>
            <a:off x="1225092" y="4736778"/>
            <a:ext cx="8283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Ensures the protection of health and dignity by breaking disease transmission pathways and safeguarding public health.</a:t>
            </a:r>
            <a:r>
              <a:rPr lang="en-US" sz="3600" b="1">
                <a:effectLst/>
              </a:rPr>
              <a:t> </a:t>
            </a:r>
            <a:endParaRPr lang="en-US" sz="36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A toilet in a cabin&#10;&#10;Description automatically generated">
            <a:extLst>
              <a:ext uri="{FF2B5EF4-FFF2-40B4-BE49-F238E27FC236}">
                <a16:creationId xmlns:a16="http://schemas.microsoft.com/office/drawing/2014/main" id="{10751EC5-B955-39B7-244B-FB5181AE2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3" t="19666" r="3894" b="11894"/>
          <a:stretch/>
        </p:blipFill>
        <p:spPr>
          <a:xfrm>
            <a:off x="11209993" y="2216321"/>
            <a:ext cx="7537977" cy="7892371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B4266F-D480-8EA5-7E89-14816E9C4820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43D2BEC-0904-2747-D87F-6C04CDC1B8B3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20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4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BE741-C951-2BD2-B48E-AEE5C489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E201E1-E6DB-F924-C31B-70DB487C403F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CB688-CF00-E184-8C63-895EB01F0E29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Mitigative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6EDC8AB2-96D9-B173-6197-43F9ED4EE4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3DA38-081D-FB20-695C-5A68CBE9542B}"/>
              </a:ext>
            </a:extLst>
          </p:cNvPr>
          <p:cNvSpPr txBox="1"/>
          <p:nvPr/>
        </p:nvSpPr>
        <p:spPr>
          <a:xfrm>
            <a:off x="1225092" y="4733596"/>
            <a:ext cx="8283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Actively reduces greenhouse gas emissions, through measures such as biogas capture and utilization, composting, and resource recovery. </a:t>
            </a:r>
          </a:p>
        </p:txBody>
      </p:sp>
      <p:pic>
        <p:nvPicPr>
          <p:cNvPr id="9" name="Picture 8" descr="A wooden outhouse with a bag in the back&#10;&#10;Description automatically generated with medium confidence">
            <a:extLst>
              <a:ext uri="{FF2B5EF4-FFF2-40B4-BE49-F238E27FC236}">
                <a16:creationId xmlns:a16="http://schemas.microsoft.com/office/drawing/2014/main" id="{C1701658-71E2-D779-ADEC-1490497C3E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977" r="6165"/>
          <a:stretch/>
        </p:blipFill>
        <p:spPr>
          <a:xfrm>
            <a:off x="9911614" y="2425706"/>
            <a:ext cx="8503928" cy="7473600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BF65E-8CD4-FCE5-5CC8-8958ADA8E560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750C9C9-3743-0B7F-46CB-68F5E9BA187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21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7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01497-1847-4689-53ED-413B0651C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47AF68-1805-CD5C-F428-2928FC9ADBFA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80AA4-6EC5-0A2F-F4AA-789718881E57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Adaptive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C4FA6DC6-DE7E-02A9-63F7-9F46B0D9E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18E10-1132-8CB9-00F4-25C961CDEF81}"/>
              </a:ext>
            </a:extLst>
          </p:cNvPr>
          <p:cNvSpPr txBox="1"/>
          <p:nvPr/>
        </p:nvSpPr>
        <p:spPr>
          <a:xfrm>
            <a:off x="1225092" y="4456597"/>
            <a:ext cx="8283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to withstand and adjust to climate impacts such as increased rainfall, floods, or droughts, ensuring service continuity during adverse conditions.</a:t>
            </a:r>
            <a:r>
              <a:rPr lang="en-US" sz="3600">
                <a:effectLst/>
              </a:rPr>
              <a:t> </a:t>
            </a:r>
            <a:endParaRPr lang="en-US" sz="3600" b="1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2" name="Picture 11" descr="A house on the water&#10;&#10;Description automatically generated">
            <a:extLst>
              <a:ext uri="{FF2B5EF4-FFF2-40B4-BE49-F238E27FC236}">
                <a16:creationId xmlns:a16="http://schemas.microsoft.com/office/drawing/2014/main" id="{51400F53-6C69-1B1F-299C-4A3CC406F9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1" t="3035" r="29966" b="712"/>
          <a:stretch/>
        </p:blipFill>
        <p:spPr>
          <a:xfrm>
            <a:off x="9668577" y="1865796"/>
            <a:ext cx="8921674" cy="8242895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56477-B958-3A4D-94A5-FD9CB1074BEA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5B4F11DD-D52F-5CFE-464D-0DB7C399575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22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D99AC-BDD6-188A-BBF2-309107CB1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D5B62D8-DDDD-BFB5-E88A-CF53B275C675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C13F4-67C6-5593-B84D-6B8DB5D9ADDB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Resilient 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20F16552-2807-3389-025D-547133993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A45B7-CA1C-FD0C-C5E0-05AC6D88C9C5}"/>
              </a:ext>
            </a:extLst>
          </p:cNvPr>
          <p:cNvSpPr txBox="1"/>
          <p:nvPr/>
        </p:nvSpPr>
        <p:spPr>
          <a:xfrm>
            <a:off x="1225093" y="4456597"/>
            <a:ext cx="783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Maintains functionality during and after climate shocks, with robust infrastructure, contingency planning, and rapid recovery mechanisms</a:t>
            </a:r>
            <a:r>
              <a:rPr lang="en-US" sz="180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lang="en-US" sz="3600">
                <a:effectLst/>
              </a:rPr>
              <a:t> </a:t>
            </a:r>
            <a:endParaRPr lang="en-US" sz="3600" b="1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 descr="A house in a flooded area&#10;&#10;Description automatically generated">
            <a:extLst>
              <a:ext uri="{FF2B5EF4-FFF2-40B4-BE49-F238E27FC236}">
                <a16:creationId xmlns:a16="http://schemas.microsoft.com/office/drawing/2014/main" id="{F9263207-9F75-CAA0-0A7F-BF4948ECC3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781" t="8430" r="14633" b="5779"/>
          <a:stretch/>
        </p:blipFill>
        <p:spPr>
          <a:xfrm>
            <a:off x="9714296" y="1793607"/>
            <a:ext cx="8875955" cy="8242895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61574-B920-BE5B-CFF7-8708DD586350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0CCCDE6-EA41-3D0C-2027-60F6FEC2E326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23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B6DDE-73BC-2E08-6BC0-14A7CB16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A74DD3-BBEA-EE0F-1E90-4F071A9D5D24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AB54B-A465-01CC-0DD2-9267817B9DA5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Transformative </a:t>
            </a:r>
            <a:endParaRPr lang="en-IE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91D9B09-951F-AC93-821B-946F9B14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0ED42-2A97-88E9-0107-8B7664DFFD3D}"/>
              </a:ext>
            </a:extLst>
          </p:cNvPr>
          <p:cNvSpPr txBox="1"/>
          <p:nvPr/>
        </p:nvSpPr>
        <p:spPr>
          <a:xfrm>
            <a:off x="1225093" y="4456597"/>
            <a:ext cx="7945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Implements circular economy solutions, such as resource recovery and reuse, to drive long-term sustainability, reduce environmental impact or risk for public health.</a:t>
            </a:r>
          </a:p>
        </p:txBody>
      </p:sp>
      <p:pic>
        <p:nvPicPr>
          <p:cNvPr id="10" name="Picture 9" descr="A toilet with dirt in the middle of it&#10;&#10;Description automatically generated">
            <a:extLst>
              <a:ext uri="{FF2B5EF4-FFF2-40B4-BE49-F238E27FC236}">
                <a16:creationId xmlns:a16="http://schemas.microsoft.com/office/drawing/2014/main" id="{F7C90512-C2AA-1049-E0B8-E25FDC1DC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-1" b="4231"/>
          <a:stretch/>
        </p:blipFill>
        <p:spPr>
          <a:xfrm>
            <a:off x="9714296" y="1412587"/>
            <a:ext cx="8875955" cy="8623915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74923-0D4B-E1A4-40AE-990D4016C9CC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858DD3CB-FE8F-1DFB-0FB1-CDD8E7C63330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24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9F36-D638-0F08-0752-56FEED455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8">
            <a:extLst>
              <a:ext uri="{FF2B5EF4-FFF2-40B4-BE49-F238E27FC236}">
                <a16:creationId xmlns:a16="http://schemas.microsoft.com/office/drawing/2014/main" id="{A57187B4-7F6C-B373-66E2-EDD9E48DC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293" y="353001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4EDDF-CD6E-AF23-24E7-60D68A93DFE9}"/>
              </a:ext>
            </a:extLst>
          </p:cNvPr>
          <p:cNvSpPr txBox="1"/>
          <p:nvPr/>
        </p:nvSpPr>
        <p:spPr>
          <a:xfrm>
            <a:off x="3305947" y="2420280"/>
            <a:ext cx="13103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</a:t>
            </a:r>
            <a:endParaRPr lang="en-PT" sz="7200" b="1" u="sng">
              <a:uFill>
                <a:solidFill>
                  <a:srgbClr val="FFC000"/>
                </a:solidFill>
              </a:uFill>
              <a:latin typeface="Lato" panose="020F0502020204030203" pitchFamily="34" charset="77"/>
            </a:endParaRPr>
          </a:p>
        </p:txBody>
      </p:sp>
      <p:pic>
        <p:nvPicPr>
          <p:cNvPr id="11" name="Picture Placeholder 10" descr="Wooden blocks with black letters on them&#10;&#10;Description automatically generated">
            <a:extLst>
              <a:ext uri="{FF2B5EF4-FFF2-40B4-BE49-F238E27FC236}">
                <a16:creationId xmlns:a16="http://schemas.microsoft.com/office/drawing/2014/main" id="{12C6A149-205C-7A45-800E-8F76FB632C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9478" b="29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226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toilet in the woods&#10;&#10;Description automatically generated">
            <a:extLst>
              <a:ext uri="{FF2B5EF4-FFF2-40B4-BE49-F238E27FC236}">
                <a16:creationId xmlns:a16="http://schemas.microsoft.com/office/drawing/2014/main" id="{5638A40E-4F41-4BD5-BD57-032C9933B4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4" b="26734"/>
          <a:stretch>
            <a:fillRect/>
          </a:stretch>
        </p:blipFill>
        <p:spPr>
          <a:xfrm>
            <a:off x="6351" y="0"/>
            <a:ext cx="20097749" cy="597535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19th Floor 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 Bldg. 21-15,</a:t>
              </a:r>
            </a:p>
            <a:p>
              <a:pPr>
                <a:lnSpc>
                  <a:spcPct val="150000"/>
                </a:lnSpc>
              </a:pP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Jeongdong-gil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, Jung-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gu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, Seoul,</a:t>
              </a:r>
            </a:p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Republic of Korea 04518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  <a:endParaRPr lang="en-GB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gggi_hq</a:t>
              </a:r>
              <a:endParaRPr lang="en-GB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@GGGIMedia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A qr code with a cube and text&#10;&#10;Description automatically generated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9082" r="8171" b="9288"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3411-9FF2-90C1-CF90-904C7ED5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3AAB1AA-3EFD-FB2C-D1CA-EEEE9FFB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127BF7C3-1813-1984-CB58-975357FAD149}"/>
              </a:ext>
            </a:extLst>
          </p:cNvPr>
          <p:cNvSpPr/>
          <p:nvPr/>
        </p:nvSpPr>
        <p:spPr>
          <a:xfrm>
            <a:off x="1225092" y="1382156"/>
            <a:ext cx="45719" cy="1111767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21DE55F-3AC9-B140-48ED-573D30084225}"/>
              </a:ext>
            </a:extLst>
          </p:cNvPr>
          <p:cNvSpPr txBox="1"/>
          <p:nvPr/>
        </p:nvSpPr>
        <p:spPr>
          <a:xfrm>
            <a:off x="1441449" y="1478260"/>
            <a:ext cx="17437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noProof="0">
                <a:latin typeface="Lato Black" panose="020F0502020204030203" pitchFamily="34" charset="77"/>
              </a:rPr>
              <a:t>Examples of Target Audience</a:t>
            </a:r>
          </a:p>
        </p:txBody>
      </p:sp>
      <p:sp>
        <p:nvSpPr>
          <p:cNvPr id="4" name="Title 33">
            <a:extLst>
              <a:ext uri="{FF2B5EF4-FFF2-40B4-BE49-F238E27FC236}">
                <a16:creationId xmlns:a16="http://schemas.microsoft.com/office/drawing/2014/main" id="{D294A319-5137-9530-3574-AF8C67243EBC}"/>
              </a:ext>
            </a:extLst>
          </p:cNvPr>
          <p:cNvSpPr txBox="1">
            <a:spLocks/>
          </p:cNvSpPr>
          <p:nvPr/>
        </p:nvSpPr>
        <p:spPr>
          <a:xfrm>
            <a:off x="1225092" y="4156982"/>
            <a:ext cx="17509948" cy="5674108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3200" b="0" kern="0">
              <a:solidFill>
                <a:srgbClr val="004A80"/>
              </a:solidFill>
              <a:latin typeface="Titillium Web SemiBold" pitchFamily="2" charset="77"/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ü"/>
            </a:pPr>
            <a:endParaRPr lang="en-US" sz="3200" b="0">
              <a:solidFill>
                <a:srgbClr val="004A80"/>
              </a:solidFill>
              <a:latin typeface="Titillium Web SemiBold" pitchFamily="2" charset="77"/>
            </a:endParaRPr>
          </a:p>
          <a:p>
            <a:pPr algn="l">
              <a:spcAft>
                <a:spcPts val="600"/>
              </a:spcAft>
            </a:pPr>
            <a:endParaRPr lang="en-US" sz="3200" b="0">
              <a:solidFill>
                <a:srgbClr val="004A80"/>
              </a:solidFill>
              <a:latin typeface="Titillium Web SemiBold" pitchFamily="2" charset="77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A6E81FC-B398-30FC-A14E-0083724D40FA}"/>
              </a:ext>
            </a:extLst>
          </p:cNvPr>
          <p:cNvGraphicFramePr>
            <a:graphicFrameLocks noGrp="1"/>
          </p:cNvGraphicFramePr>
          <p:nvPr/>
        </p:nvGraphicFramePr>
        <p:xfrm>
          <a:off x="2528146" y="3499232"/>
          <a:ext cx="1340273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632">
                  <a:extLst>
                    <a:ext uri="{9D8B030D-6E8A-4147-A177-3AD203B41FA5}">
                      <a16:colId xmlns:a16="http://schemas.microsoft.com/office/drawing/2014/main" val="1564823944"/>
                    </a:ext>
                  </a:extLst>
                </a:gridCol>
                <a:gridCol w="8845102">
                  <a:extLst>
                    <a:ext uri="{9D8B030D-6E8A-4147-A177-3AD203B41FA5}">
                      <a16:colId xmlns:a16="http://schemas.microsoft.com/office/drawing/2014/main" val="55900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Examples for Target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4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NDC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„</a:t>
                      </a:r>
                      <a:r>
                        <a:rPr lang="fr-FR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 are revising our NDCs. But sanitation hasn‘t come up yet.“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75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Head of sanitation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„Our infrastructure is outdated. C</a:t>
                      </a:r>
                      <a:r>
                        <a:rPr lang="de-DE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</a:t>
                      </a:r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imate is just another burden.“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8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Climate change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„Sanitation isn‘t my mandate – it‘s for WASH sector to handle“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55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Urban planner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„Sanitation infrastructure is too fixed – not adaptable to changing climate.“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8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Parliamentarian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« </a:t>
                      </a:r>
                      <a:r>
                        <a:rPr lang="de-EG" sz="2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 need strong public demand before we prioritize it in legislation.“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05958"/>
                  </a:ext>
                </a:extLst>
              </a:tr>
            </a:tbl>
          </a:graphicData>
        </a:graphic>
      </p:graphicFrame>
      <p:sp>
        <p:nvSpPr>
          <p:cNvPr id="6" name="Title 33">
            <a:extLst>
              <a:ext uri="{FF2B5EF4-FFF2-40B4-BE49-F238E27FC236}">
                <a16:creationId xmlns:a16="http://schemas.microsoft.com/office/drawing/2014/main" id="{C1FF8544-FE04-EFE6-095E-1567D3A5260B}"/>
              </a:ext>
            </a:extLst>
          </p:cNvPr>
          <p:cNvSpPr txBox="1">
            <a:spLocks/>
          </p:cNvSpPr>
          <p:nvPr/>
        </p:nvSpPr>
        <p:spPr>
          <a:xfrm>
            <a:off x="2528146" y="9574723"/>
            <a:ext cx="13402734" cy="1048582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0" kern="0">
                <a:solidFill>
                  <a:srgbClr val="004A80"/>
                </a:solidFill>
                <a:latin typeface="Titillium Web SemiBold" pitchFamily="2" charset="77"/>
              </a:rPr>
              <a:t>Tip: Choose a target person based on your personal context and experience.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endParaRPr lang="en-US" sz="3200" b="0" kern="0">
              <a:solidFill>
                <a:srgbClr val="004A80"/>
              </a:solidFill>
              <a:latin typeface="Titillium Web SemiBold" pitchFamily="2" charset="77"/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ü"/>
            </a:pPr>
            <a:endParaRPr lang="en-US" sz="3200" b="0">
              <a:solidFill>
                <a:srgbClr val="004A80"/>
              </a:solidFill>
              <a:latin typeface="Titillium Web SemiBold" pitchFamily="2" charset="77"/>
            </a:endParaRPr>
          </a:p>
          <a:p>
            <a:pPr algn="l">
              <a:spcAft>
                <a:spcPts val="600"/>
              </a:spcAft>
            </a:pPr>
            <a:endParaRPr lang="en-US" sz="3200" b="0">
              <a:solidFill>
                <a:srgbClr val="004A80"/>
              </a:solidFill>
              <a:latin typeface="Titillium Web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CA8A0-B810-679F-503D-9287C722E1A0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Scaling-up impact / Training Plan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20916AFE-F1F8-9C6E-A0F5-755E5FF799FF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3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0FB57-4314-DCEE-9CBA-371C1EB5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422623-11F7-4E87-75C0-760685197E47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28D9-B99B-B007-A78F-2823F64B4E53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CA9A2-0BE2-6B9E-6BF2-5443167BCBD4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RECAP DAY 1 </a:t>
            </a:r>
            <a:endParaRPr lang="en-IE" sz="6000" b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94CDC6A-201E-FE6B-B36A-AFA36D908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36DB3899-E47A-0220-2C48-228DD09C9C11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4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445930-3B5D-B3B0-224E-ED6D79D2049F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73AAE-3192-0742-BB26-834B63AE3CC1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EXPECTATIONS</a:t>
            </a:r>
            <a:endParaRPr lang="en-IE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58EB5-8D5E-E9A4-3419-10E9337A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61332"/>
          <a:stretch>
            <a:fillRect/>
          </a:stretch>
        </p:blipFill>
        <p:spPr>
          <a:xfrm>
            <a:off x="1270809" y="3163442"/>
            <a:ext cx="10866399" cy="350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771E4-F397-BB7F-9362-0F78286F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031"/>
          <a:stretch>
            <a:fillRect/>
          </a:stretch>
        </p:blipFill>
        <p:spPr>
          <a:xfrm>
            <a:off x="8073510" y="7002965"/>
            <a:ext cx="11708736" cy="28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4026F-21D5-2019-E0B9-D632E873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682830-E717-38C7-18F8-3F4DE3A1E2AE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8AF60-5E7E-1E01-76CA-D4C69EA662A9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  <a:endParaRPr lang="en-IE" sz="6000" b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5340AF3-EA36-8B3A-D396-231AC14C4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D6859-E39F-E596-23D9-D1BBAEDC5782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5BEC334-A401-4B8B-B0BA-5F5686B12863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6</a:t>
            </a:fld>
            <a:endParaRPr lang="en-FR">
              <a:solidFill>
                <a:schemeClr val="tx1"/>
              </a:solidFill>
            </a:endParaRPr>
          </a:p>
        </p:txBody>
      </p:sp>
      <p:pic>
        <p:nvPicPr>
          <p:cNvPr id="9" name="Picture 8" descr="A table of information&#10;&#10;AI-generated content may be incorrect.">
            <a:extLst>
              <a:ext uri="{FF2B5EF4-FFF2-40B4-BE49-F238E27FC236}">
                <a16:creationId xmlns:a16="http://schemas.microsoft.com/office/drawing/2014/main" id="{CFC05365-97C3-C5D7-AF65-E0EEE533D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31" y="1243662"/>
            <a:ext cx="8761909" cy="88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018E-8386-2BED-B902-D15EC844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7CE687-6948-E701-5386-657A2A6A1E99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9F61-FF4A-5EA6-D54E-D87535687851}"/>
              </a:ext>
            </a:extLst>
          </p:cNvPr>
          <p:cNvSpPr txBox="1"/>
          <p:nvPr/>
        </p:nvSpPr>
        <p:spPr>
          <a:xfrm>
            <a:off x="1441449" y="1478260"/>
            <a:ext cx="12129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Interactive brainstorming session</a:t>
            </a:r>
            <a:endParaRPr lang="en-IE" sz="6000" b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6AA8AB03-8B4C-8AA3-477E-8F70133DC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pic>
        <p:nvPicPr>
          <p:cNvPr id="6" name="Picture 5" descr="A cartoon of a tractor&#10;&#10;Description automatically generated">
            <a:extLst>
              <a:ext uri="{FF2B5EF4-FFF2-40B4-BE49-F238E27FC236}">
                <a16:creationId xmlns:a16="http://schemas.microsoft.com/office/drawing/2014/main" id="{2F06F0AD-E293-A1B8-5472-7685476F4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r="2277" b="3526"/>
          <a:stretch/>
        </p:blipFill>
        <p:spPr>
          <a:xfrm>
            <a:off x="863615" y="6903244"/>
            <a:ext cx="5603463" cy="3023951"/>
          </a:xfrm>
          <a:prstGeom prst="rect">
            <a:avLst/>
          </a:prstGeom>
        </p:spPr>
      </p:pic>
      <p:pic>
        <p:nvPicPr>
          <p:cNvPr id="7" name="Picture 6" descr="A person working in a field&#10;&#10;Description automatically generated">
            <a:extLst>
              <a:ext uri="{FF2B5EF4-FFF2-40B4-BE49-F238E27FC236}">
                <a16:creationId xmlns:a16="http://schemas.microsoft.com/office/drawing/2014/main" id="{5C1DCF7E-86D8-6914-AEB9-5C0F1D6F6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r="2277" b="4235"/>
          <a:stretch/>
        </p:blipFill>
        <p:spPr>
          <a:xfrm>
            <a:off x="882282" y="3762966"/>
            <a:ext cx="5603464" cy="3128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11532-02C8-3AA0-FF10-6777808A0F74}"/>
              </a:ext>
            </a:extLst>
          </p:cNvPr>
          <p:cNvSpPr txBox="1"/>
          <p:nvPr/>
        </p:nvSpPr>
        <p:spPr>
          <a:xfrm>
            <a:off x="7252447" y="3840867"/>
            <a:ext cx="658905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Lato" panose="020F0502020204030203" pitchFamily="34" charset="77"/>
              </a:rPr>
              <a:t>What </a:t>
            </a:r>
            <a:r>
              <a:rPr lang="en-US" sz="2800" b="1">
                <a:latin typeface="Lato" panose="020F0502020204030203" pitchFamily="34" charset="77"/>
              </a:rPr>
              <a:t>features and characteristics</a:t>
            </a:r>
            <a:r>
              <a:rPr lang="en-US" sz="2800">
                <a:latin typeface="Lato" panose="020F0502020204030203" pitchFamily="34" charset="77"/>
              </a:rPr>
              <a:t>, according to your understanding, could define a climate-SMART sanitation value chain?</a:t>
            </a:r>
          </a:p>
          <a:p>
            <a:endParaRPr lang="en-US" sz="2800">
              <a:latin typeface="Lato" panose="020F0502020204030203" pitchFamily="34" charset="77"/>
            </a:endParaRPr>
          </a:p>
          <a:p>
            <a:r>
              <a:rPr lang="en-US" sz="2800">
                <a:latin typeface="Lato" panose="020F0502020204030203" pitchFamily="34" charset="77"/>
              </a:rPr>
              <a:t>Activity Instructions</a:t>
            </a:r>
          </a:p>
          <a:p>
            <a:endParaRPr lang="en-US" sz="28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>
                <a:latin typeface="Lato" panose="020F0502020204030203" pitchFamily="34" charset="77"/>
              </a:rPr>
              <a:t>Each participant will contribute </a:t>
            </a:r>
            <a:r>
              <a:rPr lang="en-US" sz="2800" b="1">
                <a:latin typeface="Lato" panose="020F0502020204030203" pitchFamily="34" charset="77"/>
              </a:rPr>
              <a:t>keywords or short phrases</a:t>
            </a:r>
            <a:r>
              <a:rPr lang="en-US" sz="2800">
                <a:latin typeface="Lato" panose="020F0502020204030203" pitchFamily="34" charset="77"/>
              </a:rPr>
              <a:t> (word cloud).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/>
              <a:t>Aim to identify </a:t>
            </a:r>
            <a:r>
              <a:rPr lang="en-US" sz="2800" b="1"/>
              <a:t>at least 3 features</a:t>
            </a:r>
            <a:r>
              <a:rPr lang="en-US" sz="2800"/>
              <a:t> of the Climate-SMART sanitation value chain.</a:t>
            </a:r>
            <a:endParaRPr lang="en-US" sz="2800"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51E2C-28EB-AE5E-A200-1D82C7294E93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FA58-9BCB-26E2-336F-92A8BC470BCF}"/>
              </a:ext>
            </a:extLst>
          </p:cNvPr>
          <p:cNvSpPr txBox="1"/>
          <p:nvPr/>
        </p:nvSpPr>
        <p:spPr>
          <a:xfrm>
            <a:off x="15090416" y="6925546"/>
            <a:ext cx="4513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Join </a:t>
            </a:r>
            <a:r>
              <a:rPr lang="en-GB" sz="4800" dirty="0" err="1">
                <a:solidFill>
                  <a:schemeClr val="bg1"/>
                </a:solidFill>
              </a:rPr>
              <a:t>menti.com</a:t>
            </a:r>
            <a:endParaRPr lang="en-GB" sz="4800" dirty="0">
              <a:solidFill>
                <a:schemeClr val="bg1"/>
              </a:solidFill>
            </a:endParaRPr>
          </a:p>
          <a:p>
            <a:endParaRPr lang="en-GB" sz="4800" dirty="0">
              <a:solidFill>
                <a:schemeClr val="bg1"/>
              </a:solidFill>
            </a:endParaRPr>
          </a:p>
          <a:p>
            <a:r>
              <a:rPr lang="en-US" altLang="zh-CN" sz="4800" dirty="0">
                <a:solidFill>
                  <a:schemeClr val="bg1"/>
                </a:solidFill>
              </a:rPr>
              <a:t>XXXX</a:t>
            </a:r>
            <a:endParaRPr lang="en-GB" sz="48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408B600C-AB32-B480-A4CB-F88650F462C1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7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47AAE-FA47-424D-0F37-BEC15D4C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C3CC4BB-DCD8-B7F1-D8D3-24AA551F94EA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A9CAA-27E2-F29A-78F5-E5EAFD1BA1A8}"/>
              </a:ext>
            </a:extLst>
          </p:cNvPr>
          <p:cNvSpPr txBox="1"/>
          <p:nvPr/>
        </p:nvSpPr>
        <p:spPr>
          <a:xfrm>
            <a:off x="1441449" y="1478260"/>
            <a:ext cx="12129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Interactive brainstorming session</a:t>
            </a:r>
            <a:endParaRPr lang="en-IE" sz="6000" b="1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AD394BDE-92AC-3A25-4C08-2EA580778F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D5F74-AFF5-BA1B-DDA3-972D0F93469F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E2331B03-8E7D-293D-1ADD-E1699841EB4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8</a:t>
            </a:fld>
            <a:endParaRPr lang="en-FR">
              <a:solidFill>
                <a:schemeClr val="tx1"/>
              </a:solidFill>
            </a:endParaRPr>
          </a:p>
        </p:txBody>
      </p:sp>
      <p:pic>
        <p:nvPicPr>
          <p:cNvPr id="15" name="Picture 14" descr="A white background with text&#10;&#10;AI-generated content may be incorrect.">
            <a:extLst>
              <a:ext uri="{FF2B5EF4-FFF2-40B4-BE49-F238E27FC236}">
                <a16:creationId xmlns:a16="http://schemas.microsoft.com/office/drawing/2014/main" id="{D9D1237C-7D9C-C8F8-4A70-4E5DE7853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39" y="2493923"/>
            <a:ext cx="14254041" cy="79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EA5B7F-B5FE-7F13-306F-17D3E399A7EC}"/>
              </a:ext>
            </a:extLst>
          </p:cNvPr>
          <p:cNvSpPr txBox="1"/>
          <p:nvPr/>
        </p:nvSpPr>
        <p:spPr>
          <a:xfrm>
            <a:off x="769593" y="1109930"/>
            <a:ext cx="1153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latin typeface="Lato Black" panose="020F0502020204030203" pitchFamily="34" charset="77"/>
              </a:rPr>
              <a:t>Agenda</a:t>
            </a:r>
            <a:endParaRPr lang="en-PT" sz="5400" b="1">
              <a:latin typeface="Lato Black" panose="020F050202020403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A433D-38E4-49DA-9DC5-39D99E075CE4}"/>
              </a:ext>
            </a:extLst>
          </p:cNvPr>
          <p:cNvSpPr txBox="1"/>
          <p:nvPr/>
        </p:nvSpPr>
        <p:spPr>
          <a:xfrm>
            <a:off x="3235675" y="379269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uFill>
                  <a:solidFill>
                    <a:srgbClr val="FFC000"/>
                  </a:solidFill>
                </a:uFill>
                <a:latin typeface="Lato" panose="020F0502020204030203" pitchFamily="34" charset="77"/>
              </a:rPr>
              <a:t>What is Climate- SMART sanitation ?</a:t>
            </a:r>
            <a:endParaRPr lang="en-PT" sz="2800" b="1" u="sng">
              <a:uFill>
                <a:solidFill>
                  <a:srgbClr val="FFC000"/>
                </a:solidFill>
              </a:uFill>
              <a:latin typeface="Lato" panose="020F05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83CFC-E617-35B3-9661-2D433A14B3F9}"/>
              </a:ext>
            </a:extLst>
          </p:cNvPr>
          <p:cNvSpPr txBox="1"/>
          <p:nvPr/>
        </p:nvSpPr>
        <p:spPr>
          <a:xfrm>
            <a:off x="8047079" y="400813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uFill>
                  <a:solidFill>
                    <a:srgbClr val="FFC000"/>
                  </a:solidFill>
                </a:uFill>
                <a:latin typeface="Lato" panose="020F0502020204030203" pitchFamily="34" charset="77"/>
              </a:rPr>
              <a:t>Why it is relevant ?</a:t>
            </a:r>
            <a:endParaRPr lang="en-PT" sz="2800" b="1" u="sng">
              <a:uFill>
                <a:solidFill>
                  <a:srgbClr val="FFC000"/>
                </a:solidFill>
              </a:uFill>
              <a:latin typeface="Lato" panose="020F050202020403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BC76B-BF2C-6E7B-CD9A-0FE1095B26E2}"/>
              </a:ext>
            </a:extLst>
          </p:cNvPr>
          <p:cNvSpPr txBox="1"/>
          <p:nvPr/>
        </p:nvSpPr>
        <p:spPr>
          <a:xfrm>
            <a:off x="12655440" y="3550087"/>
            <a:ext cx="4090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uFill>
                  <a:solidFill>
                    <a:srgbClr val="FFC000"/>
                  </a:solidFill>
                </a:uFill>
                <a:latin typeface="Lato" panose="020F0502020204030203" pitchFamily="34" charset="77"/>
              </a:rPr>
              <a:t>Overview of the Climate-SMART sanitation pillars</a:t>
            </a:r>
          </a:p>
        </p:txBody>
      </p:sp>
      <p:pic>
        <p:nvPicPr>
          <p:cNvPr id="2" name="Grafik 1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1E7655DA-835F-C72E-6723-0D9CEFBF2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752" y="497244"/>
            <a:ext cx="1568093" cy="564807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A302166-D9D0-FF3E-5760-C8E24104CA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38181" r="1343" b="17316"/>
          <a:stretch/>
        </p:blipFill>
        <p:spPr>
          <a:xfrm>
            <a:off x="0" y="6182961"/>
            <a:ext cx="20104100" cy="4277453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94EBE9-919B-C396-FA18-9947FA8ADFA5}"/>
              </a:ext>
            </a:extLst>
          </p:cNvPr>
          <p:cNvGrpSpPr/>
          <p:nvPr/>
        </p:nvGrpSpPr>
        <p:grpSpPr>
          <a:xfrm>
            <a:off x="4101696" y="5036886"/>
            <a:ext cx="1884937" cy="1884937"/>
            <a:chOff x="4101696" y="5036886"/>
            <a:chExt cx="1884937" cy="18849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4C32287-C555-6183-9630-D2ED5B12262F}"/>
                </a:ext>
              </a:extLst>
            </p:cNvPr>
            <p:cNvSpPr/>
            <p:nvPr/>
          </p:nvSpPr>
          <p:spPr>
            <a:xfrm>
              <a:off x="4101696" y="5036886"/>
              <a:ext cx="1884937" cy="1884937"/>
            </a:xfrm>
            <a:prstGeom prst="ellipse">
              <a:avLst/>
            </a:prstGeom>
            <a:solidFill>
              <a:srgbClr val="08B89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2134FE-814E-F1D4-13F2-BC55FB6E45B2}"/>
                </a:ext>
              </a:extLst>
            </p:cNvPr>
            <p:cNvSpPr txBox="1"/>
            <p:nvPr/>
          </p:nvSpPr>
          <p:spPr>
            <a:xfrm>
              <a:off x="4316229" y="5317635"/>
              <a:ext cx="1455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T" sz="80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163B-316A-AF40-60FA-28D70B938698}"/>
              </a:ext>
            </a:extLst>
          </p:cNvPr>
          <p:cNvGrpSpPr/>
          <p:nvPr/>
        </p:nvGrpSpPr>
        <p:grpSpPr>
          <a:xfrm>
            <a:off x="8930035" y="5036886"/>
            <a:ext cx="1884937" cy="1884937"/>
            <a:chOff x="8816574" y="5036886"/>
            <a:chExt cx="1884937" cy="18849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BCFD35-7A2C-F794-DA50-24E1DFB1E13C}"/>
                </a:ext>
              </a:extLst>
            </p:cNvPr>
            <p:cNvSpPr/>
            <p:nvPr/>
          </p:nvSpPr>
          <p:spPr>
            <a:xfrm>
              <a:off x="8816574" y="5036886"/>
              <a:ext cx="1884937" cy="1884937"/>
            </a:xfrm>
            <a:prstGeom prst="ellipse">
              <a:avLst/>
            </a:prstGeom>
            <a:solidFill>
              <a:srgbClr val="08B89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E4A649-88AF-DFE6-50F7-C4D28613F2DA}"/>
                </a:ext>
              </a:extLst>
            </p:cNvPr>
            <p:cNvSpPr txBox="1"/>
            <p:nvPr/>
          </p:nvSpPr>
          <p:spPr>
            <a:xfrm>
              <a:off x="9031107" y="5317635"/>
              <a:ext cx="1455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PT" sz="8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98DE6B-53F9-5675-A414-053C6EA75AB9}"/>
              </a:ext>
            </a:extLst>
          </p:cNvPr>
          <p:cNvGrpSpPr/>
          <p:nvPr/>
        </p:nvGrpSpPr>
        <p:grpSpPr>
          <a:xfrm>
            <a:off x="13758374" y="5036886"/>
            <a:ext cx="1884937" cy="1884937"/>
            <a:chOff x="13758374" y="5036886"/>
            <a:chExt cx="1884937" cy="188493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392846-DEF9-C6D7-B842-71769E2AE6B1}"/>
                </a:ext>
              </a:extLst>
            </p:cNvPr>
            <p:cNvSpPr/>
            <p:nvPr/>
          </p:nvSpPr>
          <p:spPr>
            <a:xfrm>
              <a:off x="13758374" y="5036886"/>
              <a:ext cx="1884937" cy="1884937"/>
            </a:xfrm>
            <a:prstGeom prst="ellipse">
              <a:avLst/>
            </a:prstGeom>
            <a:solidFill>
              <a:srgbClr val="08B89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0028C9-1D3C-D2CD-3283-F36E808E60DC}"/>
                </a:ext>
              </a:extLst>
            </p:cNvPr>
            <p:cNvSpPr txBox="1"/>
            <p:nvPr/>
          </p:nvSpPr>
          <p:spPr>
            <a:xfrm>
              <a:off x="13972907" y="5317635"/>
              <a:ext cx="1455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en-PT" sz="8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8702A0-C4BB-D55E-C3EA-33654BD09B7A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</p:spTree>
    <p:extLst>
      <p:ext uri="{BB962C8B-B14F-4D97-AF65-F5344CB8AC3E}">
        <p14:creationId xmlns:p14="http://schemas.microsoft.com/office/powerpoint/2010/main" val="168137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81A023-7298-4526-8A46-37FAC96D0C80}">
  <ds:schemaRefs>
    <ds:schemaRef ds:uri="http://schemas.microsoft.com/office/2006/metadata/properties"/>
    <ds:schemaRef ds:uri="http://purl.org/dc/terms/"/>
    <ds:schemaRef ds:uri="http://purl.org/dc/elements/1.1/"/>
    <ds:schemaRef ds:uri="fb8c4722-8444-49f8-8256-7a94408702c6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bc881f8-4278-4867-b426-cb4fc2a8ea98"/>
  </ds:schemaRefs>
</ds:datastoreItem>
</file>

<file path=customXml/itemProps2.xml><?xml version="1.0" encoding="utf-8"?>
<ds:datastoreItem xmlns:ds="http://schemas.openxmlformats.org/officeDocument/2006/customXml" ds:itemID="{BBE0A53A-CF18-47D0-9041-F2EBC6C69368}"/>
</file>

<file path=customXml/itemProps3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1057</Words>
  <Application>Microsoft Macintosh PowerPoint</Application>
  <PresentationFormat>Custom</PresentationFormat>
  <Paragraphs>184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Lato Light</vt:lpstr>
      <vt:lpstr>Wingdings</vt:lpstr>
      <vt:lpstr>Courier New</vt:lpstr>
      <vt:lpstr>Arial Black</vt:lpstr>
      <vt:lpstr>Lato</vt:lpstr>
      <vt:lpstr>Aptos</vt:lpstr>
      <vt:lpstr>Titillium Web SemiBold</vt:lpstr>
      <vt:lpstr>Arial</vt:lpstr>
      <vt:lpstr>Lato ExtraBold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Pierre Bucyensenge</dc:creator>
  <cp:lastModifiedBy>Marie Reysset</cp:lastModifiedBy>
  <cp:revision>1</cp:revision>
  <dcterms:created xsi:type="dcterms:W3CDTF">2025-03-19T17:39:14Z</dcterms:created>
  <dcterms:modified xsi:type="dcterms:W3CDTF">2025-08-22T17:56:48Z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