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5.xml" ContentType="application/vnd.openxmlformats-officedocument.themeOverr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theme/themeOverride9.xml" ContentType="application/vnd.openxmlformats-officedocument.themeOverride+xml"/>
  <Override PartName="/ppt/notesSlides/notesSlide29.xml" ContentType="application/vnd.openxmlformats-officedocument.presentationml.notesSlide+xml"/>
  <Override PartName="/ppt/theme/themeOverride10.xml" ContentType="application/vnd.openxmlformats-officedocument.themeOverride+xml"/>
  <Override PartName="/ppt/notesSlides/notesSlide30.xml" ContentType="application/vnd.openxmlformats-officedocument.presentationml.notesSlide+xml"/>
  <Override PartName="/ppt/theme/themeOverride11.xml" ContentType="application/vnd.openxmlformats-officedocument.themeOverride+xml"/>
  <Override PartName="/ppt/notesSlides/notesSlide31.xml" ContentType="application/vnd.openxmlformats-officedocument.presentationml.notesSlide+xml"/>
  <Override PartName="/ppt/theme/themeOverride1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4"/>
  </p:notesMasterIdLst>
  <p:sldIdLst>
    <p:sldId id="278" r:id="rId5"/>
    <p:sldId id="279" r:id="rId6"/>
    <p:sldId id="277" r:id="rId7"/>
    <p:sldId id="313" r:id="rId8"/>
    <p:sldId id="325" r:id="rId9"/>
    <p:sldId id="326" r:id="rId10"/>
    <p:sldId id="328" r:id="rId11"/>
    <p:sldId id="327" r:id="rId12"/>
    <p:sldId id="284" r:id="rId13"/>
    <p:sldId id="329" r:id="rId14"/>
    <p:sldId id="330" r:id="rId15"/>
    <p:sldId id="331" r:id="rId16"/>
    <p:sldId id="332" r:id="rId17"/>
    <p:sldId id="333" r:id="rId18"/>
    <p:sldId id="308" r:id="rId19"/>
    <p:sldId id="335" r:id="rId20"/>
    <p:sldId id="352" r:id="rId21"/>
    <p:sldId id="336" r:id="rId22"/>
    <p:sldId id="339" r:id="rId23"/>
    <p:sldId id="338" r:id="rId24"/>
    <p:sldId id="287" r:id="rId25"/>
    <p:sldId id="340" r:id="rId26"/>
    <p:sldId id="348" r:id="rId27"/>
    <p:sldId id="315" r:id="rId28"/>
    <p:sldId id="341" r:id="rId29"/>
    <p:sldId id="316" r:id="rId30"/>
    <p:sldId id="343" r:id="rId31"/>
    <p:sldId id="342" r:id="rId32"/>
    <p:sldId id="317" r:id="rId33"/>
    <p:sldId id="344" r:id="rId34"/>
    <p:sldId id="345" r:id="rId35"/>
    <p:sldId id="346" r:id="rId36"/>
    <p:sldId id="347" r:id="rId37"/>
    <p:sldId id="349" r:id="rId38"/>
    <p:sldId id="351" r:id="rId39"/>
    <p:sldId id="350" r:id="rId40"/>
    <p:sldId id="353" r:id="rId41"/>
    <p:sldId id="354" r:id="rId42"/>
    <p:sldId id="276" r:id="rId43"/>
  </p:sldIdLst>
  <p:sldSz cx="20104100" cy="11309350"/>
  <p:notesSz cx="20104100" cy="11309350"/>
  <p:embeddedFontLst>
    <p:embeddedFont>
      <p:font typeface="Arial Black" panose="020B0604020202020204" pitchFamily="34" charset="0"/>
      <p:bold r:id="rId45"/>
    </p:embeddedFont>
    <p:embeddedFont>
      <p:font typeface="Chalkduster" panose="03050602040202020205" pitchFamily="66" charset="77"/>
      <p:regular r:id="rId46"/>
    </p:embeddedFont>
    <p:embeddedFont>
      <p:font typeface="Lato" panose="020F0502020204030203" pitchFamily="34" charset="0"/>
      <p:regular r:id="rId47"/>
      <p:bold r:id="rId48"/>
      <p:italic r:id="rId49"/>
      <p:boldItalic r:id="rId50"/>
    </p:embeddedFont>
    <p:embeddedFont>
      <p:font typeface="Lato Black" panose="020F0502020204030203" pitchFamily="34" charset="0"/>
      <p:bold r:id="rId51"/>
      <p:italic r:id="rId52"/>
      <p:boldItalic r:id="rId53"/>
    </p:embeddedFont>
    <p:embeddedFont>
      <p:font typeface="Lato ExtraBold" panose="020F0502020204030203" pitchFamily="34" charset="0"/>
      <p:bold r:id="rId54"/>
      <p:italic r:id="rId55"/>
      <p:boldItalic r:id="rId56"/>
    </p:embeddedFont>
    <p:embeddedFont>
      <p:font typeface="Lato Light" panose="020F0502020204030203" pitchFamily="34" charset="0"/>
      <p:regular r:id="rId57"/>
      <p:italic r:id="rId58"/>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3DF"/>
    <a:srgbClr val="3B8F3D"/>
    <a:srgbClr val="234B24"/>
    <a:srgbClr val="C89E42"/>
    <a:srgbClr val="3D6875"/>
    <a:srgbClr val="C1B092"/>
    <a:srgbClr val="EAD4B0"/>
    <a:srgbClr val="FAB21C"/>
    <a:srgbClr val="FFD651"/>
    <a:srgbClr val="FFF1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57B700-7C50-0B4B-950D-37D76DA352D8}" v="32" dt="2025-06-23T14:02:16.43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02" autoAdjust="0"/>
    <p:restoredTop sz="94725"/>
  </p:normalViewPr>
  <p:slideViewPr>
    <p:cSldViewPr snapToGrid="0">
      <p:cViewPr varScale="1">
        <p:scale>
          <a:sx n="58" d="100"/>
          <a:sy n="58" d="100"/>
        </p:scale>
        <p:origin x="680" y="52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94D18554-F640-A544-8860-E61965AE71E2}"/>
    <pc:docChg chg="custSel delSld modSld">
      <pc:chgData name="Marie Reysset" userId="da34172a-9a3d-4507-a76d-9da88a77cce9" providerId="ADAL" clId="{94D18554-F640-A544-8860-E61965AE71E2}" dt="2025-06-04T21:57:36.564" v="310" actId="20577"/>
      <pc:docMkLst>
        <pc:docMk/>
      </pc:docMkLst>
      <pc:sldChg chg="modSp mod">
        <pc:chgData name="Marie Reysset" userId="da34172a-9a3d-4507-a76d-9da88a77cce9" providerId="ADAL" clId="{94D18554-F640-A544-8860-E61965AE71E2}" dt="2025-06-04T21:57:36.564" v="310" actId="20577"/>
        <pc:sldMkLst>
          <pc:docMk/>
          <pc:sldMk cId="1757220528" sldId="277"/>
        </pc:sldMkLst>
        <pc:spChg chg="mod">
          <ac:chgData name="Marie Reysset" userId="da34172a-9a3d-4507-a76d-9da88a77cce9" providerId="ADAL" clId="{94D18554-F640-A544-8860-E61965AE71E2}" dt="2025-06-04T21:57:36.564" v="310" actId="20577"/>
          <ac:spMkLst>
            <pc:docMk/>
            <pc:sldMk cId="1757220528" sldId="277"/>
            <ac:spMk id="4" creationId="{4E82EB22-D02E-C5D3-7E88-FE5C2F9884EA}"/>
          </ac:spMkLst>
        </pc:spChg>
      </pc:sldChg>
      <pc:sldChg chg="modSp mod">
        <pc:chgData name="Marie Reysset" userId="da34172a-9a3d-4507-a76d-9da88a77cce9" providerId="ADAL" clId="{94D18554-F640-A544-8860-E61965AE71E2}" dt="2025-06-04T21:15:37.188" v="17" actId="20577"/>
        <pc:sldMkLst>
          <pc:docMk/>
          <pc:sldMk cId="3062307783" sldId="278"/>
        </pc:sldMkLst>
        <pc:spChg chg="mod">
          <ac:chgData name="Marie Reysset" userId="da34172a-9a3d-4507-a76d-9da88a77cce9" providerId="ADAL" clId="{94D18554-F640-A544-8860-E61965AE71E2}" dt="2025-06-04T21:15:37.188" v="17" actId="20577"/>
          <ac:spMkLst>
            <pc:docMk/>
            <pc:sldMk cId="3062307783" sldId="278"/>
            <ac:spMk id="5" creationId="{A3FA84B7-65BB-74DF-50CF-17285C829586}"/>
          </ac:spMkLst>
        </pc:spChg>
      </pc:sldChg>
      <pc:sldChg chg="addSp delSp modSp mod">
        <pc:chgData name="Marie Reysset" userId="da34172a-9a3d-4507-a76d-9da88a77cce9" providerId="ADAL" clId="{94D18554-F640-A544-8860-E61965AE71E2}" dt="2025-06-04T21:42:13.325" v="302" actId="1076"/>
        <pc:sldMkLst>
          <pc:docMk/>
          <pc:sldMk cId="1681371921" sldId="279"/>
        </pc:sldMkLst>
        <pc:spChg chg="add mod">
          <ac:chgData name="Marie Reysset" userId="da34172a-9a3d-4507-a76d-9da88a77cce9" providerId="ADAL" clId="{94D18554-F640-A544-8860-E61965AE71E2}" dt="2025-06-04T21:18:37.396" v="85" actId="20577"/>
          <ac:spMkLst>
            <pc:docMk/>
            <pc:sldMk cId="1681371921" sldId="279"/>
            <ac:spMk id="3" creationId="{35991402-333F-71E1-3B17-C0D8EE741980}"/>
          </ac:spMkLst>
        </pc:spChg>
        <pc:spChg chg="mod">
          <ac:chgData name="Marie Reysset" userId="da34172a-9a3d-4507-a76d-9da88a77cce9" providerId="ADAL" clId="{94D18554-F640-A544-8860-E61965AE71E2}" dt="2025-06-04T21:17:09" v="50"/>
          <ac:spMkLst>
            <pc:docMk/>
            <pc:sldMk cId="1681371921" sldId="279"/>
            <ac:spMk id="4" creationId="{99EA5B7F-B5FE-7F13-306F-17D3E399A7EC}"/>
          </ac:spMkLst>
        </pc:spChg>
        <pc:spChg chg="mod">
          <ac:chgData name="Marie Reysset" userId="da34172a-9a3d-4507-a76d-9da88a77cce9" providerId="ADAL" clId="{94D18554-F640-A544-8860-E61965AE71E2}" dt="2025-06-04T21:42:13.325" v="302" actId="1076"/>
          <ac:spMkLst>
            <pc:docMk/>
            <pc:sldMk cId="1681371921" sldId="279"/>
            <ac:spMk id="5" creationId="{D88A433D-38E4-49DA-9DC5-39D99E075CE4}"/>
          </ac:spMkLst>
        </pc:spChg>
        <pc:spChg chg="mod">
          <ac:chgData name="Marie Reysset" userId="da34172a-9a3d-4507-a76d-9da88a77cce9" providerId="ADAL" clId="{94D18554-F640-A544-8860-E61965AE71E2}" dt="2025-06-04T21:42:08.854" v="300" actId="1076"/>
          <ac:spMkLst>
            <pc:docMk/>
            <pc:sldMk cId="1681371921" sldId="279"/>
            <ac:spMk id="6" creationId="{5C783CFC-E617-35B3-9661-2D433A14B3F9}"/>
          </ac:spMkLst>
        </pc:spChg>
        <pc:spChg chg="mod">
          <ac:chgData name="Marie Reysset" userId="da34172a-9a3d-4507-a76d-9da88a77cce9" providerId="ADAL" clId="{94D18554-F640-A544-8860-E61965AE71E2}" dt="2025-06-04T21:42:11.045" v="301" actId="1076"/>
          <ac:spMkLst>
            <pc:docMk/>
            <pc:sldMk cId="1681371921" sldId="279"/>
            <ac:spMk id="7" creationId="{F0F7DED1-C515-AA15-8CEA-CF242838D24A}"/>
          </ac:spMkLst>
        </pc:spChg>
      </pc:sldChg>
      <pc:sldChg chg="modSp mod">
        <pc:chgData name="Marie Reysset" userId="da34172a-9a3d-4507-a76d-9da88a77cce9" providerId="ADAL" clId="{94D18554-F640-A544-8860-E61965AE71E2}" dt="2025-06-04T21:17:28.779" v="69" actId="20577"/>
        <pc:sldMkLst>
          <pc:docMk/>
          <pc:sldMk cId="2962501559" sldId="284"/>
        </pc:sldMkLst>
        <pc:spChg chg="mod">
          <ac:chgData name="Marie Reysset" userId="da34172a-9a3d-4507-a76d-9da88a77cce9" providerId="ADAL" clId="{94D18554-F640-A544-8860-E61965AE71E2}" dt="2025-06-04T21:17:28.779" v="69" actId="20577"/>
          <ac:spMkLst>
            <pc:docMk/>
            <pc:sldMk cId="2962501559" sldId="284"/>
            <ac:spMk id="6" creationId="{70EF4DFE-0382-05E3-00C5-FBDE53632084}"/>
          </ac:spMkLst>
        </pc:spChg>
      </pc:sldChg>
      <pc:sldChg chg="modSp mod">
        <pc:chgData name="Marie Reysset" userId="da34172a-9a3d-4507-a76d-9da88a77cce9" providerId="ADAL" clId="{94D18554-F640-A544-8860-E61965AE71E2}" dt="2025-06-04T21:56:31.718" v="309" actId="20577"/>
        <pc:sldMkLst>
          <pc:docMk/>
          <pc:sldMk cId="1346579081" sldId="287"/>
        </pc:sldMkLst>
        <pc:spChg chg="mod">
          <ac:chgData name="Marie Reysset" userId="da34172a-9a3d-4507-a76d-9da88a77cce9" providerId="ADAL" clId="{94D18554-F640-A544-8860-E61965AE71E2}" dt="2025-06-04T21:56:31.718" v="309" actId="20577"/>
          <ac:spMkLst>
            <pc:docMk/>
            <pc:sldMk cId="1346579081" sldId="287"/>
            <ac:spMk id="6" creationId="{3ADA40B0-B8EC-5902-488F-25EB684AB628}"/>
          </ac:spMkLst>
        </pc:spChg>
      </pc:sldChg>
      <pc:sldChg chg="addSp delSp modSp mod">
        <pc:chgData name="Marie Reysset" userId="da34172a-9a3d-4507-a76d-9da88a77cce9" providerId="ADAL" clId="{94D18554-F640-A544-8860-E61965AE71E2}" dt="2025-06-04T21:56:16.893" v="303" actId="113"/>
        <pc:sldMkLst>
          <pc:docMk/>
          <pc:sldMk cId="1337989778" sldId="308"/>
        </pc:sldMkLst>
        <pc:spChg chg="mod">
          <ac:chgData name="Marie Reysset" userId="da34172a-9a3d-4507-a76d-9da88a77cce9" providerId="ADAL" clId="{94D18554-F640-A544-8860-E61965AE71E2}" dt="2025-06-04T21:56:16.893" v="303" actId="113"/>
          <ac:spMkLst>
            <pc:docMk/>
            <pc:sldMk cId="1337989778" sldId="308"/>
            <ac:spMk id="5" creationId="{8D7D1D5C-24C2-B30C-2D79-4F5D55D7BFBB}"/>
          </ac:spMkLst>
        </pc:spChg>
        <pc:spChg chg="mod">
          <ac:chgData name="Marie Reysset" userId="da34172a-9a3d-4507-a76d-9da88a77cce9" providerId="ADAL" clId="{94D18554-F640-A544-8860-E61965AE71E2}" dt="2025-06-04T21:20:08.828" v="125" actId="20577"/>
          <ac:spMkLst>
            <pc:docMk/>
            <pc:sldMk cId="1337989778" sldId="308"/>
            <ac:spMk id="7" creationId="{81C83771-A709-3CF9-68D9-A2C625A215B4}"/>
          </ac:spMkLst>
        </pc:spChg>
        <pc:spChg chg="add mod">
          <ac:chgData name="Marie Reysset" userId="da34172a-9a3d-4507-a76d-9da88a77cce9" providerId="ADAL" clId="{94D18554-F640-A544-8860-E61965AE71E2}" dt="2025-06-04T21:19:40.469" v="109"/>
          <ac:spMkLst>
            <pc:docMk/>
            <pc:sldMk cId="1337989778" sldId="308"/>
            <ac:spMk id="9" creationId="{F1E9B921-2505-31AF-34D8-5A91B580E4A9}"/>
          </ac:spMkLst>
        </pc:spChg>
      </pc:sldChg>
      <pc:sldChg chg="addSp delSp modSp mod">
        <pc:chgData name="Marie Reysset" userId="da34172a-9a3d-4507-a76d-9da88a77cce9" providerId="ADAL" clId="{94D18554-F640-A544-8860-E61965AE71E2}" dt="2025-06-04T21:18:43.892" v="87"/>
        <pc:sldMkLst>
          <pc:docMk/>
          <pc:sldMk cId="3994370044" sldId="313"/>
        </pc:sldMkLst>
        <pc:spChg chg="mod">
          <ac:chgData name="Marie Reysset" userId="da34172a-9a3d-4507-a76d-9da88a77cce9" providerId="ADAL" clId="{94D18554-F640-A544-8860-E61965AE71E2}" dt="2025-06-04T21:17:02.098" v="49" actId="20577"/>
          <ac:spMkLst>
            <pc:docMk/>
            <pc:sldMk cId="3994370044" sldId="313"/>
            <ac:spMk id="5" creationId="{1170413C-E399-A0DE-8E4E-E03AA51284F8}"/>
          </ac:spMkLst>
        </pc:spChg>
        <pc:spChg chg="add mod">
          <ac:chgData name="Marie Reysset" userId="da34172a-9a3d-4507-a76d-9da88a77cce9" providerId="ADAL" clId="{94D18554-F640-A544-8860-E61965AE71E2}" dt="2025-06-04T21:18:43.892" v="87"/>
          <ac:spMkLst>
            <pc:docMk/>
            <pc:sldMk cId="3994370044" sldId="313"/>
            <ac:spMk id="7" creationId="{C0C58ACB-72CC-4EBA-BDEF-D7338B4A0812}"/>
          </ac:spMkLst>
        </pc:spChg>
      </pc:sldChg>
      <pc:sldChg chg="addSp modSp">
        <pc:chgData name="Marie Reysset" userId="da34172a-9a3d-4507-a76d-9da88a77cce9" providerId="ADAL" clId="{94D18554-F640-A544-8860-E61965AE71E2}" dt="2025-06-04T21:34:38.267" v="223"/>
        <pc:sldMkLst>
          <pc:docMk/>
          <pc:sldMk cId="4011542129" sldId="315"/>
        </pc:sldMkLst>
        <pc:spChg chg="add mod">
          <ac:chgData name="Marie Reysset" userId="da34172a-9a3d-4507-a76d-9da88a77cce9" providerId="ADAL" clId="{94D18554-F640-A544-8860-E61965AE71E2}" dt="2025-06-04T21:22:01.657" v="143"/>
          <ac:spMkLst>
            <pc:docMk/>
            <pc:sldMk cId="4011542129" sldId="315"/>
            <ac:spMk id="4" creationId="{56C8E7E0-B8CA-CE05-A2DF-FA3C7B064866}"/>
          </ac:spMkLst>
        </pc:spChg>
        <pc:spChg chg="mod">
          <ac:chgData name="Marie Reysset" userId="da34172a-9a3d-4507-a76d-9da88a77cce9" providerId="ADAL" clId="{94D18554-F640-A544-8860-E61965AE71E2}" dt="2025-06-04T21:34:38.267" v="223"/>
          <ac:spMkLst>
            <pc:docMk/>
            <pc:sldMk cId="4011542129" sldId="315"/>
            <ac:spMk id="18" creationId="{51DAA911-5CC2-D5E3-A6EE-72395D5B8B2E}"/>
          </ac:spMkLst>
        </pc:spChg>
      </pc:sldChg>
      <pc:sldChg chg="addSp modSp">
        <pc:chgData name="Marie Reysset" userId="da34172a-9a3d-4507-a76d-9da88a77cce9" providerId="ADAL" clId="{94D18554-F640-A544-8860-E61965AE71E2}" dt="2025-06-04T21:34:45.902" v="225"/>
        <pc:sldMkLst>
          <pc:docMk/>
          <pc:sldMk cId="3612337739" sldId="316"/>
        </pc:sldMkLst>
        <pc:spChg chg="add mod">
          <ac:chgData name="Marie Reysset" userId="da34172a-9a3d-4507-a76d-9da88a77cce9" providerId="ADAL" clId="{94D18554-F640-A544-8860-E61965AE71E2}" dt="2025-06-04T21:22:05.698" v="145"/>
          <ac:spMkLst>
            <pc:docMk/>
            <pc:sldMk cId="3612337739" sldId="316"/>
            <ac:spMk id="4" creationId="{207B8239-46D2-8FEC-A2EF-E3A224E4F221}"/>
          </ac:spMkLst>
        </pc:spChg>
        <pc:spChg chg="mod">
          <ac:chgData name="Marie Reysset" userId="da34172a-9a3d-4507-a76d-9da88a77cce9" providerId="ADAL" clId="{94D18554-F640-A544-8860-E61965AE71E2}" dt="2025-06-04T21:34:45.902" v="225"/>
          <ac:spMkLst>
            <pc:docMk/>
            <pc:sldMk cId="3612337739" sldId="316"/>
            <ac:spMk id="21" creationId="{6C8670F3-87AF-D71F-F470-03A2079A5F77}"/>
          </ac:spMkLst>
        </pc:spChg>
      </pc:sldChg>
      <pc:sldChg chg="addSp delSp modSp mod">
        <pc:chgData name="Marie Reysset" userId="da34172a-9a3d-4507-a76d-9da88a77cce9" providerId="ADAL" clId="{94D18554-F640-A544-8860-E61965AE71E2}" dt="2025-06-04T21:34:59.899" v="228"/>
        <pc:sldMkLst>
          <pc:docMk/>
          <pc:sldMk cId="3694077512" sldId="317"/>
        </pc:sldMkLst>
        <pc:spChg chg="add mod">
          <ac:chgData name="Marie Reysset" userId="da34172a-9a3d-4507-a76d-9da88a77cce9" providerId="ADAL" clId="{94D18554-F640-A544-8860-E61965AE71E2}" dt="2025-06-04T21:22:14.928" v="149"/>
          <ac:spMkLst>
            <pc:docMk/>
            <pc:sldMk cId="3694077512" sldId="317"/>
            <ac:spMk id="5" creationId="{0BA4F61E-B1D4-371E-DEE0-6B352424BAC2}"/>
          </ac:spMkLst>
        </pc:spChg>
        <pc:spChg chg="mod">
          <ac:chgData name="Marie Reysset" userId="da34172a-9a3d-4507-a76d-9da88a77cce9" providerId="ADAL" clId="{94D18554-F640-A544-8860-E61965AE71E2}" dt="2025-06-04T21:34:59.899" v="228"/>
          <ac:spMkLst>
            <pc:docMk/>
            <pc:sldMk cId="3694077512" sldId="317"/>
            <ac:spMk id="23" creationId="{75B44B17-65B2-2006-BA04-F6046EE48627}"/>
          </ac:spMkLst>
        </pc:spChg>
      </pc:sldChg>
      <pc:sldChg chg="addSp modSp">
        <pc:chgData name="Marie Reysset" userId="da34172a-9a3d-4507-a76d-9da88a77cce9" providerId="ADAL" clId="{94D18554-F640-A544-8860-E61965AE71E2}" dt="2025-06-04T21:18:46.277" v="88"/>
        <pc:sldMkLst>
          <pc:docMk/>
          <pc:sldMk cId="834707601" sldId="325"/>
        </pc:sldMkLst>
        <pc:spChg chg="add mod">
          <ac:chgData name="Marie Reysset" userId="da34172a-9a3d-4507-a76d-9da88a77cce9" providerId="ADAL" clId="{94D18554-F640-A544-8860-E61965AE71E2}" dt="2025-06-04T21:18:46.277" v="88"/>
          <ac:spMkLst>
            <pc:docMk/>
            <pc:sldMk cId="834707601" sldId="325"/>
            <ac:spMk id="2" creationId="{FBA0B308-762A-0369-05F7-DE9D4FD54C57}"/>
          </ac:spMkLst>
        </pc:spChg>
        <pc:spChg chg="mod">
          <ac:chgData name="Marie Reysset" userId="da34172a-9a3d-4507-a76d-9da88a77cce9" providerId="ADAL" clId="{94D18554-F640-A544-8860-E61965AE71E2}" dt="2025-06-04T21:16:06.814" v="19"/>
          <ac:spMkLst>
            <pc:docMk/>
            <pc:sldMk cId="834707601" sldId="325"/>
            <ac:spMk id="28" creationId="{D31DE1CD-C1EA-06F6-4148-BA077710A071}"/>
          </ac:spMkLst>
        </pc:spChg>
      </pc:sldChg>
      <pc:sldChg chg="addSp modSp">
        <pc:chgData name="Marie Reysset" userId="da34172a-9a3d-4507-a76d-9da88a77cce9" providerId="ADAL" clId="{94D18554-F640-A544-8860-E61965AE71E2}" dt="2025-06-04T21:18:47.872" v="89"/>
        <pc:sldMkLst>
          <pc:docMk/>
          <pc:sldMk cId="2643602833" sldId="326"/>
        </pc:sldMkLst>
        <pc:spChg chg="add mod">
          <ac:chgData name="Marie Reysset" userId="da34172a-9a3d-4507-a76d-9da88a77cce9" providerId="ADAL" clId="{94D18554-F640-A544-8860-E61965AE71E2}" dt="2025-06-04T21:18:47.872" v="89"/>
          <ac:spMkLst>
            <pc:docMk/>
            <pc:sldMk cId="2643602833" sldId="326"/>
            <ac:spMk id="2" creationId="{39C4D686-1335-BFFA-7E0A-353A43F530BA}"/>
          </ac:spMkLst>
        </pc:spChg>
        <pc:spChg chg="mod">
          <ac:chgData name="Marie Reysset" userId="da34172a-9a3d-4507-a76d-9da88a77cce9" providerId="ADAL" clId="{94D18554-F640-A544-8860-E61965AE71E2}" dt="2025-06-04T21:16:13.395" v="20"/>
          <ac:spMkLst>
            <pc:docMk/>
            <pc:sldMk cId="2643602833" sldId="326"/>
            <ac:spMk id="28" creationId="{A3EFF63A-0769-02BA-D726-3E932C928EE3}"/>
          </ac:spMkLst>
        </pc:spChg>
      </pc:sldChg>
      <pc:sldChg chg="addSp modSp">
        <pc:chgData name="Marie Reysset" userId="da34172a-9a3d-4507-a76d-9da88a77cce9" providerId="ADAL" clId="{94D18554-F640-A544-8860-E61965AE71E2}" dt="2025-06-04T21:18:51.340" v="91"/>
        <pc:sldMkLst>
          <pc:docMk/>
          <pc:sldMk cId="2800319520" sldId="327"/>
        </pc:sldMkLst>
        <pc:spChg chg="add mod">
          <ac:chgData name="Marie Reysset" userId="da34172a-9a3d-4507-a76d-9da88a77cce9" providerId="ADAL" clId="{94D18554-F640-A544-8860-E61965AE71E2}" dt="2025-06-04T21:18:51.340" v="91"/>
          <ac:spMkLst>
            <pc:docMk/>
            <pc:sldMk cId="2800319520" sldId="327"/>
            <ac:spMk id="2" creationId="{B16A29D4-487A-6901-31BC-6AC11AC462E4}"/>
          </ac:spMkLst>
        </pc:spChg>
        <pc:spChg chg="mod">
          <ac:chgData name="Marie Reysset" userId="da34172a-9a3d-4507-a76d-9da88a77cce9" providerId="ADAL" clId="{94D18554-F640-A544-8860-E61965AE71E2}" dt="2025-06-04T21:16:30.648" v="22"/>
          <ac:spMkLst>
            <pc:docMk/>
            <pc:sldMk cId="2800319520" sldId="327"/>
            <ac:spMk id="28" creationId="{23A9A025-8494-8B12-1962-4A0493A8378A}"/>
          </ac:spMkLst>
        </pc:spChg>
      </pc:sldChg>
      <pc:sldChg chg="addSp modSp">
        <pc:chgData name="Marie Reysset" userId="da34172a-9a3d-4507-a76d-9da88a77cce9" providerId="ADAL" clId="{94D18554-F640-A544-8860-E61965AE71E2}" dt="2025-06-04T21:18:49.657" v="90"/>
        <pc:sldMkLst>
          <pc:docMk/>
          <pc:sldMk cId="2938665051" sldId="328"/>
        </pc:sldMkLst>
        <pc:spChg chg="add mod">
          <ac:chgData name="Marie Reysset" userId="da34172a-9a3d-4507-a76d-9da88a77cce9" providerId="ADAL" clId="{94D18554-F640-A544-8860-E61965AE71E2}" dt="2025-06-04T21:18:49.657" v="90"/>
          <ac:spMkLst>
            <pc:docMk/>
            <pc:sldMk cId="2938665051" sldId="328"/>
            <ac:spMk id="2" creationId="{EA732781-B039-E181-4237-38D0506EA102}"/>
          </ac:spMkLst>
        </pc:spChg>
        <pc:spChg chg="mod">
          <ac:chgData name="Marie Reysset" userId="da34172a-9a3d-4507-a76d-9da88a77cce9" providerId="ADAL" clId="{94D18554-F640-A544-8860-E61965AE71E2}" dt="2025-06-04T21:16:24.871" v="21"/>
          <ac:spMkLst>
            <pc:docMk/>
            <pc:sldMk cId="2938665051" sldId="328"/>
            <ac:spMk id="28" creationId="{50F1C7CA-39F5-820A-D0F8-EAB3BBBE4987}"/>
          </ac:spMkLst>
        </pc:spChg>
      </pc:sldChg>
      <pc:sldChg chg="addSp modSp">
        <pc:chgData name="Marie Reysset" userId="da34172a-9a3d-4507-a76d-9da88a77cce9" providerId="ADAL" clId="{94D18554-F640-A544-8860-E61965AE71E2}" dt="2025-06-04T21:18:53.555" v="92"/>
        <pc:sldMkLst>
          <pc:docMk/>
          <pc:sldMk cId="3833640562" sldId="329"/>
        </pc:sldMkLst>
        <pc:spChg chg="add mod">
          <ac:chgData name="Marie Reysset" userId="da34172a-9a3d-4507-a76d-9da88a77cce9" providerId="ADAL" clId="{94D18554-F640-A544-8860-E61965AE71E2}" dt="2025-06-04T21:18:53.555" v="92"/>
          <ac:spMkLst>
            <pc:docMk/>
            <pc:sldMk cId="3833640562" sldId="329"/>
            <ac:spMk id="2" creationId="{E1066BDE-1837-9BD2-B0EC-87FA4E443217}"/>
          </ac:spMkLst>
        </pc:spChg>
        <pc:spChg chg="mod">
          <ac:chgData name="Marie Reysset" userId="da34172a-9a3d-4507-a76d-9da88a77cce9" providerId="ADAL" clId="{94D18554-F640-A544-8860-E61965AE71E2}" dt="2025-06-04T21:17:42.092" v="70"/>
          <ac:spMkLst>
            <pc:docMk/>
            <pc:sldMk cId="3833640562" sldId="329"/>
            <ac:spMk id="28" creationId="{160F2FA4-0F36-3B47-3DD3-B720EC2F2206}"/>
          </ac:spMkLst>
        </pc:spChg>
      </pc:sldChg>
      <pc:sldChg chg="addSp delSp modSp mod">
        <pc:chgData name="Marie Reysset" userId="da34172a-9a3d-4507-a76d-9da88a77cce9" providerId="ADAL" clId="{94D18554-F640-A544-8860-E61965AE71E2}" dt="2025-06-04T21:18:57.449" v="94"/>
        <pc:sldMkLst>
          <pc:docMk/>
          <pc:sldMk cId="4250766718" sldId="330"/>
        </pc:sldMkLst>
        <pc:spChg chg="mod">
          <ac:chgData name="Marie Reysset" userId="da34172a-9a3d-4507-a76d-9da88a77cce9" providerId="ADAL" clId="{94D18554-F640-A544-8860-E61965AE71E2}" dt="2025-06-04T21:17:46.275" v="71"/>
          <ac:spMkLst>
            <pc:docMk/>
            <pc:sldMk cId="4250766718" sldId="330"/>
            <ac:spMk id="5" creationId="{762A49E9-3018-D9F6-1EA2-FB4E61E8FD53}"/>
          </ac:spMkLst>
        </pc:spChg>
        <pc:spChg chg="add mod">
          <ac:chgData name="Marie Reysset" userId="da34172a-9a3d-4507-a76d-9da88a77cce9" providerId="ADAL" clId="{94D18554-F640-A544-8860-E61965AE71E2}" dt="2025-06-04T21:18:57.449" v="94"/>
          <ac:spMkLst>
            <pc:docMk/>
            <pc:sldMk cId="4250766718" sldId="330"/>
            <ac:spMk id="6" creationId="{8C58E94C-F60B-E2BC-4A8F-6497B0671BAE}"/>
          </ac:spMkLst>
        </pc:spChg>
      </pc:sldChg>
      <pc:sldChg chg="addSp delSp modSp mod">
        <pc:chgData name="Marie Reysset" userId="da34172a-9a3d-4507-a76d-9da88a77cce9" providerId="ADAL" clId="{94D18554-F640-A544-8860-E61965AE71E2}" dt="2025-06-04T21:19:10.312" v="99"/>
        <pc:sldMkLst>
          <pc:docMk/>
          <pc:sldMk cId="1856980788" sldId="331"/>
        </pc:sldMkLst>
        <pc:spChg chg="mod">
          <ac:chgData name="Marie Reysset" userId="da34172a-9a3d-4507-a76d-9da88a77cce9" providerId="ADAL" clId="{94D18554-F640-A544-8860-E61965AE71E2}" dt="2025-06-04T21:19:10.312" v="99"/>
          <ac:spMkLst>
            <pc:docMk/>
            <pc:sldMk cId="1856980788" sldId="331"/>
            <ac:spMk id="5" creationId="{31931877-4DA8-9300-7F92-72CF5A34E24F}"/>
          </ac:spMkLst>
        </pc:spChg>
        <pc:spChg chg="add mod">
          <ac:chgData name="Marie Reysset" userId="da34172a-9a3d-4507-a76d-9da88a77cce9" providerId="ADAL" clId="{94D18554-F640-A544-8860-E61965AE71E2}" dt="2025-06-04T21:19:00.594" v="96"/>
          <ac:spMkLst>
            <pc:docMk/>
            <pc:sldMk cId="1856980788" sldId="331"/>
            <ac:spMk id="6" creationId="{673FFE09-5483-FC8E-C687-563B1BCBF065}"/>
          </ac:spMkLst>
        </pc:spChg>
      </pc:sldChg>
      <pc:sldChg chg="addSp delSp modSp mod">
        <pc:chgData name="Marie Reysset" userId="da34172a-9a3d-4507-a76d-9da88a77cce9" providerId="ADAL" clId="{94D18554-F640-A544-8860-E61965AE71E2}" dt="2025-06-04T21:19:17.661" v="100"/>
        <pc:sldMkLst>
          <pc:docMk/>
          <pc:sldMk cId="2726676066" sldId="332"/>
        </pc:sldMkLst>
        <pc:spChg chg="mod">
          <ac:chgData name="Marie Reysset" userId="da34172a-9a3d-4507-a76d-9da88a77cce9" providerId="ADAL" clId="{94D18554-F640-A544-8860-E61965AE71E2}" dt="2025-06-04T21:19:17.661" v="100"/>
          <ac:spMkLst>
            <pc:docMk/>
            <pc:sldMk cId="2726676066" sldId="332"/>
            <ac:spMk id="5" creationId="{9E5D6912-B29C-2AFB-5023-ADD532036EB9}"/>
          </ac:spMkLst>
        </pc:spChg>
        <pc:spChg chg="add mod">
          <ac:chgData name="Marie Reysset" userId="da34172a-9a3d-4507-a76d-9da88a77cce9" providerId="ADAL" clId="{94D18554-F640-A544-8860-E61965AE71E2}" dt="2025-06-04T21:19:05.260" v="98"/>
          <ac:spMkLst>
            <pc:docMk/>
            <pc:sldMk cId="2726676066" sldId="332"/>
            <ac:spMk id="6" creationId="{11B11935-5926-9633-DE59-90A1BA7C426A}"/>
          </ac:spMkLst>
        </pc:spChg>
      </pc:sldChg>
      <pc:sldChg chg="addSp modSp">
        <pc:chgData name="Marie Reysset" userId="da34172a-9a3d-4507-a76d-9da88a77cce9" providerId="ADAL" clId="{94D18554-F640-A544-8860-E61965AE71E2}" dt="2025-06-04T21:19:23.908" v="102"/>
        <pc:sldMkLst>
          <pc:docMk/>
          <pc:sldMk cId="3758540394" sldId="333"/>
        </pc:sldMkLst>
        <pc:spChg chg="add mod">
          <ac:chgData name="Marie Reysset" userId="da34172a-9a3d-4507-a76d-9da88a77cce9" providerId="ADAL" clId="{94D18554-F640-A544-8860-E61965AE71E2}" dt="2025-06-04T21:19:23.908" v="102"/>
          <ac:spMkLst>
            <pc:docMk/>
            <pc:sldMk cId="3758540394" sldId="333"/>
            <ac:spMk id="2" creationId="{A2E7A82C-6D8C-313C-5071-B3373402445D}"/>
          </ac:spMkLst>
        </pc:spChg>
        <pc:spChg chg="mod">
          <ac:chgData name="Marie Reysset" userId="da34172a-9a3d-4507-a76d-9da88a77cce9" providerId="ADAL" clId="{94D18554-F640-A544-8860-E61965AE71E2}" dt="2025-06-04T21:19:22.206" v="101"/>
          <ac:spMkLst>
            <pc:docMk/>
            <pc:sldMk cId="3758540394" sldId="333"/>
            <ac:spMk id="28" creationId="{3CA4F47D-37EA-A413-BD6D-0CC5F8B79C07}"/>
          </ac:spMkLst>
        </pc:spChg>
      </pc:sldChg>
      <pc:sldChg chg="addSp modSp mod">
        <pc:chgData name="Marie Reysset" userId="da34172a-9a3d-4507-a76d-9da88a77cce9" providerId="ADAL" clId="{94D18554-F640-A544-8860-E61965AE71E2}" dt="2025-06-04T21:19:33.219" v="106" actId="20577"/>
        <pc:sldMkLst>
          <pc:docMk/>
          <pc:sldMk cId="338394517" sldId="335"/>
        </pc:sldMkLst>
        <pc:spChg chg="add mod">
          <ac:chgData name="Marie Reysset" userId="da34172a-9a3d-4507-a76d-9da88a77cce9" providerId="ADAL" clId="{94D18554-F640-A544-8860-E61965AE71E2}" dt="2025-06-04T21:19:26.536" v="103"/>
          <ac:spMkLst>
            <pc:docMk/>
            <pc:sldMk cId="338394517" sldId="335"/>
            <ac:spMk id="2" creationId="{FAFD2403-7278-60D8-2EDA-1D01BF73080A}"/>
          </ac:spMkLst>
        </pc:spChg>
        <pc:spChg chg="mod">
          <ac:chgData name="Marie Reysset" userId="da34172a-9a3d-4507-a76d-9da88a77cce9" providerId="ADAL" clId="{94D18554-F640-A544-8860-E61965AE71E2}" dt="2025-06-04T21:19:33.219" v="106" actId="20577"/>
          <ac:spMkLst>
            <pc:docMk/>
            <pc:sldMk cId="338394517" sldId="335"/>
            <ac:spMk id="28" creationId="{0F873930-5B99-2BBB-9926-5AFD2274E6D1}"/>
          </ac:spMkLst>
        </pc:spChg>
      </pc:sldChg>
      <pc:sldChg chg="addSp modSp mod">
        <pc:chgData name="Marie Reysset" userId="da34172a-9a3d-4507-a76d-9da88a77cce9" providerId="ADAL" clId="{94D18554-F640-A544-8860-E61965AE71E2}" dt="2025-06-04T21:21:44.334" v="138"/>
        <pc:sldMkLst>
          <pc:docMk/>
          <pc:sldMk cId="950606281" sldId="336"/>
        </pc:sldMkLst>
        <pc:spChg chg="add mod">
          <ac:chgData name="Marie Reysset" userId="da34172a-9a3d-4507-a76d-9da88a77cce9" providerId="ADAL" clId="{94D18554-F640-A544-8860-E61965AE71E2}" dt="2025-06-04T21:21:44.334" v="138"/>
          <ac:spMkLst>
            <pc:docMk/>
            <pc:sldMk cId="950606281" sldId="336"/>
            <ac:spMk id="2" creationId="{9FF6773C-6A1F-4D64-0040-C6F631DFE211}"/>
          </ac:spMkLst>
        </pc:spChg>
        <pc:spChg chg="mod">
          <ac:chgData name="Marie Reysset" userId="da34172a-9a3d-4507-a76d-9da88a77cce9" providerId="ADAL" clId="{94D18554-F640-A544-8860-E61965AE71E2}" dt="2025-06-04T21:21:09.297" v="134" actId="20577"/>
          <ac:spMkLst>
            <pc:docMk/>
            <pc:sldMk cId="950606281" sldId="336"/>
            <ac:spMk id="22" creationId="{2CFE4536-D090-BABE-0409-F3E047B42B63}"/>
          </ac:spMkLst>
        </pc:spChg>
        <pc:spChg chg="mod">
          <ac:chgData name="Marie Reysset" userId="da34172a-9a3d-4507-a76d-9da88a77cce9" providerId="ADAL" clId="{94D18554-F640-A544-8860-E61965AE71E2}" dt="2025-06-04T21:20:42.259" v="129"/>
          <ac:spMkLst>
            <pc:docMk/>
            <pc:sldMk cId="950606281" sldId="336"/>
            <ac:spMk id="28" creationId="{D46381ED-D5D6-5A25-DB1E-02854149861E}"/>
          </ac:spMkLst>
        </pc:spChg>
      </pc:sldChg>
      <pc:sldChg chg="addSp modSp">
        <pc:chgData name="Marie Reysset" userId="da34172a-9a3d-4507-a76d-9da88a77cce9" providerId="ADAL" clId="{94D18554-F640-A544-8860-E61965AE71E2}" dt="2025-06-04T21:21:53.320" v="140"/>
        <pc:sldMkLst>
          <pc:docMk/>
          <pc:sldMk cId="785611960" sldId="338"/>
        </pc:sldMkLst>
        <pc:spChg chg="add mod">
          <ac:chgData name="Marie Reysset" userId="da34172a-9a3d-4507-a76d-9da88a77cce9" providerId="ADAL" clId="{94D18554-F640-A544-8860-E61965AE71E2}" dt="2025-06-04T21:21:53.320" v="140"/>
          <ac:spMkLst>
            <pc:docMk/>
            <pc:sldMk cId="785611960" sldId="338"/>
            <ac:spMk id="3" creationId="{53AA38F3-CBF1-3FCE-4387-783AA89D9ABD}"/>
          </ac:spMkLst>
        </pc:spChg>
        <pc:spChg chg="mod">
          <ac:chgData name="Marie Reysset" userId="da34172a-9a3d-4507-a76d-9da88a77cce9" providerId="ADAL" clId="{94D18554-F640-A544-8860-E61965AE71E2}" dt="2025-06-04T21:21:21.878" v="136"/>
          <ac:spMkLst>
            <pc:docMk/>
            <pc:sldMk cId="785611960" sldId="338"/>
            <ac:spMk id="28" creationId="{23AC5BFE-09C7-5F7F-2498-4A9C19D68191}"/>
          </ac:spMkLst>
        </pc:spChg>
      </pc:sldChg>
      <pc:sldChg chg="addSp modSp">
        <pc:chgData name="Marie Reysset" userId="da34172a-9a3d-4507-a76d-9da88a77cce9" providerId="ADAL" clId="{94D18554-F640-A544-8860-E61965AE71E2}" dt="2025-06-04T21:21:51.042" v="139"/>
        <pc:sldMkLst>
          <pc:docMk/>
          <pc:sldMk cId="728717493" sldId="339"/>
        </pc:sldMkLst>
        <pc:spChg chg="add mod">
          <ac:chgData name="Marie Reysset" userId="da34172a-9a3d-4507-a76d-9da88a77cce9" providerId="ADAL" clId="{94D18554-F640-A544-8860-E61965AE71E2}" dt="2025-06-04T21:21:51.042" v="139"/>
          <ac:spMkLst>
            <pc:docMk/>
            <pc:sldMk cId="728717493" sldId="339"/>
            <ac:spMk id="2" creationId="{017DB2A8-890D-3E9A-DF5A-C5430FD971C5}"/>
          </ac:spMkLst>
        </pc:spChg>
        <pc:spChg chg="mod">
          <ac:chgData name="Marie Reysset" userId="da34172a-9a3d-4507-a76d-9da88a77cce9" providerId="ADAL" clId="{94D18554-F640-A544-8860-E61965AE71E2}" dt="2025-06-04T21:21:16.386" v="135"/>
          <ac:spMkLst>
            <pc:docMk/>
            <pc:sldMk cId="728717493" sldId="339"/>
            <ac:spMk id="28" creationId="{A39D7D40-13F5-FAF8-CC39-8FAFF03D3A73}"/>
          </ac:spMkLst>
        </pc:spChg>
      </pc:sldChg>
      <pc:sldChg chg="addSp modSp mod">
        <pc:chgData name="Marie Reysset" userId="da34172a-9a3d-4507-a76d-9da88a77cce9" providerId="ADAL" clId="{94D18554-F640-A544-8860-E61965AE71E2}" dt="2025-06-04T21:34:29.108" v="221" actId="14100"/>
        <pc:sldMkLst>
          <pc:docMk/>
          <pc:sldMk cId="1648195630" sldId="340"/>
        </pc:sldMkLst>
        <pc:spChg chg="add mod">
          <ac:chgData name="Marie Reysset" userId="da34172a-9a3d-4507-a76d-9da88a77cce9" providerId="ADAL" clId="{94D18554-F640-A544-8860-E61965AE71E2}" dt="2025-06-04T21:21:56.887" v="141"/>
          <ac:spMkLst>
            <pc:docMk/>
            <pc:sldMk cId="1648195630" sldId="340"/>
            <ac:spMk id="3" creationId="{FA1B121B-FB67-66DD-D5F8-0D4A6932FA26}"/>
          </ac:spMkLst>
        </pc:spChg>
        <pc:spChg chg="mod">
          <ac:chgData name="Marie Reysset" userId="da34172a-9a3d-4507-a76d-9da88a77cce9" providerId="ADAL" clId="{94D18554-F640-A544-8860-E61965AE71E2}" dt="2025-06-04T21:34:29.108" v="221" actId="14100"/>
          <ac:spMkLst>
            <pc:docMk/>
            <pc:sldMk cId="1648195630" sldId="340"/>
            <ac:spMk id="28" creationId="{9BD358C3-876F-1F60-8319-36825746CE3D}"/>
          </ac:spMkLst>
        </pc:spChg>
      </pc:sldChg>
      <pc:sldChg chg="addSp modSp">
        <pc:chgData name="Marie Reysset" userId="da34172a-9a3d-4507-a76d-9da88a77cce9" providerId="ADAL" clId="{94D18554-F640-A544-8860-E61965AE71E2}" dt="2025-06-04T21:34:42.798" v="224"/>
        <pc:sldMkLst>
          <pc:docMk/>
          <pc:sldMk cId="4173177497" sldId="341"/>
        </pc:sldMkLst>
        <pc:spChg chg="add mod">
          <ac:chgData name="Marie Reysset" userId="da34172a-9a3d-4507-a76d-9da88a77cce9" providerId="ADAL" clId="{94D18554-F640-A544-8860-E61965AE71E2}" dt="2025-06-04T21:22:03.433" v="144"/>
          <ac:spMkLst>
            <pc:docMk/>
            <pc:sldMk cId="4173177497" sldId="341"/>
            <ac:spMk id="2" creationId="{92D4EF41-4B7E-180B-2722-700C621C4568}"/>
          </ac:spMkLst>
        </pc:spChg>
        <pc:spChg chg="mod">
          <ac:chgData name="Marie Reysset" userId="da34172a-9a3d-4507-a76d-9da88a77cce9" providerId="ADAL" clId="{94D18554-F640-A544-8860-E61965AE71E2}" dt="2025-06-04T21:34:42.798" v="224"/>
          <ac:spMkLst>
            <pc:docMk/>
            <pc:sldMk cId="4173177497" sldId="341"/>
            <ac:spMk id="28" creationId="{E6E352A8-E06B-1178-7F85-648E50BC3EF7}"/>
          </ac:spMkLst>
        </pc:spChg>
      </pc:sldChg>
      <pc:sldChg chg="addSp modSp">
        <pc:chgData name="Marie Reysset" userId="da34172a-9a3d-4507-a76d-9da88a77cce9" providerId="ADAL" clId="{94D18554-F640-A544-8860-E61965AE71E2}" dt="2025-06-04T21:34:56.280" v="227"/>
        <pc:sldMkLst>
          <pc:docMk/>
          <pc:sldMk cId="1043897237" sldId="342"/>
        </pc:sldMkLst>
        <pc:spChg chg="add mod">
          <ac:chgData name="Marie Reysset" userId="da34172a-9a3d-4507-a76d-9da88a77cce9" providerId="ADAL" clId="{94D18554-F640-A544-8860-E61965AE71E2}" dt="2025-06-04T21:22:10.114" v="147"/>
          <ac:spMkLst>
            <pc:docMk/>
            <pc:sldMk cId="1043897237" sldId="342"/>
            <ac:spMk id="2" creationId="{D2916989-452C-764E-3FCE-0FE85398F4DD}"/>
          </ac:spMkLst>
        </pc:spChg>
        <pc:spChg chg="mod">
          <ac:chgData name="Marie Reysset" userId="da34172a-9a3d-4507-a76d-9da88a77cce9" providerId="ADAL" clId="{94D18554-F640-A544-8860-E61965AE71E2}" dt="2025-06-04T21:34:56.280" v="227"/>
          <ac:spMkLst>
            <pc:docMk/>
            <pc:sldMk cId="1043897237" sldId="342"/>
            <ac:spMk id="28" creationId="{95FA9D4B-3868-2A82-540E-005F821DFB0D}"/>
          </ac:spMkLst>
        </pc:spChg>
      </pc:sldChg>
      <pc:sldChg chg="addSp modSp">
        <pc:chgData name="Marie Reysset" userId="da34172a-9a3d-4507-a76d-9da88a77cce9" providerId="ADAL" clId="{94D18554-F640-A544-8860-E61965AE71E2}" dt="2025-06-04T21:34:50.109" v="226"/>
        <pc:sldMkLst>
          <pc:docMk/>
          <pc:sldMk cId="2630032663" sldId="343"/>
        </pc:sldMkLst>
        <pc:spChg chg="add mod">
          <ac:chgData name="Marie Reysset" userId="da34172a-9a3d-4507-a76d-9da88a77cce9" providerId="ADAL" clId="{94D18554-F640-A544-8860-E61965AE71E2}" dt="2025-06-04T21:22:07.847" v="146"/>
          <ac:spMkLst>
            <pc:docMk/>
            <pc:sldMk cId="2630032663" sldId="343"/>
            <ac:spMk id="5" creationId="{0FE01294-6533-A46D-AC88-66A81647A56C}"/>
          </ac:spMkLst>
        </pc:spChg>
        <pc:spChg chg="mod">
          <ac:chgData name="Marie Reysset" userId="da34172a-9a3d-4507-a76d-9da88a77cce9" providerId="ADAL" clId="{94D18554-F640-A544-8860-E61965AE71E2}" dt="2025-06-04T21:34:50.109" v="226"/>
          <ac:spMkLst>
            <pc:docMk/>
            <pc:sldMk cId="2630032663" sldId="343"/>
            <ac:spMk id="6" creationId="{59E98B0C-32D9-897B-DFE8-2F0D733E2E8C}"/>
          </ac:spMkLst>
        </pc:spChg>
      </pc:sldChg>
      <pc:sldChg chg="addSp delSp modSp mod">
        <pc:chgData name="Marie Reysset" userId="da34172a-9a3d-4507-a76d-9da88a77cce9" providerId="ADAL" clId="{94D18554-F640-A544-8860-E61965AE71E2}" dt="2025-06-04T21:35:04.985" v="229"/>
        <pc:sldMkLst>
          <pc:docMk/>
          <pc:sldMk cId="2529206415" sldId="344"/>
        </pc:sldMkLst>
        <pc:spChg chg="add mod">
          <ac:chgData name="Marie Reysset" userId="da34172a-9a3d-4507-a76d-9da88a77cce9" providerId="ADAL" clId="{94D18554-F640-A544-8860-E61965AE71E2}" dt="2025-06-04T21:23:08.867" v="151"/>
          <ac:spMkLst>
            <pc:docMk/>
            <pc:sldMk cId="2529206415" sldId="344"/>
            <ac:spMk id="5" creationId="{8A47608A-B506-1819-C450-88F15C8C5DBB}"/>
          </ac:spMkLst>
        </pc:spChg>
        <pc:spChg chg="mod">
          <ac:chgData name="Marie Reysset" userId="da34172a-9a3d-4507-a76d-9da88a77cce9" providerId="ADAL" clId="{94D18554-F640-A544-8860-E61965AE71E2}" dt="2025-06-04T21:35:04.985" v="229"/>
          <ac:spMkLst>
            <pc:docMk/>
            <pc:sldMk cId="2529206415" sldId="344"/>
            <ac:spMk id="12" creationId="{06334F43-237F-6F02-1084-0B7A79CF12BA}"/>
          </ac:spMkLst>
        </pc:spChg>
      </pc:sldChg>
      <pc:sldChg chg="addSp modSp">
        <pc:chgData name="Marie Reysset" userId="da34172a-9a3d-4507-a76d-9da88a77cce9" providerId="ADAL" clId="{94D18554-F640-A544-8860-E61965AE71E2}" dt="2025-06-04T21:35:09.412" v="230"/>
        <pc:sldMkLst>
          <pc:docMk/>
          <pc:sldMk cId="2388079159" sldId="345"/>
        </pc:sldMkLst>
        <pc:spChg chg="add mod">
          <ac:chgData name="Marie Reysset" userId="da34172a-9a3d-4507-a76d-9da88a77cce9" providerId="ADAL" clId="{94D18554-F640-A544-8860-E61965AE71E2}" dt="2025-06-04T21:23:11.113" v="152"/>
          <ac:spMkLst>
            <pc:docMk/>
            <pc:sldMk cId="2388079159" sldId="345"/>
            <ac:spMk id="2" creationId="{213B884A-0A2A-DF85-FD8A-DC7D800C4AB0}"/>
          </ac:spMkLst>
        </pc:spChg>
        <pc:spChg chg="mod">
          <ac:chgData name="Marie Reysset" userId="da34172a-9a3d-4507-a76d-9da88a77cce9" providerId="ADAL" clId="{94D18554-F640-A544-8860-E61965AE71E2}" dt="2025-06-04T21:35:09.412" v="230"/>
          <ac:spMkLst>
            <pc:docMk/>
            <pc:sldMk cId="2388079159" sldId="345"/>
            <ac:spMk id="28" creationId="{9E7B9EC0-33CB-AECA-F38B-3C29DCD456B7}"/>
          </ac:spMkLst>
        </pc:spChg>
      </pc:sldChg>
      <pc:sldChg chg="addSp delSp modSp mod">
        <pc:chgData name="Marie Reysset" userId="da34172a-9a3d-4507-a76d-9da88a77cce9" providerId="ADAL" clId="{94D18554-F640-A544-8860-E61965AE71E2}" dt="2025-06-04T21:23:14.975" v="154"/>
        <pc:sldMkLst>
          <pc:docMk/>
          <pc:sldMk cId="125190911" sldId="346"/>
        </pc:sldMkLst>
        <pc:spChg chg="add mod">
          <ac:chgData name="Marie Reysset" userId="da34172a-9a3d-4507-a76d-9da88a77cce9" providerId="ADAL" clId="{94D18554-F640-A544-8860-E61965AE71E2}" dt="2025-06-04T21:23:14.975" v="154"/>
          <ac:spMkLst>
            <pc:docMk/>
            <pc:sldMk cId="125190911" sldId="346"/>
            <ac:spMk id="5" creationId="{03E659B0-62DE-655E-B60B-05820C779BFD}"/>
          </ac:spMkLst>
        </pc:spChg>
      </pc:sldChg>
      <pc:sldChg chg="addSp modSp">
        <pc:chgData name="Marie Reysset" userId="da34172a-9a3d-4507-a76d-9da88a77cce9" providerId="ADAL" clId="{94D18554-F640-A544-8860-E61965AE71E2}" dt="2025-06-04T21:35:32.679" v="231"/>
        <pc:sldMkLst>
          <pc:docMk/>
          <pc:sldMk cId="999532212" sldId="347"/>
        </pc:sldMkLst>
        <pc:spChg chg="add mod">
          <ac:chgData name="Marie Reysset" userId="da34172a-9a3d-4507-a76d-9da88a77cce9" providerId="ADAL" clId="{94D18554-F640-A544-8860-E61965AE71E2}" dt="2025-06-04T21:23:18.581" v="155"/>
          <ac:spMkLst>
            <pc:docMk/>
            <pc:sldMk cId="999532212" sldId="347"/>
            <ac:spMk id="4" creationId="{5FB8A382-C619-81B5-B253-471C80FA9712}"/>
          </ac:spMkLst>
        </pc:spChg>
        <pc:spChg chg="mod">
          <ac:chgData name="Marie Reysset" userId="da34172a-9a3d-4507-a76d-9da88a77cce9" providerId="ADAL" clId="{94D18554-F640-A544-8860-E61965AE71E2}" dt="2025-06-04T21:35:32.679" v="231"/>
          <ac:spMkLst>
            <pc:docMk/>
            <pc:sldMk cId="999532212" sldId="347"/>
            <ac:spMk id="5" creationId="{FD8A8F37-931D-BFDB-9B4D-8DFBAAC8F8A2}"/>
          </ac:spMkLst>
        </pc:spChg>
      </pc:sldChg>
      <pc:sldChg chg="addSp modSp">
        <pc:chgData name="Marie Reysset" userId="da34172a-9a3d-4507-a76d-9da88a77cce9" providerId="ADAL" clId="{94D18554-F640-A544-8860-E61965AE71E2}" dt="2025-06-04T21:34:34.388" v="222"/>
        <pc:sldMkLst>
          <pc:docMk/>
          <pc:sldMk cId="2760308915" sldId="348"/>
        </pc:sldMkLst>
        <pc:spChg chg="add mod">
          <ac:chgData name="Marie Reysset" userId="da34172a-9a3d-4507-a76d-9da88a77cce9" providerId="ADAL" clId="{94D18554-F640-A544-8860-E61965AE71E2}" dt="2025-06-04T21:21:59.856" v="142"/>
          <ac:spMkLst>
            <pc:docMk/>
            <pc:sldMk cId="2760308915" sldId="348"/>
            <ac:spMk id="2" creationId="{FA54B1C7-34EF-40BC-EB3F-D05DDB0EEDDA}"/>
          </ac:spMkLst>
        </pc:spChg>
        <pc:spChg chg="mod">
          <ac:chgData name="Marie Reysset" userId="da34172a-9a3d-4507-a76d-9da88a77cce9" providerId="ADAL" clId="{94D18554-F640-A544-8860-E61965AE71E2}" dt="2025-06-04T21:34:34.388" v="222"/>
          <ac:spMkLst>
            <pc:docMk/>
            <pc:sldMk cId="2760308915" sldId="348"/>
            <ac:spMk id="28" creationId="{9C2B2B7D-37C3-4D3B-ABCB-AEFF51AFAFC4}"/>
          </ac:spMkLst>
        </pc:spChg>
      </pc:sldChg>
      <pc:sldChg chg="addSp modSp">
        <pc:chgData name="Marie Reysset" userId="da34172a-9a3d-4507-a76d-9da88a77cce9" providerId="ADAL" clId="{94D18554-F640-A544-8860-E61965AE71E2}" dt="2025-06-04T21:35:46.357" v="232"/>
        <pc:sldMkLst>
          <pc:docMk/>
          <pc:sldMk cId="1744955380" sldId="349"/>
        </pc:sldMkLst>
        <pc:spChg chg="add mod">
          <ac:chgData name="Marie Reysset" userId="da34172a-9a3d-4507-a76d-9da88a77cce9" providerId="ADAL" clId="{94D18554-F640-A544-8860-E61965AE71E2}" dt="2025-06-04T21:23:20.886" v="156"/>
          <ac:spMkLst>
            <pc:docMk/>
            <pc:sldMk cId="1744955380" sldId="349"/>
            <ac:spMk id="4" creationId="{92E01C1E-AC55-CA6A-229D-68349B721A00}"/>
          </ac:spMkLst>
        </pc:spChg>
        <pc:spChg chg="mod">
          <ac:chgData name="Marie Reysset" userId="da34172a-9a3d-4507-a76d-9da88a77cce9" providerId="ADAL" clId="{94D18554-F640-A544-8860-E61965AE71E2}" dt="2025-06-04T21:35:46.357" v="232"/>
          <ac:spMkLst>
            <pc:docMk/>
            <pc:sldMk cId="1744955380" sldId="349"/>
            <ac:spMk id="5" creationId="{54B7379F-80AC-5727-5C62-FEEBA40C3ACB}"/>
          </ac:spMkLst>
        </pc:spChg>
      </pc:sldChg>
      <pc:sldChg chg="addSp modSp">
        <pc:chgData name="Marie Reysset" userId="da34172a-9a3d-4507-a76d-9da88a77cce9" providerId="ADAL" clId="{94D18554-F640-A544-8860-E61965AE71E2}" dt="2025-06-04T21:35:57.918" v="234"/>
        <pc:sldMkLst>
          <pc:docMk/>
          <pc:sldMk cId="3409665609" sldId="350"/>
        </pc:sldMkLst>
        <pc:spChg chg="add mod">
          <ac:chgData name="Marie Reysset" userId="da34172a-9a3d-4507-a76d-9da88a77cce9" providerId="ADAL" clId="{94D18554-F640-A544-8860-E61965AE71E2}" dt="2025-06-04T21:23:25.504" v="158"/>
          <ac:spMkLst>
            <pc:docMk/>
            <pc:sldMk cId="3409665609" sldId="350"/>
            <ac:spMk id="4" creationId="{BCD6847A-A843-891E-6E78-DF327661C115}"/>
          </ac:spMkLst>
        </pc:spChg>
        <pc:spChg chg="mod">
          <ac:chgData name="Marie Reysset" userId="da34172a-9a3d-4507-a76d-9da88a77cce9" providerId="ADAL" clId="{94D18554-F640-A544-8860-E61965AE71E2}" dt="2025-06-04T21:35:57.918" v="234"/>
          <ac:spMkLst>
            <pc:docMk/>
            <pc:sldMk cId="3409665609" sldId="350"/>
            <ac:spMk id="5" creationId="{23FC46A3-E594-E3ED-1904-A9EF65CB0277}"/>
          </ac:spMkLst>
        </pc:spChg>
      </pc:sldChg>
      <pc:sldChg chg="addSp modSp">
        <pc:chgData name="Marie Reysset" userId="da34172a-9a3d-4507-a76d-9da88a77cce9" providerId="ADAL" clId="{94D18554-F640-A544-8860-E61965AE71E2}" dt="2025-06-04T21:35:53.258" v="233"/>
        <pc:sldMkLst>
          <pc:docMk/>
          <pc:sldMk cId="657159038" sldId="351"/>
        </pc:sldMkLst>
        <pc:spChg chg="add mod">
          <ac:chgData name="Marie Reysset" userId="da34172a-9a3d-4507-a76d-9da88a77cce9" providerId="ADAL" clId="{94D18554-F640-A544-8860-E61965AE71E2}" dt="2025-06-04T21:23:23.578" v="157"/>
          <ac:spMkLst>
            <pc:docMk/>
            <pc:sldMk cId="657159038" sldId="351"/>
            <ac:spMk id="4" creationId="{325CB209-CFA7-14EB-9DB9-BB934AC55056}"/>
          </ac:spMkLst>
        </pc:spChg>
        <pc:spChg chg="mod">
          <ac:chgData name="Marie Reysset" userId="da34172a-9a3d-4507-a76d-9da88a77cce9" providerId="ADAL" clId="{94D18554-F640-A544-8860-E61965AE71E2}" dt="2025-06-04T21:35:53.258" v="233"/>
          <ac:spMkLst>
            <pc:docMk/>
            <pc:sldMk cId="657159038" sldId="351"/>
            <ac:spMk id="5" creationId="{20FB81CE-90AA-4124-324B-B78D01B42916}"/>
          </ac:spMkLst>
        </pc:spChg>
      </pc:sldChg>
      <pc:sldChg chg="addSp modSp mod">
        <pc:chgData name="Marie Reysset" userId="da34172a-9a3d-4507-a76d-9da88a77cce9" providerId="ADAL" clId="{94D18554-F640-A544-8860-E61965AE71E2}" dt="2025-06-04T21:21:41.925" v="137"/>
        <pc:sldMkLst>
          <pc:docMk/>
          <pc:sldMk cId="3262830288" sldId="352"/>
        </pc:sldMkLst>
        <pc:spChg chg="add mod">
          <ac:chgData name="Marie Reysset" userId="da34172a-9a3d-4507-a76d-9da88a77cce9" providerId="ADAL" clId="{94D18554-F640-A544-8860-E61965AE71E2}" dt="2025-06-04T21:21:41.925" v="137"/>
          <ac:spMkLst>
            <pc:docMk/>
            <pc:sldMk cId="3262830288" sldId="352"/>
            <ac:spMk id="2" creationId="{90EA0CCF-E89C-4912-EB25-5273C5317218}"/>
          </ac:spMkLst>
        </pc:spChg>
        <pc:spChg chg="mod">
          <ac:chgData name="Marie Reysset" userId="da34172a-9a3d-4507-a76d-9da88a77cce9" providerId="ADAL" clId="{94D18554-F640-A544-8860-E61965AE71E2}" dt="2025-06-04T21:20:30.529" v="128" actId="20577"/>
          <ac:spMkLst>
            <pc:docMk/>
            <pc:sldMk cId="3262830288" sldId="352"/>
            <ac:spMk id="28" creationId="{3EF92819-B06A-8C65-BBFD-9FE36002C394}"/>
          </ac:spMkLst>
        </pc:spChg>
      </pc:sldChg>
      <pc:sldChg chg="addSp modSp mod">
        <pc:chgData name="Marie Reysset" userId="da34172a-9a3d-4507-a76d-9da88a77cce9" providerId="ADAL" clId="{94D18554-F640-A544-8860-E61965AE71E2}" dt="2025-06-04T21:41:20.609" v="253" actId="20577"/>
        <pc:sldMkLst>
          <pc:docMk/>
          <pc:sldMk cId="972720213" sldId="353"/>
        </pc:sldMkLst>
        <pc:spChg chg="add mod">
          <ac:chgData name="Marie Reysset" userId="da34172a-9a3d-4507-a76d-9da88a77cce9" providerId="ADAL" clId="{94D18554-F640-A544-8860-E61965AE71E2}" dt="2025-06-04T21:23:27.966" v="159"/>
          <ac:spMkLst>
            <pc:docMk/>
            <pc:sldMk cId="972720213" sldId="353"/>
            <ac:spMk id="4" creationId="{CD86ADC7-1C39-DA9C-7576-3BA96635CCDB}"/>
          </ac:spMkLst>
        </pc:spChg>
        <pc:spChg chg="mod">
          <ac:chgData name="Marie Reysset" userId="da34172a-9a3d-4507-a76d-9da88a77cce9" providerId="ADAL" clId="{94D18554-F640-A544-8860-E61965AE71E2}" dt="2025-06-04T21:41:13.312" v="251" actId="20577"/>
          <ac:spMkLst>
            <pc:docMk/>
            <pc:sldMk cId="972720213" sldId="353"/>
            <ac:spMk id="5" creationId="{43EA91FC-6379-1183-2DBE-33B626F6D442}"/>
          </ac:spMkLst>
        </pc:spChg>
        <pc:spChg chg="mod">
          <ac:chgData name="Marie Reysset" userId="da34172a-9a3d-4507-a76d-9da88a77cce9" providerId="ADAL" clId="{94D18554-F640-A544-8860-E61965AE71E2}" dt="2025-06-04T21:41:20.609" v="253" actId="20577"/>
          <ac:spMkLst>
            <pc:docMk/>
            <pc:sldMk cId="972720213" sldId="353"/>
            <ac:spMk id="9" creationId="{FC56B2BE-7B9E-669C-CACD-E5F19B6B8FE5}"/>
          </ac:spMkLst>
        </pc:spChg>
      </pc:sldChg>
      <pc:sldChg chg="del">
        <pc:chgData name="Marie Reysset" userId="da34172a-9a3d-4507-a76d-9da88a77cce9" providerId="ADAL" clId="{94D18554-F640-A544-8860-E61965AE71E2}" dt="2025-06-04T21:39:01.082" v="235" actId="2696"/>
        <pc:sldMkLst>
          <pc:docMk/>
          <pc:sldMk cId="2183133706" sldId="355"/>
        </pc:sldMkLst>
      </pc:sldChg>
      <pc:sldChg chg="del">
        <pc:chgData name="Marie Reysset" userId="da34172a-9a3d-4507-a76d-9da88a77cce9" providerId="ADAL" clId="{94D18554-F640-A544-8860-E61965AE71E2}" dt="2025-06-04T21:39:01.135" v="247" actId="2696"/>
        <pc:sldMkLst>
          <pc:docMk/>
          <pc:sldMk cId="2615938691" sldId="356"/>
        </pc:sldMkLst>
      </pc:sldChg>
      <pc:sldChg chg="addSp modSp del">
        <pc:chgData name="Marie Reysset" userId="da34172a-9a3d-4507-a76d-9da88a77cce9" providerId="ADAL" clId="{94D18554-F640-A544-8860-E61965AE71E2}" dt="2025-06-04T21:39:01.114" v="242" actId="2696"/>
        <pc:sldMkLst>
          <pc:docMk/>
          <pc:sldMk cId="2830193876" sldId="357"/>
        </pc:sldMkLst>
      </pc:sldChg>
      <pc:sldChg chg="addSp modSp del">
        <pc:chgData name="Marie Reysset" userId="da34172a-9a3d-4507-a76d-9da88a77cce9" providerId="ADAL" clId="{94D18554-F640-A544-8860-E61965AE71E2}" dt="2025-06-04T21:39:01.092" v="238" actId="2696"/>
        <pc:sldMkLst>
          <pc:docMk/>
          <pc:sldMk cId="3166085558" sldId="358"/>
        </pc:sldMkLst>
      </pc:sldChg>
      <pc:sldChg chg="addSp modSp del">
        <pc:chgData name="Marie Reysset" userId="da34172a-9a3d-4507-a76d-9da88a77cce9" providerId="ADAL" clId="{94D18554-F640-A544-8860-E61965AE71E2}" dt="2025-06-04T21:39:01.122" v="246" actId="2696"/>
        <pc:sldMkLst>
          <pc:docMk/>
          <pc:sldMk cId="1956127845" sldId="359"/>
        </pc:sldMkLst>
      </pc:sldChg>
      <pc:sldChg chg="addSp modSp del">
        <pc:chgData name="Marie Reysset" userId="da34172a-9a3d-4507-a76d-9da88a77cce9" providerId="ADAL" clId="{94D18554-F640-A544-8860-E61965AE71E2}" dt="2025-06-04T21:39:01.097" v="240" actId="2696"/>
        <pc:sldMkLst>
          <pc:docMk/>
          <pc:sldMk cId="4161150286" sldId="360"/>
        </pc:sldMkLst>
      </pc:sldChg>
      <pc:sldChg chg="addSp modSp del">
        <pc:chgData name="Marie Reysset" userId="da34172a-9a3d-4507-a76d-9da88a77cce9" providerId="ADAL" clId="{94D18554-F640-A544-8860-E61965AE71E2}" dt="2025-06-04T21:39:01.119" v="244" actId="2696"/>
        <pc:sldMkLst>
          <pc:docMk/>
          <pc:sldMk cId="880445446" sldId="361"/>
        </pc:sldMkLst>
      </pc:sldChg>
      <pc:sldChg chg="addSp modSp del">
        <pc:chgData name="Marie Reysset" userId="da34172a-9a3d-4507-a76d-9da88a77cce9" providerId="ADAL" clId="{94D18554-F640-A544-8860-E61965AE71E2}" dt="2025-06-04T21:39:01.116" v="243" actId="2696"/>
        <pc:sldMkLst>
          <pc:docMk/>
          <pc:sldMk cId="1674334554" sldId="362"/>
        </pc:sldMkLst>
      </pc:sldChg>
      <pc:sldChg chg="addSp modSp del">
        <pc:chgData name="Marie Reysset" userId="da34172a-9a3d-4507-a76d-9da88a77cce9" providerId="ADAL" clId="{94D18554-F640-A544-8860-E61965AE71E2}" dt="2025-06-04T21:39:01.120" v="245" actId="2696"/>
        <pc:sldMkLst>
          <pc:docMk/>
          <pc:sldMk cId="1913760179" sldId="363"/>
        </pc:sldMkLst>
      </pc:sldChg>
      <pc:sldChg chg="addSp modSp del">
        <pc:chgData name="Marie Reysset" userId="da34172a-9a3d-4507-a76d-9da88a77cce9" providerId="ADAL" clId="{94D18554-F640-A544-8860-E61965AE71E2}" dt="2025-06-04T21:39:01.087" v="236" actId="2696"/>
        <pc:sldMkLst>
          <pc:docMk/>
          <pc:sldMk cId="3327742462" sldId="364"/>
        </pc:sldMkLst>
      </pc:sldChg>
      <pc:sldChg chg="addSp modSp del">
        <pc:chgData name="Marie Reysset" userId="da34172a-9a3d-4507-a76d-9da88a77cce9" providerId="ADAL" clId="{94D18554-F640-A544-8860-E61965AE71E2}" dt="2025-06-04T21:39:01.094" v="239" actId="2696"/>
        <pc:sldMkLst>
          <pc:docMk/>
          <pc:sldMk cId="3756032240" sldId="365"/>
        </pc:sldMkLst>
      </pc:sldChg>
      <pc:sldChg chg="del">
        <pc:chgData name="Marie Reysset" userId="da34172a-9a3d-4507-a76d-9da88a77cce9" providerId="ADAL" clId="{94D18554-F640-A544-8860-E61965AE71E2}" dt="2025-06-04T21:39:01.103" v="241" actId="2696"/>
        <pc:sldMkLst>
          <pc:docMk/>
          <pc:sldMk cId="75445889" sldId="366"/>
        </pc:sldMkLst>
      </pc:sldChg>
      <pc:sldChg chg="addSp modSp del">
        <pc:chgData name="Marie Reysset" userId="da34172a-9a3d-4507-a76d-9da88a77cce9" providerId="ADAL" clId="{94D18554-F640-A544-8860-E61965AE71E2}" dt="2025-06-04T21:39:01.090" v="237" actId="2696"/>
        <pc:sldMkLst>
          <pc:docMk/>
          <pc:sldMk cId="2141204081" sldId="367"/>
        </pc:sldMkLst>
      </pc:sldChg>
      <pc:sldChg chg="del">
        <pc:chgData name="Marie Reysset" userId="da34172a-9a3d-4507-a76d-9da88a77cce9" providerId="ADAL" clId="{94D18554-F640-A544-8860-E61965AE71E2}" dt="2025-06-04T21:32:31.124" v="170" actId="2696"/>
        <pc:sldMkLst>
          <pc:docMk/>
          <pc:sldMk cId="3993083443" sldId="368"/>
        </pc:sldMkLst>
      </pc:sldChg>
    </pc:docChg>
  </pc:docChgLst>
  <pc:docChgLst>
    <pc:chgData name="Marie Reysset" userId="da34172a-9a3d-4507-a76d-9da88a77cce9" providerId="ADAL" clId="{6E57B700-7C50-0B4B-950D-37D76DA352D8}"/>
    <pc:docChg chg="modSld">
      <pc:chgData name="Marie Reysset" userId="da34172a-9a3d-4507-a76d-9da88a77cce9" providerId="ADAL" clId="{6E57B700-7C50-0B4B-950D-37D76DA352D8}" dt="2025-06-23T14:02:16.430" v="31"/>
      <pc:docMkLst>
        <pc:docMk/>
      </pc:docMkLst>
      <pc:sldChg chg="addSp modSp">
        <pc:chgData name="Marie Reysset" userId="da34172a-9a3d-4507-a76d-9da88a77cce9" providerId="ADAL" clId="{6E57B700-7C50-0B4B-950D-37D76DA352D8}" dt="2025-06-23T14:01:26.961" v="10"/>
        <pc:sldMkLst>
          <pc:docMk/>
          <pc:sldMk cId="1337989778" sldId="308"/>
        </pc:sldMkLst>
        <pc:spChg chg="add mod">
          <ac:chgData name="Marie Reysset" userId="da34172a-9a3d-4507-a76d-9da88a77cce9" providerId="ADAL" clId="{6E57B700-7C50-0B4B-950D-37D76DA352D8}" dt="2025-06-23T14:01:26.961" v="10"/>
          <ac:spMkLst>
            <pc:docMk/>
            <pc:sldMk cId="1337989778" sldId="308"/>
            <ac:spMk id="4" creationId="{E2D63D63-A4AA-9018-461E-2553B8C707F4}"/>
          </ac:spMkLst>
        </pc:spChg>
      </pc:sldChg>
      <pc:sldChg chg="addSp modSp">
        <pc:chgData name="Marie Reysset" userId="da34172a-9a3d-4507-a76d-9da88a77cce9" providerId="ADAL" clId="{6E57B700-7C50-0B4B-950D-37D76DA352D8}" dt="2025-06-23T14:01:01.484" v="0"/>
        <pc:sldMkLst>
          <pc:docMk/>
          <pc:sldMk cId="3994370044" sldId="313"/>
        </pc:sldMkLst>
        <pc:spChg chg="add mod">
          <ac:chgData name="Marie Reysset" userId="da34172a-9a3d-4507-a76d-9da88a77cce9" providerId="ADAL" clId="{6E57B700-7C50-0B4B-950D-37D76DA352D8}" dt="2025-06-23T14:01:01.484" v="0"/>
          <ac:spMkLst>
            <pc:docMk/>
            <pc:sldMk cId="3994370044" sldId="313"/>
            <ac:spMk id="4" creationId="{7CA47546-339A-7ED5-9E77-3CB5739D365C}"/>
          </ac:spMkLst>
        </pc:spChg>
      </pc:sldChg>
      <pc:sldChg chg="addSp modSp">
        <pc:chgData name="Marie Reysset" userId="da34172a-9a3d-4507-a76d-9da88a77cce9" providerId="ADAL" clId="{6E57B700-7C50-0B4B-950D-37D76DA352D8}" dt="2025-06-23T14:01:45.353" v="18"/>
        <pc:sldMkLst>
          <pc:docMk/>
          <pc:sldMk cId="4011542129" sldId="315"/>
        </pc:sldMkLst>
        <pc:spChg chg="add mod">
          <ac:chgData name="Marie Reysset" userId="da34172a-9a3d-4507-a76d-9da88a77cce9" providerId="ADAL" clId="{6E57B700-7C50-0B4B-950D-37D76DA352D8}" dt="2025-06-23T14:01:45.353" v="18"/>
          <ac:spMkLst>
            <pc:docMk/>
            <pc:sldMk cId="4011542129" sldId="315"/>
            <ac:spMk id="5" creationId="{E750711A-A420-D4FE-CE31-CA94BE5AE603}"/>
          </ac:spMkLst>
        </pc:spChg>
      </pc:sldChg>
      <pc:sldChg chg="addSp modSp">
        <pc:chgData name="Marie Reysset" userId="da34172a-9a3d-4507-a76d-9da88a77cce9" providerId="ADAL" clId="{6E57B700-7C50-0B4B-950D-37D76DA352D8}" dt="2025-06-23T14:01:52.615" v="20"/>
        <pc:sldMkLst>
          <pc:docMk/>
          <pc:sldMk cId="3612337739" sldId="316"/>
        </pc:sldMkLst>
        <pc:spChg chg="add mod">
          <ac:chgData name="Marie Reysset" userId="da34172a-9a3d-4507-a76d-9da88a77cce9" providerId="ADAL" clId="{6E57B700-7C50-0B4B-950D-37D76DA352D8}" dt="2025-06-23T14:01:52.615" v="20"/>
          <ac:spMkLst>
            <pc:docMk/>
            <pc:sldMk cId="3612337739" sldId="316"/>
            <ac:spMk id="5" creationId="{795586FE-6BC0-2455-981D-628856014112}"/>
          </ac:spMkLst>
        </pc:spChg>
      </pc:sldChg>
      <pc:sldChg chg="addSp modSp">
        <pc:chgData name="Marie Reysset" userId="da34172a-9a3d-4507-a76d-9da88a77cce9" providerId="ADAL" clId="{6E57B700-7C50-0B4B-950D-37D76DA352D8}" dt="2025-06-23T14:01:58.927" v="23"/>
        <pc:sldMkLst>
          <pc:docMk/>
          <pc:sldMk cId="3694077512" sldId="317"/>
        </pc:sldMkLst>
        <pc:spChg chg="add mod">
          <ac:chgData name="Marie Reysset" userId="da34172a-9a3d-4507-a76d-9da88a77cce9" providerId="ADAL" clId="{6E57B700-7C50-0B4B-950D-37D76DA352D8}" dt="2025-06-23T14:01:58.927" v="23"/>
          <ac:spMkLst>
            <pc:docMk/>
            <pc:sldMk cId="3694077512" sldId="317"/>
            <ac:spMk id="4" creationId="{D1ADFF7D-5A98-30B8-A237-21219846A9D0}"/>
          </ac:spMkLst>
        </pc:spChg>
      </pc:sldChg>
      <pc:sldChg chg="addSp modSp">
        <pc:chgData name="Marie Reysset" userId="da34172a-9a3d-4507-a76d-9da88a77cce9" providerId="ADAL" clId="{6E57B700-7C50-0B4B-950D-37D76DA352D8}" dt="2025-06-23T14:01:05.052" v="1"/>
        <pc:sldMkLst>
          <pc:docMk/>
          <pc:sldMk cId="834707601" sldId="325"/>
        </pc:sldMkLst>
        <pc:spChg chg="add mod">
          <ac:chgData name="Marie Reysset" userId="da34172a-9a3d-4507-a76d-9da88a77cce9" providerId="ADAL" clId="{6E57B700-7C50-0B4B-950D-37D76DA352D8}" dt="2025-06-23T14:01:05.052" v="1"/>
          <ac:spMkLst>
            <pc:docMk/>
            <pc:sldMk cId="834707601" sldId="325"/>
            <ac:spMk id="4" creationId="{8976D033-AE2B-F274-720D-589DBB1A645B}"/>
          </ac:spMkLst>
        </pc:spChg>
      </pc:sldChg>
      <pc:sldChg chg="addSp modSp">
        <pc:chgData name="Marie Reysset" userId="da34172a-9a3d-4507-a76d-9da88a77cce9" providerId="ADAL" clId="{6E57B700-7C50-0B4B-950D-37D76DA352D8}" dt="2025-06-23T14:01:07.953" v="2"/>
        <pc:sldMkLst>
          <pc:docMk/>
          <pc:sldMk cId="2643602833" sldId="326"/>
        </pc:sldMkLst>
        <pc:spChg chg="add mod">
          <ac:chgData name="Marie Reysset" userId="da34172a-9a3d-4507-a76d-9da88a77cce9" providerId="ADAL" clId="{6E57B700-7C50-0B4B-950D-37D76DA352D8}" dt="2025-06-23T14:01:07.953" v="2"/>
          <ac:spMkLst>
            <pc:docMk/>
            <pc:sldMk cId="2643602833" sldId="326"/>
            <ac:spMk id="4" creationId="{A9EC67FD-5EE4-172C-3678-FA0A3F3A8D42}"/>
          </ac:spMkLst>
        </pc:spChg>
      </pc:sldChg>
      <pc:sldChg chg="addSp modSp">
        <pc:chgData name="Marie Reysset" userId="da34172a-9a3d-4507-a76d-9da88a77cce9" providerId="ADAL" clId="{6E57B700-7C50-0B4B-950D-37D76DA352D8}" dt="2025-06-23T14:01:12.184" v="4"/>
        <pc:sldMkLst>
          <pc:docMk/>
          <pc:sldMk cId="2800319520" sldId="327"/>
        </pc:sldMkLst>
        <pc:spChg chg="add mod">
          <ac:chgData name="Marie Reysset" userId="da34172a-9a3d-4507-a76d-9da88a77cce9" providerId="ADAL" clId="{6E57B700-7C50-0B4B-950D-37D76DA352D8}" dt="2025-06-23T14:01:12.184" v="4"/>
          <ac:spMkLst>
            <pc:docMk/>
            <pc:sldMk cId="2800319520" sldId="327"/>
            <ac:spMk id="4" creationId="{830589A2-872D-FDF9-DF8F-4D16DE5EFBB4}"/>
          </ac:spMkLst>
        </pc:spChg>
      </pc:sldChg>
      <pc:sldChg chg="addSp modSp">
        <pc:chgData name="Marie Reysset" userId="da34172a-9a3d-4507-a76d-9da88a77cce9" providerId="ADAL" clId="{6E57B700-7C50-0B4B-950D-37D76DA352D8}" dt="2025-06-23T14:01:09.779" v="3"/>
        <pc:sldMkLst>
          <pc:docMk/>
          <pc:sldMk cId="2938665051" sldId="328"/>
        </pc:sldMkLst>
        <pc:spChg chg="add mod">
          <ac:chgData name="Marie Reysset" userId="da34172a-9a3d-4507-a76d-9da88a77cce9" providerId="ADAL" clId="{6E57B700-7C50-0B4B-950D-37D76DA352D8}" dt="2025-06-23T14:01:09.779" v="3"/>
          <ac:spMkLst>
            <pc:docMk/>
            <pc:sldMk cId="2938665051" sldId="328"/>
            <ac:spMk id="4" creationId="{78C49405-2EE4-1C3C-F324-3ADD755BA401}"/>
          </ac:spMkLst>
        </pc:spChg>
      </pc:sldChg>
      <pc:sldChg chg="addSp modSp">
        <pc:chgData name="Marie Reysset" userId="da34172a-9a3d-4507-a76d-9da88a77cce9" providerId="ADAL" clId="{6E57B700-7C50-0B4B-950D-37D76DA352D8}" dt="2025-06-23T14:01:16.316" v="5"/>
        <pc:sldMkLst>
          <pc:docMk/>
          <pc:sldMk cId="3833640562" sldId="329"/>
        </pc:sldMkLst>
        <pc:spChg chg="add mod">
          <ac:chgData name="Marie Reysset" userId="da34172a-9a3d-4507-a76d-9da88a77cce9" providerId="ADAL" clId="{6E57B700-7C50-0B4B-950D-37D76DA352D8}" dt="2025-06-23T14:01:16.316" v="5"/>
          <ac:spMkLst>
            <pc:docMk/>
            <pc:sldMk cId="3833640562" sldId="329"/>
            <ac:spMk id="4" creationId="{3C4B47B3-E15C-8B5D-D057-EA7C8A82F483}"/>
          </ac:spMkLst>
        </pc:spChg>
      </pc:sldChg>
      <pc:sldChg chg="addSp modSp">
        <pc:chgData name="Marie Reysset" userId="da34172a-9a3d-4507-a76d-9da88a77cce9" providerId="ADAL" clId="{6E57B700-7C50-0B4B-950D-37D76DA352D8}" dt="2025-06-23T14:01:18.528" v="6"/>
        <pc:sldMkLst>
          <pc:docMk/>
          <pc:sldMk cId="4250766718" sldId="330"/>
        </pc:sldMkLst>
        <pc:spChg chg="add mod">
          <ac:chgData name="Marie Reysset" userId="da34172a-9a3d-4507-a76d-9da88a77cce9" providerId="ADAL" clId="{6E57B700-7C50-0B4B-950D-37D76DA352D8}" dt="2025-06-23T14:01:18.528" v="6"/>
          <ac:spMkLst>
            <pc:docMk/>
            <pc:sldMk cId="4250766718" sldId="330"/>
            <ac:spMk id="4" creationId="{F6AF333E-085A-0CB0-C785-154D53292C33}"/>
          </ac:spMkLst>
        </pc:spChg>
      </pc:sldChg>
      <pc:sldChg chg="addSp modSp">
        <pc:chgData name="Marie Reysset" userId="da34172a-9a3d-4507-a76d-9da88a77cce9" providerId="ADAL" clId="{6E57B700-7C50-0B4B-950D-37D76DA352D8}" dt="2025-06-23T14:01:20.573" v="7"/>
        <pc:sldMkLst>
          <pc:docMk/>
          <pc:sldMk cId="1856980788" sldId="331"/>
        </pc:sldMkLst>
        <pc:spChg chg="add mod">
          <ac:chgData name="Marie Reysset" userId="da34172a-9a3d-4507-a76d-9da88a77cce9" providerId="ADAL" clId="{6E57B700-7C50-0B4B-950D-37D76DA352D8}" dt="2025-06-23T14:01:20.573" v="7"/>
          <ac:spMkLst>
            <pc:docMk/>
            <pc:sldMk cId="1856980788" sldId="331"/>
            <ac:spMk id="4" creationId="{5A4B2676-CB48-966A-7762-0066FE2AF20D}"/>
          </ac:spMkLst>
        </pc:spChg>
      </pc:sldChg>
      <pc:sldChg chg="addSp modSp">
        <pc:chgData name="Marie Reysset" userId="da34172a-9a3d-4507-a76d-9da88a77cce9" providerId="ADAL" clId="{6E57B700-7C50-0B4B-950D-37D76DA352D8}" dt="2025-06-23T14:01:22.720" v="8"/>
        <pc:sldMkLst>
          <pc:docMk/>
          <pc:sldMk cId="2726676066" sldId="332"/>
        </pc:sldMkLst>
        <pc:spChg chg="add mod">
          <ac:chgData name="Marie Reysset" userId="da34172a-9a3d-4507-a76d-9da88a77cce9" providerId="ADAL" clId="{6E57B700-7C50-0B4B-950D-37D76DA352D8}" dt="2025-06-23T14:01:22.720" v="8"/>
          <ac:spMkLst>
            <pc:docMk/>
            <pc:sldMk cId="2726676066" sldId="332"/>
            <ac:spMk id="4" creationId="{2ED924F9-68A6-3258-0759-197332AD6363}"/>
          </ac:spMkLst>
        </pc:spChg>
      </pc:sldChg>
      <pc:sldChg chg="addSp modSp">
        <pc:chgData name="Marie Reysset" userId="da34172a-9a3d-4507-a76d-9da88a77cce9" providerId="ADAL" clId="{6E57B700-7C50-0B4B-950D-37D76DA352D8}" dt="2025-06-23T14:01:24.690" v="9"/>
        <pc:sldMkLst>
          <pc:docMk/>
          <pc:sldMk cId="3758540394" sldId="333"/>
        </pc:sldMkLst>
        <pc:spChg chg="add mod">
          <ac:chgData name="Marie Reysset" userId="da34172a-9a3d-4507-a76d-9da88a77cce9" providerId="ADAL" clId="{6E57B700-7C50-0B4B-950D-37D76DA352D8}" dt="2025-06-23T14:01:24.690" v="9"/>
          <ac:spMkLst>
            <pc:docMk/>
            <pc:sldMk cId="3758540394" sldId="333"/>
            <ac:spMk id="4" creationId="{6DF7834C-5EB1-B3EB-53C0-643E81B9AB8F}"/>
          </ac:spMkLst>
        </pc:spChg>
      </pc:sldChg>
      <pc:sldChg chg="addSp modSp">
        <pc:chgData name="Marie Reysset" userId="da34172a-9a3d-4507-a76d-9da88a77cce9" providerId="ADAL" clId="{6E57B700-7C50-0B4B-950D-37D76DA352D8}" dt="2025-06-23T14:01:28.984" v="11"/>
        <pc:sldMkLst>
          <pc:docMk/>
          <pc:sldMk cId="338394517" sldId="335"/>
        </pc:sldMkLst>
        <pc:spChg chg="add mod">
          <ac:chgData name="Marie Reysset" userId="da34172a-9a3d-4507-a76d-9da88a77cce9" providerId="ADAL" clId="{6E57B700-7C50-0B4B-950D-37D76DA352D8}" dt="2025-06-23T14:01:28.984" v="11"/>
          <ac:spMkLst>
            <pc:docMk/>
            <pc:sldMk cId="338394517" sldId="335"/>
            <ac:spMk id="4" creationId="{A10B21B9-0886-DAD1-E689-28176DF25510}"/>
          </ac:spMkLst>
        </pc:spChg>
      </pc:sldChg>
      <pc:sldChg chg="addSp modSp">
        <pc:chgData name="Marie Reysset" userId="da34172a-9a3d-4507-a76d-9da88a77cce9" providerId="ADAL" clId="{6E57B700-7C50-0B4B-950D-37D76DA352D8}" dt="2025-06-23T14:01:32.853" v="13"/>
        <pc:sldMkLst>
          <pc:docMk/>
          <pc:sldMk cId="950606281" sldId="336"/>
        </pc:sldMkLst>
        <pc:spChg chg="add mod">
          <ac:chgData name="Marie Reysset" userId="da34172a-9a3d-4507-a76d-9da88a77cce9" providerId="ADAL" clId="{6E57B700-7C50-0B4B-950D-37D76DA352D8}" dt="2025-06-23T14:01:32.853" v="13"/>
          <ac:spMkLst>
            <pc:docMk/>
            <pc:sldMk cId="950606281" sldId="336"/>
            <ac:spMk id="3" creationId="{D039718B-5878-B84B-B83A-DA5C1A8909C4}"/>
          </ac:spMkLst>
        </pc:spChg>
      </pc:sldChg>
      <pc:sldChg chg="addSp modSp">
        <pc:chgData name="Marie Reysset" userId="da34172a-9a3d-4507-a76d-9da88a77cce9" providerId="ADAL" clId="{6E57B700-7C50-0B4B-950D-37D76DA352D8}" dt="2025-06-23T14:01:37.672" v="15"/>
        <pc:sldMkLst>
          <pc:docMk/>
          <pc:sldMk cId="785611960" sldId="338"/>
        </pc:sldMkLst>
        <pc:spChg chg="add mod">
          <ac:chgData name="Marie Reysset" userId="da34172a-9a3d-4507-a76d-9da88a77cce9" providerId="ADAL" clId="{6E57B700-7C50-0B4B-950D-37D76DA352D8}" dt="2025-06-23T14:01:37.672" v="15"/>
          <ac:spMkLst>
            <pc:docMk/>
            <pc:sldMk cId="785611960" sldId="338"/>
            <ac:spMk id="5" creationId="{87C17B40-5A24-3767-E913-F41C9FAD4CF3}"/>
          </ac:spMkLst>
        </pc:spChg>
      </pc:sldChg>
      <pc:sldChg chg="addSp modSp">
        <pc:chgData name="Marie Reysset" userId="da34172a-9a3d-4507-a76d-9da88a77cce9" providerId="ADAL" clId="{6E57B700-7C50-0B4B-950D-37D76DA352D8}" dt="2025-06-23T14:01:34.846" v="14"/>
        <pc:sldMkLst>
          <pc:docMk/>
          <pc:sldMk cId="728717493" sldId="339"/>
        </pc:sldMkLst>
        <pc:spChg chg="add mod">
          <ac:chgData name="Marie Reysset" userId="da34172a-9a3d-4507-a76d-9da88a77cce9" providerId="ADAL" clId="{6E57B700-7C50-0B4B-950D-37D76DA352D8}" dt="2025-06-23T14:01:34.846" v="14"/>
          <ac:spMkLst>
            <pc:docMk/>
            <pc:sldMk cId="728717493" sldId="339"/>
            <ac:spMk id="4" creationId="{7C305A07-9F47-489C-EC9D-B0B51A911DAC}"/>
          </ac:spMkLst>
        </pc:spChg>
      </pc:sldChg>
      <pc:sldChg chg="addSp modSp">
        <pc:chgData name="Marie Reysset" userId="da34172a-9a3d-4507-a76d-9da88a77cce9" providerId="ADAL" clId="{6E57B700-7C50-0B4B-950D-37D76DA352D8}" dt="2025-06-23T14:01:41.079" v="16"/>
        <pc:sldMkLst>
          <pc:docMk/>
          <pc:sldMk cId="1648195630" sldId="340"/>
        </pc:sldMkLst>
        <pc:spChg chg="add mod">
          <ac:chgData name="Marie Reysset" userId="da34172a-9a3d-4507-a76d-9da88a77cce9" providerId="ADAL" clId="{6E57B700-7C50-0B4B-950D-37D76DA352D8}" dt="2025-06-23T14:01:41.079" v="16"/>
          <ac:spMkLst>
            <pc:docMk/>
            <pc:sldMk cId="1648195630" sldId="340"/>
            <ac:spMk id="10" creationId="{25C6212B-3085-51D9-9D3C-5595CECAF676}"/>
          </ac:spMkLst>
        </pc:spChg>
      </pc:sldChg>
      <pc:sldChg chg="addSp modSp">
        <pc:chgData name="Marie Reysset" userId="da34172a-9a3d-4507-a76d-9da88a77cce9" providerId="ADAL" clId="{6E57B700-7C50-0B4B-950D-37D76DA352D8}" dt="2025-06-23T14:01:48.334" v="19"/>
        <pc:sldMkLst>
          <pc:docMk/>
          <pc:sldMk cId="4173177497" sldId="341"/>
        </pc:sldMkLst>
        <pc:spChg chg="add mod">
          <ac:chgData name="Marie Reysset" userId="da34172a-9a3d-4507-a76d-9da88a77cce9" providerId="ADAL" clId="{6E57B700-7C50-0B4B-950D-37D76DA352D8}" dt="2025-06-23T14:01:48.334" v="19"/>
          <ac:spMkLst>
            <pc:docMk/>
            <pc:sldMk cId="4173177497" sldId="341"/>
            <ac:spMk id="4" creationId="{965BE73C-F5BF-6B13-740B-18955A2B85AC}"/>
          </ac:spMkLst>
        </pc:spChg>
      </pc:sldChg>
      <pc:sldChg chg="addSp modSp">
        <pc:chgData name="Marie Reysset" userId="da34172a-9a3d-4507-a76d-9da88a77cce9" providerId="ADAL" clId="{6E57B700-7C50-0B4B-950D-37D76DA352D8}" dt="2025-06-23T14:01:56.730" v="22"/>
        <pc:sldMkLst>
          <pc:docMk/>
          <pc:sldMk cId="1043897237" sldId="342"/>
        </pc:sldMkLst>
        <pc:spChg chg="add mod">
          <ac:chgData name="Marie Reysset" userId="da34172a-9a3d-4507-a76d-9da88a77cce9" providerId="ADAL" clId="{6E57B700-7C50-0B4B-950D-37D76DA352D8}" dt="2025-06-23T14:01:56.730" v="22"/>
          <ac:spMkLst>
            <pc:docMk/>
            <pc:sldMk cId="1043897237" sldId="342"/>
            <ac:spMk id="4" creationId="{4961D67F-ED8F-96C0-E2F8-6437D8622E9C}"/>
          </ac:spMkLst>
        </pc:spChg>
      </pc:sldChg>
      <pc:sldChg chg="addSp modSp">
        <pc:chgData name="Marie Reysset" userId="da34172a-9a3d-4507-a76d-9da88a77cce9" providerId="ADAL" clId="{6E57B700-7C50-0B4B-950D-37D76DA352D8}" dt="2025-06-23T14:01:54.669" v="21"/>
        <pc:sldMkLst>
          <pc:docMk/>
          <pc:sldMk cId="2630032663" sldId="343"/>
        </pc:sldMkLst>
        <pc:spChg chg="add mod">
          <ac:chgData name="Marie Reysset" userId="da34172a-9a3d-4507-a76d-9da88a77cce9" providerId="ADAL" clId="{6E57B700-7C50-0B4B-950D-37D76DA352D8}" dt="2025-06-23T14:01:54.669" v="21"/>
          <ac:spMkLst>
            <pc:docMk/>
            <pc:sldMk cId="2630032663" sldId="343"/>
            <ac:spMk id="9" creationId="{AF631EF0-8CC7-C3BE-B4D9-41374156F4A5}"/>
          </ac:spMkLst>
        </pc:spChg>
      </pc:sldChg>
      <pc:sldChg chg="addSp modSp">
        <pc:chgData name="Marie Reysset" userId="da34172a-9a3d-4507-a76d-9da88a77cce9" providerId="ADAL" clId="{6E57B700-7C50-0B4B-950D-37D76DA352D8}" dt="2025-06-23T14:02:01.209" v="24"/>
        <pc:sldMkLst>
          <pc:docMk/>
          <pc:sldMk cId="2529206415" sldId="344"/>
        </pc:sldMkLst>
        <pc:spChg chg="add mod">
          <ac:chgData name="Marie Reysset" userId="da34172a-9a3d-4507-a76d-9da88a77cce9" providerId="ADAL" clId="{6E57B700-7C50-0B4B-950D-37D76DA352D8}" dt="2025-06-23T14:02:01.209" v="24"/>
          <ac:spMkLst>
            <pc:docMk/>
            <pc:sldMk cId="2529206415" sldId="344"/>
            <ac:spMk id="4" creationId="{EE65DB71-0764-29B8-81F6-20E727E3FF96}"/>
          </ac:spMkLst>
        </pc:spChg>
      </pc:sldChg>
      <pc:sldChg chg="addSp modSp">
        <pc:chgData name="Marie Reysset" userId="da34172a-9a3d-4507-a76d-9da88a77cce9" providerId="ADAL" clId="{6E57B700-7C50-0B4B-950D-37D76DA352D8}" dt="2025-06-23T14:02:03.202" v="25"/>
        <pc:sldMkLst>
          <pc:docMk/>
          <pc:sldMk cId="2388079159" sldId="345"/>
        </pc:sldMkLst>
        <pc:spChg chg="add mod">
          <ac:chgData name="Marie Reysset" userId="da34172a-9a3d-4507-a76d-9da88a77cce9" providerId="ADAL" clId="{6E57B700-7C50-0B4B-950D-37D76DA352D8}" dt="2025-06-23T14:02:03.202" v="25"/>
          <ac:spMkLst>
            <pc:docMk/>
            <pc:sldMk cId="2388079159" sldId="345"/>
            <ac:spMk id="4" creationId="{A8876234-23E3-E1AE-AEAD-FF0F06FF1E3C}"/>
          </ac:spMkLst>
        </pc:spChg>
      </pc:sldChg>
      <pc:sldChg chg="addSp modSp">
        <pc:chgData name="Marie Reysset" userId="da34172a-9a3d-4507-a76d-9da88a77cce9" providerId="ADAL" clId="{6E57B700-7C50-0B4B-950D-37D76DA352D8}" dt="2025-06-23T14:02:05.195" v="26"/>
        <pc:sldMkLst>
          <pc:docMk/>
          <pc:sldMk cId="125190911" sldId="346"/>
        </pc:sldMkLst>
        <pc:spChg chg="add mod">
          <ac:chgData name="Marie Reysset" userId="da34172a-9a3d-4507-a76d-9da88a77cce9" providerId="ADAL" clId="{6E57B700-7C50-0B4B-950D-37D76DA352D8}" dt="2025-06-23T14:02:05.195" v="26"/>
          <ac:spMkLst>
            <pc:docMk/>
            <pc:sldMk cId="125190911" sldId="346"/>
            <ac:spMk id="4" creationId="{19033612-292E-0A2D-0C31-16DA14155543}"/>
          </ac:spMkLst>
        </pc:spChg>
      </pc:sldChg>
      <pc:sldChg chg="addSp modSp">
        <pc:chgData name="Marie Reysset" userId="da34172a-9a3d-4507-a76d-9da88a77cce9" providerId="ADAL" clId="{6E57B700-7C50-0B4B-950D-37D76DA352D8}" dt="2025-06-23T14:02:07.272" v="27"/>
        <pc:sldMkLst>
          <pc:docMk/>
          <pc:sldMk cId="999532212" sldId="347"/>
        </pc:sldMkLst>
        <pc:spChg chg="add mod">
          <ac:chgData name="Marie Reysset" userId="da34172a-9a3d-4507-a76d-9da88a77cce9" providerId="ADAL" clId="{6E57B700-7C50-0B4B-950D-37D76DA352D8}" dt="2025-06-23T14:02:07.272" v="27"/>
          <ac:spMkLst>
            <pc:docMk/>
            <pc:sldMk cId="999532212" sldId="347"/>
            <ac:spMk id="9" creationId="{EB154D7B-9E90-FF93-56FF-A9A9D7A8048C}"/>
          </ac:spMkLst>
        </pc:spChg>
      </pc:sldChg>
      <pc:sldChg chg="addSp modSp">
        <pc:chgData name="Marie Reysset" userId="da34172a-9a3d-4507-a76d-9da88a77cce9" providerId="ADAL" clId="{6E57B700-7C50-0B4B-950D-37D76DA352D8}" dt="2025-06-23T14:01:43.135" v="17"/>
        <pc:sldMkLst>
          <pc:docMk/>
          <pc:sldMk cId="2760308915" sldId="348"/>
        </pc:sldMkLst>
        <pc:spChg chg="add mod">
          <ac:chgData name="Marie Reysset" userId="da34172a-9a3d-4507-a76d-9da88a77cce9" providerId="ADAL" clId="{6E57B700-7C50-0B4B-950D-37D76DA352D8}" dt="2025-06-23T14:01:43.135" v="17"/>
          <ac:spMkLst>
            <pc:docMk/>
            <pc:sldMk cId="2760308915" sldId="348"/>
            <ac:spMk id="4" creationId="{18EB6750-91DB-E013-BF05-B09781631047}"/>
          </ac:spMkLst>
        </pc:spChg>
      </pc:sldChg>
      <pc:sldChg chg="addSp modSp">
        <pc:chgData name="Marie Reysset" userId="da34172a-9a3d-4507-a76d-9da88a77cce9" providerId="ADAL" clId="{6E57B700-7C50-0B4B-950D-37D76DA352D8}" dt="2025-06-23T14:02:09.450" v="28"/>
        <pc:sldMkLst>
          <pc:docMk/>
          <pc:sldMk cId="1744955380" sldId="349"/>
        </pc:sldMkLst>
        <pc:spChg chg="add mod">
          <ac:chgData name="Marie Reysset" userId="da34172a-9a3d-4507-a76d-9da88a77cce9" providerId="ADAL" clId="{6E57B700-7C50-0B4B-950D-37D76DA352D8}" dt="2025-06-23T14:02:09.450" v="28"/>
          <ac:spMkLst>
            <pc:docMk/>
            <pc:sldMk cId="1744955380" sldId="349"/>
            <ac:spMk id="9" creationId="{862ED55B-C7B3-7C5F-D5B6-68BC32BD476E}"/>
          </ac:spMkLst>
        </pc:spChg>
      </pc:sldChg>
      <pc:sldChg chg="addSp modSp">
        <pc:chgData name="Marie Reysset" userId="da34172a-9a3d-4507-a76d-9da88a77cce9" providerId="ADAL" clId="{6E57B700-7C50-0B4B-950D-37D76DA352D8}" dt="2025-06-23T14:02:14.164" v="30"/>
        <pc:sldMkLst>
          <pc:docMk/>
          <pc:sldMk cId="3409665609" sldId="350"/>
        </pc:sldMkLst>
        <pc:spChg chg="add mod">
          <ac:chgData name="Marie Reysset" userId="da34172a-9a3d-4507-a76d-9da88a77cce9" providerId="ADAL" clId="{6E57B700-7C50-0B4B-950D-37D76DA352D8}" dt="2025-06-23T14:02:14.164" v="30"/>
          <ac:spMkLst>
            <pc:docMk/>
            <pc:sldMk cId="3409665609" sldId="350"/>
            <ac:spMk id="9" creationId="{F3A91895-2FCC-5AC0-04E0-33CC1EA0552F}"/>
          </ac:spMkLst>
        </pc:spChg>
      </pc:sldChg>
      <pc:sldChg chg="addSp modSp">
        <pc:chgData name="Marie Reysset" userId="da34172a-9a3d-4507-a76d-9da88a77cce9" providerId="ADAL" clId="{6E57B700-7C50-0B4B-950D-37D76DA352D8}" dt="2025-06-23T14:02:11.692" v="29"/>
        <pc:sldMkLst>
          <pc:docMk/>
          <pc:sldMk cId="657159038" sldId="351"/>
        </pc:sldMkLst>
        <pc:spChg chg="add mod">
          <ac:chgData name="Marie Reysset" userId="da34172a-9a3d-4507-a76d-9da88a77cce9" providerId="ADAL" clId="{6E57B700-7C50-0B4B-950D-37D76DA352D8}" dt="2025-06-23T14:02:11.692" v="29"/>
          <ac:spMkLst>
            <pc:docMk/>
            <pc:sldMk cId="657159038" sldId="351"/>
            <ac:spMk id="9" creationId="{A76B6EE5-FE3A-C5DB-2D4A-50B306316FED}"/>
          </ac:spMkLst>
        </pc:spChg>
      </pc:sldChg>
      <pc:sldChg chg="addSp modSp">
        <pc:chgData name="Marie Reysset" userId="da34172a-9a3d-4507-a76d-9da88a77cce9" providerId="ADAL" clId="{6E57B700-7C50-0B4B-950D-37D76DA352D8}" dt="2025-06-23T14:01:30.978" v="12"/>
        <pc:sldMkLst>
          <pc:docMk/>
          <pc:sldMk cId="3262830288" sldId="352"/>
        </pc:sldMkLst>
        <pc:spChg chg="add mod">
          <ac:chgData name="Marie Reysset" userId="da34172a-9a3d-4507-a76d-9da88a77cce9" providerId="ADAL" clId="{6E57B700-7C50-0B4B-950D-37D76DA352D8}" dt="2025-06-23T14:01:30.978" v="12"/>
          <ac:spMkLst>
            <pc:docMk/>
            <pc:sldMk cId="3262830288" sldId="352"/>
            <ac:spMk id="5" creationId="{49D549F2-A51B-78C4-8558-D3DF7F84F752}"/>
          </ac:spMkLst>
        </pc:spChg>
      </pc:sldChg>
      <pc:sldChg chg="addSp modSp">
        <pc:chgData name="Marie Reysset" userId="da34172a-9a3d-4507-a76d-9da88a77cce9" providerId="ADAL" clId="{6E57B700-7C50-0B4B-950D-37D76DA352D8}" dt="2025-06-23T14:02:16.430" v="31"/>
        <pc:sldMkLst>
          <pc:docMk/>
          <pc:sldMk cId="972720213" sldId="353"/>
        </pc:sldMkLst>
        <pc:spChg chg="add mod">
          <ac:chgData name="Marie Reysset" userId="da34172a-9a3d-4507-a76d-9da88a77cce9" providerId="ADAL" clId="{6E57B700-7C50-0B4B-950D-37D76DA352D8}" dt="2025-06-23T14:02:16.430" v="31"/>
          <ac:spMkLst>
            <pc:docMk/>
            <pc:sldMk cId="972720213" sldId="353"/>
            <ac:spMk id="7" creationId="{17C3AABC-4ACA-48F5-C63A-7D1A2FD8DE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6/23/25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2</a:t>
            </a:fld>
            <a:endParaRPr lang="en-US"/>
          </a:p>
        </p:txBody>
      </p:sp>
    </p:spTree>
    <p:extLst>
      <p:ext uri="{BB962C8B-B14F-4D97-AF65-F5344CB8AC3E}">
        <p14:creationId xmlns:p14="http://schemas.microsoft.com/office/powerpoint/2010/main" val="404728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7B94E-961F-8842-0E58-442A5A4E2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583E5-4375-15E1-197F-6404AB069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CA605-E2B1-2337-3566-301428ECAB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2EE4E7-CAD5-4E44-11A4-4AC2E7471DF0}"/>
              </a:ext>
            </a:extLst>
          </p:cNvPr>
          <p:cNvSpPr>
            <a:spLocks noGrp="1"/>
          </p:cNvSpPr>
          <p:nvPr>
            <p:ph type="sldNum" sz="quarter" idx="5"/>
          </p:nvPr>
        </p:nvSpPr>
        <p:spPr/>
        <p:txBody>
          <a:bodyPr/>
          <a:lstStyle/>
          <a:p>
            <a:fld id="{3C89E9F6-4F8F-4ADD-A373-C18228C879D7}" type="slidenum">
              <a:rPr lang="en-US" smtClean="0"/>
              <a:t>14</a:t>
            </a:fld>
            <a:endParaRPr lang="en-US"/>
          </a:p>
        </p:txBody>
      </p:sp>
    </p:spTree>
    <p:extLst>
      <p:ext uri="{BB962C8B-B14F-4D97-AF65-F5344CB8AC3E}">
        <p14:creationId xmlns:p14="http://schemas.microsoft.com/office/powerpoint/2010/main" val="1860563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4CDD-8A9D-17E3-83FB-CBD89B5D9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67445-BF9C-52BE-535E-7B41D80AE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DB00E-97EC-9553-3FCA-5936F1B4D2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32B43C-4E14-8A5E-EE41-C3CCFC6D96BE}"/>
              </a:ext>
            </a:extLst>
          </p:cNvPr>
          <p:cNvSpPr>
            <a:spLocks noGrp="1"/>
          </p:cNvSpPr>
          <p:nvPr>
            <p:ph type="sldNum" sz="quarter" idx="5"/>
          </p:nvPr>
        </p:nvSpPr>
        <p:spPr/>
        <p:txBody>
          <a:bodyPr/>
          <a:lstStyle/>
          <a:p>
            <a:fld id="{3C89E9F6-4F8F-4ADD-A373-C18228C879D7}" type="slidenum">
              <a:rPr lang="en-US" smtClean="0"/>
              <a:t>16</a:t>
            </a:fld>
            <a:endParaRPr lang="en-US"/>
          </a:p>
        </p:txBody>
      </p:sp>
    </p:spTree>
    <p:extLst>
      <p:ext uri="{BB962C8B-B14F-4D97-AF65-F5344CB8AC3E}">
        <p14:creationId xmlns:p14="http://schemas.microsoft.com/office/powerpoint/2010/main" val="156558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02426-A595-40B5-0315-F3C7522AC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15A7F-4131-9C3C-DE2D-5DD509BCE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ADB7E-D079-9FB7-DAAC-D83CC71848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B978F5-51B9-4BFC-C54C-FE5BB2273B59}"/>
              </a:ext>
            </a:extLst>
          </p:cNvPr>
          <p:cNvSpPr>
            <a:spLocks noGrp="1"/>
          </p:cNvSpPr>
          <p:nvPr>
            <p:ph type="sldNum" sz="quarter" idx="5"/>
          </p:nvPr>
        </p:nvSpPr>
        <p:spPr/>
        <p:txBody>
          <a:bodyPr/>
          <a:lstStyle/>
          <a:p>
            <a:fld id="{3C89E9F6-4F8F-4ADD-A373-C18228C879D7}" type="slidenum">
              <a:rPr lang="en-US" smtClean="0"/>
              <a:t>17</a:t>
            </a:fld>
            <a:endParaRPr lang="en-US"/>
          </a:p>
        </p:txBody>
      </p:sp>
    </p:spTree>
    <p:extLst>
      <p:ext uri="{BB962C8B-B14F-4D97-AF65-F5344CB8AC3E}">
        <p14:creationId xmlns:p14="http://schemas.microsoft.com/office/powerpoint/2010/main" val="408177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F37A0-C8AA-73D8-A76F-C90B80786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3205E-D6F7-42EC-A206-5BC9CFCDB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CDBC6-AD15-9CC4-05D9-4DDEF631BF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A9DF3C-FF7F-8600-F2E5-F8DEE7C7244B}"/>
              </a:ext>
            </a:extLst>
          </p:cNvPr>
          <p:cNvSpPr>
            <a:spLocks noGrp="1"/>
          </p:cNvSpPr>
          <p:nvPr>
            <p:ph type="sldNum" sz="quarter" idx="5"/>
          </p:nvPr>
        </p:nvSpPr>
        <p:spPr/>
        <p:txBody>
          <a:bodyPr/>
          <a:lstStyle/>
          <a:p>
            <a:fld id="{3C89E9F6-4F8F-4ADD-A373-C18228C879D7}" type="slidenum">
              <a:rPr lang="en-US" smtClean="0"/>
              <a:t>18</a:t>
            </a:fld>
            <a:endParaRPr lang="en-US"/>
          </a:p>
        </p:txBody>
      </p:sp>
    </p:spTree>
    <p:extLst>
      <p:ext uri="{BB962C8B-B14F-4D97-AF65-F5344CB8AC3E}">
        <p14:creationId xmlns:p14="http://schemas.microsoft.com/office/powerpoint/2010/main" val="3674405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601FC-A831-8587-C0A4-1457936CA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60488-261C-AB53-1BF0-786BE84BD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43D5B-BAD2-F01C-42FF-F0956642EC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91BBE4-9177-5027-A4B8-F38C0DF66F28}"/>
              </a:ext>
            </a:extLst>
          </p:cNvPr>
          <p:cNvSpPr>
            <a:spLocks noGrp="1"/>
          </p:cNvSpPr>
          <p:nvPr>
            <p:ph type="sldNum" sz="quarter" idx="5"/>
          </p:nvPr>
        </p:nvSpPr>
        <p:spPr/>
        <p:txBody>
          <a:bodyPr/>
          <a:lstStyle/>
          <a:p>
            <a:fld id="{3C89E9F6-4F8F-4ADD-A373-C18228C879D7}" type="slidenum">
              <a:rPr lang="en-US" smtClean="0"/>
              <a:t>19</a:t>
            </a:fld>
            <a:endParaRPr lang="en-US"/>
          </a:p>
        </p:txBody>
      </p:sp>
    </p:spTree>
    <p:extLst>
      <p:ext uri="{BB962C8B-B14F-4D97-AF65-F5344CB8AC3E}">
        <p14:creationId xmlns:p14="http://schemas.microsoft.com/office/powerpoint/2010/main" val="1016489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4BA2A-368A-D409-5656-61128B117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ADF0F-A327-C9BB-DDAD-DD416E727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06FBF-92CD-3814-EE79-F6CACFFE9D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D1BD72-246C-4D7B-6A58-0E7BFCBCAF36}"/>
              </a:ext>
            </a:extLst>
          </p:cNvPr>
          <p:cNvSpPr>
            <a:spLocks noGrp="1"/>
          </p:cNvSpPr>
          <p:nvPr>
            <p:ph type="sldNum" sz="quarter" idx="5"/>
          </p:nvPr>
        </p:nvSpPr>
        <p:spPr/>
        <p:txBody>
          <a:bodyPr/>
          <a:lstStyle/>
          <a:p>
            <a:fld id="{3C89E9F6-4F8F-4ADD-A373-C18228C879D7}" type="slidenum">
              <a:rPr lang="en-US" smtClean="0"/>
              <a:t>20</a:t>
            </a:fld>
            <a:endParaRPr lang="en-US"/>
          </a:p>
        </p:txBody>
      </p:sp>
    </p:spTree>
    <p:extLst>
      <p:ext uri="{BB962C8B-B14F-4D97-AF65-F5344CB8AC3E}">
        <p14:creationId xmlns:p14="http://schemas.microsoft.com/office/powerpoint/2010/main" val="2250885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89E9F6-4F8F-4ADD-A373-C18228C879D7}" type="slidenum">
              <a:rPr lang="en-US" smtClean="0"/>
              <a:t>21</a:t>
            </a:fld>
            <a:endParaRPr lang="en-US"/>
          </a:p>
        </p:txBody>
      </p:sp>
    </p:spTree>
    <p:extLst>
      <p:ext uri="{BB962C8B-B14F-4D97-AF65-F5344CB8AC3E}">
        <p14:creationId xmlns:p14="http://schemas.microsoft.com/office/powerpoint/2010/main" val="3027183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1DEB1-206D-D3EA-1739-C02048E8D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BF72-CF7B-1C6F-640F-BAC5AD7BC8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E40C2-41E4-E6C1-3D25-4C8FF42190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DF6EF5-0450-F526-49C0-FC964D1FE4BF}"/>
              </a:ext>
            </a:extLst>
          </p:cNvPr>
          <p:cNvSpPr>
            <a:spLocks noGrp="1"/>
          </p:cNvSpPr>
          <p:nvPr>
            <p:ph type="sldNum" sz="quarter" idx="5"/>
          </p:nvPr>
        </p:nvSpPr>
        <p:spPr/>
        <p:txBody>
          <a:bodyPr/>
          <a:lstStyle/>
          <a:p>
            <a:fld id="{3C89E9F6-4F8F-4ADD-A373-C18228C879D7}" type="slidenum">
              <a:rPr lang="en-US" smtClean="0"/>
              <a:t>22</a:t>
            </a:fld>
            <a:endParaRPr lang="en-US"/>
          </a:p>
        </p:txBody>
      </p:sp>
    </p:spTree>
    <p:extLst>
      <p:ext uri="{BB962C8B-B14F-4D97-AF65-F5344CB8AC3E}">
        <p14:creationId xmlns:p14="http://schemas.microsoft.com/office/powerpoint/2010/main" val="1709572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D8481-652A-37A7-ADF1-54355A603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9F352-99EE-8439-DC3A-9920E76F0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69D31-D055-1F73-8970-C526138FAC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9D6837-328B-94CC-9095-AA11C62CF6B7}"/>
              </a:ext>
            </a:extLst>
          </p:cNvPr>
          <p:cNvSpPr>
            <a:spLocks noGrp="1"/>
          </p:cNvSpPr>
          <p:nvPr>
            <p:ph type="sldNum" sz="quarter" idx="5"/>
          </p:nvPr>
        </p:nvSpPr>
        <p:spPr/>
        <p:txBody>
          <a:bodyPr/>
          <a:lstStyle/>
          <a:p>
            <a:fld id="{3C89E9F6-4F8F-4ADD-A373-C18228C879D7}" type="slidenum">
              <a:rPr lang="en-US" smtClean="0"/>
              <a:t>23</a:t>
            </a:fld>
            <a:endParaRPr lang="en-US"/>
          </a:p>
        </p:txBody>
      </p:sp>
    </p:spTree>
    <p:extLst>
      <p:ext uri="{BB962C8B-B14F-4D97-AF65-F5344CB8AC3E}">
        <p14:creationId xmlns:p14="http://schemas.microsoft.com/office/powerpoint/2010/main" val="347012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20178-A688-7023-A5F2-A435E60DF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7A4BE-268F-0DF9-83D0-BBAB2745F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9D73D-4F77-A512-EFC0-0370CC6457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C7FC9C-D341-0D4C-F77F-86592FE43FF9}"/>
              </a:ext>
            </a:extLst>
          </p:cNvPr>
          <p:cNvSpPr>
            <a:spLocks noGrp="1"/>
          </p:cNvSpPr>
          <p:nvPr>
            <p:ph type="sldNum" sz="quarter" idx="5"/>
          </p:nvPr>
        </p:nvSpPr>
        <p:spPr/>
        <p:txBody>
          <a:bodyPr/>
          <a:lstStyle/>
          <a:p>
            <a:fld id="{3C89E9F6-4F8F-4ADD-A373-C18228C879D7}" type="slidenum">
              <a:rPr lang="en-US" smtClean="0"/>
              <a:t>24</a:t>
            </a:fld>
            <a:endParaRPr lang="en-US"/>
          </a:p>
        </p:txBody>
      </p:sp>
    </p:spTree>
    <p:extLst>
      <p:ext uri="{BB962C8B-B14F-4D97-AF65-F5344CB8AC3E}">
        <p14:creationId xmlns:p14="http://schemas.microsoft.com/office/powerpoint/2010/main" val="366592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89E9F6-4F8F-4ADD-A373-C18228C879D7}" type="slidenum">
              <a:rPr lang="en-US" smtClean="0"/>
              <a:t>3</a:t>
            </a:fld>
            <a:endParaRPr lang="en-US"/>
          </a:p>
        </p:txBody>
      </p:sp>
    </p:spTree>
    <p:extLst>
      <p:ext uri="{BB962C8B-B14F-4D97-AF65-F5344CB8AC3E}">
        <p14:creationId xmlns:p14="http://schemas.microsoft.com/office/powerpoint/2010/main" val="2203745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155EC-8B31-2A5F-91C5-4DE77D12B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8E658-3689-7848-858C-2CE21CB92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3E0B5-6DB0-04EF-8FEB-CA307D1BBA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C0F8CD-D9D7-8D80-ADB2-FF78EBE438B1}"/>
              </a:ext>
            </a:extLst>
          </p:cNvPr>
          <p:cNvSpPr>
            <a:spLocks noGrp="1"/>
          </p:cNvSpPr>
          <p:nvPr>
            <p:ph type="sldNum" sz="quarter" idx="5"/>
          </p:nvPr>
        </p:nvSpPr>
        <p:spPr/>
        <p:txBody>
          <a:bodyPr/>
          <a:lstStyle/>
          <a:p>
            <a:fld id="{3C89E9F6-4F8F-4ADD-A373-C18228C879D7}" type="slidenum">
              <a:rPr lang="en-US" smtClean="0"/>
              <a:t>25</a:t>
            </a:fld>
            <a:endParaRPr lang="en-US"/>
          </a:p>
        </p:txBody>
      </p:sp>
    </p:spTree>
    <p:extLst>
      <p:ext uri="{BB962C8B-B14F-4D97-AF65-F5344CB8AC3E}">
        <p14:creationId xmlns:p14="http://schemas.microsoft.com/office/powerpoint/2010/main" val="2400929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9802E-7CFA-8A80-0E75-C858D380E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E6C60-7415-8D93-ECDD-120925C96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62DBB6-6654-D507-426A-27FCCD36A24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589005-D640-75E4-E070-852D19433648}"/>
              </a:ext>
            </a:extLst>
          </p:cNvPr>
          <p:cNvSpPr>
            <a:spLocks noGrp="1"/>
          </p:cNvSpPr>
          <p:nvPr>
            <p:ph type="sldNum" sz="quarter" idx="5"/>
          </p:nvPr>
        </p:nvSpPr>
        <p:spPr/>
        <p:txBody>
          <a:bodyPr/>
          <a:lstStyle/>
          <a:p>
            <a:fld id="{3C89E9F6-4F8F-4ADD-A373-C18228C879D7}" type="slidenum">
              <a:rPr lang="en-US" smtClean="0"/>
              <a:t>26</a:t>
            </a:fld>
            <a:endParaRPr lang="en-US"/>
          </a:p>
        </p:txBody>
      </p:sp>
    </p:spTree>
    <p:extLst>
      <p:ext uri="{BB962C8B-B14F-4D97-AF65-F5344CB8AC3E}">
        <p14:creationId xmlns:p14="http://schemas.microsoft.com/office/powerpoint/2010/main" val="800118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7F305-A124-81DF-60F2-6CF25B9F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1269-8137-B09B-175C-48E8F7F1A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3775D-7A6D-9325-EC22-94739006AC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9A59227-152C-391D-AAF4-3A21990E2627}"/>
              </a:ext>
            </a:extLst>
          </p:cNvPr>
          <p:cNvSpPr>
            <a:spLocks noGrp="1"/>
          </p:cNvSpPr>
          <p:nvPr>
            <p:ph type="sldNum" sz="quarter" idx="5"/>
          </p:nvPr>
        </p:nvSpPr>
        <p:spPr/>
        <p:txBody>
          <a:bodyPr/>
          <a:lstStyle/>
          <a:p>
            <a:fld id="{3C89E9F6-4F8F-4ADD-A373-C18228C879D7}" type="slidenum">
              <a:rPr lang="en-US" smtClean="0"/>
              <a:t>27</a:t>
            </a:fld>
            <a:endParaRPr lang="en-US"/>
          </a:p>
        </p:txBody>
      </p:sp>
    </p:spTree>
    <p:extLst>
      <p:ext uri="{BB962C8B-B14F-4D97-AF65-F5344CB8AC3E}">
        <p14:creationId xmlns:p14="http://schemas.microsoft.com/office/powerpoint/2010/main" val="1914951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C7889-2054-2F06-C5FD-06CA7C10D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ACFC2-AB86-A0F4-90A5-1EE32209E4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30FED-F05C-EDBE-A98A-E15A2A202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215CD0-50FD-C6EF-E6F4-EAE8A347E61F}"/>
              </a:ext>
            </a:extLst>
          </p:cNvPr>
          <p:cNvSpPr>
            <a:spLocks noGrp="1"/>
          </p:cNvSpPr>
          <p:nvPr>
            <p:ph type="sldNum" sz="quarter" idx="5"/>
          </p:nvPr>
        </p:nvSpPr>
        <p:spPr/>
        <p:txBody>
          <a:bodyPr/>
          <a:lstStyle/>
          <a:p>
            <a:fld id="{3C89E9F6-4F8F-4ADD-A373-C18228C879D7}" type="slidenum">
              <a:rPr lang="en-US" smtClean="0"/>
              <a:t>28</a:t>
            </a:fld>
            <a:endParaRPr lang="en-US"/>
          </a:p>
        </p:txBody>
      </p:sp>
    </p:spTree>
    <p:extLst>
      <p:ext uri="{BB962C8B-B14F-4D97-AF65-F5344CB8AC3E}">
        <p14:creationId xmlns:p14="http://schemas.microsoft.com/office/powerpoint/2010/main" val="3335057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6F6F8-DE44-2BD4-67BD-B8BF67108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B5400-6FEE-972D-3E8B-D485DF739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95F2D-CEE2-5DE7-72A0-4D8D18C890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8EA6A87-C1B5-DE1E-506A-954D089B7272}"/>
              </a:ext>
            </a:extLst>
          </p:cNvPr>
          <p:cNvSpPr>
            <a:spLocks noGrp="1"/>
          </p:cNvSpPr>
          <p:nvPr>
            <p:ph type="sldNum" sz="quarter" idx="5"/>
          </p:nvPr>
        </p:nvSpPr>
        <p:spPr/>
        <p:txBody>
          <a:bodyPr/>
          <a:lstStyle/>
          <a:p>
            <a:fld id="{3C89E9F6-4F8F-4ADD-A373-C18228C879D7}" type="slidenum">
              <a:rPr lang="en-US" smtClean="0"/>
              <a:t>29</a:t>
            </a:fld>
            <a:endParaRPr lang="en-US"/>
          </a:p>
        </p:txBody>
      </p:sp>
    </p:spTree>
    <p:extLst>
      <p:ext uri="{BB962C8B-B14F-4D97-AF65-F5344CB8AC3E}">
        <p14:creationId xmlns:p14="http://schemas.microsoft.com/office/powerpoint/2010/main" val="1765066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B5B1C-112B-B6BB-12ED-0541CF204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971EC-58B3-46F8-CDB1-115EFEA13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7ABB8-4608-6DFE-9010-67EC3F3766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66C00C-A3A1-5872-851B-621DFA03FB5C}"/>
              </a:ext>
            </a:extLst>
          </p:cNvPr>
          <p:cNvSpPr>
            <a:spLocks noGrp="1"/>
          </p:cNvSpPr>
          <p:nvPr>
            <p:ph type="sldNum" sz="quarter" idx="5"/>
          </p:nvPr>
        </p:nvSpPr>
        <p:spPr/>
        <p:txBody>
          <a:bodyPr/>
          <a:lstStyle/>
          <a:p>
            <a:fld id="{3C89E9F6-4F8F-4ADD-A373-C18228C879D7}" type="slidenum">
              <a:rPr lang="en-US" smtClean="0"/>
              <a:t>30</a:t>
            </a:fld>
            <a:endParaRPr lang="en-US"/>
          </a:p>
        </p:txBody>
      </p:sp>
    </p:spTree>
    <p:extLst>
      <p:ext uri="{BB962C8B-B14F-4D97-AF65-F5344CB8AC3E}">
        <p14:creationId xmlns:p14="http://schemas.microsoft.com/office/powerpoint/2010/main" val="2021564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C4D4E-5167-7EA2-80D8-4B3E705C3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39A4A-C5D7-2A38-B1DA-15867B87A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D559C-6C1B-BDE7-1560-C0BF477B50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6D2AFC-AB0D-F9C5-B75D-A0E3AC07E3DF}"/>
              </a:ext>
            </a:extLst>
          </p:cNvPr>
          <p:cNvSpPr>
            <a:spLocks noGrp="1"/>
          </p:cNvSpPr>
          <p:nvPr>
            <p:ph type="sldNum" sz="quarter" idx="5"/>
          </p:nvPr>
        </p:nvSpPr>
        <p:spPr/>
        <p:txBody>
          <a:bodyPr/>
          <a:lstStyle/>
          <a:p>
            <a:fld id="{3C89E9F6-4F8F-4ADD-A373-C18228C879D7}" type="slidenum">
              <a:rPr lang="en-US" smtClean="0"/>
              <a:t>31</a:t>
            </a:fld>
            <a:endParaRPr lang="en-US"/>
          </a:p>
        </p:txBody>
      </p:sp>
    </p:spTree>
    <p:extLst>
      <p:ext uri="{BB962C8B-B14F-4D97-AF65-F5344CB8AC3E}">
        <p14:creationId xmlns:p14="http://schemas.microsoft.com/office/powerpoint/2010/main" val="1346571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C19E7-458E-93B1-6F67-5BC95417E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1A6F2-EB9A-3A85-EAC7-97C77A8A0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93FBB-F90B-8843-7645-1D8C273D54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5B1B69D-684E-949D-8CC8-7B657846BFCB}"/>
              </a:ext>
            </a:extLst>
          </p:cNvPr>
          <p:cNvSpPr>
            <a:spLocks noGrp="1"/>
          </p:cNvSpPr>
          <p:nvPr>
            <p:ph type="sldNum" sz="quarter" idx="5"/>
          </p:nvPr>
        </p:nvSpPr>
        <p:spPr/>
        <p:txBody>
          <a:bodyPr/>
          <a:lstStyle/>
          <a:p>
            <a:fld id="{3C89E9F6-4F8F-4ADD-A373-C18228C879D7}" type="slidenum">
              <a:rPr lang="en-US" smtClean="0"/>
              <a:t>32</a:t>
            </a:fld>
            <a:endParaRPr lang="en-US"/>
          </a:p>
        </p:txBody>
      </p:sp>
    </p:spTree>
    <p:extLst>
      <p:ext uri="{BB962C8B-B14F-4D97-AF65-F5344CB8AC3E}">
        <p14:creationId xmlns:p14="http://schemas.microsoft.com/office/powerpoint/2010/main" val="2200448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C2A69-0140-C32D-B915-5942CDA70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32341-63E5-274C-41BE-3BC75C9E0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C4858-2733-4258-94EC-CFEF57A6C10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4DFC01E-AEA4-E922-0228-3D793F3AAB56}"/>
              </a:ext>
            </a:extLst>
          </p:cNvPr>
          <p:cNvSpPr>
            <a:spLocks noGrp="1"/>
          </p:cNvSpPr>
          <p:nvPr>
            <p:ph type="sldNum" sz="quarter" idx="5"/>
          </p:nvPr>
        </p:nvSpPr>
        <p:spPr/>
        <p:txBody>
          <a:bodyPr/>
          <a:lstStyle/>
          <a:p>
            <a:fld id="{3C89E9F6-4F8F-4ADD-A373-C18228C879D7}" type="slidenum">
              <a:rPr lang="en-US" smtClean="0"/>
              <a:t>33</a:t>
            </a:fld>
            <a:endParaRPr lang="en-US"/>
          </a:p>
        </p:txBody>
      </p:sp>
    </p:spTree>
    <p:extLst>
      <p:ext uri="{BB962C8B-B14F-4D97-AF65-F5344CB8AC3E}">
        <p14:creationId xmlns:p14="http://schemas.microsoft.com/office/powerpoint/2010/main" val="115621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0B986-27B5-08C9-906D-A8599351A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25E15-9E3B-9435-DF32-B2C528B48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21219-934D-9BD3-95B8-904E44DAE6E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A5F6A2-527B-6CBC-9C83-F91270922734}"/>
              </a:ext>
            </a:extLst>
          </p:cNvPr>
          <p:cNvSpPr>
            <a:spLocks noGrp="1"/>
          </p:cNvSpPr>
          <p:nvPr>
            <p:ph type="sldNum" sz="quarter" idx="5"/>
          </p:nvPr>
        </p:nvSpPr>
        <p:spPr/>
        <p:txBody>
          <a:bodyPr/>
          <a:lstStyle/>
          <a:p>
            <a:fld id="{3C89E9F6-4F8F-4ADD-A373-C18228C879D7}" type="slidenum">
              <a:rPr lang="en-US" smtClean="0"/>
              <a:t>34</a:t>
            </a:fld>
            <a:endParaRPr lang="en-US"/>
          </a:p>
        </p:txBody>
      </p:sp>
    </p:spTree>
    <p:extLst>
      <p:ext uri="{BB962C8B-B14F-4D97-AF65-F5344CB8AC3E}">
        <p14:creationId xmlns:p14="http://schemas.microsoft.com/office/powerpoint/2010/main" val="307575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C0D01-B445-2E09-C91C-916172331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06FF2-C42E-DD16-A9BA-F128039DE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12EB4-3F54-C6C4-55E8-7ACFACA6A3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385EAF-29DC-4BCE-83F7-6BFC1E421247}"/>
              </a:ext>
            </a:extLst>
          </p:cNvPr>
          <p:cNvSpPr>
            <a:spLocks noGrp="1"/>
          </p:cNvSpPr>
          <p:nvPr>
            <p:ph type="sldNum" sz="quarter" idx="5"/>
          </p:nvPr>
        </p:nvSpPr>
        <p:spPr/>
        <p:txBody>
          <a:bodyPr/>
          <a:lstStyle/>
          <a:p>
            <a:fld id="{3C89E9F6-4F8F-4ADD-A373-C18228C879D7}" type="slidenum">
              <a:rPr lang="en-US" smtClean="0"/>
              <a:t>5</a:t>
            </a:fld>
            <a:endParaRPr lang="en-US"/>
          </a:p>
        </p:txBody>
      </p:sp>
    </p:spTree>
    <p:extLst>
      <p:ext uri="{BB962C8B-B14F-4D97-AF65-F5344CB8AC3E}">
        <p14:creationId xmlns:p14="http://schemas.microsoft.com/office/powerpoint/2010/main" val="1909562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85854-8067-AD9E-ECCE-FC9D5F0AC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0D1D7-FFFD-112F-C893-9FE445612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B81A0-0489-FCF1-4563-66CB9167DE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236C84B-1812-D08F-E4FC-F321B45B9CB6}"/>
              </a:ext>
            </a:extLst>
          </p:cNvPr>
          <p:cNvSpPr>
            <a:spLocks noGrp="1"/>
          </p:cNvSpPr>
          <p:nvPr>
            <p:ph type="sldNum" sz="quarter" idx="5"/>
          </p:nvPr>
        </p:nvSpPr>
        <p:spPr/>
        <p:txBody>
          <a:bodyPr/>
          <a:lstStyle/>
          <a:p>
            <a:fld id="{3C89E9F6-4F8F-4ADD-A373-C18228C879D7}" type="slidenum">
              <a:rPr lang="en-US" smtClean="0"/>
              <a:t>35</a:t>
            </a:fld>
            <a:endParaRPr lang="en-US"/>
          </a:p>
        </p:txBody>
      </p:sp>
    </p:spTree>
    <p:extLst>
      <p:ext uri="{BB962C8B-B14F-4D97-AF65-F5344CB8AC3E}">
        <p14:creationId xmlns:p14="http://schemas.microsoft.com/office/powerpoint/2010/main" val="4169422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08FE5-992E-1042-6A8D-12851A10B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E89F2-4DA4-FD98-240A-C5DE50A79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B3E2C-0A34-F7C7-F8E4-8347763705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660927-84C5-F2CF-94E3-1F0E4F38848E}"/>
              </a:ext>
            </a:extLst>
          </p:cNvPr>
          <p:cNvSpPr>
            <a:spLocks noGrp="1"/>
          </p:cNvSpPr>
          <p:nvPr>
            <p:ph type="sldNum" sz="quarter" idx="5"/>
          </p:nvPr>
        </p:nvSpPr>
        <p:spPr/>
        <p:txBody>
          <a:bodyPr/>
          <a:lstStyle/>
          <a:p>
            <a:fld id="{3C89E9F6-4F8F-4ADD-A373-C18228C879D7}" type="slidenum">
              <a:rPr lang="en-US" smtClean="0"/>
              <a:t>36</a:t>
            </a:fld>
            <a:endParaRPr lang="en-US"/>
          </a:p>
        </p:txBody>
      </p:sp>
    </p:spTree>
    <p:extLst>
      <p:ext uri="{BB962C8B-B14F-4D97-AF65-F5344CB8AC3E}">
        <p14:creationId xmlns:p14="http://schemas.microsoft.com/office/powerpoint/2010/main" val="2266300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EBBB9-817C-0134-EED2-9C3E1BCE2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58757-C70B-99A9-AD0A-A34275845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DD6E4-3699-4AFB-09EB-D113534DA8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A35916A-F0FD-94A1-26A3-9BD9B948B547}"/>
              </a:ext>
            </a:extLst>
          </p:cNvPr>
          <p:cNvSpPr>
            <a:spLocks noGrp="1"/>
          </p:cNvSpPr>
          <p:nvPr>
            <p:ph type="sldNum" sz="quarter" idx="5"/>
          </p:nvPr>
        </p:nvSpPr>
        <p:spPr/>
        <p:txBody>
          <a:bodyPr/>
          <a:lstStyle/>
          <a:p>
            <a:fld id="{3C89E9F6-4F8F-4ADD-A373-C18228C879D7}" type="slidenum">
              <a:rPr lang="en-US" smtClean="0"/>
              <a:t>37</a:t>
            </a:fld>
            <a:endParaRPr lang="en-US"/>
          </a:p>
        </p:txBody>
      </p:sp>
    </p:spTree>
    <p:extLst>
      <p:ext uri="{BB962C8B-B14F-4D97-AF65-F5344CB8AC3E}">
        <p14:creationId xmlns:p14="http://schemas.microsoft.com/office/powerpoint/2010/main" val="553415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A8B7-35A1-E0D8-3DB5-BF32E639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C836-DBD1-853C-116C-981FC782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183BD-15F1-FE45-44BF-B7A2F273E0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3B6020-0E8F-958C-1094-AD11276CFD22}"/>
              </a:ext>
            </a:extLst>
          </p:cNvPr>
          <p:cNvSpPr>
            <a:spLocks noGrp="1"/>
          </p:cNvSpPr>
          <p:nvPr>
            <p:ph type="sldNum" sz="quarter" idx="5"/>
          </p:nvPr>
        </p:nvSpPr>
        <p:spPr/>
        <p:txBody>
          <a:bodyPr/>
          <a:lstStyle/>
          <a:p>
            <a:fld id="{3C89E9F6-4F8F-4ADD-A373-C18228C879D7}" type="slidenum">
              <a:rPr lang="en-US" smtClean="0"/>
              <a:t>38</a:t>
            </a:fld>
            <a:endParaRPr lang="en-US"/>
          </a:p>
        </p:txBody>
      </p:sp>
    </p:spTree>
    <p:extLst>
      <p:ext uri="{BB962C8B-B14F-4D97-AF65-F5344CB8AC3E}">
        <p14:creationId xmlns:p14="http://schemas.microsoft.com/office/powerpoint/2010/main" val="1745675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39</a:t>
            </a:fld>
            <a:endParaRPr lang="en-US"/>
          </a:p>
        </p:txBody>
      </p:sp>
    </p:spTree>
    <p:extLst>
      <p:ext uri="{BB962C8B-B14F-4D97-AF65-F5344CB8AC3E}">
        <p14:creationId xmlns:p14="http://schemas.microsoft.com/office/powerpoint/2010/main" val="250089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6DEC6-E009-2B2C-9EBB-B0ECE42D2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9E8FF-39ED-E4EA-23E6-F43796C03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6AD51-31BF-C7BF-B785-26D4443133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EE14B4-A8BB-B1F3-98E1-466ECFC6DCCC}"/>
              </a:ext>
            </a:extLst>
          </p:cNvPr>
          <p:cNvSpPr>
            <a:spLocks noGrp="1"/>
          </p:cNvSpPr>
          <p:nvPr>
            <p:ph type="sldNum" sz="quarter" idx="5"/>
          </p:nvPr>
        </p:nvSpPr>
        <p:spPr/>
        <p:txBody>
          <a:bodyPr/>
          <a:lstStyle/>
          <a:p>
            <a:fld id="{3C89E9F6-4F8F-4ADD-A373-C18228C879D7}" type="slidenum">
              <a:rPr lang="en-US" smtClean="0"/>
              <a:t>6</a:t>
            </a:fld>
            <a:endParaRPr lang="en-US"/>
          </a:p>
        </p:txBody>
      </p:sp>
    </p:spTree>
    <p:extLst>
      <p:ext uri="{BB962C8B-B14F-4D97-AF65-F5344CB8AC3E}">
        <p14:creationId xmlns:p14="http://schemas.microsoft.com/office/powerpoint/2010/main" val="85616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DE72A-340E-9CA4-BB86-EB973835B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A4E1A-4F99-E368-F5C4-12E173A1B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54F45-39DF-1DDF-419C-ABFF2F69A2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1A1271-AFF6-42E7-8D4B-081D07A073F1}"/>
              </a:ext>
            </a:extLst>
          </p:cNvPr>
          <p:cNvSpPr>
            <a:spLocks noGrp="1"/>
          </p:cNvSpPr>
          <p:nvPr>
            <p:ph type="sldNum" sz="quarter" idx="5"/>
          </p:nvPr>
        </p:nvSpPr>
        <p:spPr/>
        <p:txBody>
          <a:bodyPr/>
          <a:lstStyle/>
          <a:p>
            <a:fld id="{3C89E9F6-4F8F-4ADD-A373-C18228C879D7}" type="slidenum">
              <a:rPr lang="en-US" smtClean="0"/>
              <a:t>7</a:t>
            </a:fld>
            <a:endParaRPr lang="en-US"/>
          </a:p>
        </p:txBody>
      </p:sp>
    </p:spTree>
    <p:extLst>
      <p:ext uri="{BB962C8B-B14F-4D97-AF65-F5344CB8AC3E}">
        <p14:creationId xmlns:p14="http://schemas.microsoft.com/office/powerpoint/2010/main" val="202328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D3414-EFCA-63FC-E698-7312A84E3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E1F9F-88A3-E608-9663-8ACCE4033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C67AE-EA8F-53C2-BDCE-E989DDED69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56CF0-66AF-CF78-2BA9-E1E8B641A41C}"/>
              </a:ext>
            </a:extLst>
          </p:cNvPr>
          <p:cNvSpPr>
            <a:spLocks noGrp="1"/>
          </p:cNvSpPr>
          <p:nvPr>
            <p:ph type="sldNum" sz="quarter" idx="5"/>
          </p:nvPr>
        </p:nvSpPr>
        <p:spPr/>
        <p:txBody>
          <a:bodyPr/>
          <a:lstStyle/>
          <a:p>
            <a:fld id="{3C89E9F6-4F8F-4ADD-A373-C18228C879D7}" type="slidenum">
              <a:rPr lang="en-US" smtClean="0"/>
              <a:t>8</a:t>
            </a:fld>
            <a:endParaRPr lang="en-US"/>
          </a:p>
        </p:txBody>
      </p:sp>
    </p:spTree>
    <p:extLst>
      <p:ext uri="{BB962C8B-B14F-4D97-AF65-F5344CB8AC3E}">
        <p14:creationId xmlns:p14="http://schemas.microsoft.com/office/powerpoint/2010/main" val="551437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F5B51-1FD7-FB63-340F-F5EE74F49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88B39-3661-E746-C49E-F0AACBA83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EBA38-DA21-B45C-5CDA-B9E36F7EDD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D87FE5-2D90-B448-22EA-BD0ABCC12626}"/>
              </a:ext>
            </a:extLst>
          </p:cNvPr>
          <p:cNvSpPr>
            <a:spLocks noGrp="1"/>
          </p:cNvSpPr>
          <p:nvPr>
            <p:ph type="sldNum" sz="quarter" idx="5"/>
          </p:nvPr>
        </p:nvSpPr>
        <p:spPr/>
        <p:txBody>
          <a:bodyPr/>
          <a:lstStyle/>
          <a:p>
            <a:fld id="{3C89E9F6-4F8F-4ADD-A373-C18228C879D7}" type="slidenum">
              <a:rPr lang="en-US" smtClean="0"/>
              <a:t>10</a:t>
            </a:fld>
            <a:endParaRPr lang="en-US"/>
          </a:p>
        </p:txBody>
      </p:sp>
    </p:spTree>
    <p:extLst>
      <p:ext uri="{BB962C8B-B14F-4D97-AF65-F5344CB8AC3E}">
        <p14:creationId xmlns:p14="http://schemas.microsoft.com/office/powerpoint/2010/main" val="602400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12</a:t>
            </a:fld>
            <a:endParaRPr lang="en-US"/>
          </a:p>
        </p:txBody>
      </p:sp>
    </p:spTree>
    <p:extLst>
      <p:ext uri="{BB962C8B-B14F-4D97-AF65-F5344CB8AC3E}">
        <p14:creationId xmlns:p14="http://schemas.microsoft.com/office/powerpoint/2010/main" val="2833989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53EF7-50BA-3161-32E2-75BFC580F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2B992-75B7-6154-73AA-151AB8667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521D4-B1B5-7DA1-6032-7F9B909D37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464798-E225-D09C-D867-25EB929D6572}"/>
              </a:ext>
            </a:extLst>
          </p:cNvPr>
          <p:cNvSpPr>
            <a:spLocks noGrp="1"/>
          </p:cNvSpPr>
          <p:nvPr>
            <p:ph type="sldNum" sz="quarter" idx="5"/>
          </p:nvPr>
        </p:nvSpPr>
        <p:spPr/>
        <p:txBody>
          <a:bodyPr/>
          <a:lstStyle/>
          <a:p>
            <a:fld id="{3C89E9F6-4F8F-4ADD-A373-C18228C879D7}" type="slidenum">
              <a:rPr lang="en-US" smtClean="0"/>
              <a:t>13</a:t>
            </a:fld>
            <a:endParaRPr lang="en-US"/>
          </a:p>
        </p:txBody>
      </p:sp>
    </p:spTree>
    <p:extLst>
      <p:ext uri="{BB962C8B-B14F-4D97-AF65-F5344CB8AC3E}">
        <p14:creationId xmlns:p14="http://schemas.microsoft.com/office/powerpoint/2010/main" val="1387004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en-US" sz="7200" b="1">
                <a:solidFill>
                  <a:schemeClr val="bg1"/>
                </a:solidFill>
                <a:latin typeface="Lato" panose="020F0502020204030203" pitchFamily="34" charset="0"/>
                <a:ea typeface="Lato" panose="020F0502020204030203" pitchFamily="34" charset="0"/>
                <a:cs typeface="Lato" panose="020F0502020204030203" pitchFamily="34" charset="0"/>
              </a:rPr>
              <a:t>Thank you</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4.sv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hemeOverride" Target="../theme/themeOverride2.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hemeOverride" Target="../theme/themeOverride4.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hemeOverride" Target="../theme/themeOverride5.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hemeOverride" Target="../theme/themeOverride6.xml"/><Relationship Id="rId6" Type="http://schemas.openxmlformats.org/officeDocument/2006/relationships/image" Target="../media/image28.png"/><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hemeOverride" Target="../theme/themeOverride7.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hemeOverride" Target="../theme/themeOverride8.xml"/><Relationship Id="rId5" Type="http://schemas.openxmlformats.org/officeDocument/2006/relationships/image" Target="../media/image4.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hemeOverride" Target="../theme/themeOverride9.xml"/><Relationship Id="rId5" Type="http://schemas.openxmlformats.org/officeDocument/2006/relationships/image" Target="../media/image4.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hemeOverride" Target="../theme/themeOverride10.xml"/><Relationship Id="rId5" Type="http://schemas.openxmlformats.org/officeDocument/2006/relationships/image" Target="../media/image4.sv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hemeOverride" Target="../theme/themeOverride11.xml"/><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hemeOverride" Target="../theme/themeOverride12.xml"/><Relationship Id="rId5" Type="http://schemas.openxmlformats.org/officeDocument/2006/relationships/image" Target="../media/image4.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4.svg"/></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en-IE" dirty="0"/>
          </a:p>
        </p:txBody>
      </p:sp>
      <p:sp>
        <p:nvSpPr>
          <p:cNvPr id="4" name="TextBox 3">
            <a:extLst>
              <a:ext uri="{FF2B5EF4-FFF2-40B4-BE49-F238E27FC236}">
                <a16:creationId xmlns:a16="http://schemas.microsoft.com/office/drawing/2014/main" id="{F09A2380-37CF-9188-5F64-C668910BF0EA}"/>
              </a:ext>
            </a:extLst>
          </p:cNvPr>
          <p:cNvSpPr txBox="1"/>
          <p:nvPr/>
        </p:nvSpPr>
        <p:spPr>
          <a:xfrm>
            <a:off x="11818882" y="3907798"/>
            <a:ext cx="6470614" cy="2123658"/>
          </a:xfrm>
          <a:prstGeom prst="rect">
            <a:avLst/>
          </a:prstGeom>
          <a:noFill/>
        </p:spPr>
        <p:txBody>
          <a:bodyPr wrap="square" rtlCol="0">
            <a:spAutoFit/>
          </a:bodyPr>
          <a:lstStyle/>
          <a:p>
            <a:r>
              <a:rPr lang="en-IE" sz="4400" b="1"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Evaluation Methods for Climate-SMART Sanitation </a:t>
            </a:r>
            <a:endParaRPr lang="en-IE" sz="4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18882" y="6368320"/>
            <a:ext cx="6186303" cy="646331"/>
          </a:xfrm>
          <a:prstGeom prst="rect">
            <a:avLst/>
          </a:prstGeom>
          <a:noFill/>
        </p:spPr>
        <p:txBody>
          <a:bodyPr wrap="square" rtlCol="0">
            <a:spAutoFit/>
          </a:bodyPr>
          <a:lstStyle/>
          <a:p>
            <a:r>
              <a:rPr lang="en-IE" sz="3600" dirty="0">
                <a:solidFill>
                  <a:schemeClr val="bg1"/>
                </a:solidFill>
                <a:latin typeface="Lato" panose="020F0502020204030203" pitchFamily="34" charset="0"/>
                <a:ea typeface="Lato" panose="020F0502020204030203" pitchFamily="34" charset="0"/>
                <a:cs typeface="Lato" panose="020F0502020204030203" pitchFamily="34" charset="0"/>
              </a:rPr>
              <a:t>Assessment Methods</a:t>
            </a: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en-IE" sz="24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en-IE" sz="2400" dirty="0">
                <a:solidFill>
                  <a:schemeClr val="bg1"/>
                </a:solidFill>
                <a:latin typeface="Lato Light" panose="020F0302020204030203" pitchFamily="34" charset="77"/>
                <a:ea typeface="Lato Thin" panose="020F0502020204030203" pitchFamily="34" charset="0"/>
                <a:cs typeface="Lato Thin" panose="020F0502020204030203" pitchFamily="34" charset="0"/>
              </a:rPr>
              <a:t>June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130560" y="538036"/>
            <a:ext cx="2515718" cy="1024924"/>
          </a:xfrm>
          <a:prstGeom prst="rect">
            <a:avLst/>
          </a:prstGeom>
        </p:spPr>
      </p:pic>
      <p:pic>
        <p:nvPicPr>
          <p:cNvPr id="15" name="Picture 14" descr="A person standing on a dock&#10;&#10;Description automatically generated">
            <a:extLst>
              <a:ext uri="{FF2B5EF4-FFF2-40B4-BE49-F238E27FC236}">
                <a16:creationId xmlns:a16="http://schemas.microsoft.com/office/drawing/2014/main" id="{49B7A4D6-7120-8750-15F3-7469D530C6DE}"/>
              </a:ext>
            </a:extLst>
          </p:cNvPr>
          <p:cNvPicPr>
            <a:picLocks noChangeAspect="1"/>
          </p:cNvPicPr>
          <p:nvPr/>
        </p:nvPicPr>
        <p:blipFill>
          <a:blip r:embed="rId4"/>
          <a:srcRect l="16918" r="17335"/>
          <a:stretch/>
        </p:blipFill>
        <p:spPr>
          <a:xfrm>
            <a:off x="0" y="0"/>
            <a:ext cx="11153440" cy="11309350"/>
          </a:xfrm>
          <a:prstGeom prst="rect">
            <a:avLst/>
          </a:prstGeom>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3842-3701-53D1-D281-1729513CF6E1}"/>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6298AC9E-51B9-1555-699D-3C50140A94E2}"/>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160F2FA4-0F36-3B47-3DD3-B720EC2F2206}"/>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Safe</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864FAE29-47B7-A03B-8E75-D71ADD643703}"/>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w="28575">
            <a:noFill/>
          </a:ln>
        </p:spPr>
      </p:pic>
      <p:sp>
        <p:nvSpPr>
          <p:cNvPr id="7" name="Rounded Rectangle 6">
            <a:extLst>
              <a:ext uri="{FF2B5EF4-FFF2-40B4-BE49-F238E27FC236}">
                <a16:creationId xmlns:a16="http://schemas.microsoft.com/office/drawing/2014/main" id="{13F8E844-B797-8935-69D1-F212D4DD5D2E}"/>
              </a:ext>
            </a:extLst>
          </p:cNvPr>
          <p:cNvSpPr/>
          <p:nvPr/>
        </p:nvSpPr>
        <p:spPr>
          <a:xfrm>
            <a:off x="1225092" y="8180902"/>
            <a:ext cx="4444188" cy="861801"/>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ACCESS TO SANITATION </a:t>
            </a:r>
          </a:p>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“JMP  SANITATION LADDER</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9" name="Rounded Rectangle 8">
            <a:extLst>
              <a:ext uri="{FF2B5EF4-FFF2-40B4-BE49-F238E27FC236}">
                <a16:creationId xmlns:a16="http://schemas.microsoft.com/office/drawing/2014/main" id="{FA25CA2A-2775-4114-AAC6-0E37FF75996D}"/>
              </a:ext>
            </a:extLst>
          </p:cNvPr>
          <p:cNvSpPr>
            <a:spLocks/>
          </p:cNvSpPr>
          <p:nvPr/>
        </p:nvSpPr>
        <p:spPr>
          <a:xfrm>
            <a:off x="1205213" y="7413807"/>
            <a:ext cx="16899907" cy="754380"/>
          </a:xfrm>
          <a:prstGeom prst="roundRect">
            <a:avLst/>
          </a:prstGeom>
          <a:noFill/>
          <a:ln w="38100">
            <a:solidFill>
              <a:srgbClr val="3D6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D6875"/>
                </a:solidFill>
                <a:latin typeface="Lato" panose="020F0502020204030203" pitchFamily="34" charset="0"/>
                <a:ea typeface="Lato" panose="020F0502020204030203" pitchFamily="34" charset="0"/>
                <a:cs typeface="Lato" panose="020F0502020204030203" pitchFamily="34" charset="0"/>
              </a:rPr>
              <a:t>SHIT FLOW DIAGRAM (SFD</a:t>
            </a:r>
            <a:r>
              <a:rPr lang="en-US" sz="2800" dirty="0">
                <a:solidFill>
                  <a:srgbClr val="3D6875"/>
                </a:solidFill>
                <a:latin typeface="Lato" panose="020F0502020204030203" pitchFamily="34" charset="0"/>
                <a:ea typeface="Lato" panose="020F0502020204030203" pitchFamily="34" charset="0"/>
                <a:cs typeface="Lato" panose="020F0502020204030203" pitchFamily="34" charset="0"/>
              </a:rPr>
              <a:t>)</a:t>
            </a:r>
          </a:p>
        </p:txBody>
      </p:sp>
      <p:sp>
        <p:nvSpPr>
          <p:cNvPr id="10" name="Rounded Rectangle 9">
            <a:extLst>
              <a:ext uri="{FF2B5EF4-FFF2-40B4-BE49-F238E27FC236}">
                <a16:creationId xmlns:a16="http://schemas.microsoft.com/office/drawing/2014/main" id="{1C1F8C46-6EA7-E049-6E02-31291E381024}"/>
              </a:ext>
            </a:extLst>
          </p:cNvPr>
          <p:cNvSpPr/>
          <p:nvPr/>
        </p:nvSpPr>
        <p:spPr>
          <a:xfrm>
            <a:off x="1225092" y="9079279"/>
            <a:ext cx="4444188" cy="754380"/>
          </a:xfrm>
          <a:prstGeom prst="roundRect">
            <a:avLst/>
          </a:prstGeom>
          <a:solidFill>
            <a:srgbClr val="3D687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RISK FOR GROUND WATER POLLUTION </a:t>
            </a:r>
          </a:p>
        </p:txBody>
      </p:sp>
      <p:sp>
        <p:nvSpPr>
          <p:cNvPr id="16" name="Rounded Rectangle 15">
            <a:extLst>
              <a:ext uri="{FF2B5EF4-FFF2-40B4-BE49-F238E27FC236}">
                <a16:creationId xmlns:a16="http://schemas.microsoft.com/office/drawing/2014/main" id="{7A22736A-E92F-58A3-455B-1E33A2128A01}"/>
              </a:ext>
            </a:extLst>
          </p:cNvPr>
          <p:cNvSpPr/>
          <p:nvPr/>
        </p:nvSpPr>
        <p:spPr>
          <a:xfrm>
            <a:off x="5784542" y="8200763"/>
            <a:ext cx="5793198" cy="1407342"/>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MECHANICAL EMPTYING, PPE, SOPs, VACCINES </a:t>
            </a:r>
          </a:p>
        </p:txBody>
      </p:sp>
      <p:sp>
        <p:nvSpPr>
          <p:cNvPr id="17" name="Rounded Rectangle 16">
            <a:extLst>
              <a:ext uri="{FF2B5EF4-FFF2-40B4-BE49-F238E27FC236}">
                <a16:creationId xmlns:a16="http://schemas.microsoft.com/office/drawing/2014/main" id="{52CA2E7A-AB4E-D8DA-E3EE-92E53DBB0B71}"/>
              </a:ext>
            </a:extLst>
          </p:cNvPr>
          <p:cNvSpPr/>
          <p:nvPr/>
        </p:nvSpPr>
        <p:spPr>
          <a:xfrm>
            <a:off x="11551512" y="8200763"/>
            <a:ext cx="6527379" cy="1342190"/>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OUTPUTS (EFFLUENT, SLUDGE, BY-PRODUCTS,) MEET NATIONAL / WHO STANDARTS</a:t>
            </a:r>
          </a:p>
        </p:txBody>
      </p:sp>
      <p:sp>
        <p:nvSpPr>
          <p:cNvPr id="18" name="Rounded Rectangle 17">
            <a:extLst>
              <a:ext uri="{FF2B5EF4-FFF2-40B4-BE49-F238E27FC236}">
                <a16:creationId xmlns:a16="http://schemas.microsoft.com/office/drawing/2014/main" id="{1495A0EB-7214-1643-6B1D-56206A38A7D8}"/>
              </a:ext>
            </a:extLst>
          </p:cNvPr>
          <p:cNvSpPr/>
          <p:nvPr/>
        </p:nvSpPr>
        <p:spPr>
          <a:xfrm>
            <a:off x="1225092" y="9873441"/>
            <a:ext cx="4444188" cy="754380"/>
          </a:xfrm>
          <a:prstGeom prst="roundRect">
            <a:avLst/>
          </a:prstGeom>
          <a:solidFill>
            <a:srgbClr val="3D6875"/>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BUILDING CODE</a:t>
            </a:r>
          </a:p>
        </p:txBody>
      </p:sp>
      <p:sp>
        <p:nvSpPr>
          <p:cNvPr id="19" name="Rounded Rectangle 18">
            <a:extLst>
              <a:ext uri="{FF2B5EF4-FFF2-40B4-BE49-F238E27FC236}">
                <a16:creationId xmlns:a16="http://schemas.microsoft.com/office/drawing/2014/main" id="{0654C2B6-3C5E-EC44-1283-F706C9080BEA}"/>
              </a:ext>
            </a:extLst>
          </p:cNvPr>
          <p:cNvSpPr/>
          <p:nvPr/>
        </p:nvSpPr>
        <p:spPr>
          <a:xfrm>
            <a:off x="11577740" y="9575529"/>
            <a:ext cx="4215589" cy="951810"/>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COMPLETE TREATMENT, PPE, SOPs, VACCINES </a:t>
            </a:r>
          </a:p>
        </p:txBody>
      </p:sp>
      <p:sp>
        <p:nvSpPr>
          <p:cNvPr id="2" name="TextBox 1">
            <a:extLst>
              <a:ext uri="{FF2B5EF4-FFF2-40B4-BE49-F238E27FC236}">
                <a16:creationId xmlns:a16="http://schemas.microsoft.com/office/drawing/2014/main" id="{E1066BDE-1837-9BD2-B0EC-87FA4E443217}"/>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3C4B47B3-E15C-8B5D-D057-EA7C8A82F48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10</a:t>
            </a:fld>
            <a:endParaRPr lang="en-FR">
              <a:solidFill>
                <a:schemeClr val="tx1"/>
              </a:solidFill>
            </a:endParaRPr>
          </a:p>
        </p:txBody>
      </p:sp>
    </p:spTree>
    <p:extLst>
      <p:ext uri="{BB962C8B-B14F-4D97-AF65-F5344CB8AC3E}">
        <p14:creationId xmlns:p14="http://schemas.microsoft.com/office/powerpoint/2010/main" val="3833640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64EE5-98C6-273D-74BD-50799393B3A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8BEDEFD-E9B7-2371-1232-98AF68676D65}"/>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762A49E9-3018-D9F6-1EA2-FB4E61E8FD53}"/>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 Safe</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B9C8A6E0-1025-D994-DB2D-78B9C89C97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313440" y="414705"/>
            <a:ext cx="1458881" cy="594360"/>
          </a:xfrm>
          <a:prstGeom prst="rect">
            <a:avLst/>
          </a:prstGeom>
        </p:spPr>
      </p:pic>
      <p:sp>
        <p:nvSpPr>
          <p:cNvPr id="14" name="Rounded Rectangle 13">
            <a:extLst>
              <a:ext uri="{FF2B5EF4-FFF2-40B4-BE49-F238E27FC236}">
                <a16:creationId xmlns:a16="http://schemas.microsoft.com/office/drawing/2014/main" id="{3E4DA47D-75FE-9B54-AC1F-3044B8413A19}"/>
              </a:ext>
            </a:extLst>
          </p:cNvPr>
          <p:cNvSpPr/>
          <p:nvPr/>
        </p:nvSpPr>
        <p:spPr>
          <a:xfrm>
            <a:off x="15291752" y="3074499"/>
            <a:ext cx="4343400" cy="861801"/>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ACCESS TO SANITATION </a:t>
            </a:r>
          </a:p>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“JMP  SANITATION LADDER</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15" name="Rounded Rectangle 14">
            <a:extLst>
              <a:ext uri="{FF2B5EF4-FFF2-40B4-BE49-F238E27FC236}">
                <a16:creationId xmlns:a16="http://schemas.microsoft.com/office/drawing/2014/main" id="{7FABA2EA-C189-7632-C5DD-7FE85BEABB7A}"/>
              </a:ext>
            </a:extLst>
          </p:cNvPr>
          <p:cNvSpPr/>
          <p:nvPr/>
        </p:nvSpPr>
        <p:spPr>
          <a:xfrm>
            <a:off x="15313440" y="4006486"/>
            <a:ext cx="4343400" cy="754380"/>
          </a:xfrm>
          <a:prstGeom prst="roundRect">
            <a:avLst/>
          </a:prstGeom>
          <a:solidFill>
            <a:srgbClr val="3D687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RISK FOR GROUND WATER POLLUTION </a:t>
            </a:r>
          </a:p>
        </p:txBody>
      </p:sp>
      <p:sp>
        <p:nvSpPr>
          <p:cNvPr id="16" name="Rounded Rectangle 15">
            <a:extLst>
              <a:ext uri="{FF2B5EF4-FFF2-40B4-BE49-F238E27FC236}">
                <a16:creationId xmlns:a16="http://schemas.microsoft.com/office/drawing/2014/main" id="{B2A813BD-5379-4D03-A864-32B86B57C6A0}"/>
              </a:ext>
            </a:extLst>
          </p:cNvPr>
          <p:cNvSpPr/>
          <p:nvPr/>
        </p:nvSpPr>
        <p:spPr>
          <a:xfrm>
            <a:off x="15313440" y="5991801"/>
            <a:ext cx="4343400" cy="1407342"/>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MECHANICAL EMPTYING, PPE, SOPs, VACCINES </a:t>
            </a:r>
          </a:p>
        </p:txBody>
      </p:sp>
      <p:sp>
        <p:nvSpPr>
          <p:cNvPr id="17" name="Rounded Rectangle 16">
            <a:extLst>
              <a:ext uri="{FF2B5EF4-FFF2-40B4-BE49-F238E27FC236}">
                <a16:creationId xmlns:a16="http://schemas.microsoft.com/office/drawing/2014/main" id="{019972DF-6DCE-F511-DAA0-304C4406CE56}"/>
              </a:ext>
            </a:extLst>
          </p:cNvPr>
          <p:cNvSpPr/>
          <p:nvPr/>
        </p:nvSpPr>
        <p:spPr>
          <a:xfrm>
            <a:off x="15406050" y="7943486"/>
            <a:ext cx="4343400" cy="134219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OUTPUTS (EFFLUENT, SLUDGE, BY-PRODUCTS,) MEET NATIONAL / WHO STANDARTS</a:t>
            </a:r>
          </a:p>
        </p:txBody>
      </p:sp>
      <p:sp>
        <p:nvSpPr>
          <p:cNvPr id="18" name="Rounded Rectangle 17">
            <a:extLst>
              <a:ext uri="{FF2B5EF4-FFF2-40B4-BE49-F238E27FC236}">
                <a16:creationId xmlns:a16="http://schemas.microsoft.com/office/drawing/2014/main" id="{276BE911-99C2-68A9-849B-3F466AED8BBD}"/>
              </a:ext>
            </a:extLst>
          </p:cNvPr>
          <p:cNvSpPr/>
          <p:nvPr/>
        </p:nvSpPr>
        <p:spPr>
          <a:xfrm>
            <a:off x="15313440" y="4832807"/>
            <a:ext cx="4343400" cy="754380"/>
          </a:xfrm>
          <a:prstGeom prst="roundRect">
            <a:avLst/>
          </a:prstGeom>
          <a:solidFill>
            <a:srgbClr val="3D687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BUILDING CODE</a:t>
            </a:r>
          </a:p>
        </p:txBody>
      </p:sp>
      <p:sp>
        <p:nvSpPr>
          <p:cNvPr id="19" name="Rounded Rectangle 18">
            <a:extLst>
              <a:ext uri="{FF2B5EF4-FFF2-40B4-BE49-F238E27FC236}">
                <a16:creationId xmlns:a16="http://schemas.microsoft.com/office/drawing/2014/main" id="{EA706762-F551-3D06-E5D2-D651CF85FF62}"/>
              </a:ext>
            </a:extLst>
          </p:cNvPr>
          <p:cNvSpPr/>
          <p:nvPr/>
        </p:nvSpPr>
        <p:spPr>
          <a:xfrm>
            <a:off x="15384363" y="9456400"/>
            <a:ext cx="4343400" cy="95181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COMPLETE TREATMENT, PPE, SOPs, VACCINES </a:t>
            </a:r>
          </a:p>
        </p:txBody>
      </p:sp>
      <p:graphicFrame>
        <p:nvGraphicFramePr>
          <p:cNvPr id="20" name="Table 19">
            <a:extLst>
              <a:ext uri="{FF2B5EF4-FFF2-40B4-BE49-F238E27FC236}">
                <a16:creationId xmlns:a16="http://schemas.microsoft.com/office/drawing/2014/main" id="{070717AA-BC88-71D0-FE81-8ECCBFDB3046}"/>
              </a:ext>
            </a:extLst>
          </p:cNvPr>
          <p:cNvGraphicFramePr>
            <a:graphicFrameLocks noGrp="1"/>
          </p:cNvGraphicFramePr>
          <p:nvPr>
            <p:extLst>
              <p:ext uri="{D42A27DB-BD31-4B8C-83A1-F6EECF244321}">
                <p14:modId xmlns:p14="http://schemas.microsoft.com/office/powerpoint/2010/main" val="2515799449"/>
              </p:ext>
            </p:extLst>
          </p:nvPr>
        </p:nvGraphicFramePr>
        <p:xfrm>
          <a:off x="1225092" y="3507674"/>
          <a:ext cx="13097560" cy="4981470"/>
        </p:xfrm>
        <a:graphic>
          <a:graphicData uri="http://schemas.openxmlformats.org/drawingml/2006/table">
            <a:tbl>
              <a:tblPr firstRow="1" bandRow="1">
                <a:tableStyleId>{5C22544A-7EE6-4342-B048-85BDC9FD1C3A}</a:tableStyleId>
              </a:tblPr>
              <a:tblGrid>
                <a:gridCol w="2434208">
                  <a:extLst>
                    <a:ext uri="{9D8B030D-6E8A-4147-A177-3AD203B41FA5}">
                      <a16:colId xmlns:a16="http://schemas.microsoft.com/office/drawing/2014/main" val="1421757642"/>
                    </a:ext>
                  </a:extLst>
                </a:gridCol>
                <a:gridCol w="5176433">
                  <a:extLst>
                    <a:ext uri="{9D8B030D-6E8A-4147-A177-3AD203B41FA5}">
                      <a16:colId xmlns:a16="http://schemas.microsoft.com/office/drawing/2014/main" val="3315725445"/>
                    </a:ext>
                  </a:extLst>
                </a:gridCol>
                <a:gridCol w="1565329">
                  <a:extLst>
                    <a:ext uri="{9D8B030D-6E8A-4147-A177-3AD203B41FA5}">
                      <a16:colId xmlns:a16="http://schemas.microsoft.com/office/drawing/2014/main" val="2417185787"/>
                    </a:ext>
                  </a:extLst>
                </a:gridCol>
                <a:gridCol w="3921590">
                  <a:extLst>
                    <a:ext uri="{9D8B030D-6E8A-4147-A177-3AD203B41FA5}">
                      <a16:colId xmlns:a16="http://schemas.microsoft.com/office/drawing/2014/main" val="1915450120"/>
                    </a:ext>
                  </a:extLst>
                </a:gridCol>
              </a:tblGrid>
              <a:tr h="607223">
                <a:tc>
                  <a:txBody>
                    <a:bodyP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SERVICE LEVEL</a:t>
                      </a:r>
                    </a:p>
                  </a:txBody>
                  <a:tcPr anchor="ctr">
                    <a:solidFill>
                      <a:srgbClr val="3D6875"/>
                    </a:solidFill>
                  </a:tcPr>
                </a:tc>
                <a:tc>
                  <a:txBody>
                    <a:bodyP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DEFINITION </a:t>
                      </a:r>
                    </a:p>
                  </a:txBody>
                  <a:tcPr anchor="ctr">
                    <a:lnB w="38100" cmpd="sng">
                      <a:noFill/>
                    </a:lnB>
                    <a:solidFill>
                      <a:srgbClr val="3D6875"/>
                    </a:solidFill>
                  </a:tcPr>
                </a:tc>
                <a:tc>
                  <a:txBody>
                    <a:bodyP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SDG</a:t>
                      </a:r>
                    </a:p>
                  </a:txBody>
                  <a:tcPr anchor="ctr">
                    <a:lnB w="38100" cmpd="sng">
                      <a:noFill/>
                    </a:lnB>
                    <a:solidFill>
                      <a:srgbClr val="3D6875"/>
                    </a:solidFill>
                  </a:tcPr>
                </a:tc>
                <a:tc>
                  <a:txBody>
                    <a:bodyP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TARGET </a:t>
                      </a:r>
                    </a:p>
                  </a:txBody>
                  <a:tcPr anchor="ctr">
                    <a:lnB w="38100" cmpd="sng">
                      <a:noFill/>
                    </a:lnB>
                    <a:solidFill>
                      <a:srgbClr val="3D6875"/>
                    </a:solidFill>
                  </a:tcPr>
                </a:tc>
                <a:extLst>
                  <a:ext uri="{0D108BD9-81ED-4DB2-BD59-A6C34878D82A}">
                    <a16:rowId xmlns:a16="http://schemas.microsoft.com/office/drawing/2014/main" val="3945875575"/>
                  </a:ext>
                </a:extLst>
              </a:tr>
              <a:tr h="924673">
                <a:tc>
                  <a:txBody>
                    <a:bodyPr/>
                    <a:lstStyle/>
                    <a:p>
                      <a:pPr marL="457200" lvl="1" algn="l" eaLnBrk="1" hangingPunct="1">
                        <a:spcBef>
                          <a:spcPts val="300"/>
                        </a:spcBef>
                        <a:spcAft>
                          <a:spcPts val="300"/>
                        </a:spcAft>
                      </a:pPr>
                      <a:r>
                        <a:rPr lang="en-US" sz="2000" b="1" dirty="0">
                          <a:solidFill>
                            <a:schemeClr val="bg1"/>
                          </a:solidFill>
                          <a:effectLst/>
                          <a:latin typeface="Lato" panose="020F0502020204030203" pitchFamily="34" charset="0"/>
                          <a:ea typeface="Lato" panose="020F0502020204030203" pitchFamily="34" charset="0"/>
                          <a:cs typeface="Lato" panose="020F0502020204030203" pitchFamily="34" charset="0"/>
                        </a:rPr>
                        <a:t>SEFELY MANAGED </a:t>
                      </a:r>
                    </a:p>
                  </a:txBody>
                  <a:tcPr anchor="ctr">
                    <a:lnR w="12700" cmpd="sng">
                      <a:noFill/>
                    </a:lnR>
                    <a:solidFill>
                      <a:srgbClr val="3B8F3D"/>
                    </a:solidFill>
                  </a:tcPr>
                </a:tc>
                <a:tc>
                  <a:txBody>
                    <a:bodyPr/>
                    <a:lstStyle/>
                    <a:p>
                      <a:pPr marL="0" marR="0" lvl="0" algn="l" eaLnBrk="1" hangingPunct="1">
                        <a:lnSpc>
                          <a:spcPct val="115000"/>
                        </a:lnSpc>
                        <a:spcBef>
                          <a:spcPts val="300"/>
                        </a:spcBef>
                        <a:spcAft>
                          <a:spcPts val="300"/>
                        </a:spcAft>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Use of </a:t>
                      </a:r>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improved facilities</a:t>
                      </a: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 not shared with other households, with excreta safely disposed of in situ or treated offsite.</a:t>
                      </a:r>
                    </a:p>
                  </a:txBody>
                  <a:tcPr marL="68580" marR="68580" marT="0" marB="0" anchor="ctr">
                    <a:lnL w="12700" cmpd="sng">
                      <a:noFill/>
                    </a:lnL>
                    <a:lnR w="12700" cap="flat" cmpd="sng" algn="ctr">
                      <a:solidFill>
                        <a:srgbClr val="3D6875"/>
                      </a:solidFill>
                      <a:prstDash val="solid"/>
                      <a:round/>
                      <a:headEnd type="none" w="med" len="med"/>
                      <a:tailEnd type="none" w="med" len="med"/>
                    </a:lnR>
                    <a:lnT w="381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lvl="1" algn="l">
                        <a:spcBef>
                          <a:spcPts val="300"/>
                        </a:spcBef>
                        <a:spcAft>
                          <a:spcPts val="300"/>
                        </a:spcAft>
                      </a:pPr>
                      <a:r>
                        <a:rPr lang="en-US" sz="1800" dirty="0">
                          <a:ln>
                            <a:solidFill>
                              <a:srgbClr val="3D6875"/>
                            </a:solidFill>
                          </a:ln>
                          <a:solidFill>
                            <a:schemeClr val="tx1"/>
                          </a:solidFill>
                          <a:latin typeface="Lato" panose="020F0502020204030203" pitchFamily="34" charset="0"/>
                          <a:ea typeface="Lato" panose="020F0502020204030203" pitchFamily="34" charset="0"/>
                          <a:cs typeface="Lato" panose="020F0502020204030203" pitchFamily="34" charset="0"/>
                        </a:rPr>
                        <a:t>6.2.1a</a:t>
                      </a:r>
                    </a:p>
                  </a:txBody>
                  <a:tcPr anchor="ctr">
                    <a:lnL w="12700" cap="flat" cmpd="sng" algn="ctr">
                      <a:solidFill>
                        <a:srgbClr val="3D6875"/>
                      </a:solidFill>
                      <a:prstDash val="solid"/>
                      <a:round/>
                      <a:headEnd type="none" w="med" len="med"/>
                      <a:tailEnd type="none" w="med" len="med"/>
                    </a:lnL>
                    <a:lnR w="12700" cap="flat" cmpd="sng" algn="ctr">
                      <a:solidFill>
                        <a:srgbClr val="3D6875"/>
                      </a:solidFill>
                      <a:prstDash val="solid"/>
                      <a:round/>
                      <a:headEnd type="none" w="med" len="med"/>
                      <a:tailEnd type="none" w="med" len="med"/>
                    </a:lnR>
                    <a:lnT w="381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lvl="0" algn="l">
                        <a:spcBef>
                          <a:spcPts val="300"/>
                        </a:spcBef>
                        <a:spcAft>
                          <a:spcPts val="300"/>
                        </a:spcAft>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By </a:t>
                      </a:r>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2030, all people should have access to safely managed sanitation services</a:t>
                      </a: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 </a:t>
                      </a:r>
                      <a:endParaRPr lang="en-US" sz="1800" dirty="0">
                        <a:solidFill>
                          <a:srgbClr val="3D6875"/>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rgbClr val="3D6875"/>
                      </a:solidFill>
                      <a:prstDash val="solid"/>
                      <a:round/>
                      <a:headEnd type="none" w="med" len="med"/>
                      <a:tailEnd type="none" w="med" len="med"/>
                    </a:lnL>
                    <a:lnR w="12700" cmpd="sng">
                      <a:noFill/>
                    </a:lnR>
                    <a:lnT w="381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11901689"/>
                  </a:ext>
                </a:extLst>
              </a:tr>
              <a:tr h="679349">
                <a:tc>
                  <a:txBody>
                    <a:bodyPr/>
                    <a:lstStyle/>
                    <a:p>
                      <a:pPr marL="457200" marR="0" lvl="1" algn="l" eaLnBrk="1" hangingPunct="1">
                        <a:lnSpc>
                          <a:spcPct val="115000"/>
                        </a:lnSpc>
                        <a:spcBef>
                          <a:spcPts val="300"/>
                        </a:spcBef>
                        <a:spcAft>
                          <a:spcPts val="300"/>
                        </a:spcAft>
                      </a:pPr>
                      <a:r>
                        <a:rPr lang="en-US" sz="2000" b="1" dirty="0">
                          <a:solidFill>
                            <a:schemeClr val="bg1"/>
                          </a:solidFill>
                          <a:effectLst/>
                          <a:latin typeface="Lato" panose="020F0502020204030203" pitchFamily="34" charset="0"/>
                          <a:ea typeface="Lato" panose="020F0502020204030203" pitchFamily="34" charset="0"/>
                          <a:cs typeface="Lato" panose="020F0502020204030203" pitchFamily="34" charset="0"/>
                        </a:rPr>
                        <a:t>BASIC </a:t>
                      </a:r>
                    </a:p>
                  </a:txBody>
                  <a:tcPr anchor="ctr">
                    <a:lnR w="12700" cmpd="sng">
                      <a:noFill/>
                    </a:lnR>
                    <a:solidFill>
                      <a:srgbClr val="83C284"/>
                    </a:solidFill>
                  </a:tcPr>
                </a:tc>
                <a:tc>
                  <a:txBody>
                    <a:bodyPr/>
                    <a:lstStyle/>
                    <a:p>
                      <a:pPr marL="0" marR="0" lvl="0" algn="l" eaLnBrk="1" hangingPunct="1">
                        <a:lnSpc>
                          <a:spcPct val="115000"/>
                        </a:lnSpc>
                        <a:spcBef>
                          <a:spcPts val="300"/>
                        </a:spcBef>
                        <a:spcAft>
                          <a:spcPts val="300"/>
                        </a:spcAft>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Use of </a:t>
                      </a:r>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improved facilities </a:t>
                      </a: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that are not shared with other households </a:t>
                      </a:r>
                    </a:p>
                  </a:txBody>
                  <a:tcPr marL="68580" marR="68580" marT="0" marB="0" anchor="ctr">
                    <a:lnL w="12700" cmpd="sng">
                      <a:noFill/>
                    </a:lnL>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00000"/>
                        </a:lnSpc>
                        <a:spcBef>
                          <a:spcPts val="0"/>
                        </a:spcBef>
                        <a:spcAft>
                          <a:spcPts val="0"/>
                        </a:spcAft>
                        <a:buClrTx/>
                        <a:buSzTx/>
                        <a:buFontTx/>
                        <a:buNone/>
                        <a:tabLst/>
                        <a:defRPr/>
                      </a:pPr>
                      <a:r>
                        <a:rPr lang="en-US" sz="1800" dirty="0">
                          <a:ln>
                            <a:solidFill>
                              <a:srgbClr val="3D6875"/>
                            </a:solidFill>
                          </a:ln>
                          <a:solidFill>
                            <a:schemeClr val="tx1"/>
                          </a:solidFill>
                          <a:latin typeface="Lato" panose="020F0502020204030203" pitchFamily="34" charset="0"/>
                          <a:ea typeface="Lato" panose="020F0502020204030203" pitchFamily="34" charset="0"/>
                          <a:cs typeface="Lato" panose="020F0502020204030203" pitchFamily="34" charset="0"/>
                        </a:rPr>
                        <a:t>1.4.1</a:t>
                      </a:r>
                    </a:p>
                  </a:txBody>
                  <a:tcPr anchor="ctr">
                    <a:lnL w="12700" cap="flat" cmpd="sng" algn="ctr">
                      <a:solidFill>
                        <a:srgbClr val="3D6875"/>
                      </a:solidFill>
                      <a:prstDash val="solid"/>
                      <a:round/>
                      <a:headEnd type="none" w="med" len="med"/>
                      <a:tailEnd type="none" w="med" len="med"/>
                    </a:lnL>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algn="l" eaLnBrk="1" hangingPunct="1">
                        <a:lnSpc>
                          <a:spcPct val="115000"/>
                        </a:lnSpc>
                        <a:spcBef>
                          <a:spcPts val="300"/>
                        </a:spcBef>
                        <a:spcAft>
                          <a:spcPts val="300"/>
                        </a:spcAft>
                      </a:pPr>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By 2030</a:t>
                      </a: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 ensure that </a:t>
                      </a:r>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all men and women</a:t>
                      </a: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 particularly the poor and the vulnerable, have equal rights to economic resources, as well </a:t>
                      </a:r>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as access to basic service</a:t>
                      </a: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s, …</a:t>
                      </a:r>
                    </a:p>
                  </a:txBody>
                  <a:tcPr marL="68580" marR="68580" marT="0" marB="0" anchor="ctr">
                    <a:lnL w="12700" cap="flat" cmpd="sng" algn="ctr">
                      <a:solidFill>
                        <a:srgbClr val="3D6875"/>
                      </a:solidFill>
                      <a:prstDash val="solid"/>
                      <a:round/>
                      <a:headEnd type="none" w="med" len="med"/>
                      <a:tailEnd type="none" w="med" len="med"/>
                    </a:lnL>
                    <a:lnR w="12700" cmpd="sng">
                      <a:noFill/>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175289169"/>
                  </a:ext>
                </a:extLst>
              </a:tr>
              <a:tr h="535569">
                <a:tc>
                  <a:txBody>
                    <a:bodyPr/>
                    <a:lstStyle/>
                    <a:p>
                      <a:pPr marL="457200" lvl="1" algn="l" eaLnBrk="1" hangingPunct="1"/>
                      <a:r>
                        <a:rPr lang="en-US" sz="2000" b="1" dirty="0">
                          <a:solidFill>
                            <a:schemeClr val="tx1"/>
                          </a:solidFill>
                          <a:latin typeface="Lato" panose="020F0502020204030203" pitchFamily="34" charset="0"/>
                          <a:ea typeface="Lato" panose="020F0502020204030203" pitchFamily="34" charset="0"/>
                          <a:cs typeface="Lato" panose="020F0502020204030203" pitchFamily="34" charset="0"/>
                        </a:rPr>
                        <a:t>LIMITED </a:t>
                      </a:r>
                    </a:p>
                  </a:txBody>
                  <a:tcPr anchor="ctr">
                    <a:solidFill>
                      <a:srgbClr val="FFF178"/>
                    </a:solidFill>
                  </a:tcPr>
                </a:tc>
                <a:tc>
                  <a:txBody>
                    <a:bodyPr/>
                    <a:lstStyle/>
                    <a:p>
                      <a:pPr marL="0" marR="0" lvl="0" algn="l" eaLnBrk="1" hangingPunct="1">
                        <a:lnSpc>
                          <a:spcPct val="115000"/>
                        </a:lnSpc>
                        <a:spcBef>
                          <a:spcPts val="300"/>
                        </a:spcBef>
                        <a:spcAft>
                          <a:spcPts val="300"/>
                        </a:spcAft>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Use of </a:t>
                      </a:r>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improved facilities </a:t>
                      </a: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shared between </a:t>
                      </a:r>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two or more households </a:t>
                      </a:r>
                    </a:p>
                  </a:txBody>
                  <a:tcPr marL="68580" marR="68580" marT="0" marB="0" anchor="ctr">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solidFill>
                      <a:srgbClr val="F9F5EB"/>
                    </a:solidFill>
                  </a:tcPr>
                </a:tc>
                <a:tc>
                  <a:txBody>
                    <a:bodyPr/>
                    <a:lstStyle/>
                    <a:p>
                      <a:pPr lvl="1" algn="l"/>
                      <a:endParaRPr lang="en-US" sz="1800" dirty="0">
                        <a:ln>
                          <a:solidFill>
                            <a:srgbClr val="3D6875"/>
                          </a:solidFill>
                        </a:ln>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rgbClr val="3D6875"/>
                      </a:solidFill>
                      <a:prstDash val="solid"/>
                      <a:round/>
                      <a:headEnd type="none" w="med" len="med"/>
                      <a:tailEnd type="none" w="med" len="med"/>
                    </a:lnL>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solidFill>
                      <a:srgbClr val="F9F5EB"/>
                    </a:solidFill>
                  </a:tcPr>
                </a:tc>
                <a:tc>
                  <a:txBody>
                    <a:bodyPr/>
                    <a:lstStyle/>
                    <a:p>
                      <a:pPr lvl="0" algn="l"/>
                      <a:endParaRPr lang="en-US" sz="1800" dirty="0">
                        <a:solidFill>
                          <a:srgbClr val="3D6875"/>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rgbClr val="3D6875"/>
                      </a:solidFill>
                      <a:prstDash val="solid"/>
                      <a:round/>
                      <a:headEnd type="none" w="med" len="med"/>
                      <a:tailEnd type="none" w="med" len="med"/>
                    </a:lnL>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solidFill>
                      <a:srgbClr val="F9F5EB"/>
                    </a:solidFill>
                  </a:tcPr>
                </a:tc>
                <a:extLst>
                  <a:ext uri="{0D108BD9-81ED-4DB2-BD59-A6C34878D82A}">
                    <a16:rowId xmlns:a16="http://schemas.microsoft.com/office/drawing/2014/main" val="452192216"/>
                  </a:ext>
                </a:extLst>
              </a:tr>
              <a:tr h="535569">
                <a:tc>
                  <a:txBody>
                    <a:bodyPr/>
                    <a:lstStyle/>
                    <a:p>
                      <a:pPr marL="457200" lvl="1" algn="l" eaLnBrk="1" hangingPunct="1"/>
                      <a:r>
                        <a:rPr lang="en-US" sz="2000" b="1" dirty="0">
                          <a:solidFill>
                            <a:schemeClr val="tx1"/>
                          </a:solidFill>
                          <a:latin typeface="Lato" panose="020F0502020204030203" pitchFamily="34" charset="0"/>
                          <a:ea typeface="Lato" panose="020F0502020204030203" pitchFamily="34" charset="0"/>
                          <a:cs typeface="Lato" panose="020F0502020204030203" pitchFamily="34" charset="0"/>
                        </a:rPr>
                        <a:t>UNIPROVED</a:t>
                      </a:r>
                    </a:p>
                  </a:txBody>
                  <a:tcPr anchor="ctr">
                    <a:solidFill>
                      <a:srgbClr val="FFD651"/>
                    </a:solidFill>
                  </a:tcPr>
                </a:tc>
                <a:tc>
                  <a:txBody>
                    <a:bodyPr/>
                    <a:lstStyle/>
                    <a:p>
                      <a:pPr marL="0" marR="0" lvl="0" algn="l" eaLnBrk="1" hangingPunct="1">
                        <a:lnSpc>
                          <a:spcPct val="115000"/>
                        </a:lnSpc>
                        <a:spcBef>
                          <a:spcPts val="300"/>
                        </a:spcBef>
                        <a:spcAft>
                          <a:spcPts val="300"/>
                        </a:spcAft>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Use of pit latrines without a slab/platform, hanging latrines, or bucket latrines </a:t>
                      </a:r>
                    </a:p>
                  </a:txBody>
                  <a:tcPr marL="68580" marR="68580" marT="0" marB="0" anchor="ctr">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solidFill>
                      <a:srgbClr val="F9F5EB"/>
                    </a:solidFill>
                  </a:tcPr>
                </a:tc>
                <a:tc>
                  <a:txBody>
                    <a:bodyPr/>
                    <a:lstStyle/>
                    <a:p>
                      <a:pPr lvl="1" algn="l"/>
                      <a:endParaRPr lang="en-US" sz="1800" dirty="0">
                        <a:ln>
                          <a:solidFill>
                            <a:srgbClr val="3D6875"/>
                          </a:solidFill>
                        </a:ln>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rgbClr val="3D6875"/>
                      </a:solidFill>
                      <a:prstDash val="solid"/>
                      <a:round/>
                      <a:headEnd type="none" w="med" len="med"/>
                      <a:tailEnd type="none" w="med" len="med"/>
                    </a:lnL>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solidFill>
                      <a:srgbClr val="F9F5EB"/>
                    </a:solidFill>
                  </a:tcPr>
                </a:tc>
                <a:tc>
                  <a:txBody>
                    <a:bodyPr/>
                    <a:lstStyle/>
                    <a:p>
                      <a:pPr lvl="0" algn="l"/>
                      <a:endParaRPr lang="en-US" sz="1800" dirty="0">
                        <a:solidFill>
                          <a:srgbClr val="3D6875"/>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rgbClr val="3D6875"/>
                      </a:solidFill>
                      <a:prstDash val="solid"/>
                      <a:round/>
                      <a:headEnd type="none" w="med" len="med"/>
                      <a:tailEnd type="none" w="med" len="med"/>
                    </a:lnL>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solidFill>
                      <a:srgbClr val="F9F5EB"/>
                    </a:solidFill>
                  </a:tcPr>
                </a:tc>
                <a:extLst>
                  <a:ext uri="{0D108BD9-81ED-4DB2-BD59-A6C34878D82A}">
                    <a16:rowId xmlns:a16="http://schemas.microsoft.com/office/drawing/2014/main" val="3785861084"/>
                  </a:ext>
                </a:extLst>
              </a:tr>
              <a:tr h="535569">
                <a:tc>
                  <a:txBody>
                    <a:bodyPr/>
                    <a:lstStyle/>
                    <a:p>
                      <a:pPr marL="457200" lvl="1" algn="l" eaLnBrk="1" hangingPunct="1"/>
                      <a:r>
                        <a:rPr lang="en-US" sz="2000" b="1" dirty="0">
                          <a:solidFill>
                            <a:schemeClr val="tx1"/>
                          </a:solidFill>
                          <a:latin typeface="Lato" panose="020F0502020204030203" pitchFamily="34" charset="0"/>
                          <a:ea typeface="Lato" panose="020F0502020204030203" pitchFamily="34" charset="0"/>
                          <a:cs typeface="Lato" panose="020F0502020204030203" pitchFamily="34" charset="0"/>
                        </a:rPr>
                        <a:t>OPEN DEFICATION </a:t>
                      </a:r>
                    </a:p>
                  </a:txBody>
                  <a:tcPr anchor="ctr">
                    <a:solidFill>
                      <a:srgbClr val="FAB21C"/>
                    </a:solidFill>
                  </a:tcPr>
                </a:tc>
                <a:tc>
                  <a:txBody>
                    <a:bodyPr/>
                    <a:lstStyle/>
                    <a:p>
                      <a:pPr marL="0" marR="0" lvl="0" algn="l" eaLnBrk="1" hangingPunct="1">
                        <a:lnSpc>
                          <a:spcPct val="115000"/>
                        </a:lnSpc>
                        <a:spcBef>
                          <a:spcPts val="300"/>
                        </a:spcBef>
                        <a:spcAft>
                          <a:spcPts val="300"/>
                        </a:spcAft>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Disposal of human feces in open spaces (fields, forests, water bodies, etc.) or with solid waste </a:t>
                      </a:r>
                    </a:p>
                  </a:txBody>
                  <a:tcPr marL="68580" marR="68580" marT="0" marB="0" anchor="ctr">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solidFill>
                      <a:srgbClr val="F9F5EB"/>
                    </a:solidFill>
                  </a:tcPr>
                </a:tc>
                <a:tc>
                  <a:txBody>
                    <a:bodyPr/>
                    <a:lstStyle/>
                    <a:p>
                      <a:pPr lvl="1" algn="l"/>
                      <a:endPar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rgbClr val="3D6875"/>
                      </a:solidFill>
                      <a:prstDash val="solid"/>
                      <a:round/>
                      <a:headEnd type="none" w="med" len="med"/>
                      <a:tailEnd type="none" w="med" len="med"/>
                    </a:lnL>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solidFill>
                      <a:srgbClr val="F9F5EB"/>
                    </a:solidFill>
                  </a:tcPr>
                </a:tc>
                <a:tc>
                  <a:txBody>
                    <a:bodyPr/>
                    <a:lstStyle/>
                    <a:p>
                      <a:pPr lvl="0" algn="l"/>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End open defecation </a:t>
                      </a:r>
                    </a:p>
                  </a:txBody>
                  <a:tcPr anchor="ctr">
                    <a:lnL w="12700" cap="flat" cmpd="sng" algn="ctr">
                      <a:solidFill>
                        <a:srgbClr val="3D6875"/>
                      </a:solidFill>
                      <a:prstDash val="solid"/>
                      <a:round/>
                      <a:headEnd type="none" w="med" len="med"/>
                      <a:tailEnd type="none" w="med" len="med"/>
                    </a:lnL>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solidFill>
                      <a:srgbClr val="F9F5EB"/>
                    </a:solidFill>
                  </a:tcPr>
                </a:tc>
                <a:extLst>
                  <a:ext uri="{0D108BD9-81ED-4DB2-BD59-A6C34878D82A}">
                    <a16:rowId xmlns:a16="http://schemas.microsoft.com/office/drawing/2014/main" val="2128849614"/>
                  </a:ext>
                </a:extLst>
              </a:tr>
            </a:tbl>
          </a:graphicData>
        </a:graphic>
      </p:graphicFrame>
      <p:pic>
        <p:nvPicPr>
          <p:cNvPr id="7" name="Picture 6" descr="A qr code with a few squares&#10;&#10;Description automatically generated">
            <a:extLst>
              <a:ext uri="{FF2B5EF4-FFF2-40B4-BE49-F238E27FC236}">
                <a16:creationId xmlns:a16="http://schemas.microsoft.com/office/drawing/2014/main" id="{1C286D4B-1BC3-D3FD-4F8B-A683D3FB28F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25092" y="8724601"/>
            <a:ext cx="1482547" cy="1482547"/>
          </a:xfrm>
          <a:prstGeom prst="rect">
            <a:avLst/>
          </a:prstGeom>
          <a:ln>
            <a:solidFill>
              <a:srgbClr val="3D6875"/>
            </a:solidFill>
          </a:ln>
        </p:spPr>
      </p:pic>
      <p:sp>
        <p:nvSpPr>
          <p:cNvPr id="8" name="TextBox 7">
            <a:extLst>
              <a:ext uri="{FF2B5EF4-FFF2-40B4-BE49-F238E27FC236}">
                <a16:creationId xmlns:a16="http://schemas.microsoft.com/office/drawing/2014/main" id="{C64C5842-90BF-9E05-4FBC-7E21D3987B15}"/>
              </a:ext>
            </a:extLst>
          </p:cNvPr>
          <p:cNvSpPr txBox="1"/>
          <p:nvPr/>
        </p:nvSpPr>
        <p:spPr>
          <a:xfrm>
            <a:off x="2948498" y="8729820"/>
            <a:ext cx="1685077" cy="1477328"/>
          </a:xfrm>
          <a:prstGeom prst="rect">
            <a:avLst/>
          </a:prstGeom>
          <a:noFill/>
        </p:spPr>
        <p:txBody>
          <a:bodyPr wrap="none" rtlCol="0">
            <a:spAutoFit/>
          </a:bodyPr>
          <a:lstStyle/>
          <a:p>
            <a:r>
              <a:rPr lang="en-US" b="1" dirty="0"/>
              <a:t>Groundwater </a:t>
            </a:r>
          </a:p>
          <a:p>
            <a:r>
              <a:rPr lang="en-US" b="1" dirty="0"/>
              <a:t>pollution </a:t>
            </a:r>
          </a:p>
          <a:p>
            <a:r>
              <a:rPr lang="en-US" b="1" dirty="0"/>
              <a:t>risk </a:t>
            </a:r>
          </a:p>
          <a:p>
            <a:r>
              <a:rPr lang="en-US" b="1" dirty="0"/>
              <a:t>estimation</a:t>
            </a:r>
          </a:p>
          <a:p>
            <a:r>
              <a:rPr lang="en-US" b="1" dirty="0"/>
              <a:t>tool</a:t>
            </a:r>
          </a:p>
        </p:txBody>
      </p:sp>
      <p:sp>
        <p:nvSpPr>
          <p:cNvPr id="6" name="TextBox 5">
            <a:extLst>
              <a:ext uri="{FF2B5EF4-FFF2-40B4-BE49-F238E27FC236}">
                <a16:creationId xmlns:a16="http://schemas.microsoft.com/office/drawing/2014/main" id="{8C58E94C-F60B-E2BC-4A8F-6497B0671BAE}"/>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F6AF333E-085A-0CB0-C785-154D53292C3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11</a:t>
            </a:fld>
            <a:endParaRPr lang="en-FR">
              <a:solidFill>
                <a:schemeClr val="tx1"/>
              </a:solidFill>
            </a:endParaRPr>
          </a:p>
        </p:txBody>
      </p:sp>
    </p:spTree>
    <p:extLst>
      <p:ext uri="{BB962C8B-B14F-4D97-AF65-F5344CB8AC3E}">
        <p14:creationId xmlns:p14="http://schemas.microsoft.com/office/powerpoint/2010/main" val="4250766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E5FB-6123-61CD-8DBC-B4A421D70BD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DEB3E83-1BFF-B4F2-ACBE-1DBFDF9C41E1}"/>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31931877-4DA8-9300-7F92-72CF5A34E24F}"/>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 Safe</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320EEA63-0710-3056-7CEB-959A4AB0586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13440" y="414705"/>
            <a:ext cx="1458881" cy="594360"/>
          </a:xfrm>
          <a:prstGeom prst="rect">
            <a:avLst/>
          </a:prstGeom>
        </p:spPr>
      </p:pic>
      <p:sp>
        <p:nvSpPr>
          <p:cNvPr id="14" name="Rounded Rectangle 13">
            <a:extLst>
              <a:ext uri="{FF2B5EF4-FFF2-40B4-BE49-F238E27FC236}">
                <a16:creationId xmlns:a16="http://schemas.microsoft.com/office/drawing/2014/main" id="{22B690BE-703C-3E6B-AC95-CA620007726A}"/>
              </a:ext>
            </a:extLst>
          </p:cNvPr>
          <p:cNvSpPr/>
          <p:nvPr/>
        </p:nvSpPr>
        <p:spPr>
          <a:xfrm>
            <a:off x="15291752" y="3074499"/>
            <a:ext cx="4444188" cy="861801"/>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ACCESS TO SANITATION </a:t>
            </a:r>
          </a:p>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“JMP  SANITATION LADDER</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15" name="Rounded Rectangle 14">
            <a:extLst>
              <a:ext uri="{FF2B5EF4-FFF2-40B4-BE49-F238E27FC236}">
                <a16:creationId xmlns:a16="http://schemas.microsoft.com/office/drawing/2014/main" id="{40571C64-6AEF-46B4-7BB4-44937206CB3E}"/>
              </a:ext>
            </a:extLst>
          </p:cNvPr>
          <p:cNvSpPr/>
          <p:nvPr/>
        </p:nvSpPr>
        <p:spPr>
          <a:xfrm>
            <a:off x="15313440" y="3990988"/>
            <a:ext cx="4444188" cy="754380"/>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RISK FOR GROUND WATER POLLUTION </a:t>
            </a:r>
          </a:p>
        </p:txBody>
      </p:sp>
      <p:sp>
        <p:nvSpPr>
          <p:cNvPr id="16" name="Rounded Rectangle 15">
            <a:extLst>
              <a:ext uri="{FF2B5EF4-FFF2-40B4-BE49-F238E27FC236}">
                <a16:creationId xmlns:a16="http://schemas.microsoft.com/office/drawing/2014/main" id="{DB59EFEA-FCB1-219F-333D-BB2001ADE506}"/>
              </a:ext>
            </a:extLst>
          </p:cNvPr>
          <p:cNvSpPr/>
          <p:nvPr/>
        </p:nvSpPr>
        <p:spPr>
          <a:xfrm>
            <a:off x="15313440" y="5972299"/>
            <a:ext cx="4411103" cy="1407342"/>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MECHANICAL EMPTYING, PPE, SOPs, VACCINES </a:t>
            </a:r>
          </a:p>
        </p:txBody>
      </p:sp>
      <p:sp>
        <p:nvSpPr>
          <p:cNvPr id="17" name="Rounded Rectangle 16">
            <a:extLst>
              <a:ext uri="{FF2B5EF4-FFF2-40B4-BE49-F238E27FC236}">
                <a16:creationId xmlns:a16="http://schemas.microsoft.com/office/drawing/2014/main" id="{D77F0C76-8230-AD2D-A1FF-25D49079E046}"/>
              </a:ext>
            </a:extLst>
          </p:cNvPr>
          <p:cNvSpPr/>
          <p:nvPr/>
        </p:nvSpPr>
        <p:spPr>
          <a:xfrm>
            <a:off x="15406051" y="7818049"/>
            <a:ext cx="4351577" cy="134219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OUTPUTS (EFFLUENT, SLUDGE, BY-PRODUCTS,) MEET NATIONAL / WHO STANDARTS</a:t>
            </a:r>
          </a:p>
        </p:txBody>
      </p:sp>
      <p:sp>
        <p:nvSpPr>
          <p:cNvPr id="18" name="Rounded Rectangle 17">
            <a:extLst>
              <a:ext uri="{FF2B5EF4-FFF2-40B4-BE49-F238E27FC236}">
                <a16:creationId xmlns:a16="http://schemas.microsoft.com/office/drawing/2014/main" id="{5B1FB1C3-3B3B-4777-AD83-C61F4D44413C}"/>
              </a:ext>
            </a:extLst>
          </p:cNvPr>
          <p:cNvSpPr/>
          <p:nvPr/>
        </p:nvSpPr>
        <p:spPr>
          <a:xfrm>
            <a:off x="15313440" y="4817309"/>
            <a:ext cx="4444188" cy="754380"/>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BUILDING CODE</a:t>
            </a:r>
          </a:p>
        </p:txBody>
      </p:sp>
      <p:sp>
        <p:nvSpPr>
          <p:cNvPr id="19" name="Rounded Rectangle 18">
            <a:extLst>
              <a:ext uri="{FF2B5EF4-FFF2-40B4-BE49-F238E27FC236}">
                <a16:creationId xmlns:a16="http://schemas.microsoft.com/office/drawing/2014/main" id="{DB5BE18C-E2EE-6DA9-0B5C-2FE83348D8B6}"/>
              </a:ext>
            </a:extLst>
          </p:cNvPr>
          <p:cNvSpPr/>
          <p:nvPr/>
        </p:nvSpPr>
        <p:spPr>
          <a:xfrm>
            <a:off x="15406051" y="9268294"/>
            <a:ext cx="4351577" cy="95181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COMPLETE TREATMENT, PPE, SOPs, VACCINES </a:t>
            </a:r>
          </a:p>
        </p:txBody>
      </p:sp>
      <p:sp>
        <p:nvSpPr>
          <p:cNvPr id="9" name="TextBox 8">
            <a:extLst>
              <a:ext uri="{FF2B5EF4-FFF2-40B4-BE49-F238E27FC236}">
                <a16:creationId xmlns:a16="http://schemas.microsoft.com/office/drawing/2014/main" id="{45A9A8FA-BD1A-A32C-C5AB-A7030DE044B8}"/>
              </a:ext>
            </a:extLst>
          </p:cNvPr>
          <p:cNvSpPr txBox="1"/>
          <p:nvPr/>
        </p:nvSpPr>
        <p:spPr>
          <a:xfrm>
            <a:off x="8752974" y="3620894"/>
            <a:ext cx="3491661" cy="2508379"/>
          </a:xfrm>
          <a:prstGeom prst="rect">
            <a:avLst/>
          </a:prstGeom>
          <a:noFill/>
        </p:spPr>
        <p:txBody>
          <a:bodyPr wrap="none" rtlCol="0">
            <a:spAutoFit/>
          </a:bodyPr>
          <a:lstStyle/>
          <a:p>
            <a:r>
              <a:rPr lang="en-US" sz="2000" b="1" dirty="0">
                <a:solidFill>
                  <a:srgbClr val="3D6875"/>
                </a:solidFill>
                <a:latin typeface="Lato" panose="020F0502020204030203" pitchFamily="34" charset="0"/>
                <a:ea typeface="Lato" panose="020F0502020204030203" pitchFamily="34" charset="0"/>
                <a:cs typeface="Lato" panose="020F0502020204030203" pitchFamily="34" charset="0"/>
              </a:rPr>
              <a:t>VACCINES:</a:t>
            </a:r>
          </a:p>
          <a:p>
            <a:endParaRPr lang="en-US" sz="700" dirty="0">
              <a:solidFill>
                <a:srgbClr val="3D6875"/>
              </a:solidFill>
              <a:latin typeface="Lato" panose="020F0502020204030203" pitchFamily="34" charset="0"/>
              <a:ea typeface="Lato" panose="020F0502020204030203" pitchFamily="34" charset="0"/>
              <a:cs typeface="Lato" panose="020F0502020204030203" pitchFamily="34" charset="0"/>
            </a:endParaRPr>
          </a:p>
          <a:p>
            <a:pPr marL="342900" indent="-342900">
              <a:buFont typeface="Courier New" panose="02070309020205020404" pitchFamily="49" charset="0"/>
              <a:buChar char="o"/>
            </a:pP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tetanus,</a:t>
            </a:r>
          </a:p>
          <a:p>
            <a:pPr marL="342900" indent="-342900">
              <a:buFont typeface="Courier New" panose="02070309020205020404" pitchFamily="49" charset="0"/>
              <a:buChar char="o"/>
            </a:pP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polio, </a:t>
            </a:r>
          </a:p>
          <a:p>
            <a:pPr marL="342900" indent="-342900">
              <a:buFont typeface="Courier New" panose="02070309020205020404" pitchFamily="49" charset="0"/>
              <a:buChar char="o"/>
            </a:pP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typhoid fever, </a:t>
            </a:r>
          </a:p>
          <a:p>
            <a:pPr marL="342900" indent="-342900">
              <a:buFont typeface="Courier New" panose="02070309020205020404" pitchFamily="49" charset="0"/>
              <a:buChar char="o"/>
            </a:pP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hepatitis A and B</a:t>
            </a:r>
          </a:p>
          <a:p>
            <a:endParaRPr lang="en-US" sz="1000" dirty="0">
              <a:solidFill>
                <a:srgbClr val="3D6875"/>
              </a:solidFill>
              <a:latin typeface="Lato" panose="020F0502020204030203" pitchFamily="34" charset="0"/>
              <a:ea typeface="Lato" panose="020F0502020204030203" pitchFamily="34" charset="0"/>
              <a:cs typeface="Lato" panose="020F0502020204030203" pitchFamily="34" charset="0"/>
            </a:endParaRPr>
          </a:p>
          <a:p>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Also, regular health checks &amp; </a:t>
            </a:r>
          </a:p>
          <a:p>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Treatment (i.e., deworming</a:t>
            </a:r>
            <a:r>
              <a:rPr lang="en-US" sz="2000" dirty="0">
                <a:latin typeface="Lato" panose="020F0502020204030203" pitchFamily="34" charset="0"/>
                <a:ea typeface="Lato" panose="020F0502020204030203" pitchFamily="34" charset="0"/>
                <a:cs typeface="Lato" panose="020F0502020204030203" pitchFamily="34" charset="0"/>
              </a:rPr>
              <a:t>) </a:t>
            </a:r>
          </a:p>
        </p:txBody>
      </p:sp>
      <p:pic>
        <p:nvPicPr>
          <p:cNvPr id="13" name="Picture 12" descr="A person in a protective suit&#10;&#10;Description automatically generated">
            <a:extLst>
              <a:ext uri="{FF2B5EF4-FFF2-40B4-BE49-F238E27FC236}">
                <a16:creationId xmlns:a16="http://schemas.microsoft.com/office/drawing/2014/main" id="{7C6DD389-ACF1-1183-58A8-75734E23B869}"/>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Lst>
          </a:blip>
          <a:srcRect l="7254" t="10259" r="22731" b="1250"/>
          <a:stretch/>
        </p:blipFill>
        <p:spPr>
          <a:xfrm>
            <a:off x="1225092" y="3591473"/>
            <a:ext cx="7302186" cy="6152726"/>
          </a:xfrm>
          <a:prstGeom prst="rect">
            <a:avLst/>
          </a:prstGeom>
        </p:spPr>
      </p:pic>
      <p:sp>
        <p:nvSpPr>
          <p:cNvPr id="27" name="TextBox 26">
            <a:extLst>
              <a:ext uri="{FF2B5EF4-FFF2-40B4-BE49-F238E27FC236}">
                <a16:creationId xmlns:a16="http://schemas.microsoft.com/office/drawing/2014/main" id="{4D8F1D76-9A83-AC90-842B-051B246C2F14}"/>
              </a:ext>
            </a:extLst>
          </p:cNvPr>
          <p:cNvSpPr txBox="1"/>
          <p:nvPr/>
        </p:nvSpPr>
        <p:spPr>
          <a:xfrm>
            <a:off x="6738446" y="9160239"/>
            <a:ext cx="681597" cy="369332"/>
          </a:xfrm>
          <a:prstGeom prst="rect">
            <a:avLst/>
          </a:prstGeom>
          <a:noFill/>
        </p:spPr>
        <p:txBody>
          <a:bodyPr wrap="none" rtlCol="0">
            <a:spAutoFit/>
          </a:bodyPr>
          <a:lstStyle/>
          <a:p>
            <a:r>
              <a:rPr lang="en-US" dirty="0">
                <a:solidFill>
                  <a:schemeClr val="tx2"/>
                </a:solidFill>
                <a:latin typeface="Chalkduster" panose="03050602040202020205" pitchFamily="66" charset="77"/>
              </a:rPr>
              <a:t>PPE</a:t>
            </a:r>
          </a:p>
        </p:txBody>
      </p:sp>
      <p:pic>
        <p:nvPicPr>
          <p:cNvPr id="29" name="Picture 28" descr="A sign with text and a face&#10;&#10;Description automatically generated">
            <a:extLst>
              <a:ext uri="{FF2B5EF4-FFF2-40B4-BE49-F238E27FC236}">
                <a16:creationId xmlns:a16="http://schemas.microsoft.com/office/drawing/2014/main" id="{38B87F0E-920C-4AFF-6569-B7F961E709EB}"/>
              </a:ext>
            </a:extLst>
          </p:cNvPr>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70811" y="7884477"/>
            <a:ext cx="2093256" cy="1546422"/>
          </a:xfrm>
          <a:prstGeom prst="rect">
            <a:avLst/>
          </a:prstGeom>
        </p:spPr>
      </p:pic>
      <p:pic>
        <p:nvPicPr>
          <p:cNvPr id="37" name="Picture 36" descr="A group of people in protective suits standing next to a truck&#10;&#10;Description automatically generated">
            <a:extLst>
              <a:ext uri="{FF2B5EF4-FFF2-40B4-BE49-F238E27FC236}">
                <a16:creationId xmlns:a16="http://schemas.microsoft.com/office/drawing/2014/main" id="{ADE2C4A2-511F-245D-C0D9-AED1C43DA116}"/>
              </a:ext>
            </a:extLst>
          </p:cNvPr>
          <p:cNvPicPr>
            <a:picLocks noChangeAspect="1"/>
          </p:cNvPicPr>
          <p:nvPr/>
        </p:nvPicPr>
        <p:blipFill>
          <a:blip r:embed="rId8">
            <a:duotone>
              <a:schemeClr val="accent6">
                <a:shade val="45000"/>
                <a:satMod val="135000"/>
              </a:schemeClr>
              <a:prstClr val="white"/>
            </a:duotone>
          </a:blip>
          <a:srcRect t="13939" r="-630"/>
          <a:stretch/>
        </p:blipFill>
        <p:spPr>
          <a:xfrm>
            <a:off x="1225092" y="3499203"/>
            <a:ext cx="7302186" cy="6244996"/>
          </a:xfrm>
          <a:prstGeom prst="rect">
            <a:avLst/>
          </a:prstGeom>
        </p:spPr>
      </p:pic>
      <p:sp>
        <p:nvSpPr>
          <p:cNvPr id="38" name="TextBox 37">
            <a:extLst>
              <a:ext uri="{FF2B5EF4-FFF2-40B4-BE49-F238E27FC236}">
                <a16:creationId xmlns:a16="http://schemas.microsoft.com/office/drawing/2014/main" id="{43A64FD5-3468-E834-27A5-1C76D4F5294F}"/>
              </a:ext>
            </a:extLst>
          </p:cNvPr>
          <p:cNvSpPr txBox="1"/>
          <p:nvPr/>
        </p:nvSpPr>
        <p:spPr>
          <a:xfrm>
            <a:off x="4769637" y="4428859"/>
            <a:ext cx="1968809" cy="646331"/>
          </a:xfrm>
          <a:prstGeom prst="rect">
            <a:avLst/>
          </a:prstGeom>
          <a:noFill/>
        </p:spPr>
        <p:txBody>
          <a:bodyPr wrap="none" rtlCol="0">
            <a:spAutoFit/>
          </a:bodyPr>
          <a:lstStyle/>
          <a:p>
            <a:r>
              <a:rPr lang="en-US" dirty="0">
                <a:solidFill>
                  <a:srgbClr val="B5D3DF"/>
                </a:solidFill>
                <a:latin typeface="Chalkduster" panose="03050602040202020205" pitchFamily="66" charset="77"/>
              </a:rPr>
              <a:t>MECHANICAL </a:t>
            </a:r>
          </a:p>
          <a:p>
            <a:r>
              <a:rPr lang="en-US" dirty="0">
                <a:solidFill>
                  <a:srgbClr val="B5D3DF"/>
                </a:solidFill>
                <a:latin typeface="Chalkduster" panose="03050602040202020205" pitchFamily="66" charset="77"/>
              </a:rPr>
              <a:t>EMPTYING </a:t>
            </a:r>
          </a:p>
        </p:txBody>
      </p:sp>
      <p:sp>
        <p:nvSpPr>
          <p:cNvPr id="39" name="TextBox 38">
            <a:extLst>
              <a:ext uri="{FF2B5EF4-FFF2-40B4-BE49-F238E27FC236}">
                <a16:creationId xmlns:a16="http://schemas.microsoft.com/office/drawing/2014/main" id="{4D838878-F6F6-005F-AE16-FCE477EA3D84}"/>
              </a:ext>
            </a:extLst>
          </p:cNvPr>
          <p:cNvSpPr txBox="1"/>
          <p:nvPr/>
        </p:nvSpPr>
        <p:spPr>
          <a:xfrm>
            <a:off x="2317439" y="6129273"/>
            <a:ext cx="696024" cy="369332"/>
          </a:xfrm>
          <a:prstGeom prst="rect">
            <a:avLst/>
          </a:prstGeom>
          <a:noFill/>
        </p:spPr>
        <p:txBody>
          <a:bodyPr wrap="square" rtlCol="0">
            <a:spAutoFit/>
          </a:bodyPr>
          <a:lstStyle/>
          <a:p>
            <a:r>
              <a:rPr lang="en-US" b="1" dirty="0">
                <a:solidFill>
                  <a:srgbClr val="B5D3DF"/>
                </a:solidFill>
                <a:latin typeface="Chalkduster" panose="03050602040202020205" pitchFamily="66" charset="77"/>
              </a:rPr>
              <a:t>PPE</a:t>
            </a:r>
          </a:p>
        </p:txBody>
      </p:sp>
      <p:pic>
        <p:nvPicPr>
          <p:cNvPr id="42" name="Picture 41" descr="A qr code with black squares&#10;&#10;Description automatically generated">
            <a:extLst>
              <a:ext uri="{FF2B5EF4-FFF2-40B4-BE49-F238E27FC236}">
                <a16:creationId xmlns:a16="http://schemas.microsoft.com/office/drawing/2014/main" id="{0E039CE3-A9B3-E731-DD2D-188722C9E67A}"/>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752974" y="8293954"/>
            <a:ext cx="1450245" cy="1450245"/>
          </a:xfrm>
          <a:prstGeom prst="rect">
            <a:avLst/>
          </a:prstGeom>
          <a:ln>
            <a:solidFill>
              <a:schemeClr val="tx2"/>
            </a:solidFill>
          </a:ln>
        </p:spPr>
      </p:pic>
      <p:sp>
        <p:nvSpPr>
          <p:cNvPr id="43" name="TextBox 42">
            <a:extLst>
              <a:ext uri="{FF2B5EF4-FFF2-40B4-BE49-F238E27FC236}">
                <a16:creationId xmlns:a16="http://schemas.microsoft.com/office/drawing/2014/main" id="{1DDD9809-3BF5-0A2E-39F6-3852BA4AAE09}"/>
              </a:ext>
            </a:extLst>
          </p:cNvPr>
          <p:cNvSpPr txBox="1"/>
          <p:nvPr/>
        </p:nvSpPr>
        <p:spPr>
          <a:xfrm>
            <a:off x="10203219" y="8357356"/>
            <a:ext cx="2327210" cy="1323439"/>
          </a:xfrm>
          <a:prstGeom prst="rect">
            <a:avLst/>
          </a:prstGeom>
          <a:noFill/>
        </p:spPr>
        <p:txBody>
          <a:bodyPr wrap="square" rtlCol="0">
            <a:spAutoFit/>
          </a:bodyPr>
          <a:lstStyle/>
          <a:p>
            <a:r>
              <a:rPr lang="en-US" sz="2000" b="1" dirty="0">
                <a:latin typeface="Lato" panose="020F0502020204030203" pitchFamily="34" charset="0"/>
                <a:ea typeface="Lato" panose="020F0502020204030203" pitchFamily="34" charset="0"/>
                <a:cs typeface="Lato" panose="020F0502020204030203" pitchFamily="34" charset="0"/>
              </a:rPr>
              <a:t>Example Occupational Health &amp; Safety Manual</a:t>
            </a:r>
          </a:p>
        </p:txBody>
      </p:sp>
      <p:sp>
        <p:nvSpPr>
          <p:cNvPr id="6" name="TextBox 5">
            <a:extLst>
              <a:ext uri="{FF2B5EF4-FFF2-40B4-BE49-F238E27FC236}">
                <a16:creationId xmlns:a16="http://schemas.microsoft.com/office/drawing/2014/main" id="{673FFE09-5483-FC8E-C687-563B1BCBF065}"/>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5A4B2676-CB48-966A-7762-0066FE2AF20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12</a:t>
            </a:fld>
            <a:endParaRPr lang="en-FR">
              <a:solidFill>
                <a:schemeClr val="tx1"/>
              </a:solidFill>
            </a:endParaRPr>
          </a:p>
        </p:txBody>
      </p:sp>
    </p:spTree>
    <p:extLst>
      <p:ext uri="{BB962C8B-B14F-4D97-AF65-F5344CB8AC3E}">
        <p14:creationId xmlns:p14="http://schemas.microsoft.com/office/powerpoint/2010/main" val="185698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FABC4-9408-CA27-321B-6046F60C718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0474890-8F5A-2FAF-1FD5-5B19C1FFC3FC}"/>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9E5D6912-B29C-2AFB-5023-ADD532036EB9}"/>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 Safe</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447191E1-D7B2-C80F-F86F-9415B6D5488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13440" y="414705"/>
            <a:ext cx="1458881" cy="594360"/>
          </a:xfrm>
          <a:prstGeom prst="rect">
            <a:avLst/>
          </a:prstGeom>
        </p:spPr>
      </p:pic>
      <p:sp>
        <p:nvSpPr>
          <p:cNvPr id="14" name="Rounded Rectangle 13">
            <a:extLst>
              <a:ext uri="{FF2B5EF4-FFF2-40B4-BE49-F238E27FC236}">
                <a16:creationId xmlns:a16="http://schemas.microsoft.com/office/drawing/2014/main" id="{73FD4435-2C6B-63E2-4C44-E9B764ECACD8}"/>
              </a:ext>
            </a:extLst>
          </p:cNvPr>
          <p:cNvSpPr/>
          <p:nvPr/>
        </p:nvSpPr>
        <p:spPr>
          <a:xfrm>
            <a:off x="15291752" y="3074499"/>
            <a:ext cx="4444188" cy="861801"/>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ACCESS TO SANITATION </a:t>
            </a:r>
          </a:p>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“JMP  SANITATION LADDER</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15" name="Rounded Rectangle 14">
            <a:extLst>
              <a:ext uri="{FF2B5EF4-FFF2-40B4-BE49-F238E27FC236}">
                <a16:creationId xmlns:a16="http://schemas.microsoft.com/office/drawing/2014/main" id="{8B81D604-C49E-B49E-9138-BAE8043CE23D}"/>
              </a:ext>
            </a:extLst>
          </p:cNvPr>
          <p:cNvSpPr/>
          <p:nvPr/>
        </p:nvSpPr>
        <p:spPr>
          <a:xfrm>
            <a:off x="15313440" y="3990988"/>
            <a:ext cx="4444188" cy="754380"/>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RISK FOR GROUND WATER POLLUTION </a:t>
            </a:r>
          </a:p>
        </p:txBody>
      </p:sp>
      <p:sp>
        <p:nvSpPr>
          <p:cNvPr id="16" name="Rounded Rectangle 15">
            <a:extLst>
              <a:ext uri="{FF2B5EF4-FFF2-40B4-BE49-F238E27FC236}">
                <a16:creationId xmlns:a16="http://schemas.microsoft.com/office/drawing/2014/main" id="{2B49CF99-E332-3F59-22AA-AF11050F36D9}"/>
              </a:ext>
            </a:extLst>
          </p:cNvPr>
          <p:cNvSpPr/>
          <p:nvPr/>
        </p:nvSpPr>
        <p:spPr>
          <a:xfrm>
            <a:off x="15313440" y="5972299"/>
            <a:ext cx="4411103" cy="1407342"/>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MECHANICAL EMPTYING, PPE, SOPs, VACCINES </a:t>
            </a:r>
          </a:p>
        </p:txBody>
      </p:sp>
      <p:sp>
        <p:nvSpPr>
          <p:cNvPr id="17" name="Rounded Rectangle 16">
            <a:extLst>
              <a:ext uri="{FF2B5EF4-FFF2-40B4-BE49-F238E27FC236}">
                <a16:creationId xmlns:a16="http://schemas.microsoft.com/office/drawing/2014/main" id="{9D56B8EF-A8D5-B232-C156-1C30DC5C363B}"/>
              </a:ext>
            </a:extLst>
          </p:cNvPr>
          <p:cNvSpPr/>
          <p:nvPr/>
        </p:nvSpPr>
        <p:spPr>
          <a:xfrm>
            <a:off x="15406051" y="7818049"/>
            <a:ext cx="4351577" cy="1342190"/>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OUTPUTS (EFFLUENT, SLUDGE, BY-PRODUCTS) MEET NATIONAL / WHO STANDARDS</a:t>
            </a:r>
          </a:p>
        </p:txBody>
      </p:sp>
      <p:sp>
        <p:nvSpPr>
          <p:cNvPr id="18" name="Rounded Rectangle 17">
            <a:extLst>
              <a:ext uri="{FF2B5EF4-FFF2-40B4-BE49-F238E27FC236}">
                <a16:creationId xmlns:a16="http://schemas.microsoft.com/office/drawing/2014/main" id="{3F99BAC8-A644-D871-77F2-8E4BF2039692}"/>
              </a:ext>
            </a:extLst>
          </p:cNvPr>
          <p:cNvSpPr/>
          <p:nvPr/>
        </p:nvSpPr>
        <p:spPr>
          <a:xfrm>
            <a:off x="15313440" y="4817309"/>
            <a:ext cx="4444188" cy="754380"/>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BUILDING CODE</a:t>
            </a:r>
          </a:p>
        </p:txBody>
      </p:sp>
      <p:sp>
        <p:nvSpPr>
          <p:cNvPr id="19" name="Rounded Rectangle 18">
            <a:extLst>
              <a:ext uri="{FF2B5EF4-FFF2-40B4-BE49-F238E27FC236}">
                <a16:creationId xmlns:a16="http://schemas.microsoft.com/office/drawing/2014/main" id="{CE208E61-F789-6072-E03C-D262F22FD1B4}"/>
              </a:ext>
            </a:extLst>
          </p:cNvPr>
          <p:cNvSpPr/>
          <p:nvPr/>
        </p:nvSpPr>
        <p:spPr>
          <a:xfrm>
            <a:off x="15406051" y="9268294"/>
            <a:ext cx="4351577" cy="951810"/>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COMPLETE TREATMENT, PPE, SOPs, VACCINES </a:t>
            </a:r>
          </a:p>
        </p:txBody>
      </p:sp>
      <p:sp>
        <p:nvSpPr>
          <p:cNvPr id="9" name="TextBox 8">
            <a:extLst>
              <a:ext uri="{FF2B5EF4-FFF2-40B4-BE49-F238E27FC236}">
                <a16:creationId xmlns:a16="http://schemas.microsoft.com/office/drawing/2014/main" id="{DFACDD32-99C7-405B-8A04-539F004DE039}"/>
              </a:ext>
            </a:extLst>
          </p:cNvPr>
          <p:cNvSpPr txBox="1"/>
          <p:nvPr/>
        </p:nvSpPr>
        <p:spPr>
          <a:xfrm>
            <a:off x="8752974" y="3620894"/>
            <a:ext cx="3491661" cy="2508379"/>
          </a:xfrm>
          <a:prstGeom prst="rect">
            <a:avLst/>
          </a:prstGeom>
          <a:noFill/>
        </p:spPr>
        <p:txBody>
          <a:bodyPr wrap="none" rtlCol="0">
            <a:spAutoFit/>
          </a:bodyPr>
          <a:lstStyle/>
          <a:p>
            <a:r>
              <a:rPr lang="en-US" sz="2000" b="1" dirty="0">
                <a:solidFill>
                  <a:srgbClr val="3D6875"/>
                </a:solidFill>
                <a:latin typeface="Lato" panose="020F0502020204030203" pitchFamily="34" charset="0"/>
                <a:ea typeface="Lato" panose="020F0502020204030203" pitchFamily="34" charset="0"/>
                <a:cs typeface="Lato" panose="020F0502020204030203" pitchFamily="34" charset="0"/>
              </a:rPr>
              <a:t>VACCINES:</a:t>
            </a:r>
          </a:p>
          <a:p>
            <a:endParaRPr lang="en-US" sz="700" dirty="0">
              <a:solidFill>
                <a:srgbClr val="3D6875"/>
              </a:solidFill>
              <a:latin typeface="Lato" panose="020F0502020204030203" pitchFamily="34" charset="0"/>
              <a:ea typeface="Lato" panose="020F0502020204030203" pitchFamily="34" charset="0"/>
              <a:cs typeface="Lato" panose="020F0502020204030203" pitchFamily="34" charset="0"/>
            </a:endParaRPr>
          </a:p>
          <a:p>
            <a:pPr marL="342900" indent="-342900">
              <a:buFont typeface="Courier New" panose="02070309020205020404" pitchFamily="49" charset="0"/>
              <a:buChar char="o"/>
            </a:pP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tetanus,</a:t>
            </a:r>
          </a:p>
          <a:p>
            <a:pPr marL="342900" indent="-342900">
              <a:buFont typeface="Courier New" panose="02070309020205020404" pitchFamily="49" charset="0"/>
              <a:buChar char="o"/>
            </a:pP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polio, </a:t>
            </a:r>
          </a:p>
          <a:p>
            <a:pPr marL="342900" indent="-342900">
              <a:buFont typeface="Courier New" panose="02070309020205020404" pitchFamily="49" charset="0"/>
              <a:buChar char="o"/>
            </a:pP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typhoid fever, </a:t>
            </a:r>
          </a:p>
          <a:p>
            <a:pPr marL="342900" indent="-342900">
              <a:buFont typeface="Courier New" panose="02070309020205020404" pitchFamily="49" charset="0"/>
              <a:buChar char="o"/>
            </a:pP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hepatitis A and B</a:t>
            </a:r>
          </a:p>
          <a:p>
            <a:endParaRPr lang="en-US" sz="1000" dirty="0">
              <a:solidFill>
                <a:srgbClr val="3D6875"/>
              </a:solidFill>
              <a:latin typeface="Lato" panose="020F0502020204030203" pitchFamily="34" charset="0"/>
              <a:ea typeface="Lato" panose="020F0502020204030203" pitchFamily="34" charset="0"/>
              <a:cs typeface="Lato" panose="020F0502020204030203" pitchFamily="34" charset="0"/>
            </a:endParaRPr>
          </a:p>
          <a:p>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Also, regular health checks &amp; </a:t>
            </a:r>
          </a:p>
          <a:p>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Treatment (i.e., deworming</a:t>
            </a:r>
            <a:r>
              <a:rPr lang="en-US" sz="2000" dirty="0">
                <a:latin typeface="Lato" panose="020F0502020204030203" pitchFamily="34" charset="0"/>
                <a:ea typeface="Lato" panose="020F0502020204030203" pitchFamily="34" charset="0"/>
                <a:cs typeface="Lato" panose="020F0502020204030203" pitchFamily="34" charset="0"/>
              </a:rPr>
              <a:t>) </a:t>
            </a:r>
          </a:p>
        </p:txBody>
      </p:sp>
      <p:pic>
        <p:nvPicPr>
          <p:cNvPr id="13" name="Picture 12" descr="A person in a protective suit&#10;&#10;Description automatically generated">
            <a:extLst>
              <a:ext uri="{FF2B5EF4-FFF2-40B4-BE49-F238E27FC236}">
                <a16:creationId xmlns:a16="http://schemas.microsoft.com/office/drawing/2014/main" id="{F1B3541C-D379-3655-6ED1-55657F8AE068}"/>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Lst>
          </a:blip>
          <a:srcRect l="7254" t="10259" r="22731" b="1250"/>
          <a:stretch/>
        </p:blipFill>
        <p:spPr>
          <a:xfrm>
            <a:off x="1225092" y="3591473"/>
            <a:ext cx="7302186" cy="6152726"/>
          </a:xfrm>
          <a:prstGeom prst="rect">
            <a:avLst/>
          </a:prstGeom>
        </p:spPr>
      </p:pic>
      <p:graphicFrame>
        <p:nvGraphicFramePr>
          <p:cNvPr id="26" name="Table 25">
            <a:extLst>
              <a:ext uri="{FF2B5EF4-FFF2-40B4-BE49-F238E27FC236}">
                <a16:creationId xmlns:a16="http://schemas.microsoft.com/office/drawing/2014/main" id="{BB9A71EE-6FE5-2668-4E61-AB30EA952435}"/>
              </a:ext>
            </a:extLst>
          </p:cNvPr>
          <p:cNvGraphicFramePr>
            <a:graphicFrameLocks noGrp="1"/>
          </p:cNvGraphicFramePr>
          <p:nvPr/>
        </p:nvGraphicFramePr>
        <p:xfrm>
          <a:off x="8752974" y="6371619"/>
          <a:ext cx="5320146" cy="1641885"/>
        </p:xfrm>
        <a:graphic>
          <a:graphicData uri="http://schemas.openxmlformats.org/drawingml/2006/table">
            <a:tbl>
              <a:tblPr firstRow="1" bandRow="1">
                <a:tableStyleId>{5C22544A-7EE6-4342-B048-85BDC9FD1C3A}</a:tableStyleId>
              </a:tblPr>
              <a:tblGrid>
                <a:gridCol w="2712380">
                  <a:extLst>
                    <a:ext uri="{9D8B030D-6E8A-4147-A177-3AD203B41FA5}">
                      <a16:colId xmlns:a16="http://schemas.microsoft.com/office/drawing/2014/main" val="3315725445"/>
                    </a:ext>
                  </a:extLst>
                </a:gridCol>
                <a:gridCol w="2607766">
                  <a:extLst>
                    <a:ext uri="{9D8B030D-6E8A-4147-A177-3AD203B41FA5}">
                      <a16:colId xmlns:a16="http://schemas.microsoft.com/office/drawing/2014/main" val="2417185787"/>
                    </a:ext>
                  </a:extLst>
                </a:gridCol>
              </a:tblGrid>
              <a:tr h="807124">
                <a:tc>
                  <a:txBody>
                    <a:bodyPr/>
                    <a:lstStyle/>
                    <a:p>
                      <a:pPr algn="ct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PARAMETER </a:t>
                      </a:r>
                    </a:p>
                  </a:txBody>
                  <a:tcPr anchor="ctr">
                    <a:lnB w="38100" cmpd="sng">
                      <a:noFill/>
                    </a:lnB>
                    <a:solidFill>
                      <a:srgbClr val="3D6875"/>
                    </a:solidFill>
                  </a:tcPr>
                </a:tc>
                <a:tc>
                  <a:txBody>
                    <a:bodyPr/>
                    <a:lstStyle/>
                    <a:p>
                      <a:pPr marL="0" algn="ctr" eaLnBrk="1" hangingPunct="1"/>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WHO GUIDELINE VALUE FOR IRRIGATION</a:t>
                      </a:r>
                    </a:p>
                  </a:txBody>
                  <a:tcPr anchor="ctr">
                    <a:lnB w="38100" cmpd="sng">
                      <a:noFill/>
                    </a:lnB>
                    <a:solidFill>
                      <a:srgbClr val="3D6875"/>
                    </a:solidFill>
                  </a:tcPr>
                </a:tc>
                <a:extLst>
                  <a:ext uri="{0D108BD9-81ED-4DB2-BD59-A6C34878D82A}">
                    <a16:rowId xmlns:a16="http://schemas.microsoft.com/office/drawing/2014/main" val="3945875575"/>
                  </a:ext>
                </a:extLst>
              </a:tr>
              <a:tr h="404162">
                <a:tc>
                  <a:txBody>
                    <a:bodyPr/>
                    <a:lstStyle/>
                    <a:p>
                      <a:pPr marL="0" marR="0" lvl="0" algn="r" eaLnBrk="1" hangingPunct="1">
                        <a:lnSpc>
                          <a:spcPct val="115000"/>
                        </a:lnSpc>
                        <a:spcBef>
                          <a:spcPts val="300"/>
                        </a:spcBef>
                        <a:spcAft>
                          <a:spcPts val="300"/>
                        </a:spcAft>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Helminth eggs</a:t>
                      </a:r>
                    </a:p>
                  </a:txBody>
                  <a:tcPr marL="68580" marR="68580" marT="0" marB="0" anchor="ctr">
                    <a:lnL w="12700" cmpd="sng">
                      <a:noFill/>
                    </a:lnL>
                    <a:lnR w="12700" cap="flat" cmpd="sng" algn="ctr">
                      <a:solidFill>
                        <a:srgbClr val="3D6875"/>
                      </a:solidFill>
                      <a:prstDash val="solid"/>
                      <a:round/>
                      <a:headEnd type="none" w="med" len="med"/>
                      <a:tailEnd type="none" w="med" len="med"/>
                    </a:lnR>
                    <a:lnT w="381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algn="l" eaLnBrk="1" hangingPunct="1">
                        <a:lnSpc>
                          <a:spcPct val="115000"/>
                        </a:lnSpc>
                        <a:spcBef>
                          <a:spcPts val="300"/>
                        </a:spcBef>
                        <a:spcAft>
                          <a:spcPts val="300"/>
                        </a:spcAft>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 1 egg/L </a:t>
                      </a:r>
                    </a:p>
                  </a:txBody>
                  <a:tcPr anchor="ctr">
                    <a:lnL w="12700" cap="flat" cmpd="sng" algn="ctr">
                      <a:solidFill>
                        <a:srgbClr val="3D6875"/>
                      </a:solidFill>
                      <a:prstDash val="solid"/>
                      <a:round/>
                      <a:headEnd type="none" w="med" len="med"/>
                      <a:tailEnd type="none" w="med" len="med"/>
                    </a:lnL>
                    <a:lnR w="12700" cap="flat" cmpd="sng" algn="ctr">
                      <a:solidFill>
                        <a:srgbClr val="3D6875"/>
                      </a:solidFill>
                      <a:prstDash val="solid"/>
                      <a:round/>
                      <a:headEnd type="none" w="med" len="med"/>
                      <a:tailEnd type="none" w="med" len="med"/>
                    </a:lnR>
                    <a:lnT w="381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11901689"/>
                  </a:ext>
                </a:extLst>
              </a:tr>
              <a:tr h="430599">
                <a:tc>
                  <a:txBody>
                    <a:bodyPr/>
                    <a:lstStyle/>
                    <a:p>
                      <a:pPr marL="0" marR="0" lvl="0" algn="r" eaLnBrk="1" hangingPunct="1">
                        <a:lnSpc>
                          <a:spcPct val="115000"/>
                        </a:lnSpc>
                        <a:spcBef>
                          <a:spcPts val="300"/>
                        </a:spcBef>
                        <a:spcAft>
                          <a:spcPts val="300"/>
                        </a:spcAft>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Fecal coliforms</a:t>
                      </a:r>
                    </a:p>
                  </a:txBody>
                  <a:tcPr marL="68580" marR="68580" marT="0" marB="0" anchor="ctr">
                    <a:lnL w="12700" cmpd="sng">
                      <a:noFill/>
                    </a:lnL>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l" defTabSz="914400" eaLnBrk="1" fontAlgn="auto" latinLnBrk="0" hangingPunct="1">
                        <a:lnSpc>
                          <a:spcPct val="115000"/>
                        </a:lnSpc>
                        <a:spcBef>
                          <a:spcPts val="300"/>
                        </a:spcBef>
                        <a:spcAft>
                          <a:spcPts val="300"/>
                        </a:spcAft>
                        <a:buClrTx/>
                        <a:buSzTx/>
                        <a:buFontTx/>
                        <a:buNone/>
                        <a:tabLst/>
                        <a:defRPr/>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≤1,000 per 100 mL </a:t>
                      </a:r>
                    </a:p>
                  </a:txBody>
                  <a:tcPr anchor="ctr">
                    <a:lnL w="12700" cap="flat" cmpd="sng" algn="ctr">
                      <a:solidFill>
                        <a:srgbClr val="3D6875"/>
                      </a:solidFill>
                      <a:prstDash val="solid"/>
                      <a:round/>
                      <a:headEnd type="none" w="med" len="med"/>
                      <a:tailEnd type="none" w="med" len="med"/>
                    </a:lnL>
                    <a:lnR w="12700" cap="flat" cmpd="sng" algn="ctr">
                      <a:solidFill>
                        <a:srgbClr val="3D6875"/>
                      </a:solid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175289169"/>
                  </a:ext>
                </a:extLst>
              </a:tr>
            </a:tbl>
          </a:graphicData>
        </a:graphic>
      </p:graphicFrame>
      <p:sp>
        <p:nvSpPr>
          <p:cNvPr id="27" name="TextBox 26">
            <a:extLst>
              <a:ext uri="{FF2B5EF4-FFF2-40B4-BE49-F238E27FC236}">
                <a16:creationId xmlns:a16="http://schemas.microsoft.com/office/drawing/2014/main" id="{10F0297C-840F-9C30-282B-177A31D06653}"/>
              </a:ext>
            </a:extLst>
          </p:cNvPr>
          <p:cNvSpPr txBox="1"/>
          <p:nvPr/>
        </p:nvSpPr>
        <p:spPr>
          <a:xfrm>
            <a:off x="5684169" y="6022163"/>
            <a:ext cx="681597" cy="369332"/>
          </a:xfrm>
          <a:prstGeom prst="rect">
            <a:avLst/>
          </a:prstGeom>
          <a:noFill/>
        </p:spPr>
        <p:txBody>
          <a:bodyPr wrap="none" rtlCol="0">
            <a:spAutoFit/>
          </a:bodyPr>
          <a:lstStyle/>
          <a:p>
            <a:r>
              <a:rPr lang="en-US" dirty="0">
                <a:solidFill>
                  <a:srgbClr val="B5D3DF"/>
                </a:solidFill>
                <a:latin typeface="Chalkduster" panose="03050602040202020205" pitchFamily="66" charset="77"/>
              </a:rPr>
              <a:t>PPE</a:t>
            </a:r>
          </a:p>
        </p:txBody>
      </p:sp>
      <p:pic>
        <p:nvPicPr>
          <p:cNvPr id="29" name="Picture 28" descr="A sign with text and a face&#10;&#10;Description automatically generated">
            <a:extLst>
              <a:ext uri="{FF2B5EF4-FFF2-40B4-BE49-F238E27FC236}">
                <a16:creationId xmlns:a16="http://schemas.microsoft.com/office/drawing/2014/main" id="{2541C9D2-4285-35D9-8BC2-D2768F228F41}"/>
              </a:ext>
            </a:extLst>
          </p:cNvPr>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70811" y="7884477"/>
            <a:ext cx="2093256" cy="1546422"/>
          </a:xfrm>
          <a:prstGeom prst="rect">
            <a:avLst/>
          </a:prstGeom>
        </p:spPr>
      </p:pic>
      <p:sp>
        <p:nvSpPr>
          <p:cNvPr id="31" name="TextBox 30">
            <a:extLst>
              <a:ext uri="{FF2B5EF4-FFF2-40B4-BE49-F238E27FC236}">
                <a16:creationId xmlns:a16="http://schemas.microsoft.com/office/drawing/2014/main" id="{AC86D1CF-A5D3-315C-8815-07CB069BE539}"/>
              </a:ext>
            </a:extLst>
          </p:cNvPr>
          <p:cNvSpPr txBox="1"/>
          <p:nvPr/>
        </p:nvSpPr>
        <p:spPr>
          <a:xfrm>
            <a:off x="10329101" y="8335302"/>
            <a:ext cx="2327210" cy="1323439"/>
          </a:xfrm>
          <a:prstGeom prst="rect">
            <a:avLst/>
          </a:prstGeom>
          <a:noFill/>
        </p:spPr>
        <p:txBody>
          <a:bodyPr wrap="square" rtlCol="0">
            <a:spAutoFit/>
          </a:bodyPr>
          <a:lstStyle/>
          <a:p>
            <a:r>
              <a:rPr lang="en-US" sz="2000" b="1" dirty="0">
                <a:latin typeface="Lato" panose="020F0502020204030203" pitchFamily="34" charset="0"/>
                <a:ea typeface="Lato" panose="020F0502020204030203" pitchFamily="34" charset="0"/>
                <a:cs typeface="Lato" panose="020F0502020204030203" pitchFamily="34" charset="0"/>
              </a:rPr>
              <a:t>Example</a:t>
            </a:r>
          </a:p>
          <a:p>
            <a:r>
              <a:rPr lang="en-US" sz="2000" b="1" dirty="0">
                <a:latin typeface="Lato" panose="020F0502020204030203" pitchFamily="34" charset="0"/>
                <a:ea typeface="Lato" panose="020F0502020204030203" pitchFamily="34" charset="0"/>
                <a:cs typeface="Lato" panose="020F0502020204030203" pitchFamily="34" charset="0"/>
              </a:rPr>
              <a:t>Safety</a:t>
            </a:r>
          </a:p>
          <a:p>
            <a:r>
              <a:rPr lang="en-US" sz="2000" b="1" dirty="0">
                <a:latin typeface="Lato" panose="020F0502020204030203" pitchFamily="34" charset="0"/>
                <a:ea typeface="Lato" panose="020F0502020204030203" pitchFamily="34" charset="0"/>
                <a:cs typeface="Lato" panose="020F0502020204030203" pitchFamily="34" charset="0"/>
              </a:rPr>
              <a:t>Manual</a:t>
            </a:r>
          </a:p>
          <a:p>
            <a:r>
              <a:rPr lang="en-US" sz="2000" b="1" dirty="0">
                <a:latin typeface="Lato" panose="020F0502020204030203" pitchFamily="34" charset="0"/>
                <a:ea typeface="Lato" panose="020F0502020204030203" pitchFamily="34" charset="0"/>
                <a:cs typeface="Lato" panose="020F0502020204030203" pitchFamily="34" charset="0"/>
              </a:rPr>
              <a:t>FSTP</a:t>
            </a:r>
          </a:p>
        </p:txBody>
      </p:sp>
      <p:pic>
        <p:nvPicPr>
          <p:cNvPr id="34" name="Picture 33">
            <a:extLst>
              <a:ext uri="{FF2B5EF4-FFF2-40B4-BE49-F238E27FC236}">
                <a16:creationId xmlns:a16="http://schemas.microsoft.com/office/drawing/2014/main" id="{35207570-461F-1EEC-F729-1BABB5ED517E}"/>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758594" y="8255851"/>
            <a:ext cx="1444625" cy="1444625"/>
          </a:xfrm>
          <a:prstGeom prst="rect">
            <a:avLst/>
          </a:prstGeom>
          <a:solidFill>
            <a:srgbClr val="3D6875"/>
          </a:solidFill>
        </p:spPr>
      </p:pic>
      <p:sp>
        <p:nvSpPr>
          <p:cNvPr id="6" name="TextBox 5">
            <a:extLst>
              <a:ext uri="{FF2B5EF4-FFF2-40B4-BE49-F238E27FC236}">
                <a16:creationId xmlns:a16="http://schemas.microsoft.com/office/drawing/2014/main" id="{11B11935-5926-9633-DE59-90A1BA7C426A}"/>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2ED924F9-68A6-3258-0759-197332AD636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13</a:t>
            </a:fld>
            <a:endParaRPr lang="en-FR">
              <a:solidFill>
                <a:schemeClr val="tx1"/>
              </a:solidFill>
            </a:endParaRPr>
          </a:p>
        </p:txBody>
      </p:sp>
    </p:spTree>
    <p:extLst>
      <p:ext uri="{BB962C8B-B14F-4D97-AF65-F5344CB8AC3E}">
        <p14:creationId xmlns:p14="http://schemas.microsoft.com/office/powerpoint/2010/main" val="272667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B101-17B0-D931-AAF4-C43EC1A30C4A}"/>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475A0C92-B25F-1725-FE9E-AC43D4DE8197}"/>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3CA4F47D-37EA-A413-BD6D-0CC5F8B79C07}"/>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Mitigative </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57E271E4-322C-ED6A-9024-5241555AF7E3}"/>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a:solidFill>
              <a:schemeClr val="bg1"/>
            </a:solidFill>
          </a:ln>
        </p:spPr>
      </p:pic>
      <p:sp>
        <p:nvSpPr>
          <p:cNvPr id="7" name="Rounded Rectangle 6">
            <a:extLst>
              <a:ext uri="{FF2B5EF4-FFF2-40B4-BE49-F238E27FC236}">
                <a16:creationId xmlns:a16="http://schemas.microsoft.com/office/drawing/2014/main" id="{187F9B3F-F0ED-8EB7-8AC5-8B53F4DFA8D0}"/>
              </a:ext>
            </a:extLst>
          </p:cNvPr>
          <p:cNvSpPr/>
          <p:nvPr/>
        </p:nvSpPr>
        <p:spPr>
          <a:xfrm>
            <a:off x="1195721" y="8241963"/>
            <a:ext cx="4083937" cy="1258299"/>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IPCC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Rounded Rectangle 8">
            <a:extLst>
              <a:ext uri="{FF2B5EF4-FFF2-40B4-BE49-F238E27FC236}">
                <a16:creationId xmlns:a16="http://schemas.microsoft.com/office/drawing/2014/main" id="{AAC9AD11-4071-ABAC-EA35-B314F226C9FE}"/>
              </a:ext>
            </a:extLst>
          </p:cNvPr>
          <p:cNvSpPr>
            <a:spLocks/>
          </p:cNvSpPr>
          <p:nvPr/>
        </p:nvSpPr>
        <p:spPr>
          <a:xfrm>
            <a:off x="1225092" y="7628021"/>
            <a:ext cx="16880028" cy="581352"/>
          </a:xfrm>
          <a:prstGeom prst="roundRect">
            <a:avLst/>
          </a:prstGeom>
          <a:solidFill>
            <a:schemeClr val="bg1"/>
          </a:solidFill>
          <a:ln w="38100">
            <a:solidFill>
              <a:srgbClr val="C89E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Lato" panose="020F0502020204030203" pitchFamily="34" charset="0"/>
                <a:ea typeface="Lato" panose="020F0502020204030203" pitchFamily="34" charset="0"/>
                <a:cs typeface="Lato" panose="020F0502020204030203" pitchFamily="34" charset="0"/>
              </a:rPr>
              <a:t>ENERGY </a:t>
            </a:r>
            <a:r>
              <a:rPr lang="en-US" sz="3200" dirty="0">
                <a:solidFill>
                  <a:srgbClr val="C89E42"/>
                </a:solidFill>
                <a:latin typeface="Lato" panose="020F0502020204030203" pitchFamily="34" charset="0"/>
                <a:ea typeface="Lato" panose="020F0502020204030203" pitchFamily="34" charset="0"/>
                <a:cs typeface="Lato" panose="020F0502020204030203" pitchFamily="34" charset="0"/>
              </a:rPr>
              <a:t>PERFORMANCE AND CARBON EMISSIONS AND MONITORING TOOL  </a:t>
            </a:r>
            <a:endParaRPr lang="en-US" sz="2800" dirty="0">
              <a:solidFill>
                <a:srgbClr val="C89E42"/>
              </a:solidFill>
              <a:latin typeface="Lato" panose="020F0502020204030203" pitchFamily="34" charset="0"/>
              <a:ea typeface="Lato" panose="020F0502020204030203" pitchFamily="34" charset="0"/>
              <a:cs typeface="Lato" panose="020F0502020204030203" pitchFamily="34" charset="0"/>
            </a:endParaRPr>
          </a:p>
        </p:txBody>
      </p:sp>
      <p:sp>
        <p:nvSpPr>
          <p:cNvPr id="11" name="Rounded Rectangle 10">
            <a:extLst>
              <a:ext uri="{FF2B5EF4-FFF2-40B4-BE49-F238E27FC236}">
                <a16:creationId xmlns:a16="http://schemas.microsoft.com/office/drawing/2014/main" id="{DFD08620-F7E8-77AB-F37A-6FFDA9F33276}"/>
              </a:ext>
            </a:extLst>
          </p:cNvPr>
          <p:cNvSpPr/>
          <p:nvPr/>
        </p:nvSpPr>
        <p:spPr>
          <a:xfrm>
            <a:off x="5470875" y="8241963"/>
            <a:ext cx="4083937" cy="1258299"/>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IPCC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Rounded Rectangle 11">
            <a:extLst>
              <a:ext uri="{FF2B5EF4-FFF2-40B4-BE49-F238E27FC236}">
                <a16:creationId xmlns:a16="http://schemas.microsoft.com/office/drawing/2014/main" id="{C468E645-B45E-7834-A917-3E7DFF5DBB10}"/>
              </a:ext>
            </a:extLst>
          </p:cNvPr>
          <p:cNvSpPr/>
          <p:nvPr/>
        </p:nvSpPr>
        <p:spPr>
          <a:xfrm>
            <a:off x="14021183" y="8241963"/>
            <a:ext cx="4083937" cy="1258299"/>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IPCC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3" name="Rounded Rectangle 12">
            <a:extLst>
              <a:ext uri="{FF2B5EF4-FFF2-40B4-BE49-F238E27FC236}">
                <a16:creationId xmlns:a16="http://schemas.microsoft.com/office/drawing/2014/main" id="{6A758B15-D712-2198-C12C-FB513FBFAAAA}"/>
              </a:ext>
            </a:extLst>
          </p:cNvPr>
          <p:cNvSpPr/>
          <p:nvPr/>
        </p:nvSpPr>
        <p:spPr>
          <a:xfrm>
            <a:off x="9746029" y="8241963"/>
            <a:ext cx="4083937" cy="1258299"/>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IPCC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A2E7A82C-6D8C-313C-5071-B3373402445D}"/>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6DF7834C-5EB1-B3EB-53C0-643E81B9AB8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14</a:t>
            </a:fld>
            <a:endParaRPr lang="en-FR">
              <a:solidFill>
                <a:schemeClr val="tx1"/>
              </a:solidFill>
            </a:endParaRPr>
          </a:p>
        </p:txBody>
      </p:sp>
    </p:spTree>
    <p:extLst>
      <p:ext uri="{BB962C8B-B14F-4D97-AF65-F5344CB8AC3E}">
        <p14:creationId xmlns:p14="http://schemas.microsoft.com/office/powerpoint/2010/main" val="3758540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0F05F4-CC5D-1485-1577-D1C58748757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28AAF11-4D6E-5BFF-96DF-3AD43986B8C7}"/>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8D7D1D5C-24C2-B30C-2D79-4F5D55D7BFBB}"/>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Mitigative</a:t>
            </a:r>
            <a:r>
              <a:rPr lang="en-US" sz="6000" dirty="0">
                <a:latin typeface="Lato" panose="020F0502020204030203" pitchFamily="34" charset="0"/>
                <a:ea typeface="Lato" panose="020F0502020204030203" pitchFamily="34" charset="0"/>
                <a:cs typeface="Lato" panose="020F0502020204030203" pitchFamily="34" charset="0"/>
              </a:rPr>
              <a:t> </a:t>
            </a:r>
            <a:endParaRPr lang="en-IE" sz="600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F0016478-2DD7-F42D-D3A1-2FB6BCEE41B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705326" y="358722"/>
            <a:ext cx="1458881" cy="594360"/>
          </a:xfrm>
          <a:prstGeom prst="rect">
            <a:avLst/>
          </a:prstGeom>
        </p:spPr>
      </p:pic>
      <p:sp>
        <p:nvSpPr>
          <p:cNvPr id="6" name="TextBox 5">
            <a:extLst>
              <a:ext uri="{FF2B5EF4-FFF2-40B4-BE49-F238E27FC236}">
                <a16:creationId xmlns:a16="http://schemas.microsoft.com/office/drawing/2014/main" id="{24964E56-BB42-F01B-199A-08D76208D2EA}"/>
              </a:ext>
            </a:extLst>
          </p:cNvPr>
          <p:cNvSpPr txBox="1"/>
          <p:nvPr/>
        </p:nvSpPr>
        <p:spPr>
          <a:xfrm>
            <a:off x="882282" y="4306784"/>
            <a:ext cx="4646119" cy="4247317"/>
          </a:xfrm>
          <a:prstGeom prst="rect">
            <a:avLst/>
          </a:prstGeom>
          <a:noFill/>
        </p:spPr>
        <p:txBody>
          <a:bodyPr wrap="square" rtlCol="0">
            <a:spAutoFit/>
          </a:bodyPr>
          <a:lstStyle/>
          <a:p>
            <a:r>
              <a:rPr lang="en-US" sz="2800" b="1" dirty="0">
                <a:solidFill>
                  <a:schemeClr val="tx2"/>
                </a:solidFill>
                <a:latin typeface="Lato" panose="020F0502020204030203" pitchFamily="34" charset="0"/>
                <a:ea typeface="Lato" panose="020F0502020204030203" pitchFamily="34" charset="0"/>
                <a:cs typeface="Lato" panose="020F0502020204030203" pitchFamily="34" charset="0"/>
              </a:rPr>
              <a:t>Community Baseline (1,000 people)</a:t>
            </a:r>
          </a:p>
          <a:p>
            <a:endParaRPr lang="en-US" sz="2800" b="1" dirty="0">
              <a:latin typeface="Lato" panose="020F0502020204030203" pitchFamily="34" charset="0"/>
              <a:ea typeface="Lato" panose="020F0502020204030203" pitchFamily="34" charset="0"/>
              <a:cs typeface="Lato" panose="020F0502020204030203" pitchFamily="34" charset="0"/>
            </a:endParaRPr>
          </a:p>
          <a:p>
            <a:r>
              <a:rPr lang="en-US" sz="2800" dirty="0">
                <a:latin typeface="Lato" panose="020F0502020204030203" pitchFamily="34" charset="0"/>
                <a:ea typeface="Lato" panose="020F0502020204030203" pitchFamily="34" charset="0"/>
                <a:cs typeface="Lato" panose="020F0502020204030203" pitchFamily="34" charset="0"/>
              </a:rPr>
              <a:t>70% unlined pit latrines (no flush)</a:t>
            </a:r>
          </a:p>
          <a:p>
            <a:r>
              <a:rPr lang="en-US" sz="2800" dirty="0">
                <a:latin typeface="Lato" panose="020F0502020204030203" pitchFamily="34" charset="0"/>
                <a:ea typeface="Lato" panose="020F0502020204030203" pitchFamily="34" charset="0"/>
                <a:cs typeface="Lato" panose="020F0502020204030203" pitchFamily="34" charset="0"/>
              </a:rPr>
              <a:t>30% open defecation</a:t>
            </a:r>
          </a:p>
          <a:p>
            <a:endParaRPr lang="en-US" sz="2800" b="1" dirty="0">
              <a:latin typeface="Lato" panose="020F0502020204030203" pitchFamily="34" charset="0"/>
              <a:ea typeface="Lato" panose="020F0502020204030203" pitchFamily="34" charset="0"/>
              <a:cs typeface="Lato" panose="020F0502020204030203" pitchFamily="34" charset="0"/>
            </a:endParaRPr>
          </a:p>
          <a:p>
            <a:r>
              <a:rPr lang="en-US" sz="2800" b="1" dirty="0">
                <a:solidFill>
                  <a:schemeClr val="tx2"/>
                </a:solidFill>
                <a:latin typeface="Lato" panose="020F0502020204030203" pitchFamily="34" charset="0"/>
                <a:ea typeface="Lato" panose="020F0502020204030203" pitchFamily="34" charset="0"/>
                <a:cs typeface="Lato" panose="020F0502020204030203" pitchFamily="34" charset="0"/>
              </a:rPr>
              <a:t>Emissions:</a:t>
            </a:r>
            <a:r>
              <a:rPr lang="en-US" sz="28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2800" dirty="0">
                <a:latin typeface="Lato" panose="020F0502020204030203" pitchFamily="34" charset="0"/>
                <a:ea typeface="Lato" panose="020F0502020204030203" pitchFamily="34" charset="0"/>
                <a:cs typeface="Lato" panose="020F0502020204030203" pitchFamily="34" charset="0"/>
              </a:rPr>
              <a:t>24,520 kg CO₂ eq/year  or </a:t>
            </a:r>
            <a:r>
              <a:rPr lang="en-US" sz="2800" b="1" dirty="0">
                <a:solidFill>
                  <a:schemeClr val="tx2"/>
                </a:solidFill>
                <a:latin typeface="Lato" panose="020F0502020204030203" pitchFamily="34" charset="0"/>
                <a:ea typeface="Lato" panose="020F0502020204030203" pitchFamily="34" charset="0"/>
                <a:cs typeface="Lato" panose="020F0502020204030203" pitchFamily="34" charset="0"/>
              </a:rPr>
              <a:t>24.5 </a:t>
            </a:r>
            <a:r>
              <a:rPr lang="en-US" sz="2800" dirty="0">
                <a:solidFill>
                  <a:schemeClr val="tx2"/>
                </a:solidFill>
                <a:latin typeface="Lato" panose="020F0502020204030203" pitchFamily="34" charset="0"/>
                <a:ea typeface="Lato" panose="020F0502020204030203" pitchFamily="34" charset="0"/>
                <a:cs typeface="Lato" panose="020F0502020204030203" pitchFamily="34" charset="0"/>
              </a:rPr>
              <a:t>kg</a:t>
            </a:r>
            <a:r>
              <a:rPr lang="en-US" sz="2800" b="1"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2800" dirty="0">
                <a:solidFill>
                  <a:schemeClr val="tx2"/>
                </a:solidFill>
                <a:latin typeface="Lato" panose="020F0502020204030203" pitchFamily="34" charset="0"/>
                <a:ea typeface="Lato" panose="020F0502020204030203" pitchFamily="34" charset="0"/>
                <a:cs typeface="Lato" panose="020F0502020204030203" pitchFamily="34" charset="0"/>
              </a:rPr>
              <a:t>/person</a:t>
            </a: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a:t>
            </a:r>
          </a:p>
          <a:p>
            <a:endParaRPr lang="en-US" dirty="0"/>
          </a:p>
        </p:txBody>
      </p:sp>
      <p:sp>
        <p:nvSpPr>
          <p:cNvPr id="8" name="TextBox 7">
            <a:extLst>
              <a:ext uri="{FF2B5EF4-FFF2-40B4-BE49-F238E27FC236}">
                <a16:creationId xmlns:a16="http://schemas.microsoft.com/office/drawing/2014/main" id="{46866973-8C9C-A790-78E9-3048B5A59929}"/>
              </a:ext>
            </a:extLst>
          </p:cNvPr>
          <p:cNvSpPr txBox="1"/>
          <p:nvPr/>
        </p:nvSpPr>
        <p:spPr>
          <a:xfrm>
            <a:off x="6139992" y="4306784"/>
            <a:ext cx="4646119" cy="4678204"/>
          </a:xfrm>
          <a:prstGeom prst="rect">
            <a:avLst/>
          </a:prstGeom>
          <a:noFill/>
        </p:spPr>
        <p:txBody>
          <a:bodyPr wrap="square" rtlCol="0">
            <a:spAutoFit/>
          </a:bodyPr>
          <a:lstStyle/>
          <a:p>
            <a:r>
              <a:rPr lang="en-US" sz="2800" b="1" dirty="0">
                <a:solidFill>
                  <a:schemeClr val="accent3"/>
                </a:solidFill>
                <a:latin typeface="Lato" panose="020F0502020204030203" pitchFamily="34" charset="0"/>
                <a:ea typeface="Lato" panose="020F0502020204030203" pitchFamily="34" charset="0"/>
                <a:cs typeface="Lato" panose="020F0502020204030203" pitchFamily="34" charset="0"/>
              </a:rPr>
              <a:t>Scenario 1: Unmitigated Improvement</a:t>
            </a:r>
          </a:p>
          <a:p>
            <a:endParaRPr lang="en-US" sz="2800" b="1" dirty="0">
              <a:latin typeface="Lato" panose="020F0502020204030203" pitchFamily="34" charset="0"/>
              <a:ea typeface="Lato" panose="020F0502020204030203" pitchFamily="34" charset="0"/>
              <a:cs typeface="Lato" panose="020F0502020204030203" pitchFamily="34" charset="0"/>
            </a:endParaRPr>
          </a:p>
          <a:p>
            <a:r>
              <a:rPr lang="en-US" sz="2800" dirty="0">
                <a:latin typeface="Lato" panose="020F0502020204030203" pitchFamily="34" charset="0"/>
                <a:ea typeface="Lato" panose="020F0502020204030203" pitchFamily="34" charset="0"/>
                <a:cs typeface="Lato" panose="020F0502020204030203" pitchFamily="34" charset="0"/>
              </a:rPr>
              <a:t>100% septic tanks + low-flush toilets, with safe effluent infiltration</a:t>
            </a:r>
          </a:p>
          <a:p>
            <a:pPr>
              <a:buFont typeface="Arial" panose="020B0604020202020204" pitchFamily="34" charset="0"/>
              <a:buChar char="•"/>
            </a:pPr>
            <a:endParaRPr lang="en-US" sz="2800" b="1" dirty="0">
              <a:latin typeface="Lato" panose="020F0502020204030203" pitchFamily="34" charset="0"/>
              <a:ea typeface="Lato" panose="020F0502020204030203" pitchFamily="34" charset="0"/>
              <a:cs typeface="Lato" panose="020F0502020204030203" pitchFamily="34" charset="0"/>
            </a:endParaRPr>
          </a:p>
          <a:p>
            <a:r>
              <a:rPr lang="en-US" sz="2800" b="1" dirty="0">
                <a:solidFill>
                  <a:schemeClr val="accent3"/>
                </a:solidFill>
                <a:latin typeface="Lato" panose="020F0502020204030203" pitchFamily="34" charset="0"/>
                <a:ea typeface="Lato" panose="020F0502020204030203" pitchFamily="34" charset="0"/>
                <a:cs typeface="Lato" panose="020F0502020204030203" pitchFamily="34" charset="0"/>
              </a:rPr>
              <a:t>Emissions:</a:t>
            </a:r>
            <a:r>
              <a:rPr lang="en-US" sz="2800" dirty="0">
                <a:solidFill>
                  <a:schemeClr val="accent3"/>
                </a:solidFill>
                <a:latin typeface="Lato" panose="020F0502020204030203" pitchFamily="34" charset="0"/>
                <a:ea typeface="Lato" panose="020F0502020204030203" pitchFamily="34" charset="0"/>
                <a:cs typeface="Lato" panose="020F0502020204030203" pitchFamily="34" charset="0"/>
              </a:rPr>
              <a:t> </a:t>
            </a:r>
            <a:r>
              <a:rPr lang="en-US" sz="2800" dirty="0">
                <a:latin typeface="Lato" panose="020F0502020204030203" pitchFamily="34" charset="0"/>
                <a:ea typeface="Lato" panose="020F0502020204030203" pitchFamily="34" charset="0"/>
                <a:cs typeface="Lato" panose="020F0502020204030203" pitchFamily="34" charset="0"/>
              </a:rPr>
              <a:t>137,751 kg CO₂ eq/year  or </a:t>
            </a:r>
            <a:r>
              <a:rPr lang="en-US" sz="2800" b="1" dirty="0">
                <a:solidFill>
                  <a:schemeClr val="accent3"/>
                </a:solidFill>
                <a:latin typeface="Lato" panose="020F0502020204030203" pitchFamily="34" charset="0"/>
                <a:ea typeface="Lato" panose="020F0502020204030203" pitchFamily="34" charset="0"/>
                <a:cs typeface="Lato" panose="020F0502020204030203" pitchFamily="34" charset="0"/>
              </a:rPr>
              <a:t>138 </a:t>
            </a:r>
            <a:r>
              <a:rPr lang="en-US" sz="2800" dirty="0">
                <a:solidFill>
                  <a:schemeClr val="accent3"/>
                </a:solidFill>
                <a:latin typeface="Lato" panose="020F0502020204030203" pitchFamily="34" charset="0"/>
                <a:ea typeface="Lato" panose="020F0502020204030203" pitchFamily="34" charset="0"/>
                <a:cs typeface="Lato" panose="020F0502020204030203" pitchFamily="34" charset="0"/>
              </a:rPr>
              <a:t>kg /person) </a:t>
            </a:r>
            <a:r>
              <a:rPr lang="en-US" sz="2800" b="1" u="sng" dirty="0">
                <a:solidFill>
                  <a:schemeClr val="accent3"/>
                </a:solidFill>
                <a:latin typeface="Lato" panose="020F0502020204030203" pitchFamily="34" charset="0"/>
                <a:ea typeface="Lato" panose="020F0502020204030203" pitchFamily="34" charset="0"/>
                <a:cs typeface="Lato" panose="020F0502020204030203" pitchFamily="34" charset="0"/>
              </a:rPr>
              <a:t>6 x Increase!</a:t>
            </a:r>
            <a:endParaRPr lang="en-US" sz="2800" u="sng" dirty="0">
              <a:solidFill>
                <a:schemeClr val="accent3"/>
              </a:solidFill>
              <a:latin typeface="Lato" panose="020F0502020204030203" pitchFamily="34" charset="0"/>
              <a:ea typeface="Lato" panose="020F0502020204030203" pitchFamily="34" charset="0"/>
              <a:cs typeface="Lato" panose="020F0502020204030203" pitchFamily="34" charset="0"/>
            </a:endParaRPr>
          </a:p>
          <a:p>
            <a:endParaRPr lang="en-US" dirty="0"/>
          </a:p>
        </p:txBody>
      </p:sp>
      <p:sp>
        <p:nvSpPr>
          <p:cNvPr id="10" name="TextBox 9">
            <a:extLst>
              <a:ext uri="{FF2B5EF4-FFF2-40B4-BE49-F238E27FC236}">
                <a16:creationId xmlns:a16="http://schemas.microsoft.com/office/drawing/2014/main" id="{E88BFCF9-D842-8420-0C8C-0E2FA5DA6A2C}"/>
              </a:ext>
            </a:extLst>
          </p:cNvPr>
          <p:cNvSpPr txBox="1"/>
          <p:nvPr/>
        </p:nvSpPr>
        <p:spPr>
          <a:xfrm>
            <a:off x="11397702" y="4306784"/>
            <a:ext cx="4645152" cy="5109091"/>
          </a:xfrm>
          <a:prstGeom prst="rect">
            <a:avLst/>
          </a:prstGeom>
          <a:solidFill>
            <a:schemeClr val="bg1"/>
          </a:solidFill>
        </p:spPr>
        <p:txBody>
          <a:bodyPr wrap="square" rtlCol="0">
            <a:spAutoFit/>
          </a:bodyPr>
          <a:lstStyle/>
          <a:p>
            <a:r>
              <a:rPr lang="en-US" sz="2800" b="1" dirty="0">
                <a:solidFill>
                  <a:schemeClr val="accent5"/>
                </a:solidFill>
              </a:rPr>
              <a:t>Scenario 2: Mitigated Composting Toilets</a:t>
            </a:r>
          </a:p>
          <a:p>
            <a:endParaRPr lang="en-US" sz="2800" dirty="0"/>
          </a:p>
          <a:p>
            <a:r>
              <a:rPr lang="en-US" sz="2800" dirty="0"/>
              <a:t>100% composting toilets (well-managed).</a:t>
            </a:r>
          </a:p>
          <a:p>
            <a:endParaRPr lang="en-US" sz="2800" b="1" dirty="0"/>
          </a:p>
          <a:p>
            <a:r>
              <a:rPr lang="en-US" sz="2800" b="1" dirty="0">
                <a:solidFill>
                  <a:schemeClr val="accent5"/>
                </a:solidFill>
              </a:rPr>
              <a:t>Emissions</a:t>
            </a:r>
            <a:r>
              <a:rPr lang="en-US" sz="2800" b="1" dirty="0"/>
              <a:t>:</a:t>
            </a:r>
            <a:r>
              <a:rPr lang="en-US" sz="2800" dirty="0"/>
              <a:t> 597 kg CO₂ eq/year or </a:t>
            </a:r>
            <a:r>
              <a:rPr lang="en-US" sz="2800" dirty="0">
                <a:solidFill>
                  <a:schemeClr val="accent5"/>
                </a:solidFill>
              </a:rPr>
              <a:t>0.6 kg/person</a:t>
            </a:r>
            <a:br>
              <a:rPr lang="en-US" sz="2800" dirty="0"/>
            </a:br>
            <a:endParaRPr lang="en-US" sz="2800" dirty="0"/>
          </a:p>
          <a:p>
            <a:r>
              <a:rPr lang="en-US" sz="2800" b="1" dirty="0">
                <a:solidFill>
                  <a:schemeClr val="accent5"/>
                </a:solidFill>
              </a:rPr>
              <a:t>230 times lower than unmitigated!</a:t>
            </a:r>
            <a:endParaRPr lang="en-US" sz="2800" dirty="0">
              <a:solidFill>
                <a:schemeClr val="accent5"/>
              </a:solidFill>
            </a:endParaRPr>
          </a:p>
          <a:p>
            <a:endParaRPr lang="en-US" dirty="0"/>
          </a:p>
        </p:txBody>
      </p:sp>
      <p:sp>
        <p:nvSpPr>
          <p:cNvPr id="7" name="TextBox 6">
            <a:extLst>
              <a:ext uri="{FF2B5EF4-FFF2-40B4-BE49-F238E27FC236}">
                <a16:creationId xmlns:a16="http://schemas.microsoft.com/office/drawing/2014/main" id="{81C83771-A709-3CF9-68D9-A2C625A215B4}"/>
              </a:ext>
            </a:extLst>
          </p:cNvPr>
          <p:cNvSpPr txBox="1"/>
          <p:nvPr/>
        </p:nvSpPr>
        <p:spPr>
          <a:xfrm>
            <a:off x="16434766" y="8163342"/>
            <a:ext cx="2982787" cy="2308324"/>
          </a:xfrm>
          <a:prstGeom prst="rect">
            <a:avLst/>
          </a:prstGeom>
          <a:noFill/>
        </p:spPr>
        <p:txBody>
          <a:bodyPr wrap="square" rtlCol="0">
            <a:spAutoFit/>
          </a:bodyPr>
          <a:lstStyle/>
          <a:p>
            <a:r>
              <a:rPr lang="en-US" sz="2400" dirty="0">
                <a:solidFill>
                  <a:schemeClr val="bg1"/>
                </a:solidFill>
                <a:latin typeface="Lato" panose="020F0502020204030203" pitchFamily="34" charset="77"/>
              </a:rPr>
              <a:t>How to estimate the GHG emissions will be explained and practiced  during the exercise after the break.</a:t>
            </a:r>
          </a:p>
        </p:txBody>
      </p:sp>
      <p:sp>
        <p:nvSpPr>
          <p:cNvPr id="9" name="TextBox 8">
            <a:extLst>
              <a:ext uri="{FF2B5EF4-FFF2-40B4-BE49-F238E27FC236}">
                <a16:creationId xmlns:a16="http://schemas.microsoft.com/office/drawing/2014/main" id="{F1E9B921-2505-31AF-34D8-5A91B580E4A9}"/>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E2D63D63-A4AA-9018-461E-2553B8C707F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15</a:t>
            </a:fld>
            <a:endParaRPr lang="en-FR">
              <a:solidFill>
                <a:schemeClr val="tx1"/>
              </a:solidFill>
            </a:endParaRPr>
          </a:p>
        </p:txBody>
      </p:sp>
    </p:spTree>
    <p:extLst>
      <p:ext uri="{BB962C8B-B14F-4D97-AF65-F5344CB8AC3E}">
        <p14:creationId xmlns:p14="http://schemas.microsoft.com/office/powerpoint/2010/main" val="133798977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7A97-BA8C-75FD-5C5B-8E6FCA6075A3}"/>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93AE8F93-2325-40CE-75B4-6478ECA3DBC2}"/>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0F873930-5B99-2BBB-9926-5AFD2274E6D1}"/>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Adaptative &amp; Resilient</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A41D4019-17E2-C4E0-4ECC-C1CBE4A8D20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a:solidFill>
              <a:schemeClr val="bg1"/>
            </a:solidFill>
          </a:ln>
        </p:spPr>
      </p:pic>
      <p:sp>
        <p:nvSpPr>
          <p:cNvPr id="7" name="Rounded Rectangle 6">
            <a:extLst>
              <a:ext uri="{FF2B5EF4-FFF2-40B4-BE49-F238E27FC236}">
                <a16:creationId xmlns:a16="http://schemas.microsoft.com/office/drawing/2014/main" id="{79CA4225-851F-F61B-3E49-AB5790212AC2}"/>
              </a:ext>
            </a:extLst>
          </p:cNvPr>
          <p:cNvSpPr/>
          <p:nvPr/>
        </p:nvSpPr>
        <p:spPr>
          <a:xfrm>
            <a:off x="1225092" y="8199191"/>
            <a:ext cx="4080555"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9" name="Rounded Rectangle 8">
            <a:extLst>
              <a:ext uri="{FF2B5EF4-FFF2-40B4-BE49-F238E27FC236}">
                <a16:creationId xmlns:a16="http://schemas.microsoft.com/office/drawing/2014/main" id="{695045CB-2667-DF60-059F-F923604A9858}"/>
              </a:ext>
            </a:extLst>
          </p:cNvPr>
          <p:cNvSpPr>
            <a:spLocks/>
          </p:cNvSpPr>
          <p:nvPr/>
        </p:nvSpPr>
        <p:spPr>
          <a:xfrm>
            <a:off x="1225092" y="7628021"/>
            <a:ext cx="16880028"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Lato" panose="020F0502020204030203" pitchFamily="34" charset="0"/>
                <a:ea typeface="Lato" panose="020F0502020204030203" pitchFamily="34" charset="0"/>
                <a:cs typeface="Lato" panose="020F0502020204030203" pitchFamily="34" charset="0"/>
              </a:rPr>
              <a:t>UNICEF‑GWP RISK ASSESSMENT </a:t>
            </a:r>
          </a:p>
        </p:txBody>
      </p:sp>
      <p:sp>
        <p:nvSpPr>
          <p:cNvPr id="14" name="Rounded Rectangle 13">
            <a:extLst>
              <a:ext uri="{FF2B5EF4-FFF2-40B4-BE49-F238E27FC236}">
                <a16:creationId xmlns:a16="http://schemas.microsoft.com/office/drawing/2014/main" id="{B8BB3C8D-0D16-092C-8047-52257E716011}"/>
              </a:ext>
            </a:extLst>
          </p:cNvPr>
          <p:cNvSpPr/>
          <p:nvPr/>
        </p:nvSpPr>
        <p:spPr>
          <a:xfrm>
            <a:off x="5323935" y="8198073"/>
            <a:ext cx="4177492"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15" name="Rounded Rectangle 14">
            <a:extLst>
              <a:ext uri="{FF2B5EF4-FFF2-40B4-BE49-F238E27FC236}">
                <a16:creationId xmlns:a16="http://schemas.microsoft.com/office/drawing/2014/main" id="{9978930E-6ADF-58AC-CCBE-6779840C3AB9}"/>
              </a:ext>
            </a:extLst>
          </p:cNvPr>
          <p:cNvSpPr/>
          <p:nvPr/>
        </p:nvSpPr>
        <p:spPr>
          <a:xfrm>
            <a:off x="9540256" y="8198073"/>
            <a:ext cx="4272162"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16" name="Rounded Rectangle 15">
            <a:extLst>
              <a:ext uri="{FF2B5EF4-FFF2-40B4-BE49-F238E27FC236}">
                <a16:creationId xmlns:a16="http://schemas.microsoft.com/office/drawing/2014/main" id="{46418BDA-CBD7-634C-6A8F-9038EA8B629B}"/>
              </a:ext>
            </a:extLst>
          </p:cNvPr>
          <p:cNvSpPr/>
          <p:nvPr/>
        </p:nvSpPr>
        <p:spPr>
          <a:xfrm>
            <a:off x="13832959" y="8198073"/>
            <a:ext cx="4272162"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2" name="TextBox 1">
            <a:extLst>
              <a:ext uri="{FF2B5EF4-FFF2-40B4-BE49-F238E27FC236}">
                <a16:creationId xmlns:a16="http://schemas.microsoft.com/office/drawing/2014/main" id="{FAFD2403-7278-60D8-2EDA-1D01BF73080A}"/>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A10B21B9-0886-DAD1-E689-28176DF25510}"/>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16</a:t>
            </a:fld>
            <a:endParaRPr lang="en-FR">
              <a:solidFill>
                <a:schemeClr val="tx1"/>
              </a:solidFill>
            </a:endParaRPr>
          </a:p>
        </p:txBody>
      </p:sp>
    </p:spTree>
    <p:extLst>
      <p:ext uri="{BB962C8B-B14F-4D97-AF65-F5344CB8AC3E}">
        <p14:creationId xmlns:p14="http://schemas.microsoft.com/office/powerpoint/2010/main" val="338394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02731-AE28-4633-2543-08DF6469163D}"/>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0D8F4A0B-8267-6618-5DE0-483BA805A2A8}"/>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3EF92819-B06A-8C65-BBFD-9FE36002C394}"/>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Adaptative &amp; Resilient</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sp>
        <p:nvSpPr>
          <p:cNvPr id="16" name="Rounded Rectangle 15">
            <a:extLst>
              <a:ext uri="{FF2B5EF4-FFF2-40B4-BE49-F238E27FC236}">
                <a16:creationId xmlns:a16="http://schemas.microsoft.com/office/drawing/2014/main" id="{FCEB9605-2AC5-F4E6-32FB-5929A2F93F89}"/>
              </a:ext>
            </a:extLst>
          </p:cNvPr>
          <p:cNvSpPr/>
          <p:nvPr/>
        </p:nvSpPr>
        <p:spPr>
          <a:xfrm>
            <a:off x="15337909" y="3321146"/>
            <a:ext cx="4272162"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4" name="TextBox 3">
            <a:extLst>
              <a:ext uri="{FF2B5EF4-FFF2-40B4-BE49-F238E27FC236}">
                <a16:creationId xmlns:a16="http://schemas.microsoft.com/office/drawing/2014/main" id="{ACBECB1D-6427-2598-D5F4-45ECB133013A}"/>
              </a:ext>
            </a:extLst>
          </p:cNvPr>
          <p:cNvSpPr txBox="1"/>
          <p:nvPr/>
        </p:nvSpPr>
        <p:spPr>
          <a:xfrm>
            <a:off x="1225092" y="3340863"/>
            <a:ext cx="13172020" cy="901144"/>
          </a:xfrm>
          <a:prstGeom prst="rect">
            <a:avLst/>
          </a:prstGeom>
          <a:noFill/>
        </p:spPr>
        <p:txBody>
          <a:bodyPr wrap="square">
            <a:spAutoFit/>
          </a:bodyPr>
          <a:lstStyle/>
          <a:p>
            <a:pPr marL="0" marR="0" algn="just">
              <a:lnSpc>
                <a:spcPct val="115000"/>
              </a:lnSpc>
              <a:spcBef>
                <a:spcPts val="0"/>
              </a:spcBef>
              <a:spcAft>
                <a:spcPts val="600"/>
              </a:spcAft>
            </a:pPr>
            <a:r>
              <a:rPr lang="en-US" sz="2400" b="1" dirty="0">
                <a:solidFill>
                  <a:srgbClr val="000000"/>
                </a:solidFill>
                <a:effectLst/>
                <a:latin typeface="Lato Light" panose="020F0502020204030203" pitchFamily="34" charset="0"/>
                <a:ea typeface="Lato Light" panose="020F0502020204030203" pitchFamily="34" charset="0"/>
                <a:cs typeface="Lato Light" panose="020F0502020204030203" pitchFamily="34" charset="0"/>
              </a:rPr>
              <a:t>For planning adaptation measures and designing resilient sanitation technologies </a:t>
            </a:r>
            <a:r>
              <a:rPr lang="en-US" sz="2400" b="1" dirty="0">
                <a:solidFill>
                  <a:srgbClr val="5BB19B"/>
                </a:solidFill>
                <a:effectLst/>
                <a:latin typeface="Lato Light" panose="020F0502020204030203" pitchFamily="34" charset="0"/>
                <a:ea typeface="Lato Light" panose="020F0502020204030203" pitchFamily="34" charset="0"/>
                <a:cs typeface="Lato Light" panose="020F0502020204030203" pitchFamily="34" charset="0"/>
              </a:rPr>
              <a:t>UTS ClimateFIRST Framework </a:t>
            </a:r>
            <a:r>
              <a:rPr lang="en-US" sz="2400" b="1" dirty="0">
                <a:solidFill>
                  <a:srgbClr val="000000"/>
                </a:solidFill>
                <a:latin typeface="Lato Light" panose="020F0502020204030203" pitchFamily="34" charset="0"/>
                <a:ea typeface="Lato Light" panose="020F0502020204030203" pitchFamily="34" charset="0"/>
                <a:cs typeface="Lato Light" panose="020F0502020204030203" pitchFamily="34" charset="0"/>
              </a:rPr>
              <a:t>consisting of 5 steps.</a:t>
            </a:r>
          </a:p>
        </p:txBody>
      </p:sp>
      <p:sp>
        <p:nvSpPr>
          <p:cNvPr id="10" name="TextBox 9">
            <a:extLst>
              <a:ext uri="{FF2B5EF4-FFF2-40B4-BE49-F238E27FC236}">
                <a16:creationId xmlns:a16="http://schemas.microsoft.com/office/drawing/2014/main" id="{571102F2-AAE9-0B5D-088B-5FBF95E9B615}"/>
              </a:ext>
            </a:extLst>
          </p:cNvPr>
          <p:cNvSpPr txBox="1"/>
          <p:nvPr/>
        </p:nvSpPr>
        <p:spPr>
          <a:xfrm>
            <a:off x="1225091" y="4782006"/>
            <a:ext cx="6615889" cy="1904496"/>
          </a:xfrm>
          <a:prstGeom prst="rect">
            <a:avLst/>
          </a:prstGeom>
          <a:noFill/>
        </p:spPr>
        <p:txBody>
          <a:bodyPr wrap="square">
            <a:spAutoFit/>
          </a:bodyPr>
          <a:lstStyle/>
          <a:p>
            <a:pPr algn="just">
              <a:lnSpc>
                <a:spcPct val="115000"/>
              </a:lnSpc>
              <a:spcAft>
                <a:spcPts val="600"/>
              </a:spcAft>
            </a:pPr>
            <a:r>
              <a:rPr lang="en-US" sz="2400" b="1" dirty="0">
                <a:solidFill>
                  <a:srgbClr val="C1B092"/>
                </a:solidFill>
                <a:latin typeface="Lato" panose="020F0502020204030203" pitchFamily="34" charset="0"/>
                <a:ea typeface="Lato" panose="020F0502020204030203" pitchFamily="34" charset="0"/>
                <a:cs typeface="Lato" panose="020F0502020204030203" pitchFamily="34" charset="0"/>
              </a:rPr>
              <a:t>STEP 1: SCOPING THE ASSESSMENT</a:t>
            </a:r>
          </a:p>
          <a:p>
            <a:pPr algn="just">
              <a:lnSpc>
                <a:spcPct val="115000"/>
              </a:lnSpc>
              <a:spcAft>
                <a:spcPts val="600"/>
              </a:spcAft>
            </a:pPr>
            <a:r>
              <a:rPr lang="en-US" sz="2400" b="1" dirty="0">
                <a:latin typeface="Lato" panose="020F0502020204030203" pitchFamily="34" charset="0"/>
                <a:ea typeface="Lato" panose="020F0502020204030203" pitchFamily="34" charset="0"/>
                <a:cs typeface="Lato" panose="020F0502020204030203" pitchFamily="34" charset="0"/>
              </a:rPr>
              <a:t>IN Scope: </a:t>
            </a:r>
            <a:r>
              <a:rPr lang="en-US" sz="2400" dirty="0">
                <a:latin typeface="Lato" panose="020F0502020204030203" pitchFamily="34" charset="0"/>
                <a:ea typeface="Lato" panose="020F0502020204030203" pitchFamily="34" charset="0"/>
                <a:cs typeface="Lato" panose="020F0502020204030203" pitchFamily="34" charset="0"/>
              </a:rPr>
              <a:t>Pit-lining, slab, super-structure, vent pipe</a:t>
            </a:r>
          </a:p>
          <a:p>
            <a:pPr algn="just">
              <a:lnSpc>
                <a:spcPct val="115000"/>
              </a:lnSpc>
              <a:spcAft>
                <a:spcPts val="600"/>
              </a:spcAft>
            </a:pPr>
            <a:r>
              <a:rPr lang="en-US" sz="2400" b="1" dirty="0">
                <a:latin typeface="Lato" panose="020F0502020204030203" pitchFamily="34" charset="0"/>
                <a:ea typeface="Lato" panose="020F0502020204030203" pitchFamily="34" charset="0"/>
                <a:cs typeface="Lato" panose="020F0502020204030203" pitchFamily="34" charset="0"/>
              </a:rPr>
              <a:t>OUT of Scope: </a:t>
            </a:r>
            <a:r>
              <a:rPr lang="en-US" sz="2400" dirty="0">
                <a:latin typeface="Lato" panose="020F0502020204030203" pitchFamily="34" charset="0"/>
                <a:ea typeface="Lato" panose="020F0502020204030203" pitchFamily="34" charset="0"/>
                <a:cs typeface="Lato" panose="020F0502020204030203" pitchFamily="34" charset="0"/>
              </a:rPr>
              <a:t>Off-site sludge treatment</a:t>
            </a:r>
          </a:p>
        </p:txBody>
      </p:sp>
      <p:sp>
        <p:nvSpPr>
          <p:cNvPr id="17" name="TextBox 16">
            <a:extLst>
              <a:ext uri="{FF2B5EF4-FFF2-40B4-BE49-F238E27FC236}">
                <a16:creationId xmlns:a16="http://schemas.microsoft.com/office/drawing/2014/main" id="{5C0A2091-B663-1C3B-AB89-6FF4D83413ED}"/>
              </a:ext>
            </a:extLst>
          </p:cNvPr>
          <p:cNvSpPr txBox="1"/>
          <p:nvPr/>
        </p:nvSpPr>
        <p:spPr>
          <a:xfrm>
            <a:off x="8498230" y="4655355"/>
            <a:ext cx="6615889" cy="901144"/>
          </a:xfrm>
          <a:prstGeom prst="rect">
            <a:avLst/>
          </a:prstGeom>
          <a:noFill/>
        </p:spPr>
        <p:txBody>
          <a:bodyPr wrap="square">
            <a:spAutoFit/>
          </a:bodyPr>
          <a:lstStyle/>
          <a:p>
            <a:pPr algn="l">
              <a:lnSpc>
                <a:spcPct val="115000"/>
              </a:lnSpc>
              <a:spcAft>
                <a:spcPts val="600"/>
              </a:spcAft>
            </a:pPr>
            <a:r>
              <a:rPr lang="en-US" sz="2400" b="1" dirty="0">
                <a:solidFill>
                  <a:srgbClr val="C1B092"/>
                </a:solidFill>
                <a:latin typeface="Lato" panose="020F0502020204030203" pitchFamily="34" charset="0"/>
                <a:ea typeface="Lato" panose="020F0502020204030203" pitchFamily="34" charset="0"/>
                <a:cs typeface="Lato" panose="020F0502020204030203" pitchFamily="34" charset="0"/>
              </a:rPr>
              <a:t>STEP 3 RATE IMPACTS OF HAZARDS ON SYSTEM COMPONENTS </a:t>
            </a:r>
          </a:p>
        </p:txBody>
      </p:sp>
      <p:graphicFrame>
        <p:nvGraphicFramePr>
          <p:cNvPr id="18" name="Table 17">
            <a:extLst>
              <a:ext uri="{FF2B5EF4-FFF2-40B4-BE49-F238E27FC236}">
                <a16:creationId xmlns:a16="http://schemas.microsoft.com/office/drawing/2014/main" id="{D8A4D5D4-1EB7-6B55-933E-A7F234440ADB}"/>
              </a:ext>
            </a:extLst>
          </p:cNvPr>
          <p:cNvGraphicFramePr>
            <a:graphicFrameLocks noGrp="1"/>
          </p:cNvGraphicFramePr>
          <p:nvPr/>
        </p:nvGraphicFramePr>
        <p:xfrm>
          <a:off x="8498230" y="5935446"/>
          <a:ext cx="7943851" cy="2800279"/>
        </p:xfrm>
        <a:graphic>
          <a:graphicData uri="http://schemas.openxmlformats.org/drawingml/2006/table">
            <a:tbl>
              <a:tblPr firstRow="1" bandRow="1">
                <a:tableStyleId>{5C22544A-7EE6-4342-B048-85BDC9FD1C3A}</a:tableStyleId>
              </a:tblPr>
              <a:tblGrid>
                <a:gridCol w="2129154">
                  <a:extLst>
                    <a:ext uri="{9D8B030D-6E8A-4147-A177-3AD203B41FA5}">
                      <a16:colId xmlns:a16="http://schemas.microsoft.com/office/drawing/2014/main" val="3315725445"/>
                    </a:ext>
                  </a:extLst>
                </a:gridCol>
                <a:gridCol w="1238250">
                  <a:extLst>
                    <a:ext uri="{9D8B030D-6E8A-4147-A177-3AD203B41FA5}">
                      <a16:colId xmlns:a16="http://schemas.microsoft.com/office/drawing/2014/main" val="2417185787"/>
                    </a:ext>
                  </a:extLst>
                </a:gridCol>
                <a:gridCol w="4576447">
                  <a:extLst>
                    <a:ext uri="{9D8B030D-6E8A-4147-A177-3AD203B41FA5}">
                      <a16:colId xmlns:a16="http://schemas.microsoft.com/office/drawing/2014/main" val="3367077410"/>
                    </a:ext>
                  </a:extLst>
                </a:gridCol>
              </a:tblGrid>
              <a:tr h="807124">
                <a:tc>
                  <a:txBody>
                    <a:bodyPr/>
                    <a:lstStyle/>
                    <a:p>
                      <a:pPr algn="ctr"/>
                      <a:r>
                        <a:rPr lang="en-US" sz="1600" dirty="0">
                          <a:solidFill>
                            <a:schemeClr val="tx1"/>
                          </a:solidFill>
                          <a:latin typeface="Lato" panose="020F0502020204030203" pitchFamily="34" charset="0"/>
                          <a:ea typeface="Lato" panose="020F0502020204030203" pitchFamily="34" charset="0"/>
                          <a:cs typeface="Lato" panose="020F0502020204030203" pitchFamily="34" charset="0"/>
                        </a:rPr>
                        <a:t>HAZARDS</a:t>
                      </a:r>
                    </a:p>
                  </a:txBody>
                  <a:tcPr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EAD4B0"/>
                    </a:solidFill>
                  </a:tcPr>
                </a:tc>
                <a:tc>
                  <a:txBody>
                    <a:bodyPr/>
                    <a:lstStyle/>
                    <a:p>
                      <a:pPr marL="0" algn="ctr" eaLnBrk="1" hangingPunct="1"/>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RATING</a:t>
                      </a:r>
                    </a:p>
                  </a:txBody>
                  <a:tcPr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EAD4B0"/>
                    </a:solidFill>
                  </a:tcPr>
                </a:tc>
                <a:tc>
                  <a:txBody>
                    <a:bodyPr/>
                    <a:lstStyle/>
                    <a:p>
                      <a:pPr marL="0" algn="ctr" eaLnBrk="1" hangingPunct="1"/>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RATIONALE</a:t>
                      </a:r>
                    </a:p>
                  </a:txBody>
                  <a:tcPr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EAD4B0"/>
                    </a:solidFill>
                  </a:tcPr>
                </a:tc>
                <a:extLst>
                  <a:ext uri="{0D108BD9-81ED-4DB2-BD59-A6C34878D82A}">
                    <a16:rowId xmlns:a16="http://schemas.microsoft.com/office/drawing/2014/main" val="3945875575"/>
                  </a:ext>
                </a:extLst>
              </a:tr>
              <a:tr h="404162">
                <a:tc>
                  <a:txBody>
                    <a:bodyPr/>
                    <a:lstStyle/>
                    <a:p>
                      <a:pPr marL="0" marR="0" lvl="0" algn="l"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Flooding</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algn="ctr" eaLnBrk="1" hangingPunct="1">
                        <a:lnSpc>
                          <a:spcPct val="115000"/>
                        </a:lnSpc>
                        <a:spcBef>
                          <a:spcPts val="300"/>
                        </a:spcBef>
                        <a:spcAft>
                          <a:spcPts val="300"/>
                        </a:spcAft>
                      </a:pPr>
                      <a:r>
                        <a:rPr lang="en-US" sz="1800" b="1" dirty="0">
                          <a:solidFill>
                            <a:schemeClr val="accent4"/>
                          </a:solidFill>
                          <a:effectLst/>
                          <a:latin typeface="Lato" panose="020F0502020204030203" pitchFamily="34" charset="0"/>
                          <a:ea typeface="Lato" panose="020F0502020204030203" pitchFamily="34" charset="0"/>
                          <a:cs typeface="Lato" panose="020F0502020204030203" pitchFamily="34" charset="0"/>
                        </a:rPr>
                        <a: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Floodwater can enter via superstructure, filling pit; buoyant force may crack lining.</a:t>
                      </a:r>
                      <a:r>
                        <a:rPr lang="en-US" dirty="0">
                          <a:effectLst/>
                        </a:rPr>
                        <a:t> </a:t>
                      </a:r>
                      <a:endPar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11901689"/>
                  </a:ext>
                </a:extLst>
              </a:tr>
              <a:tr h="430599">
                <a:tc>
                  <a:txBody>
                    <a:bodyPr/>
                    <a:lstStyle/>
                    <a:p>
                      <a:pPr marL="0" marR="0" lvl="0" algn="l"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Short dry spells</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b="1" dirty="0">
                          <a:solidFill>
                            <a:srgbClr val="00B050"/>
                          </a:solidFill>
                          <a:effectLst/>
                          <a:latin typeface="Lato" panose="020F0502020204030203" pitchFamily="34" charset="0"/>
                          <a:ea typeface="Lato" panose="020F0502020204030203" pitchFamily="34" charset="0"/>
                          <a:cs typeface="Lato" panose="020F0502020204030203" pitchFamily="34" charset="0"/>
                        </a:rPr>
                        <a:t>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No functional impact.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175289169"/>
                  </a:ext>
                </a:extLst>
              </a:tr>
              <a:tr h="430599">
                <a:tc>
                  <a:txBody>
                    <a:bodyPr/>
                    <a:lstStyle/>
                    <a:p>
                      <a:pPr marL="0" marR="0" lvl="0" algn="l"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Extreme heat</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b="1" dirty="0">
                          <a:solidFill>
                            <a:srgbClr val="00B050"/>
                          </a:solidFill>
                          <a:effectLst/>
                          <a:latin typeface="Lato" panose="020F0502020204030203" pitchFamily="34" charset="0"/>
                          <a:ea typeface="Lato" panose="020F0502020204030203" pitchFamily="34" charset="0"/>
                          <a:cs typeface="Lato" panose="020F0502020204030203" pitchFamily="34" charset="0"/>
                        </a:rPr>
                        <a:t>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Minor odor increase; structure unaffected.</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252980296"/>
                  </a:ext>
                </a:extLst>
              </a:tr>
              <a:tr h="430599">
                <a:tc>
                  <a:txBody>
                    <a:bodyPr/>
                    <a:lstStyle/>
                    <a:p>
                      <a:pPr marL="0" marR="0" lvl="0" algn="l"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Strong wind</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b="1" dirty="0">
                          <a:solidFill>
                            <a:srgbClr val="C89E42"/>
                          </a:solidFill>
                          <a:effectLst/>
                          <a:latin typeface="Lato" panose="020F0502020204030203" pitchFamily="34" charset="0"/>
                          <a:ea typeface="Lato" panose="020F0502020204030203" pitchFamily="34" charset="0"/>
                          <a:cs typeface="Lato" panose="020F0502020204030203" pitchFamily="34" charset="0"/>
                        </a:rPr>
                        <a:t>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Lightweight roofs/doors susceptible.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334995522"/>
                  </a:ext>
                </a:extLst>
              </a:tr>
            </a:tbl>
          </a:graphicData>
        </a:graphic>
      </p:graphicFrame>
      <p:sp>
        <p:nvSpPr>
          <p:cNvPr id="20" name="TextBox 19">
            <a:extLst>
              <a:ext uri="{FF2B5EF4-FFF2-40B4-BE49-F238E27FC236}">
                <a16:creationId xmlns:a16="http://schemas.microsoft.com/office/drawing/2014/main" id="{47FA8F9F-5675-AD28-344D-93875BE416DE}"/>
              </a:ext>
            </a:extLst>
          </p:cNvPr>
          <p:cNvSpPr txBox="1"/>
          <p:nvPr/>
        </p:nvSpPr>
        <p:spPr>
          <a:xfrm>
            <a:off x="8498230" y="9217960"/>
            <a:ext cx="10058400" cy="380425"/>
          </a:xfrm>
          <a:prstGeom prst="rect">
            <a:avLst/>
          </a:prstGeom>
          <a:noFill/>
        </p:spPr>
        <p:txBody>
          <a:bodyPr wrap="square">
            <a:spAutoFit/>
          </a:bodyPr>
          <a:lstStyle/>
          <a:p>
            <a:pPr marL="0" marR="0" algn="just">
              <a:lnSpc>
                <a:spcPct val="115000"/>
              </a:lnSpc>
              <a:spcBef>
                <a:spcPts val="0"/>
              </a:spcBef>
              <a:spcAft>
                <a:spcPts val="600"/>
              </a:spcAft>
            </a:pPr>
            <a:r>
              <a:rPr lang="en-US" sz="1800" b="1" dirty="0">
                <a:effectLst/>
                <a:latin typeface="Lato Light" panose="020F0502020204030203" pitchFamily="34" charset="0"/>
                <a:ea typeface="Lato Light" panose="020F0502020204030203" pitchFamily="34" charset="0"/>
                <a:cs typeface="Lato Light" panose="020F0502020204030203" pitchFamily="34" charset="0"/>
              </a:rPr>
              <a:t>Color key:</a:t>
            </a:r>
            <a:r>
              <a:rPr lang="en-US" sz="1800" dirty="0">
                <a:effectLst/>
                <a:latin typeface="Lato Light" panose="020F0502020204030203" pitchFamily="34" charset="0"/>
                <a:ea typeface="Lato Light" panose="020F0502020204030203" pitchFamily="34" charset="0"/>
                <a:cs typeface="Lato Light" panose="020F0502020204030203" pitchFamily="34" charset="0"/>
              </a:rPr>
              <a:t> </a:t>
            </a:r>
            <a:r>
              <a:rPr lang="en-US" sz="1800" b="1" dirty="0">
                <a:solidFill>
                  <a:srgbClr val="C00000"/>
                </a:solidFill>
                <a:effectLst/>
                <a:latin typeface="Lato Light" panose="020F0502020204030203" pitchFamily="34" charset="0"/>
                <a:ea typeface="Lato Light" panose="020F0502020204030203" pitchFamily="34" charset="0"/>
                <a:cs typeface="Lato Light" panose="020F0502020204030203" pitchFamily="34" charset="0"/>
              </a:rPr>
              <a:t>H = high-impact</a:t>
            </a:r>
            <a:r>
              <a:rPr lang="en-US" sz="1800" dirty="0">
                <a:effectLst/>
                <a:latin typeface="Lato Light" panose="020F0502020204030203" pitchFamily="34" charset="0"/>
                <a:ea typeface="Lato Light" panose="020F0502020204030203" pitchFamily="34" charset="0"/>
                <a:cs typeface="Lato Light" panose="020F0502020204030203" pitchFamily="34" charset="0"/>
              </a:rPr>
              <a:t>, </a:t>
            </a:r>
            <a:r>
              <a:rPr lang="en-US" sz="1800" b="1" dirty="0">
                <a:solidFill>
                  <a:srgbClr val="F4B201"/>
                </a:solidFill>
                <a:effectLst/>
                <a:latin typeface="Lato Light" panose="020F0502020204030203" pitchFamily="34" charset="0"/>
                <a:ea typeface="Lato Light" panose="020F0502020204030203" pitchFamily="34" charset="0"/>
                <a:cs typeface="Lato Light" panose="020F0502020204030203" pitchFamily="34" charset="0"/>
              </a:rPr>
              <a:t>M = moderate</a:t>
            </a:r>
            <a:r>
              <a:rPr lang="en-US" sz="1800" dirty="0">
                <a:effectLst/>
                <a:latin typeface="Lato Light" panose="020F0502020204030203" pitchFamily="34" charset="0"/>
                <a:ea typeface="Lato Light" panose="020F0502020204030203" pitchFamily="34" charset="0"/>
                <a:cs typeface="Lato Light" panose="020F0502020204030203" pitchFamily="34" charset="0"/>
              </a:rPr>
              <a:t>, </a:t>
            </a:r>
            <a:r>
              <a:rPr lang="en-US" sz="1800" b="1" dirty="0">
                <a:solidFill>
                  <a:srgbClr val="7AC368"/>
                </a:solidFill>
                <a:effectLst/>
                <a:latin typeface="Lato Light" panose="020F0502020204030203" pitchFamily="34" charset="0"/>
                <a:ea typeface="Lato Light" panose="020F0502020204030203" pitchFamily="34" charset="0"/>
                <a:cs typeface="Lato Light" panose="020F0502020204030203" pitchFamily="34" charset="0"/>
              </a:rPr>
              <a:t>L = low</a:t>
            </a:r>
            <a:endParaRPr lang="en-US" sz="1800" dirty="0">
              <a:effectLst/>
              <a:latin typeface="Lato Light" panose="020F0502020204030203" pitchFamily="34" charset="0"/>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A03B6259-05C0-96A1-10FD-69A91D890800}"/>
              </a:ext>
            </a:extLst>
          </p:cNvPr>
          <p:cNvSpPr txBox="1"/>
          <p:nvPr/>
        </p:nvSpPr>
        <p:spPr>
          <a:xfrm>
            <a:off x="1225090" y="6795104"/>
            <a:ext cx="6615889" cy="1402820"/>
          </a:xfrm>
          <a:prstGeom prst="rect">
            <a:avLst/>
          </a:prstGeom>
          <a:noFill/>
        </p:spPr>
        <p:txBody>
          <a:bodyPr wrap="square">
            <a:spAutoFit/>
          </a:bodyPr>
          <a:lstStyle/>
          <a:p>
            <a:pPr algn="l">
              <a:lnSpc>
                <a:spcPct val="115000"/>
              </a:lnSpc>
              <a:spcAft>
                <a:spcPts val="600"/>
              </a:spcAft>
            </a:pPr>
            <a:r>
              <a:rPr lang="en-US" sz="2400" b="1" dirty="0">
                <a:solidFill>
                  <a:srgbClr val="C1B092"/>
                </a:solidFill>
                <a:latin typeface="Lato" panose="020F0502020204030203" pitchFamily="34" charset="0"/>
                <a:ea typeface="Lato" panose="020F0502020204030203" pitchFamily="34" charset="0"/>
                <a:cs typeface="Lato" panose="020F0502020204030203" pitchFamily="34" charset="0"/>
              </a:rPr>
              <a:t>STEP 2 IDENTIFICATION OF HAZARDOUS EVENTS &amp; TRENDS (HETS)</a:t>
            </a:r>
          </a:p>
          <a:p>
            <a:pPr algn="l">
              <a:lnSpc>
                <a:spcPct val="115000"/>
              </a:lnSpc>
              <a:spcAft>
                <a:spcPts val="600"/>
              </a:spcAft>
            </a:pPr>
            <a:endParaRPr lang="en-US" sz="2400" b="1" dirty="0">
              <a:solidFill>
                <a:srgbClr val="C1B092"/>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FB99153C-D2E8-7712-E995-7A0117985283}"/>
              </a:ext>
            </a:extLst>
          </p:cNvPr>
          <p:cNvSpPr txBox="1"/>
          <p:nvPr/>
        </p:nvSpPr>
        <p:spPr>
          <a:xfrm>
            <a:off x="1247951" y="7988136"/>
            <a:ext cx="6936810" cy="2089803"/>
          </a:xfrm>
          <a:prstGeom prst="rect">
            <a:avLst/>
          </a:prstGeom>
          <a:solidFill>
            <a:schemeClr val="bg1"/>
          </a:solidFill>
        </p:spPr>
        <p:txBody>
          <a:bodyPr wrap="square">
            <a:spAutoFit/>
          </a:bodyPr>
          <a:lstStyle/>
          <a:p>
            <a:pPr marR="0" lvl="0" algn="l">
              <a:lnSpc>
                <a:spcPct val="115000"/>
              </a:lnSpc>
              <a:spcBef>
                <a:spcPts val="980"/>
              </a:spcBef>
              <a:spcAft>
                <a:spcPts val="600"/>
              </a:spcAft>
              <a:tabLst>
                <a:tab pos="457200" algn="l"/>
              </a:tabLst>
            </a:pPr>
            <a:r>
              <a:rPr lang="en-US" sz="2000" b="1" dirty="0">
                <a:latin typeface="Lato" panose="020F0502020204030203" pitchFamily="34" charset="0"/>
                <a:ea typeface="Lato" panose="020F0502020204030203" pitchFamily="34" charset="0"/>
                <a:cs typeface="Lato" panose="020F0502020204030203" pitchFamily="34" charset="0"/>
              </a:rPr>
              <a:t>Flooding: </a:t>
            </a:r>
            <a:r>
              <a:rPr lang="en-US" sz="2000" dirty="0">
                <a:latin typeface="Lato" panose="020F0502020204030203" pitchFamily="34" charset="0"/>
                <a:ea typeface="Lato" panose="020F0502020204030203" pitchFamily="34" charset="0"/>
                <a:cs typeface="Lato" panose="020F0502020204030203" pitchFamily="34" charset="0"/>
              </a:rPr>
              <a:t>riverbank overtopping &amp; flash floods (≤ 1 m depth)</a:t>
            </a:r>
          </a:p>
          <a:p>
            <a:pPr marR="0" lvl="0" algn="l">
              <a:lnSpc>
                <a:spcPct val="115000"/>
              </a:lnSpc>
              <a:spcBef>
                <a:spcPts val="980"/>
              </a:spcBef>
              <a:spcAft>
                <a:spcPts val="600"/>
              </a:spcAft>
              <a:tabLst>
                <a:tab pos="457200" algn="l"/>
              </a:tabLst>
            </a:pPr>
            <a:r>
              <a:rPr lang="en-US" sz="2000" b="1" dirty="0">
                <a:latin typeface="Lato" panose="020F0502020204030203" pitchFamily="34" charset="0"/>
                <a:ea typeface="Lato" panose="020F0502020204030203" pitchFamily="34" charset="0"/>
                <a:cs typeface="Lato" panose="020F0502020204030203" pitchFamily="34" charset="0"/>
              </a:rPr>
              <a:t>Short dry spells (≈ 1 week</a:t>
            </a:r>
            <a:r>
              <a:rPr lang="en-US" sz="2000" dirty="0">
                <a:latin typeface="Lato" panose="020F0502020204030203" pitchFamily="34" charset="0"/>
                <a:ea typeface="Lato" panose="020F0502020204030203" pitchFamily="34" charset="0"/>
                <a:cs typeface="Lato" panose="020F0502020204030203" pitchFamily="34" charset="0"/>
              </a:rPr>
              <a:t>):  intermittent low inflow &amp; drying</a:t>
            </a:r>
          </a:p>
          <a:p>
            <a:pPr marR="0" lvl="0" algn="l">
              <a:lnSpc>
                <a:spcPct val="115000"/>
              </a:lnSpc>
              <a:spcBef>
                <a:spcPts val="980"/>
              </a:spcBef>
              <a:spcAft>
                <a:spcPts val="600"/>
              </a:spcAft>
              <a:tabLst>
                <a:tab pos="457200" algn="l"/>
              </a:tabLst>
            </a:pPr>
            <a:r>
              <a:rPr lang="en-US" sz="2000" b="1" dirty="0">
                <a:latin typeface="Lato" panose="020F0502020204030203" pitchFamily="34" charset="0"/>
                <a:ea typeface="Lato" panose="020F0502020204030203" pitchFamily="34" charset="0"/>
                <a:cs typeface="Lato" panose="020F0502020204030203" pitchFamily="34" charset="0"/>
              </a:rPr>
              <a:t>Extreme heat &amp; high THI: </a:t>
            </a:r>
            <a:r>
              <a:rPr lang="en-US" sz="2000" dirty="0">
                <a:latin typeface="Lato" panose="020F0502020204030203" pitchFamily="34" charset="0"/>
                <a:ea typeface="Lato" panose="020F0502020204030203" pitchFamily="34" charset="0"/>
                <a:cs typeface="Lato" panose="020F0502020204030203" pitchFamily="34" charset="0"/>
              </a:rPr>
              <a:t>&gt;35 °C, THI &gt; 30</a:t>
            </a:r>
          </a:p>
          <a:p>
            <a:pPr marR="0" lvl="0" algn="l">
              <a:lnSpc>
                <a:spcPct val="115000"/>
              </a:lnSpc>
              <a:spcBef>
                <a:spcPts val="980"/>
              </a:spcBef>
              <a:spcAft>
                <a:spcPts val="600"/>
              </a:spcAft>
              <a:tabLst>
                <a:tab pos="457200" algn="l"/>
              </a:tabLst>
            </a:pPr>
            <a:r>
              <a:rPr lang="en-US" sz="2000" b="1" dirty="0">
                <a:latin typeface="Lato" panose="020F0502020204030203" pitchFamily="34" charset="0"/>
                <a:ea typeface="Lato" panose="020F0502020204030203" pitchFamily="34" charset="0"/>
                <a:cs typeface="Lato" panose="020F0502020204030203" pitchFamily="34" charset="0"/>
              </a:rPr>
              <a:t>Strong gust winds: </a:t>
            </a:r>
            <a:r>
              <a:rPr lang="en-US" sz="2000" dirty="0">
                <a:latin typeface="Lato" panose="020F0502020204030203" pitchFamily="34" charset="0"/>
                <a:ea typeface="Lato" panose="020F0502020204030203" pitchFamily="34" charset="0"/>
                <a:cs typeface="Lato" panose="020F0502020204030203" pitchFamily="34" charset="0"/>
              </a:rPr>
              <a:t>embedded convective storm bursts</a:t>
            </a:r>
          </a:p>
        </p:txBody>
      </p:sp>
      <p:sp>
        <p:nvSpPr>
          <p:cNvPr id="2" name="TextBox 1">
            <a:extLst>
              <a:ext uri="{FF2B5EF4-FFF2-40B4-BE49-F238E27FC236}">
                <a16:creationId xmlns:a16="http://schemas.microsoft.com/office/drawing/2014/main" id="{90EA0CCF-E89C-4912-EB25-5273C5317218}"/>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5" name="Slide Number Placeholder 11">
            <a:extLst>
              <a:ext uri="{FF2B5EF4-FFF2-40B4-BE49-F238E27FC236}">
                <a16:creationId xmlns:a16="http://schemas.microsoft.com/office/drawing/2014/main" id="{49D549F2-A51B-78C4-8558-D3DF7F84F75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17</a:t>
            </a:fld>
            <a:endParaRPr lang="en-FR">
              <a:solidFill>
                <a:schemeClr val="tx1"/>
              </a:solidFill>
            </a:endParaRPr>
          </a:p>
        </p:txBody>
      </p:sp>
    </p:spTree>
    <p:extLst>
      <p:ext uri="{BB962C8B-B14F-4D97-AF65-F5344CB8AC3E}">
        <p14:creationId xmlns:p14="http://schemas.microsoft.com/office/powerpoint/2010/main" val="326283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1EF1C-A3F0-BD39-27B1-9B6C1F4F6EE1}"/>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2F9F9E5C-F019-439E-8505-22EE6EBA54A8}"/>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D46381ED-D5D6-5A25-DB1E-02854149861E}"/>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Adaptative &amp; resilient</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sp>
        <p:nvSpPr>
          <p:cNvPr id="16" name="Rounded Rectangle 15">
            <a:extLst>
              <a:ext uri="{FF2B5EF4-FFF2-40B4-BE49-F238E27FC236}">
                <a16:creationId xmlns:a16="http://schemas.microsoft.com/office/drawing/2014/main" id="{0249BB3B-00AC-75BD-D61A-76A4C72CC8BB}"/>
              </a:ext>
            </a:extLst>
          </p:cNvPr>
          <p:cNvSpPr/>
          <p:nvPr/>
        </p:nvSpPr>
        <p:spPr>
          <a:xfrm>
            <a:off x="15337909" y="3321146"/>
            <a:ext cx="4272162"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10" name="TextBox 9">
            <a:extLst>
              <a:ext uri="{FF2B5EF4-FFF2-40B4-BE49-F238E27FC236}">
                <a16:creationId xmlns:a16="http://schemas.microsoft.com/office/drawing/2014/main" id="{36AFF1CB-77EE-ED5E-D35F-43E0DF59F392}"/>
              </a:ext>
            </a:extLst>
          </p:cNvPr>
          <p:cNvSpPr txBox="1"/>
          <p:nvPr/>
        </p:nvSpPr>
        <p:spPr>
          <a:xfrm>
            <a:off x="1247951" y="3591229"/>
            <a:ext cx="6615889" cy="4825937"/>
          </a:xfrm>
          <a:prstGeom prst="rect">
            <a:avLst/>
          </a:prstGeom>
          <a:noFill/>
        </p:spPr>
        <p:txBody>
          <a:bodyPr wrap="square">
            <a:spAutoFit/>
          </a:bodyPr>
          <a:lstStyle/>
          <a:p>
            <a:pPr algn="just">
              <a:lnSpc>
                <a:spcPct val="115000"/>
              </a:lnSpc>
              <a:spcAft>
                <a:spcPts val="600"/>
              </a:spcAft>
            </a:pPr>
            <a:r>
              <a:rPr lang="en-US" sz="2000" b="1" dirty="0">
                <a:solidFill>
                  <a:srgbClr val="C1B092"/>
                </a:solidFill>
                <a:latin typeface="Lato" panose="020F0502020204030203" pitchFamily="34" charset="0"/>
                <a:ea typeface="Lato" panose="020F0502020204030203" pitchFamily="34" charset="0"/>
                <a:cs typeface="Lato" panose="020F0502020204030203" pitchFamily="34" charset="0"/>
              </a:rPr>
              <a:t>STEP 4: – ADAPTATION MEASURES</a:t>
            </a:r>
          </a:p>
          <a:p>
            <a:pPr marR="0" lvl="0" algn="l">
              <a:lnSpc>
                <a:spcPct val="115000"/>
              </a:lnSpc>
              <a:spcBef>
                <a:spcPts val="0"/>
              </a:spcBef>
              <a:spcAft>
                <a:spcPts val="0"/>
              </a:spcAft>
            </a:pPr>
            <a:endParaRPr lang="en-US" sz="1200" b="1" dirty="0">
              <a:solidFill>
                <a:srgbClr val="C1B092"/>
              </a:solidFill>
              <a:latin typeface="Lato" panose="020F0502020204030203" pitchFamily="34" charset="0"/>
              <a:ea typeface="Lato" panose="020F0502020204030203" pitchFamily="34" charset="0"/>
              <a:cs typeface="Lato" panose="020F0502020204030203" pitchFamily="34" charset="0"/>
            </a:endParaRPr>
          </a:p>
          <a:p>
            <a:pPr marR="0" lvl="0" algn="l">
              <a:lnSpc>
                <a:spcPct val="115000"/>
              </a:lnSpc>
              <a:spcBef>
                <a:spcPts val="0"/>
              </a:spcBef>
              <a:spcAft>
                <a:spcPts val="0"/>
              </a:spcAft>
            </a:pPr>
            <a:r>
              <a:rPr lang="en-US" sz="2000" b="1" dirty="0">
                <a:solidFill>
                  <a:srgbClr val="C1B092"/>
                </a:solidFill>
                <a:latin typeface="Lato" panose="020F0502020204030203" pitchFamily="34" charset="0"/>
                <a:ea typeface="Lato" panose="020F0502020204030203" pitchFamily="34" charset="0"/>
                <a:cs typeface="Lato" panose="020F0502020204030203" pitchFamily="34" charset="0"/>
              </a:rPr>
              <a:t>AVOID: </a:t>
            </a:r>
            <a:r>
              <a:rPr lang="en-US" sz="2000" dirty="0">
                <a:latin typeface="Lato" panose="020F0502020204030203" pitchFamily="34" charset="0"/>
                <a:ea typeface="Lato" panose="020F0502020204030203" pitchFamily="34" charset="0"/>
                <a:cs typeface="Lato" panose="020F0502020204030203" pitchFamily="34" charset="0"/>
              </a:rPr>
              <a:t>Elevate slab 0.5 m; seal drop‑hole with flip‑cap.</a:t>
            </a:r>
          </a:p>
          <a:p>
            <a:pPr marL="0" marR="0" algn="just">
              <a:lnSpc>
                <a:spcPct val="115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 </a:t>
            </a:r>
          </a:p>
          <a:p>
            <a:pPr marR="0" lvl="0" algn="l">
              <a:lnSpc>
                <a:spcPct val="115000"/>
              </a:lnSpc>
              <a:spcBef>
                <a:spcPts val="0"/>
              </a:spcBef>
              <a:spcAft>
                <a:spcPts val="0"/>
              </a:spcAft>
            </a:pPr>
            <a:r>
              <a:rPr lang="en-US" sz="2000" b="1" dirty="0">
                <a:solidFill>
                  <a:srgbClr val="C1B092"/>
                </a:solidFill>
                <a:latin typeface="Lato" panose="020F0502020204030203" pitchFamily="34" charset="0"/>
                <a:ea typeface="Lato" panose="020F0502020204030203" pitchFamily="34" charset="0"/>
                <a:cs typeface="Lato" panose="020F0502020204030203" pitchFamily="34" charset="0"/>
              </a:rPr>
              <a:t>WITHSTAND: </a:t>
            </a:r>
            <a:r>
              <a:rPr lang="en-US" sz="2000" dirty="0">
                <a:latin typeface="Lato" panose="020F0502020204030203" pitchFamily="34" charset="0"/>
                <a:ea typeface="Lato" panose="020F0502020204030203" pitchFamily="34" charset="0"/>
                <a:cs typeface="Lato" panose="020F0502020204030203" pitchFamily="34" charset="0"/>
              </a:rPr>
              <a:t>Reinforced outer supports to prevent pit wall collapse from water pressure in the ground. Anchor the roof panels</a:t>
            </a:r>
          </a:p>
          <a:p>
            <a:pPr marL="0" marR="0" algn="just">
              <a:lnSpc>
                <a:spcPct val="115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 </a:t>
            </a:r>
          </a:p>
          <a:p>
            <a:pPr marR="0" lvl="0" algn="l">
              <a:lnSpc>
                <a:spcPct val="115000"/>
              </a:lnSpc>
              <a:spcBef>
                <a:spcPts val="0"/>
              </a:spcBef>
              <a:spcAft>
                <a:spcPts val="0"/>
              </a:spcAft>
            </a:pPr>
            <a:r>
              <a:rPr lang="en-US" sz="2000" b="1" dirty="0">
                <a:solidFill>
                  <a:srgbClr val="C1B092"/>
                </a:solidFill>
                <a:latin typeface="Lato" panose="020F0502020204030203" pitchFamily="34" charset="0"/>
                <a:ea typeface="Lato" panose="020F0502020204030203" pitchFamily="34" charset="0"/>
                <a:cs typeface="Lato" panose="020F0502020204030203" pitchFamily="34" charset="0"/>
              </a:rPr>
              <a:t>FLEXIBILITY / FAST RECOVERY: </a:t>
            </a:r>
            <a:r>
              <a:rPr lang="en-US" sz="2000" dirty="0">
                <a:latin typeface="Lato" panose="020F0502020204030203" pitchFamily="34" charset="0"/>
                <a:ea typeface="Lato" panose="020F0502020204030203" pitchFamily="34" charset="0"/>
                <a:cs typeface="Lato" panose="020F0502020204030203" pitchFamily="34" charset="0"/>
              </a:rPr>
              <a:t>Detachable prefab superstructure for quick swap after storm damage.</a:t>
            </a:r>
          </a:p>
          <a:p>
            <a:pPr marL="0" marR="0" algn="just">
              <a:lnSpc>
                <a:spcPct val="115000"/>
              </a:lnSpc>
              <a:spcBef>
                <a:spcPts val="0"/>
              </a:spcBef>
              <a:spcAft>
                <a:spcPts val="600"/>
              </a:spcAft>
            </a:pPr>
            <a:r>
              <a:rPr lang="en-US" sz="2000" dirty="0">
                <a:latin typeface="Lato" panose="020F0502020204030203" pitchFamily="34" charset="0"/>
                <a:ea typeface="Lato" panose="020F0502020204030203" pitchFamily="34" charset="0"/>
                <a:cs typeface="Lato" panose="020F0502020204030203" pitchFamily="34" charset="0"/>
              </a:rPr>
              <a:t> </a:t>
            </a:r>
          </a:p>
          <a:p>
            <a:pPr marR="0" lvl="0" algn="l">
              <a:lnSpc>
                <a:spcPct val="115000"/>
              </a:lnSpc>
              <a:spcBef>
                <a:spcPts val="0"/>
              </a:spcBef>
              <a:spcAft>
                <a:spcPts val="0"/>
              </a:spcAft>
            </a:pPr>
            <a:r>
              <a:rPr lang="en-US" sz="2000" b="1" dirty="0">
                <a:solidFill>
                  <a:srgbClr val="C1B092"/>
                </a:solidFill>
                <a:latin typeface="Lato" panose="020F0502020204030203" pitchFamily="34" charset="0"/>
                <a:ea typeface="Lato" panose="020F0502020204030203" pitchFamily="34" charset="0"/>
                <a:cs typeface="Lato" panose="020F0502020204030203" pitchFamily="34" charset="0"/>
              </a:rPr>
              <a:t>CONTAIN: </a:t>
            </a:r>
            <a:r>
              <a:rPr lang="en-US" sz="2000" dirty="0">
                <a:latin typeface="Lato" panose="020F0502020204030203" pitchFamily="34" charset="0"/>
                <a:ea typeface="Lato" panose="020F0502020204030203" pitchFamily="34" charset="0"/>
                <a:cs typeface="Lato" panose="020F0502020204030203" pitchFamily="34" charset="0"/>
              </a:rPr>
              <a:t>Gasketed pit cap for emergency closure before flood onset.</a:t>
            </a:r>
          </a:p>
        </p:txBody>
      </p:sp>
      <p:sp>
        <p:nvSpPr>
          <p:cNvPr id="22" name="TextBox 21">
            <a:extLst>
              <a:ext uri="{FF2B5EF4-FFF2-40B4-BE49-F238E27FC236}">
                <a16:creationId xmlns:a16="http://schemas.microsoft.com/office/drawing/2014/main" id="{2CFE4536-D090-BABE-0409-F3E047B42B63}"/>
              </a:ext>
            </a:extLst>
          </p:cNvPr>
          <p:cNvSpPr txBox="1"/>
          <p:nvPr/>
        </p:nvSpPr>
        <p:spPr>
          <a:xfrm>
            <a:off x="7863840" y="3601805"/>
            <a:ext cx="6443932" cy="5013680"/>
          </a:xfrm>
          <a:prstGeom prst="rect">
            <a:avLst/>
          </a:prstGeom>
          <a:noFill/>
        </p:spPr>
        <p:txBody>
          <a:bodyPr wrap="square">
            <a:spAutoFit/>
          </a:bodyPr>
          <a:lstStyle/>
          <a:p>
            <a:pPr algn="l">
              <a:lnSpc>
                <a:spcPct val="115000"/>
              </a:lnSpc>
            </a:pPr>
            <a:r>
              <a:rPr lang="en-US" sz="2000" b="1" dirty="0">
                <a:solidFill>
                  <a:srgbClr val="C1B092"/>
                </a:solidFill>
                <a:latin typeface="Lato" panose="020F0502020204030203" pitchFamily="34" charset="0"/>
                <a:ea typeface="Lato" panose="020F0502020204030203" pitchFamily="34" charset="0"/>
                <a:cs typeface="Lato" panose="020F0502020204030203" pitchFamily="34" charset="0"/>
              </a:rPr>
              <a:t>LIMITING THE CONSEQUENCES OF COMPLETE FAILURE: </a:t>
            </a:r>
            <a:r>
              <a:rPr lang="en-US" sz="2000" dirty="0">
                <a:latin typeface="Lato" panose="020F0502020204030203" pitchFamily="34" charset="0"/>
                <a:ea typeface="Lato" panose="020F0502020204030203" pitchFamily="34" charset="0"/>
                <a:cs typeface="Lato" panose="020F0502020204030203" pitchFamily="34" charset="0"/>
              </a:rPr>
              <a:t>Add a small, sealed overflow chamber adjacent to the main pit that captures excess sludge during flooding or overfilling, reducing spill risk.</a:t>
            </a:r>
          </a:p>
          <a:p>
            <a:pPr marL="0" algn="l">
              <a:lnSpc>
                <a:spcPct val="115000"/>
              </a:lnSpc>
            </a:pPr>
            <a:r>
              <a:rPr lang="en-US" sz="2000" dirty="0">
                <a:latin typeface="Lato" panose="020F0502020204030203" pitchFamily="34" charset="0"/>
                <a:ea typeface="Lato" panose="020F0502020204030203" pitchFamily="34" charset="0"/>
                <a:cs typeface="Lato" panose="020F0502020204030203" pitchFamily="34" charset="0"/>
              </a:rPr>
              <a:t> </a:t>
            </a:r>
          </a:p>
          <a:p>
            <a:pPr algn="l">
              <a:lnSpc>
                <a:spcPct val="115000"/>
              </a:lnSpc>
            </a:pPr>
            <a:r>
              <a:rPr lang="en-US" sz="2000" b="1" dirty="0">
                <a:solidFill>
                  <a:srgbClr val="C1B092"/>
                </a:solidFill>
                <a:latin typeface="Lato" panose="020F0502020204030203" pitchFamily="34" charset="0"/>
                <a:ea typeface="Lato" panose="020F0502020204030203" pitchFamily="34" charset="0"/>
                <a:cs typeface="Lato" panose="020F0502020204030203" pitchFamily="34" charset="0"/>
              </a:rPr>
              <a:t>FAST RECOVERY: </a:t>
            </a:r>
            <a:r>
              <a:rPr lang="en-US" sz="2000" dirty="0">
                <a:latin typeface="Lato" panose="020F0502020204030203" pitchFamily="34" charset="0"/>
                <a:ea typeface="Lato" panose="020F0502020204030203" pitchFamily="34" charset="0"/>
                <a:cs typeface="Lato" panose="020F0502020204030203" pitchFamily="34" charset="0"/>
              </a:rPr>
              <a:t>Utilize modular superstructure panels that can be easily replaced if damaged and install a visible fill-level indicator for quick detection of overflow risk.</a:t>
            </a:r>
          </a:p>
          <a:p>
            <a:pPr marL="0" algn="l">
              <a:lnSpc>
                <a:spcPct val="115000"/>
              </a:lnSpc>
            </a:pPr>
            <a:r>
              <a:rPr lang="en-US" sz="2000" dirty="0">
                <a:latin typeface="Lato" panose="020F0502020204030203" pitchFamily="34" charset="0"/>
                <a:ea typeface="Lato" panose="020F0502020204030203" pitchFamily="34" charset="0"/>
                <a:cs typeface="Lato" panose="020F0502020204030203" pitchFamily="34" charset="0"/>
              </a:rPr>
              <a:t> </a:t>
            </a:r>
          </a:p>
          <a:p>
            <a:pPr algn="l">
              <a:lnSpc>
                <a:spcPct val="115000"/>
              </a:lnSpc>
            </a:pPr>
            <a:r>
              <a:rPr lang="en-US" sz="2000" b="1" dirty="0">
                <a:solidFill>
                  <a:srgbClr val="C1B092"/>
                </a:solidFill>
                <a:latin typeface="Lato" panose="020F0502020204030203" pitchFamily="34" charset="0"/>
                <a:ea typeface="Lato" panose="020F0502020204030203" pitchFamily="34" charset="0"/>
                <a:cs typeface="Lato" panose="020F0502020204030203" pitchFamily="34" charset="0"/>
              </a:rPr>
              <a:t>PROVIDING BENEFITS BEYOND RESILIENCE: </a:t>
            </a:r>
            <a:r>
              <a:rPr lang="en-US" sz="2000" dirty="0">
                <a:latin typeface="Lato" panose="020F0502020204030203" pitchFamily="34" charset="0"/>
                <a:ea typeface="Lato" panose="020F0502020204030203" pitchFamily="34" charset="0"/>
                <a:cs typeface="Lato" panose="020F0502020204030203" pitchFamily="34" charset="0"/>
              </a:rPr>
              <a:t>Integrate a hand‑washing tap on the same plinth and use the greywater for irrigation, add a rainwater collection system.</a:t>
            </a:r>
          </a:p>
        </p:txBody>
      </p:sp>
      <p:sp>
        <p:nvSpPr>
          <p:cNvPr id="23" name="TextBox 22">
            <a:extLst>
              <a:ext uri="{FF2B5EF4-FFF2-40B4-BE49-F238E27FC236}">
                <a16:creationId xmlns:a16="http://schemas.microsoft.com/office/drawing/2014/main" id="{46192C30-0560-C45E-C21B-F6B12035F587}"/>
              </a:ext>
            </a:extLst>
          </p:cNvPr>
          <p:cNvSpPr txBox="1"/>
          <p:nvPr/>
        </p:nvSpPr>
        <p:spPr>
          <a:xfrm>
            <a:off x="3036497" y="8742784"/>
            <a:ext cx="4482286" cy="1477328"/>
          </a:xfrm>
          <a:prstGeom prst="rect">
            <a:avLst/>
          </a:prstGeom>
          <a:noFill/>
        </p:spPr>
        <p:txBody>
          <a:bodyPr wrap="square" rtlCol="0">
            <a:spAutoFit/>
          </a:bodyPr>
          <a:lstStyle/>
          <a:p>
            <a:pPr algn="just"/>
            <a:r>
              <a:rPr lang="en-US" sz="1800" i="1" dirty="0">
                <a:effectLst/>
                <a:latin typeface="Lato Light" panose="020F0502020204030203" pitchFamily="34" charset="0"/>
                <a:ea typeface="Lato Light" panose="020F0502020204030203" pitchFamily="34" charset="0"/>
                <a:cs typeface="Lato Light" panose="020F0502020204030203" pitchFamily="34" charset="0"/>
              </a:rPr>
              <a:t>Note: Step 5 of ClimateFIRST (“Judging Overall Resilience”) uses auto-generated scoring from the tool and is not shown here. A download link is available in the resource section.</a:t>
            </a:r>
            <a:endParaRPr lang="en-US" sz="1800" dirty="0">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5" name="Picture 24" descr="A qr code with a black and white background&#10;&#10;Description automatically generated">
            <a:extLst>
              <a:ext uri="{FF2B5EF4-FFF2-40B4-BE49-F238E27FC236}">
                <a16:creationId xmlns:a16="http://schemas.microsoft.com/office/drawing/2014/main" id="{89428DCD-5D21-9637-7152-229AF768826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47951" y="8687249"/>
            <a:ext cx="1588399" cy="1588399"/>
          </a:xfrm>
          <a:prstGeom prst="rect">
            <a:avLst/>
          </a:prstGeom>
        </p:spPr>
      </p:pic>
      <p:sp>
        <p:nvSpPr>
          <p:cNvPr id="2" name="TextBox 1">
            <a:extLst>
              <a:ext uri="{FF2B5EF4-FFF2-40B4-BE49-F238E27FC236}">
                <a16:creationId xmlns:a16="http://schemas.microsoft.com/office/drawing/2014/main" id="{9FF6773C-6A1F-4D64-0040-C6F631DFE211}"/>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3" name="Slide Number Placeholder 11">
            <a:extLst>
              <a:ext uri="{FF2B5EF4-FFF2-40B4-BE49-F238E27FC236}">
                <a16:creationId xmlns:a16="http://schemas.microsoft.com/office/drawing/2014/main" id="{D039718B-5878-B84B-B83A-DA5C1A8909C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18</a:t>
            </a:fld>
            <a:endParaRPr lang="en-FR">
              <a:solidFill>
                <a:schemeClr val="tx1"/>
              </a:solidFill>
            </a:endParaRPr>
          </a:p>
        </p:txBody>
      </p:sp>
    </p:spTree>
    <p:extLst>
      <p:ext uri="{BB962C8B-B14F-4D97-AF65-F5344CB8AC3E}">
        <p14:creationId xmlns:p14="http://schemas.microsoft.com/office/powerpoint/2010/main" val="95060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E72F0-9722-FE5E-B7CE-A99C488328EA}"/>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1C04C901-565D-A409-0985-BE9ED780EC30}"/>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A39D7D40-13F5-FAF8-CC39-8FAFF03D3A73}"/>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Transformative </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D2413088-567D-8DEE-8375-46CBAD0CE545}"/>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a:solidFill>
              <a:schemeClr val="bg1"/>
            </a:solidFill>
          </a:ln>
        </p:spPr>
      </p:pic>
      <p:sp>
        <p:nvSpPr>
          <p:cNvPr id="7" name="Rounded Rectangle 6">
            <a:extLst>
              <a:ext uri="{FF2B5EF4-FFF2-40B4-BE49-F238E27FC236}">
                <a16:creationId xmlns:a16="http://schemas.microsoft.com/office/drawing/2014/main" id="{843AC107-2516-1F99-80F2-382FD62FB826}"/>
              </a:ext>
            </a:extLst>
          </p:cNvPr>
          <p:cNvSpPr/>
          <p:nvPr/>
        </p:nvSpPr>
        <p:spPr>
          <a:xfrm>
            <a:off x="1225092" y="7900382"/>
            <a:ext cx="4718508" cy="1133890"/>
          </a:xfrm>
          <a:prstGeom prst="roundRect">
            <a:avLst/>
          </a:prstGeom>
          <a:solidFill>
            <a:srgbClr val="234B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effectLst/>
                <a:latin typeface="Lato" panose="020F0502020204030203" pitchFamily="34" charset="0"/>
                <a:ea typeface="Lato" panose="020F0502020204030203" pitchFamily="34" charset="0"/>
                <a:cs typeface="Lato" panose="020F0502020204030203" pitchFamily="34" charset="0"/>
              </a:rPr>
              <a:t>PERCEPTION &amp; </a:t>
            </a:r>
            <a:r>
              <a:rPr lang="en-US" sz="2600" dirty="0">
                <a:solidFill>
                  <a:schemeClr val="bg1"/>
                </a:solidFill>
                <a:latin typeface="Lato" panose="020F0502020204030203" pitchFamily="34" charset="0"/>
                <a:ea typeface="Lato" panose="020F0502020204030203" pitchFamily="34" charset="0"/>
                <a:cs typeface="Lato" panose="020F0502020204030203" pitchFamily="34" charset="0"/>
              </a:rPr>
              <a:t>ACCEPTANCE </a:t>
            </a:r>
            <a:r>
              <a:rPr lang="en-US" sz="2600" dirty="0">
                <a:solidFill>
                  <a:schemeClr val="bg1"/>
                </a:solidFill>
                <a:effectLst/>
                <a:latin typeface="Lato" panose="020F0502020204030203" pitchFamily="34" charset="0"/>
                <a:ea typeface="Lato" panose="020F0502020204030203" pitchFamily="34" charset="0"/>
                <a:cs typeface="Lato" panose="020F0502020204030203" pitchFamily="34" charset="0"/>
              </a:rPr>
              <a:t>STUDY </a:t>
            </a:r>
            <a:endParaRPr lang="en-US" sz="2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7" name="Rounded Rectangle 16">
            <a:extLst>
              <a:ext uri="{FF2B5EF4-FFF2-40B4-BE49-F238E27FC236}">
                <a16:creationId xmlns:a16="http://schemas.microsoft.com/office/drawing/2014/main" id="{969A9BE3-A091-AB65-2762-F1BB1484B297}"/>
              </a:ext>
            </a:extLst>
          </p:cNvPr>
          <p:cNvSpPr/>
          <p:nvPr/>
        </p:nvSpPr>
        <p:spPr>
          <a:xfrm>
            <a:off x="11344451" y="7900381"/>
            <a:ext cx="6760669" cy="1360850"/>
          </a:xfrm>
          <a:prstGeom prst="roundRect">
            <a:avLst/>
          </a:prstGeom>
          <a:solidFill>
            <a:srgbClr val="234B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effectLst/>
                <a:latin typeface="Lato" panose="020F0502020204030203" pitchFamily="34" charset="0"/>
                <a:ea typeface="Lato" panose="020F0502020204030203" pitchFamily="34" charset="0"/>
                <a:cs typeface="Lato" panose="020F0502020204030203" pitchFamily="34" charset="0"/>
              </a:rPr>
              <a:t>MARKET DRIVEN APPROACH FOR SELECTION OF FECAL SLUDGE TREATMENT PRODUCT</a:t>
            </a:r>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017DB2A8-890D-3E9A-DF5A-C5430FD971C5}"/>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7C305A07-9F47-489C-EC9D-B0B51A911DA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19</a:t>
            </a:fld>
            <a:endParaRPr lang="en-FR">
              <a:solidFill>
                <a:schemeClr val="tx1"/>
              </a:solidFill>
            </a:endParaRPr>
          </a:p>
        </p:txBody>
      </p:sp>
    </p:spTree>
    <p:extLst>
      <p:ext uri="{BB962C8B-B14F-4D97-AF65-F5344CB8AC3E}">
        <p14:creationId xmlns:p14="http://schemas.microsoft.com/office/powerpoint/2010/main" val="72871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truck with a pipe going through a tank&#10;&#10;Description automatically generated with medium confidence">
            <a:extLst>
              <a:ext uri="{FF2B5EF4-FFF2-40B4-BE49-F238E27FC236}">
                <a16:creationId xmlns:a16="http://schemas.microsoft.com/office/drawing/2014/main" id="{A18F81BE-440E-F5B7-9332-0B32BE745A5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86" t="31136" b="32021"/>
          <a:stretch/>
        </p:blipFill>
        <p:spPr>
          <a:xfrm>
            <a:off x="0" y="6182961"/>
            <a:ext cx="20104100" cy="4277453"/>
          </a:xfrm>
          <a:prstGeom prst="rect">
            <a:avLst/>
          </a:prstGeom>
          <a:noFill/>
        </p:spPr>
      </p:pic>
      <p:sp>
        <p:nvSpPr>
          <p:cNvPr id="4" name="TextBox 3">
            <a:extLst>
              <a:ext uri="{FF2B5EF4-FFF2-40B4-BE49-F238E27FC236}">
                <a16:creationId xmlns:a16="http://schemas.microsoft.com/office/drawing/2014/main" id="{99EA5B7F-B5FE-7F13-306F-17D3E399A7EC}"/>
              </a:ext>
            </a:extLst>
          </p:cNvPr>
          <p:cNvSpPr txBox="1"/>
          <p:nvPr/>
        </p:nvSpPr>
        <p:spPr>
          <a:xfrm>
            <a:off x="769593" y="1109930"/>
            <a:ext cx="11538294" cy="923330"/>
          </a:xfrm>
          <a:prstGeom prst="rect">
            <a:avLst/>
          </a:prstGeom>
          <a:noFill/>
        </p:spPr>
        <p:txBody>
          <a:bodyPr wrap="square" rtlCol="0">
            <a:spAutoFit/>
          </a:bodyPr>
          <a:lstStyle/>
          <a:p>
            <a:r>
              <a:rPr lang="en-GB" sz="5400" b="1" dirty="0">
                <a:latin typeface="Lato Black" panose="020F0502020204030203" pitchFamily="34" charset="77"/>
              </a:rPr>
              <a:t>Agenda</a:t>
            </a:r>
            <a:endParaRPr lang="en-PT" sz="5400" b="1">
              <a:latin typeface="Lato Black" panose="020F0502020204030203" pitchFamily="34" charset="77"/>
            </a:endParaRPr>
          </a:p>
        </p:txBody>
      </p:sp>
      <p:sp>
        <p:nvSpPr>
          <p:cNvPr id="5" name="TextBox 4">
            <a:extLst>
              <a:ext uri="{FF2B5EF4-FFF2-40B4-BE49-F238E27FC236}">
                <a16:creationId xmlns:a16="http://schemas.microsoft.com/office/drawing/2014/main" id="{D88A433D-38E4-49DA-9DC5-39D99E075CE4}"/>
              </a:ext>
            </a:extLst>
          </p:cNvPr>
          <p:cNvSpPr txBox="1"/>
          <p:nvPr/>
        </p:nvSpPr>
        <p:spPr>
          <a:xfrm>
            <a:off x="3215364" y="3221004"/>
            <a:ext cx="3657600" cy="1815882"/>
          </a:xfrm>
          <a:prstGeom prst="rect">
            <a:avLst/>
          </a:prstGeom>
          <a:noFill/>
        </p:spPr>
        <p:txBody>
          <a:bodyPr wrap="square" rtlCol="0">
            <a:spAutoFit/>
          </a:bodyPr>
          <a:lstStyle/>
          <a:p>
            <a:pPr algn="ctr"/>
            <a:r>
              <a:rPr lang="en-GB" sz="2800" b="1" u="sng" dirty="0">
                <a:uFill>
                  <a:solidFill>
                    <a:srgbClr val="FFC000"/>
                  </a:solidFill>
                </a:uFill>
                <a:latin typeface="Lato" panose="020F0502020204030203" pitchFamily="34" charset="77"/>
              </a:rPr>
              <a:t>How to assess the Climate-SMART sanitation component?</a:t>
            </a:r>
            <a:endParaRPr lang="en-PT" sz="2800" b="1" u="sng">
              <a:uFill>
                <a:solidFill>
                  <a:srgbClr val="FFC000"/>
                </a:solidFill>
              </a:uFill>
              <a:latin typeface="Lato" panose="020F0502020204030203" pitchFamily="34" charset="77"/>
            </a:endParaRPr>
          </a:p>
        </p:txBody>
      </p:sp>
      <p:sp>
        <p:nvSpPr>
          <p:cNvPr id="6" name="TextBox 5">
            <a:extLst>
              <a:ext uri="{FF2B5EF4-FFF2-40B4-BE49-F238E27FC236}">
                <a16:creationId xmlns:a16="http://schemas.microsoft.com/office/drawing/2014/main" id="{5C783CFC-E617-35B3-9661-2D433A14B3F9}"/>
              </a:ext>
            </a:extLst>
          </p:cNvPr>
          <p:cNvSpPr txBox="1"/>
          <p:nvPr/>
        </p:nvSpPr>
        <p:spPr>
          <a:xfrm>
            <a:off x="8043703" y="3200169"/>
            <a:ext cx="3657600" cy="1815882"/>
          </a:xfrm>
          <a:prstGeom prst="rect">
            <a:avLst/>
          </a:prstGeom>
          <a:noFill/>
        </p:spPr>
        <p:txBody>
          <a:bodyPr wrap="square" rtlCol="0">
            <a:spAutoFit/>
          </a:bodyPr>
          <a:lstStyle/>
          <a:p>
            <a:pPr algn="ctr"/>
            <a:r>
              <a:rPr lang="en-GB" sz="2800" b="1" u="sng" dirty="0">
                <a:uFill>
                  <a:solidFill>
                    <a:srgbClr val="FFC000"/>
                  </a:solidFill>
                </a:uFill>
                <a:latin typeface="Lato" panose="020F0502020204030203" pitchFamily="34" charset="77"/>
              </a:rPr>
              <a:t>How to apply the Climate-SMART Sanitation approach on technology</a:t>
            </a:r>
          </a:p>
        </p:txBody>
      </p:sp>
      <p:pic>
        <p:nvPicPr>
          <p:cNvPr id="2" name="Grafik 1" descr="Ein Bild, das Grafiken, Schrift, Logo, Grafikdesign enthält.&#10;&#10;KI-generierte Inhalte können fehlerhaft sein.">
            <a:extLst>
              <a:ext uri="{FF2B5EF4-FFF2-40B4-BE49-F238E27FC236}">
                <a16:creationId xmlns:a16="http://schemas.microsoft.com/office/drawing/2014/main" id="{1E7655DA-835F-C72E-6723-0D9CEFBF2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4752" y="497244"/>
            <a:ext cx="1568093" cy="564807"/>
          </a:xfrm>
          <a:prstGeom prst="rect">
            <a:avLst/>
          </a:prstGeom>
        </p:spPr>
      </p:pic>
      <p:grpSp>
        <p:nvGrpSpPr>
          <p:cNvPr id="8" name="Group 7">
            <a:extLst>
              <a:ext uri="{FF2B5EF4-FFF2-40B4-BE49-F238E27FC236}">
                <a16:creationId xmlns:a16="http://schemas.microsoft.com/office/drawing/2014/main" id="{F494EBE9-919B-C396-FA18-9947FA8ADFA5}"/>
              </a:ext>
            </a:extLst>
          </p:cNvPr>
          <p:cNvGrpSpPr/>
          <p:nvPr/>
        </p:nvGrpSpPr>
        <p:grpSpPr>
          <a:xfrm>
            <a:off x="4101696" y="5036886"/>
            <a:ext cx="1884937" cy="1884937"/>
            <a:chOff x="4101696" y="5036886"/>
            <a:chExt cx="1884937" cy="1884937"/>
          </a:xfrm>
        </p:grpSpPr>
        <p:sp>
          <p:nvSpPr>
            <p:cNvPr id="18" name="Oval 17">
              <a:extLst>
                <a:ext uri="{FF2B5EF4-FFF2-40B4-BE49-F238E27FC236}">
                  <a16:creationId xmlns:a16="http://schemas.microsoft.com/office/drawing/2014/main" id="{D4C32287-C555-6183-9630-D2ED5B12262F}"/>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9" name="TextBox 18">
              <a:extLst>
                <a:ext uri="{FF2B5EF4-FFF2-40B4-BE49-F238E27FC236}">
                  <a16:creationId xmlns:a16="http://schemas.microsoft.com/office/drawing/2014/main" id="{7E2134FE-814E-F1D4-13F2-BC55FB6E45B2}"/>
                </a:ext>
              </a:extLst>
            </p:cNvPr>
            <p:cNvSpPr txBox="1"/>
            <p:nvPr/>
          </p:nvSpPr>
          <p:spPr>
            <a:xfrm>
              <a:off x="4316229" y="5317635"/>
              <a:ext cx="1455870" cy="1323439"/>
            </a:xfrm>
            <a:prstGeom prst="rect">
              <a:avLst/>
            </a:prstGeom>
            <a:noFill/>
          </p:spPr>
          <p:txBody>
            <a:bodyPr wrap="square" rtlCol="0">
              <a:spAutoFit/>
            </a:bodyPr>
            <a:lstStyle/>
            <a:p>
              <a:pPr algn="ctr"/>
              <a:r>
                <a:rPr lang="en-PT" sz="8000">
                  <a:solidFill>
                    <a:schemeClr val="bg1"/>
                  </a:solidFill>
                  <a:latin typeface="Lato" panose="020F0502020204030203" pitchFamily="34" charset="0"/>
                  <a:ea typeface="Lato" panose="020F0502020204030203" pitchFamily="34" charset="0"/>
                  <a:cs typeface="Lato" panose="020F0502020204030203" pitchFamily="34" charset="0"/>
                </a:rPr>
                <a:t>1</a:t>
              </a:r>
            </a:p>
          </p:txBody>
        </p:sp>
      </p:grpSp>
      <p:grpSp>
        <p:nvGrpSpPr>
          <p:cNvPr id="25" name="Group 24">
            <a:extLst>
              <a:ext uri="{FF2B5EF4-FFF2-40B4-BE49-F238E27FC236}">
                <a16:creationId xmlns:a16="http://schemas.microsoft.com/office/drawing/2014/main" id="{ADB9163B-316A-AF40-60FA-28D70B938698}"/>
              </a:ext>
            </a:extLst>
          </p:cNvPr>
          <p:cNvGrpSpPr/>
          <p:nvPr/>
        </p:nvGrpSpPr>
        <p:grpSpPr>
          <a:xfrm>
            <a:off x="8930035" y="5036886"/>
            <a:ext cx="1884937" cy="1884937"/>
            <a:chOff x="8816574" y="5036886"/>
            <a:chExt cx="1884937" cy="1884937"/>
          </a:xfrm>
        </p:grpSpPr>
        <p:sp>
          <p:nvSpPr>
            <p:cNvPr id="24" name="Oval 23">
              <a:extLst>
                <a:ext uri="{FF2B5EF4-FFF2-40B4-BE49-F238E27FC236}">
                  <a16:creationId xmlns:a16="http://schemas.microsoft.com/office/drawing/2014/main" id="{EFBCFD35-7A2C-F794-DA50-24E1DFB1E13C}"/>
                </a:ext>
              </a:extLst>
            </p:cNvPr>
            <p:cNvSpPr/>
            <p:nvPr/>
          </p:nvSpPr>
          <p:spPr>
            <a:xfrm>
              <a:off x="88165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3" name="TextBox 22">
              <a:extLst>
                <a:ext uri="{FF2B5EF4-FFF2-40B4-BE49-F238E27FC236}">
                  <a16:creationId xmlns:a16="http://schemas.microsoft.com/office/drawing/2014/main" id="{09E4A649-88AF-DFE6-50F7-C4D28613F2DA}"/>
                </a:ext>
              </a:extLst>
            </p:cNvPr>
            <p:cNvSpPr txBox="1"/>
            <p:nvPr/>
          </p:nvSpPr>
          <p:spPr>
            <a:xfrm>
              <a:off x="9031107" y="5317635"/>
              <a:ext cx="1455870" cy="1323439"/>
            </a:xfrm>
            <a:prstGeom prst="rect">
              <a:avLst/>
            </a:prstGeom>
            <a:noFill/>
          </p:spPr>
          <p:txBody>
            <a:bodyPr wrap="square" rtlCol="0">
              <a:spAutoFit/>
            </a:bodyPr>
            <a:lstStyle/>
            <a:p>
              <a:pPr algn="ctr"/>
              <a:r>
                <a:rPr lang="de-DE" sz="8000" dirty="0">
                  <a:solidFill>
                    <a:schemeClr val="bg1"/>
                  </a:solidFill>
                  <a:latin typeface="Lato" panose="020F0502020204030203" pitchFamily="34" charset="0"/>
                  <a:ea typeface="Lato" panose="020F0502020204030203" pitchFamily="34" charset="0"/>
                  <a:cs typeface="Lato" panose="020F0502020204030203" pitchFamily="34" charset="0"/>
                </a:rPr>
                <a:t>2</a:t>
              </a:r>
              <a:endParaRPr lang="en-PT" sz="800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26" name="Group 25">
            <a:extLst>
              <a:ext uri="{FF2B5EF4-FFF2-40B4-BE49-F238E27FC236}">
                <a16:creationId xmlns:a16="http://schemas.microsoft.com/office/drawing/2014/main" id="{A598DE6B-53F9-5675-A414-053C6EA75AB9}"/>
              </a:ext>
            </a:extLst>
          </p:cNvPr>
          <p:cNvGrpSpPr/>
          <p:nvPr/>
        </p:nvGrpSpPr>
        <p:grpSpPr>
          <a:xfrm>
            <a:off x="13758374" y="5036886"/>
            <a:ext cx="1884937" cy="1884937"/>
            <a:chOff x="13758374" y="5036886"/>
            <a:chExt cx="1884937" cy="1884937"/>
          </a:xfrm>
        </p:grpSpPr>
        <p:sp>
          <p:nvSpPr>
            <p:cNvPr id="12" name="Oval 11">
              <a:extLst>
                <a:ext uri="{FF2B5EF4-FFF2-40B4-BE49-F238E27FC236}">
                  <a16:creationId xmlns:a16="http://schemas.microsoft.com/office/drawing/2014/main" id="{12392846-DEF9-C6D7-B842-71769E2AE6B1}"/>
                </a:ext>
              </a:extLst>
            </p:cNvPr>
            <p:cNvSpPr/>
            <p:nvPr/>
          </p:nvSpPr>
          <p:spPr>
            <a:xfrm>
              <a:off x="137583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0" name="TextBox 9">
              <a:extLst>
                <a:ext uri="{FF2B5EF4-FFF2-40B4-BE49-F238E27FC236}">
                  <a16:creationId xmlns:a16="http://schemas.microsoft.com/office/drawing/2014/main" id="{600028C9-1D3C-D2CD-3283-F36E808E60DC}"/>
                </a:ext>
              </a:extLst>
            </p:cNvPr>
            <p:cNvSpPr txBox="1"/>
            <p:nvPr/>
          </p:nvSpPr>
          <p:spPr>
            <a:xfrm>
              <a:off x="13972907" y="5317635"/>
              <a:ext cx="1455870" cy="1323439"/>
            </a:xfrm>
            <a:prstGeom prst="rect">
              <a:avLst/>
            </a:prstGeom>
            <a:noFill/>
          </p:spPr>
          <p:txBody>
            <a:bodyPr wrap="square" rtlCol="0">
              <a:spAutoFit/>
            </a:bodyPr>
            <a:lstStyle/>
            <a:p>
              <a:pPr algn="ctr"/>
              <a:r>
                <a:rPr lang="de-DE" sz="8000" dirty="0">
                  <a:solidFill>
                    <a:schemeClr val="bg1"/>
                  </a:solidFill>
                  <a:latin typeface="Lato" panose="020F0502020204030203" pitchFamily="34" charset="0"/>
                  <a:ea typeface="Lato" panose="020F0502020204030203" pitchFamily="34" charset="0"/>
                  <a:cs typeface="Lato" panose="020F0502020204030203" pitchFamily="34" charset="0"/>
                </a:rPr>
                <a:t>3</a:t>
              </a:r>
              <a:endParaRPr lang="en-PT" sz="800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sp>
        <p:nvSpPr>
          <p:cNvPr id="7" name="TextBox 6">
            <a:extLst>
              <a:ext uri="{FF2B5EF4-FFF2-40B4-BE49-F238E27FC236}">
                <a16:creationId xmlns:a16="http://schemas.microsoft.com/office/drawing/2014/main" id="{F0F7DED1-C515-AA15-8CEA-CF242838D24A}"/>
              </a:ext>
            </a:extLst>
          </p:cNvPr>
          <p:cNvSpPr txBox="1"/>
          <p:nvPr/>
        </p:nvSpPr>
        <p:spPr>
          <a:xfrm>
            <a:off x="12872042" y="3221004"/>
            <a:ext cx="3657600" cy="1815882"/>
          </a:xfrm>
          <a:prstGeom prst="rect">
            <a:avLst/>
          </a:prstGeom>
          <a:noFill/>
        </p:spPr>
        <p:txBody>
          <a:bodyPr wrap="square" rtlCol="0">
            <a:spAutoFit/>
          </a:bodyPr>
          <a:lstStyle/>
          <a:p>
            <a:pPr algn="ctr"/>
            <a:r>
              <a:rPr lang="en-GB" sz="2800" b="1" u="sng" dirty="0">
                <a:uFill>
                  <a:solidFill>
                    <a:srgbClr val="FFC000"/>
                  </a:solidFill>
                </a:uFill>
                <a:latin typeface="Lato" panose="020F0502020204030203" pitchFamily="34" charset="77"/>
              </a:rPr>
              <a:t>How to apply the Climate-SMART Sanitation approach on system</a:t>
            </a:r>
          </a:p>
        </p:txBody>
      </p:sp>
      <p:sp>
        <p:nvSpPr>
          <p:cNvPr id="3" name="TextBox 2">
            <a:extLst>
              <a:ext uri="{FF2B5EF4-FFF2-40B4-BE49-F238E27FC236}">
                <a16:creationId xmlns:a16="http://schemas.microsoft.com/office/drawing/2014/main" id="{35991402-333F-71E1-3B17-C0D8EE741980}"/>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Tree>
    <p:extLst>
      <p:ext uri="{BB962C8B-B14F-4D97-AF65-F5344CB8AC3E}">
        <p14:creationId xmlns:p14="http://schemas.microsoft.com/office/powerpoint/2010/main" val="1681371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2B1C5-5DCF-5E61-6FAC-1FDC6A504508}"/>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37C53BD1-FD2F-900B-4E12-DF528A99857F}"/>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23AC5BFE-09C7-5F7F-2498-4A9C19D68191}"/>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Transformative</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sp>
        <p:nvSpPr>
          <p:cNvPr id="2" name="Rounded Rectangle 1">
            <a:extLst>
              <a:ext uri="{FF2B5EF4-FFF2-40B4-BE49-F238E27FC236}">
                <a16:creationId xmlns:a16="http://schemas.microsoft.com/office/drawing/2014/main" id="{AC4AB001-9713-986C-15D6-C81A2E19DA38}"/>
              </a:ext>
            </a:extLst>
          </p:cNvPr>
          <p:cNvSpPr/>
          <p:nvPr/>
        </p:nvSpPr>
        <p:spPr>
          <a:xfrm>
            <a:off x="15175554" y="2797582"/>
            <a:ext cx="4718508" cy="1133890"/>
          </a:xfrm>
          <a:prstGeom prst="roundRect">
            <a:avLst/>
          </a:prstGeom>
          <a:solidFill>
            <a:srgbClr val="234B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effectLst/>
                <a:latin typeface="Lato" panose="020F0502020204030203" pitchFamily="34" charset="0"/>
                <a:ea typeface="Lato" panose="020F0502020204030203" pitchFamily="34" charset="0"/>
                <a:cs typeface="Lato" panose="020F0502020204030203" pitchFamily="34" charset="0"/>
              </a:rPr>
              <a:t>PERCEPTION &amp; </a:t>
            </a:r>
            <a:r>
              <a:rPr lang="en-US" sz="2600" dirty="0">
                <a:solidFill>
                  <a:schemeClr val="bg1"/>
                </a:solidFill>
                <a:latin typeface="Lato" panose="020F0502020204030203" pitchFamily="34" charset="0"/>
                <a:ea typeface="Lato" panose="020F0502020204030203" pitchFamily="34" charset="0"/>
                <a:cs typeface="Lato" panose="020F0502020204030203" pitchFamily="34" charset="0"/>
              </a:rPr>
              <a:t>ACCEPTANCE </a:t>
            </a:r>
            <a:r>
              <a:rPr lang="en-US" sz="2600" dirty="0">
                <a:solidFill>
                  <a:schemeClr val="bg1"/>
                </a:solidFill>
                <a:effectLst/>
                <a:latin typeface="Lato" panose="020F0502020204030203" pitchFamily="34" charset="0"/>
                <a:ea typeface="Lato" panose="020F0502020204030203" pitchFamily="34" charset="0"/>
                <a:cs typeface="Lato" panose="020F0502020204030203" pitchFamily="34" charset="0"/>
              </a:rPr>
              <a:t>STUDY </a:t>
            </a:r>
            <a:endParaRPr lang="en-US" sz="2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2C10BA86-E559-B434-D65B-5B0BEF05B110}"/>
              </a:ext>
            </a:extLst>
          </p:cNvPr>
          <p:cNvSpPr txBox="1"/>
          <p:nvPr/>
        </p:nvSpPr>
        <p:spPr>
          <a:xfrm>
            <a:off x="1441450" y="2805331"/>
            <a:ext cx="12251104" cy="2252283"/>
          </a:xfrm>
          <a:prstGeom prst="rect">
            <a:avLst/>
          </a:prstGeom>
          <a:noFill/>
        </p:spPr>
        <p:txBody>
          <a:bodyPr wrap="square">
            <a:spAutoFit/>
          </a:bodyPr>
          <a:lstStyle/>
          <a:p>
            <a:pPr marL="0" marR="0" algn="l">
              <a:lnSpc>
                <a:spcPct val="115000"/>
              </a:lnSpc>
              <a:spcBef>
                <a:spcPts val="0"/>
              </a:spcBef>
              <a:spcAft>
                <a:spcPts val="600"/>
              </a:spcAft>
            </a:pPr>
            <a:r>
              <a:rPr lang="en-US" sz="2400" dirty="0">
                <a:latin typeface="Lato" panose="020F0502020204030203" pitchFamily="34" charset="0"/>
                <a:ea typeface="Lato" panose="020F0502020204030203" pitchFamily="34" charset="0"/>
                <a:cs typeface="Lato" panose="020F0502020204030203" pitchFamily="34" charset="0"/>
              </a:rPr>
              <a:t>Challenging the mindset by embracing circular economy principles—viewing waste as a resource to be recovered, reused, and reintegrated into productive systems.</a:t>
            </a:r>
          </a:p>
          <a:p>
            <a:pPr algn="l">
              <a:lnSpc>
                <a:spcPct val="115000"/>
              </a:lnSpc>
              <a:spcAft>
                <a:spcPts val="600"/>
              </a:spcAft>
            </a:pPr>
            <a:r>
              <a:rPr lang="en-US" sz="2400" dirty="0">
                <a:latin typeface="Lato" panose="020F0502020204030203" pitchFamily="34" charset="0"/>
                <a:ea typeface="Lato" panose="020F0502020204030203" pitchFamily="34" charset="0"/>
                <a:cs typeface="Lato" panose="020F0502020204030203" pitchFamily="34" charset="0"/>
              </a:rPr>
              <a:t>However, transformation is not solely about resource recovery. A paradigm shift also occurs when a community transitions from no or limited sanitation access to basic and improved services. </a:t>
            </a:r>
          </a:p>
        </p:txBody>
      </p:sp>
      <p:graphicFrame>
        <p:nvGraphicFramePr>
          <p:cNvPr id="7" name="Table 6">
            <a:extLst>
              <a:ext uri="{FF2B5EF4-FFF2-40B4-BE49-F238E27FC236}">
                <a16:creationId xmlns:a16="http://schemas.microsoft.com/office/drawing/2014/main" id="{44F20BB4-DEFD-CAFF-174D-409515E5179D}"/>
              </a:ext>
            </a:extLst>
          </p:cNvPr>
          <p:cNvGraphicFramePr>
            <a:graphicFrameLocks noGrp="1"/>
          </p:cNvGraphicFramePr>
          <p:nvPr>
            <p:extLst>
              <p:ext uri="{D42A27DB-BD31-4B8C-83A1-F6EECF244321}">
                <p14:modId xmlns:p14="http://schemas.microsoft.com/office/powerpoint/2010/main" val="712457460"/>
              </p:ext>
            </p:extLst>
          </p:nvPr>
        </p:nvGraphicFramePr>
        <p:xfrm>
          <a:off x="1270811" y="6288107"/>
          <a:ext cx="12656204" cy="1739562"/>
        </p:xfrm>
        <a:graphic>
          <a:graphicData uri="http://schemas.openxmlformats.org/drawingml/2006/table">
            <a:tbl>
              <a:tblPr firstRow="1" bandRow="1">
                <a:tableStyleId>{5C22544A-7EE6-4342-B048-85BDC9FD1C3A}</a:tableStyleId>
              </a:tblPr>
              <a:tblGrid>
                <a:gridCol w="1253851">
                  <a:extLst>
                    <a:ext uri="{9D8B030D-6E8A-4147-A177-3AD203B41FA5}">
                      <a16:colId xmlns:a16="http://schemas.microsoft.com/office/drawing/2014/main" val="3315725445"/>
                    </a:ext>
                  </a:extLst>
                </a:gridCol>
                <a:gridCol w="2258353">
                  <a:extLst>
                    <a:ext uri="{9D8B030D-6E8A-4147-A177-3AD203B41FA5}">
                      <a16:colId xmlns:a16="http://schemas.microsoft.com/office/drawing/2014/main" val="2417185787"/>
                    </a:ext>
                  </a:extLst>
                </a:gridCol>
                <a:gridCol w="2579077">
                  <a:extLst>
                    <a:ext uri="{9D8B030D-6E8A-4147-A177-3AD203B41FA5}">
                      <a16:colId xmlns:a16="http://schemas.microsoft.com/office/drawing/2014/main" val="3367077410"/>
                    </a:ext>
                  </a:extLst>
                </a:gridCol>
                <a:gridCol w="3030277">
                  <a:extLst>
                    <a:ext uri="{9D8B030D-6E8A-4147-A177-3AD203B41FA5}">
                      <a16:colId xmlns:a16="http://schemas.microsoft.com/office/drawing/2014/main" val="1067009720"/>
                    </a:ext>
                  </a:extLst>
                </a:gridCol>
                <a:gridCol w="3534646">
                  <a:extLst>
                    <a:ext uri="{9D8B030D-6E8A-4147-A177-3AD203B41FA5}">
                      <a16:colId xmlns:a16="http://schemas.microsoft.com/office/drawing/2014/main" val="2392024839"/>
                    </a:ext>
                  </a:extLst>
                </a:gridCol>
              </a:tblGrid>
              <a:tr h="930765">
                <a:tc>
                  <a:txBody>
                    <a:bodyPr/>
                    <a:lstStyle/>
                    <a:p>
                      <a:pPr marL="0" algn="ctr" eaLnBrk="1" hangingPunct="1"/>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234B24"/>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 WILLING TO USE</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234B24"/>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KEY CONCERN </a:t>
                      </a:r>
                    </a:p>
                  </a:txBody>
                  <a:tcPr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234B24"/>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WHAT WOULD CHANGE YOUR MIND ?</a:t>
                      </a:r>
                    </a:p>
                  </a:txBody>
                  <a:tcPr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234B24"/>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a:t>
                      </a:r>
                    </a:p>
                  </a:txBody>
                  <a:tcPr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234B24"/>
                    </a:solidFill>
                  </a:tcPr>
                </a:tc>
                <a:extLst>
                  <a:ext uri="{0D108BD9-81ED-4DB2-BD59-A6C34878D82A}">
                    <a16:rowId xmlns:a16="http://schemas.microsoft.com/office/drawing/2014/main" val="3945875575"/>
                  </a:ext>
                </a:extLst>
              </a:tr>
              <a:tr h="808797">
                <a:tc>
                  <a:txBody>
                    <a:bodyPr/>
                    <a:lstStyle/>
                    <a:p>
                      <a:pPr marL="0" marR="0" lvl="0" algn="ctr"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Biogas</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algn="ctr" eaLnBrk="1" hangingPunct="1">
                        <a:lnSpc>
                          <a:spcPct val="115000"/>
                        </a:lnSpc>
                        <a:spcBef>
                          <a:spcPts val="300"/>
                        </a:spcBef>
                        <a:spcAft>
                          <a:spcPts val="300"/>
                        </a:spcAft>
                      </a:pPr>
                      <a:r>
                        <a:rPr lang="en-US" sz="1800" b="1" dirty="0">
                          <a:solidFill>
                            <a:schemeClr val="accent1"/>
                          </a:solidFill>
                          <a:effectLst/>
                          <a:latin typeface="Lato" panose="020F0502020204030203" pitchFamily="34" charset="0"/>
                          <a:ea typeface="Lato" panose="020F0502020204030203" pitchFamily="34" charset="0"/>
                          <a:cs typeface="Lato" panose="020F0502020204030203" pitchFamily="34" charset="0"/>
                        </a:rPr>
                        <a:t>80%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rPr>
                        <a:t>Cookstove to expensive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Free Cookstove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rgbClr val="3D6875"/>
                          </a:solidFill>
                          <a:effectLst/>
                          <a:latin typeface="Lato" panose="020F0502020204030203" pitchFamily="34" charset="0"/>
                          <a:ea typeface="Lato" panose="020F0502020204030203" pitchFamily="34" charset="0"/>
                          <a:cs typeface="Lato" panose="020F0502020204030203" pitchFamily="34" charset="0"/>
                        </a:rPr>
                        <a:t>45 %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11901689"/>
                  </a:ext>
                </a:extLst>
              </a:tr>
            </a:tbl>
          </a:graphicData>
        </a:graphic>
      </p:graphicFrame>
      <p:sp>
        <p:nvSpPr>
          <p:cNvPr id="8" name="TextBox 7">
            <a:extLst>
              <a:ext uri="{FF2B5EF4-FFF2-40B4-BE49-F238E27FC236}">
                <a16:creationId xmlns:a16="http://schemas.microsoft.com/office/drawing/2014/main" id="{E82A4BB7-9FD9-8F47-86D7-5305D28B6ED4}"/>
              </a:ext>
            </a:extLst>
          </p:cNvPr>
          <p:cNvSpPr txBox="1"/>
          <p:nvPr/>
        </p:nvSpPr>
        <p:spPr>
          <a:xfrm>
            <a:off x="1225092" y="5421420"/>
            <a:ext cx="12251104" cy="476412"/>
          </a:xfrm>
          <a:prstGeom prst="rect">
            <a:avLst/>
          </a:prstGeom>
          <a:noFill/>
        </p:spPr>
        <p:txBody>
          <a:bodyPr wrap="square">
            <a:spAutoFit/>
          </a:bodyPr>
          <a:lstStyle/>
          <a:p>
            <a:pPr marL="0" marR="0" algn="l">
              <a:lnSpc>
                <a:spcPct val="115000"/>
              </a:lnSpc>
              <a:spcBef>
                <a:spcPts val="0"/>
              </a:spcBef>
              <a:spcAft>
                <a:spcPts val="600"/>
              </a:spcAft>
            </a:pPr>
            <a:r>
              <a:rPr lang="en-US" sz="2400" dirty="0">
                <a:latin typeface="Lato" panose="020F0502020204030203" pitchFamily="34" charset="0"/>
                <a:ea typeface="Lato" panose="020F0502020204030203" pitchFamily="34" charset="0"/>
                <a:cs typeface="Lato" panose="020F0502020204030203" pitchFamily="34" charset="0"/>
              </a:rPr>
              <a:t>PERCEPTION </a:t>
            </a:r>
          </a:p>
        </p:txBody>
      </p:sp>
      <p:sp>
        <p:nvSpPr>
          <p:cNvPr id="3" name="TextBox 2">
            <a:extLst>
              <a:ext uri="{FF2B5EF4-FFF2-40B4-BE49-F238E27FC236}">
                <a16:creationId xmlns:a16="http://schemas.microsoft.com/office/drawing/2014/main" id="{53AA38F3-CBF1-3FCE-4387-783AA89D9ABD}"/>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5" name="Slide Number Placeholder 11">
            <a:extLst>
              <a:ext uri="{FF2B5EF4-FFF2-40B4-BE49-F238E27FC236}">
                <a16:creationId xmlns:a16="http://schemas.microsoft.com/office/drawing/2014/main" id="{87C17B40-5A24-3767-E913-F41C9FAD4CF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20</a:t>
            </a:fld>
            <a:endParaRPr lang="en-FR">
              <a:solidFill>
                <a:schemeClr val="tx1"/>
              </a:solidFill>
            </a:endParaRPr>
          </a:p>
        </p:txBody>
      </p:sp>
    </p:spTree>
    <p:extLst>
      <p:ext uri="{BB962C8B-B14F-4D97-AF65-F5344CB8AC3E}">
        <p14:creationId xmlns:p14="http://schemas.microsoft.com/office/powerpoint/2010/main" val="785611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8409-5DE2-41D6-33C6-515AC148B9ED}"/>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CD59B14C-EC1C-4645-E7AD-4ADAD4E306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2" name="TextBox 1">
            <a:extLst>
              <a:ext uri="{FF2B5EF4-FFF2-40B4-BE49-F238E27FC236}">
                <a16:creationId xmlns:a16="http://schemas.microsoft.com/office/drawing/2014/main" id="{427C6B97-6A41-634E-E7FD-B9BF45C14368}"/>
              </a:ext>
            </a:extLst>
          </p:cNvPr>
          <p:cNvSpPr txBox="1"/>
          <p:nvPr/>
        </p:nvSpPr>
        <p:spPr>
          <a:xfrm>
            <a:off x="2439497" y="1691860"/>
            <a:ext cx="10058400" cy="3154710"/>
          </a:xfrm>
          <a:prstGeom prst="rect">
            <a:avLst/>
          </a:prstGeom>
          <a:noFill/>
        </p:spPr>
        <p:txBody>
          <a:bodyPr wrap="square">
            <a:spAutoFit/>
          </a:bodyPr>
          <a:lstStyle/>
          <a:p>
            <a:r>
              <a:rPr lang="de-DE" sz="19900" dirty="0">
                <a:solidFill>
                  <a:schemeClr val="bg1"/>
                </a:solidFill>
                <a:latin typeface="Lato" panose="020F0502020204030203" pitchFamily="34" charset="0"/>
                <a:ea typeface="Lato" panose="020F0502020204030203" pitchFamily="34" charset="0"/>
                <a:cs typeface="Lato" panose="020F0502020204030203" pitchFamily="34" charset="0"/>
              </a:rPr>
              <a:t>3.</a:t>
            </a:r>
            <a:endParaRPr lang="en-PT" sz="325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3ADA40B0-B8EC-5902-488F-25EB684AB628}"/>
              </a:ext>
            </a:extLst>
          </p:cNvPr>
          <p:cNvSpPr txBox="1"/>
          <p:nvPr/>
        </p:nvSpPr>
        <p:spPr>
          <a:xfrm>
            <a:off x="6190387" y="1779544"/>
            <a:ext cx="12994428" cy="3139321"/>
          </a:xfrm>
          <a:prstGeom prst="rect">
            <a:avLst/>
          </a:prstGeom>
          <a:noFill/>
        </p:spPr>
        <p:txBody>
          <a:bodyPr wrap="square" rtlCol="0">
            <a:spAutoFit/>
          </a:bodyPr>
          <a:lstStyle/>
          <a:p>
            <a:r>
              <a:rPr lang="en-GB" sz="6600" b="1" dirty="0">
                <a:solidFill>
                  <a:schemeClr val="bg1"/>
                </a:solidFill>
                <a:latin typeface="Lato" panose="020F0502020204030203" pitchFamily="34" charset="0"/>
                <a:ea typeface="Lato" panose="020F0502020204030203" pitchFamily="34" charset="0"/>
                <a:cs typeface="Lato" panose="020F0502020204030203" pitchFamily="34" charset="0"/>
              </a:rPr>
              <a:t>HOW TO APPLY THE CLIMATE-SMART SANITATION APPROACH ON SYSTEM</a:t>
            </a:r>
          </a:p>
        </p:txBody>
      </p:sp>
      <p:pic>
        <p:nvPicPr>
          <p:cNvPr id="10" name="Picture Placeholder 33" descr="A truck with a pipe going through a tank&#10;&#10;Description automatically generated with medium confidence">
            <a:extLst>
              <a:ext uri="{FF2B5EF4-FFF2-40B4-BE49-F238E27FC236}">
                <a16:creationId xmlns:a16="http://schemas.microsoft.com/office/drawing/2014/main" id="{A66E0519-43B0-1E5A-50C7-40C21EF27971}"/>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26093" b="26093"/>
          <a:stretch/>
        </p:blipFill>
        <p:spPr>
          <a:prstGeom prst="rect">
            <a:avLst/>
          </a:prstGeom>
          <a:noFill/>
        </p:spPr>
      </p:pic>
    </p:spTree>
    <p:extLst>
      <p:ext uri="{BB962C8B-B14F-4D97-AF65-F5344CB8AC3E}">
        <p14:creationId xmlns:p14="http://schemas.microsoft.com/office/powerpoint/2010/main" val="1346579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C57F5-CB83-0DCC-A826-C20562DFC727}"/>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5CA2F575-71EC-BB0E-2185-BC7DD1D48C28}"/>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9BD358C3-876F-1F60-8319-36825746CE3D}"/>
              </a:ext>
            </a:extLst>
          </p:cNvPr>
          <p:cNvSpPr txBox="1"/>
          <p:nvPr/>
        </p:nvSpPr>
        <p:spPr>
          <a:xfrm>
            <a:off x="1526482" y="1311346"/>
            <a:ext cx="17261085"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Steps to design Climate-SMART Sanitation system</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sp>
        <p:nvSpPr>
          <p:cNvPr id="7" name="Rounded Rectangle 6">
            <a:extLst>
              <a:ext uri="{FF2B5EF4-FFF2-40B4-BE49-F238E27FC236}">
                <a16:creationId xmlns:a16="http://schemas.microsoft.com/office/drawing/2014/main" id="{55F0AC0E-FAF1-264D-AB84-1FF454C43174}"/>
              </a:ext>
            </a:extLst>
          </p:cNvPr>
          <p:cNvSpPr/>
          <p:nvPr/>
        </p:nvSpPr>
        <p:spPr>
          <a:xfrm>
            <a:off x="1369757" y="5561446"/>
            <a:ext cx="2944368" cy="781862"/>
          </a:xfrm>
          <a:prstGeom prst="roundRect">
            <a:avLst/>
          </a:prstGeom>
          <a:solidFill>
            <a:srgbClr val="3D687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ACCESS TO SANITATION</a:t>
            </a:r>
          </a:p>
        </p:txBody>
      </p:sp>
      <p:sp>
        <p:nvSpPr>
          <p:cNvPr id="9" name="Rounded Rectangle 8">
            <a:extLst>
              <a:ext uri="{FF2B5EF4-FFF2-40B4-BE49-F238E27FC236}">
                <a16:creationId xmlns:a16="http://schemas.microsoft.com/office/drawing/2014/main" id="{13B8442F-89A4-A653-1D16-2DF788E264CE}"/>
              </a:ext>
            </a:extLst>
          </p:cNvPr>
          <p:cNvSpPr>
            <a:spLocks/>
          </p:cNvSpPr>
          <p:nvPr/>
        </p:nvSpPr>
        <p:spPr>
          <a:xfrm>
            <a:off x="1369757" y="4722299"/>
            <a:ext cx="2944334" cy="781862"/>
          </a:xfrm>
          <a:prstGeom prst="roundRect">
            <a:avLst/>
          </a:prstGeom>
          <a:solidFill>
            <a:srgbClr val="3D687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SHIT FLOW DIAGRAMM (SFD)</a:t>
            </a:r>
          </a:p>
        </p:txBody>
      </p:sp>
      <p:sp>
        <p:nvSpPr>
          <p:cNvPr id="2" name="TextBox 1">
            <a:extLst>
              <a:ext uri="{FF2B5EF4-FFF2-40B4-BE49-F238E27FC236}">
                <a16:creationId xmlns:a16="http://schemas.microsoft.com/office/drawing/2014/main" id="{BE26844A-B42F-B7A8-55FA-E6AC575E5ED5}"/>
              </a:ext>
            </a:extLst>
          </p:cNvPr>
          <p:cNvSpPr txBox="1"/>
          <p:nvPr/>
        </p:nvSpPr>
        <p:spPr>
          <a:xfrm>
            <a:off x="1170465" y="3732848"/>
            <a:ext cx="3342918" cy="830997"/>
          </a:xfrm>
          <a:prstGeom prst="rect">
            <a:avLst/>
          </a:prstGeom>
          <a:noFill/>
        </p:spPr>
        <p:txBody>
          <a:bodyPr wrap="square" rtlCol="0">
            <a:spAutoFit/>
          </a:bodyPr>
          <a:lstStyle/>
          <a:p>
            <a:pPr algn="ctr"/>
            <a:r>
              <a:rPr lang="en-US" sz="2400" b="1" dirty="0">
                <a:solidFill>
                  <a:schemeClr val="accent5"/>
                </a:solidFill>
                <a:effectLst/>
                <a:latin typeface="Lato Light" panose="020F0502020204030203" pitchFamily="34" charset="0"/>
                <a:ea typeface="Lato Light" panose="020F0502020204030203" pitchFamily="34" charset="0"/>
                <a:cs typeface="Lato Light" panose="020F0502020204030203" pitchFamily="34" charset="0"/>
              </a:rPr>
              <a:t>SMART BASELINE </a:t>
            </a:r>
          </a:p>
          <a:p>
            <a:pPr algn="ctr"/>
            <a:r>
              <a:rPr lang="en-US" sz="2400" b="1" dirty="0">
                <a:solidFill>
                  <a:schemeClr val="accent5"/>
                </a:solidFill>
                <a:effectLst/>
                <a:latin typeface="Lato Light" panose="020F0502020204030203" pitchFamily="34" charset="0"/>
                <a:ea typeface="Lato Light" panose="020F0502020204030203" pitchFamily="34" charset="0"/>
                <a:cs typeface="Lato Light" panose="020F0502020204030203" pitchFamily="34" charset="0"/>
              </a:rPr>
              <a:t>ASSESSMENT</a:t>
            </a:r>
            <a:r>
              <a:rPr lang="en-US" sz="2400" b="1" dirty="0">
                <a:solidFill>
                  <a:schemeClr val="accent5"/>
                </a:solidFill>
                <a:effectLst/>
              </a:rPr>
              <a:t> </a:t>
            </a:r>
            <a:endParaRPr lang="en-US" sz="2400" b="1" dirty="0">
              <a:solidFill>
                <a:schemeClr val="accent5"/>
              </a:solidFill>
            </a:endParaRPr>
          </a:p>
        </p:txBody>
      </p:sp>
      <p:sp>
        <p:nvSpPr>
          <p:cNvPr id="4" name="Rounded Rectangle 3">
            <a:extLst>
              <a:ext uri="{FF2B5EF4-FFF2-40B4-BE49-F238E27FC236}">
                <a16:creationId xmlns:a16="http://schemas.microsoft.com/office/drawing/2014/main" id="{FB5A4843-FD4F-E860-71EE-6EA6F4ED0BFA}"/>
              </a:ext>
            </a:extLst>
          </p:cNvPr>
          <p:cNvSpPr>
            <a:spLocks/>
          </p:cNvSpPr>
          <p:nvPr/>
        </p:nvSpPr>
        <p:spPr>
          <a:xfrm>
            <a:off x="1369757" y="6399311"/>
            <a:ext cx="2944334" cy="581352"/>
          </a:xfrm>
          <a:prstGeom prst="roundRect">
            <a:avLst/>
          </a:prstGeom>
          <a:solidFill>
            <a:srgbClr val="C89E4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ECAM</a:t>
            </a:r>
          </a:p>
        </p:txBody>
      </p:sp>
      <p:sp>
        <p:nvSpPr>
          <p:cNvPr id="5" name="Rounded Rectangle 4">
            <a:extLst>
              <a:ext uri="{FF2B5EF4-FFF2-40B4-BE49-F238E27FC236}">
                <a16:creationId xmlns:a16="http://schemas.microsoft.com/office/drawing/2014/main" id="{BFA37A5F-BDBF-2202-793F-5CCF7C310D61}"/>
              </a:ext>
            </a:extLst>
          </p:cNvPr>
          <p:cNvSpPr>
            <a:spLocks/>
          </p:cNvSpPr>
          <p:nvPr/>
        </p:nvSpPr>
        <p:spPr>
          <a:xfrm>
            <a:off x="1369758" y="7041546"/>
            <a:ext cx="2944334" cy="836363"/>
          </a:xfrm>
          <a:prstGeom prst="roundRect">
            <a:avLst/>
          </a:prstGeom>
          <a:solidFill>
            <a:srgbClr val="EAD4B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Lato" panose="020F0502020204030203" pitchFamily="34" charset="0"/>
                <a:ea typeface="Lato" panose="020F0502020204030203" pitchFamily="34" charset="0"/>
                <a:cs typeface="Lato" panose="020F0502020204030203" pitchFamily="34" charset="0"/>
              </a:rPr>
              <a:t>UNICEF‑GWP RISK ASSESSMENT </a:t>
            </a:r>
          </a:p>
        </p:txBody>
      </p:sp>
      <p:sp>
        <p:nvSpPr>
          <p:cNvPr id="6" name="Rounded Rectangle 5">
            <a:extLst>
              <a:ext uri="{FF2B5EF4-FFF2-40B4-BE49-F238E27FC236}">
                <a16:creationId xmlns:a16="http://schemas.microsoft.com/office/drawing/2014/main" id="{1118961D-2C71-DC12-1A14-E8B6D106DCF4}"/>
              </a:ext>
            </a:extLst>
          </p:cNvPr>
          <p:cNvSpPr/>
          <p:nvPr/>
        </p:nvSpPr>
        <p:spPr>
          <a:xfrm>
            <a:off x="1369757" y="7951786"/>
            <a:ext cx="2944368" cy="771260"/>
          </a:xfrm>
          <a:prstGeom prst="roundRect">
            <a:avLst/>
          </a:prstGeom>
          <a:solidFill>
            <a:srgbClr val="234B24"/>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effectLst/>
                <a:latin typeface="Lato" panose="020F0502020204030203" pitchFamily="34" charset="0"/>
                <a:ea typeface="Lato" panose="020F0502020204030203" pitchFamily="34" charset="0"/>
                <a:cs typeface="Lato" panose="020F0502020204030203" pitchFamily="34" charset="0"/>
              </a:rPr>
              <a:t>MARKET DRIVEN APPROACH</a:t>
            </a:r>
            <a:endParaRPr lang="en-US"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8" name="Rounded Rectangle 7">
            <a:extLst>
              <a:ext uri="{FF2B5EF4-FFF2-40B4-BE49-F238E27FC236}">
                <a16:creationId xmlns:a16="http://schemas.microsoft.com/office/drawing/2014/main" id="{30DCA070-76F6-379F-81FE-4DE68FCE3A1C}"/>
              </a:ext>
            </a:extLst>
          </p:cNvPr>
          <p:cNvSpPr/>
          <p:nvPr/>
        </p:nvSpPr>
        <p:spPr>
          <a:xfrm>
            <a:off x="1369757" y="8796923"/>
            <a:ext cx="2944368" cy="771260"/>
          </a:xfrm>
          <a:prstGeom prst="roundRect">
            <a:avLst/>
          </a:prstGeom>
          <a:solidFill>
            <a:srgbClr val="234B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PERCEPTION &amp; ACCEPTANCE</a:t>
            </a:r>
          </a:p>
        </p:txBody>
      </p:sp>
      <p:sp>
        <p:nvSpPr>
          <p:cNvPr id="11" name="TextBox 10">
            <a:extLst>
              <a:ext uri="{FF2B5EF4-FFF2-40B4-BE49-F238E27FC236}">
                <a16:creationId xmlns:a16="http://schemas.microsoft.com/office/drawing/2014/main" id="{677B8CEB-1B29-5FC0-729F-79884651AFDA}"/>
              </a:ext>
            </a:extLst>
          </p:cNvPr>
          <p:cNvSpPr txBox="1"/>
          <p:nvPr/>
        </p:nvSpPr>
        <p:spPr>
          <a:xfrm>
            <a:off x="5673954" y="3521970"/>
            <a:ext cx="2944335" cy="1200329"/>
          </a:xfrm>
          <a:prstGeom prst="rect">
            <a:avLst/>
          </a:prstGeom>
          <a:noFill/>
        </p:spPr>
        <p:txBody>
          <a:bodyPr wrap="square" rtlCol="0">
            <a:spAutoFit/>
          </a:bodyPr>
          <a:lstStyle/>
          <a:p>
            <a:pPr algn="ctr"/>
            <a:r>
              <a:rPr lang="en-US" sz="2400" b="1"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TECHNICAL SOLUTION SCREENING</a:t>
            </a:r>
          </a:p>
        </p:txBody>
      </p:sp>
      <p:sp>
        <p:nvSpPr>
          <p:cNvPr id="12" name="Rounded Rectangle 11">
            <a:extLst>
              <a:ext uri="{FF2B5EF4-FFF2-40B4-BE49-F238E27FC236}">
                <a16:creationId xmlns:a16="http://schemas.microsoft.com/office/drawing/2014/main" id="{89D0D421-0000-C092-3DDB-7FE88B8D726C}"/>
              </a:ext>
            </a:extLst>
          </p:cNvPr>
          <p:cNvSpPr>
            <a:spLocks/>
          </p:cNvSpPr>
          <p:nvPr/>
        </p:nvSpPr>
        <p:spPr>
          <a:xfrm>
            <a:off x="5673955" y="4746753"/>
            <a:ext cx="2944334" cy="781862"/>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MCDA </a:t>
            </a:r>
          </a:p>
        </p:txBody>
      </p:sp>
      <p:sp>
        <p:nvSpPr>
          <p:cNvPr id="14" name="Rounded Rectangle 13">
            <a:extLst>
              <a:ext uri="{FF2B5EF4-FFF2-40B4-BE49-F238E27FC236}">
                <a16:creationId xmlns:a16="http://schemas.microsoft.com/office/drawing/2014/main" id="{CA5BA203-BE02-8206-ADB4-2BC8223ECF97}"/>
              </a:ext>
            </a:extLst>
          </p:cNvPr>
          <p:cNvSpPr>
            <a:spLocks/>
          </p:cNvSpPr>
          <p:nvPr/>
        </p:nvSpPr>
        <p:spPr>
          <a:xfrm>
            <a:off x="5673955" y="5596345"/>
            <a:ext cx="2944334" cy="836363"/>
          </a:xfrm>
          <a:prstGeom prst="roundRect">
            <a:avLst/>
          </a:prstGeom>
          <a:solidFill>
            <a:srgbClr val="EAD4B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15" name="TextBox 14">
            <a:extLst>
              <a:ext uri="{FF2B5EF4-FFF2-40B4-BE49-F238E27FC236}">
                <a16:creationId xmlns:a16="http://schemas.microsoft.com/office/drawing/2014/main" id="{A126BDD3-1EB1-5096-4B70-01B62E4EB0B1}"/>
              </a:ext>
            </a:extLst>
          </p:cNvPr>
          <p:cNvSpPr txBox="1"/>
          <p:nvPr/>
        </p:nvSpPr>
        <p:spPr>
          <a:xfrm>
            <a:off x="9657919" y="3521970"/>
            <a:ext cx="3655788" cy="1200329"/>
          </a:xfrm>
          <a:prstGeom prst="rect">
            <a:avLst/>
          </a:prstGeom>
          <a:noFill/>
        </p:spPr>
        <p:txBody>
          <a:bodyPr wrap="square" rtlCol="0">
            <a:spAutoFit/>
          </a:bodyPr>
          <a:lstStyle/>
          <a:p>
            <a:pPr algn="ctr"/>
            <a:r>
              <a:rPr lang="en-US" sz="2400" b="1" dirty="0">
                <a:solidFill>
                  <a:schemeClr val="accent5"/>
                </a:solidFill>
                <a:latin typeface="Lato Light" panose="020F0502020204030203" pitchFamily="34" charset="0"/>
                <a:ea typeface="Lato Light" panose="020F0502020204030203" pitchFamily="34" charset="0"/>
                <a:cs typeface="Lato Light" panose="020F0502020204030203" pitchFamily="34" charset="0"/>
              </a:rPr>
              <a:t>SMART BASELINE IMPROVEMENT VERIFICATION </a:t>
            </a:r>
          </a:p>
        </p:txBody>
      </p:sp>
      <p:sp>
        <p:nvSpPr>
          <p:cNvPr id="20" name="Rounded Rectangle 19">
            <a:extLst>
              <a:ext uri="{FF2B5EF4-FFF2-40B4-BE49-F238E27FC236}">
                <a16:creationId xmlns:a16="http://schemas.microsoft.com/office/drawing/2014/main" id="{29EDDBFA-331B-559A-2FF5-E22040FF71C0}"/>
              </a:ext>
            </a:extLst>
          </p:cNvPr>
          <p:cNvSpPr/>
          <p:nvPr/>
        </p:nvSpPr>
        <p:spPr>
          <a:xfrm>
            <a:off x="10052050" y="5711960"/>
            <a:ext cx="2944368" cy="781862"/>
          </a:xfrm>
          <a:prstGeom prst="roundRect">
            <a:avLst/>
          </a:prstGeom>
          <a:solidFill>
            <a:srgbClr val="3D687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ACCESS TO SANITATION</a:t>
            </a:r>
          </a:p>
        </p:txBody>
      </p:sp>
      <p:sp>
        <p:nvSpPr>
          <p:cNvPr id="21" name="Rounded Rectangle 20">
            <a:extLst>
              <a:ext uri="{FF2B5EF4-FFF2-40B4-BE49-F238E27FC236}">
                <a16:creationId xmlns:a16="http://schemas.microsoft.com/office/drawing/2014/main" id="{BBD43C1F-76C4-C318-5471-BF3ACDCB4FC3}"/>
              </a:ext>
            </a:extLst>
          </p:cNvPr>
          <p:cNvSpPr>
            <a:spLocks/>
          </p:cNvSpPr>
          <p:nvPr/>
        </p:nvSpPr>
        <p:spPr>
          <a:xfrm>
            <a:off x="10052050" y="4872813"/>
            <a:ext cx="2944334" cy="781862"/>
          </a:xfrm>
          <a:prstGeom prst="roundRect">
            <a:avLst/>
          </a:prstGeom>
          <a:solidFill>
            <a:srgbClr val="3D687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SHIT FLOW DIAGRAMM (SFD)</a:t>
            </a:r>
          </a:p>
        </p:txBody>
      </p:sp>
      <p:sp>
        <p:nvSpPr>
          <p:cNvPr id="22" name="Rounded Rectangle 21">
            <a:extLst>
              <a:ext uri="{FF2B5EF4-FFF2-40B4-BE49-F238E27FC236}">
                <a16:creationId xmlns:a16="http://schemas.microsoft.com/office/drawing/2014/main" id="{A8CF8E9E-1028-3726-DDF0-BB4900823365}"/>
              </a:ext>
            </a:extLst>
          </p:cNvPr>
          <p:cNvSpPr>
            <a:spLocks/>
          </p:cNvSpPr>
          <p:nvPr/>
        </p:nvSpPr>
        <p:spPr>
          <a:xfrm>
            <a:off x="10052050" y="6549825"/>
            <a:ext cx="2944334" cy="581352"/>
          </a:xfrm>
          <a:prstGeom prst="roundRect">
            <a:avLst/>
          </a:prstGeom>
          <a:solidFill>
            <a:srgbClr val="C89E4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ECAM</a:t>
            </a:r>
          </a:p>
        </p:txBody>
      </p:sp>
      <p:sp>
        <p:nvSpPr>
          <p:cNvPr id="23" name="Rounded Rectangle 22">
            <a:extLst>
              <a:ext uri="{FF2B5EF4-FFF2-40B4-BE49-F238E27FC236}">
                <a16:creationId xmlns:a16="http://schemas.microsoft.com/office/drawing/2014/main" id="{52653831-86A5-5C56-91C7-41A37B3C0C55}"/>
              </a:ext>
            </a:extLst>
          </p:cNvPr>
          <p:cNvSpPr>
            <a:spLocks/>
          </p:cNvSpPr>
          <p:nvPr/>
        </p:nvSpPr>
        <p:spPr>
          <a:xfrm>
            <a:off x="10052051" y="7192060"/>
            <a:ext cx="2944334" cy="836363"/>
          </a:xfrm>
          <a:prstGeom prst="roundRect">
            <a:avLst/>
          </a:prstGeom>
          <a:solidFill>
            <a:srgbClr val="EAD4B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Lato" panose="020F0502020204030203" pitchFamily="34" charset="0"/>
                <a:ea typeface="Lato" panose="020F0502020204030203" pitchFamily="34" charset="0"/>
                <a:cs typeface="Lato" panose="020F0502020204030203" pitchFamily="34" charset="0"/>
              </a:rPr>
              <a:t>UNICEF‑GWP RISK ASSESSMENT </a:t>
            </a:r>
          </a:p>
        </p:txBody>
      </p:sp>
      <p:sp>
        <p:nvSpPr>
          <p:cNvPr id="3" name="TextBox 2">
            <a:extLst>
              <a:ext uri="{FF2B5EF4-FFF2-40B4-BE49-F238E27FC236}">
                <a16:creationId xmlns:a16="http://schemas.microsoft.com/office/drawing/2014/main" id="{FA1B121B-FB67-66DD-D5F8-0D4A6932FA26}"/>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10" name="Slide Number Placeholder 11">
            <a:extLst>
              <a:ext uri="{FF2B5EF4-FFF2-40B4-BE49-F238E27FC236}">
                <a16:creationId xmlns:a16="http://schemas.microsoft.com/office/drawing/2014/main" id="{25C6212B-3085-51D9-9D3C-5595CECAF67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22</a:t>
            </a:fld>
            <a:endParaRPr lang="en-FR">
              <a:solidFill>
                <a:schemeClr val="tx1"/>
              </a:solidFill>
            </a:endParaRPr>
          </a:p>
        </p:txBody>
      </p:sp>
    </p:spTree>
    <p:extLst>
      <p:ext uri="{BB962C8B-B14F-4D97-AF65-F5344CB8AC3E}">
        <p14:creationId xmlns:p14="http://schemas.microsoft.com/office/powerpoint/2010/main" val="1648195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5304A-A657-7055-9C39-8E72D796694F}"/>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1D2697E1-F8EC-6D47-12C7-EB1132AB3332}"/>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9C2B2B7D-37C3-4D3B-ABCB-AEFF51AFAFC4}"/>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Safe</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36CC9D6D-D0DF-3FDF-052E-F3D7CD99DEA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w="28575">
            <a:noFill/>
          </a:ln>
        </p:spPr>
      </p:pic>
      <p:sp>
        <p:nvSpPr>
          <p:cNvPr id="7" name="Rounded Rectangle 6">
            <a:extLst>
              <a:ext uri="{FF2B5EF4-FFF2-40B4-BE49-F238E27FC236}">
                <a16:creationId xmlns:a16="http://schemas.microsoft.com/office/drawing/2014/main" id="{301227A0-FDE9-430F-9D55-C5E11BA35DC3}"/>
              </a:ext>
            </a:extLst>
          </p:cNvPr>
          <p:cNvSpPr/>
          <p:nvPr/>
        </p:nvSpPr>
        <p:spPr>
          <a:xfrm>
            <a:off x="1225092" y="8180902"/>
            <a:ext cx="4444188" cy="861801"/>
          </a:xfrm>
          <a:prstGeom prst="roundRect">
            <a:avLst/>
          </a:prstGeom>
          <a:solidFill>
            <a:srgbClr val="3D6875"/>
          </a:solidFill>
          <a:ln w="38100">
            <a:solidFill>
              <a:srgbClr val="3D6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ACCESS TO SANITATION </a:t>
            </a:r>
          </a:p>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“JMP  SANITATION LADDER</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9" name="Rounded Rectangle 8">
            <a:extLst>
              <a:ext uri="{FF2B5EF4-FFF2-40B4-BE49-F238E27FC236}">
                <a16:creationId xmlns:a16="http://schemas.microsoft.com/office/drawing/2014/main" id="{CCA79F91-DF34-935C-F5CE-FFCF5C93E35D}"/>
              </a:ext>
            </a:extLst>
          </p:cNvPr>
          <p:cNvSpPr>
            <a:spLocks/>
          </p:cNvSpPr>
          <p:nvPr/>
        </p:nvSpPr>
        <p:spPr>
          <a:xfrm>
            <a:off x="1205213" y="7413807"/>
            <a:ext cx="16899907" cy="754380"/>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Lato" panose="020F0502020204030203" pitchFamily="34" charset="0"/>
                <a:ea typeface="Lato" panose="020F0502020204030203" pitchFamily="34" charset="0"/>
                <a:cs typeface="Lato" panose="020F0502020204030203" pitchFamily="34" charset="0"/>
              </a:rPr>
              <a:t>SHIT FLOW DIAGRAM (SFD</a:t>
            </a: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10" name="Rounded Rectangle 9">
            <a:extLst>
              <a:ext uri="{FF2B5EF4-FFF2-40B4-BE49-F238E27FC236}">
                <a16:creationId xmlns:a16="http://schemas.microsoft.com/office/drawing/2014/main" id="{403E6FF3-B3AE-8967-5F22-AB4EB58B94CB}"/>
              </a:ext>
            </a:extLst>
          </p:cNvPr>
          <p:cNvSpPr/>
          <p:nvPr/>
        </p:nvSpPr>
        <p:spPr>
          <a:xfrm>
            <a:off x="1225092" y="9079279"/>
            <a:ext cx="4444188" cy="754380"/>
          </a:xfrm>
          <a:prstGeom prst="roundRect">
            <a:avLst/>
          </a:prstGeom>
          <a:solidFill>
            <a:schemeClr val="bg1"/>
          </a:solidFill>
          <a:ln w="28575">
            <a:solidFill>
              <a:srgbClr val="3D6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RISK FOR GROUND WATER POLLUTION </a:t>
            </a:r>
          </a:p>
        </p:txBody>
      </p:sp>
      <p:sp>
        <p:nvSpPr>
          <p:cNvPr id="16" name="Rounded Rectangle 15">
            <a:extLst>
              <a:ext uri="{FF2B5EF4-FFF2-40B4-BE49-F238E27FC236}">
                <a16:creationId xmlns:a16="http://schemas.microsoft.com/office/drawing/2014/main" id="{C9BC2900-9FA1-48CC-2464-34DE99CE62CD}"/>
              </a:ext>
            </a:extLst>
          </p:cNvPr>
          <p:cNvSpPr/>
          <p:nvPr/>
        </p:nvSpPr>
        <p:spPr>
          <a:xfrm>
            <a:off x="5734866" y="8233339"/>
            <a:ext cx="5793199" cy="1342190"/>
          </a:xfrm>
          <a:prstGeom prst="roundRect">
            <a:avLst/>
          </a:prstGeom>
          <a:solidFill>
            <a:schemeClr val="bg1"/>
          </a:solidFill>
          <a:ln w="38100">
            <a:solidFill>
              <a:srgbClr val="3D6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MECHANICAL EMPTYING, PPE, SOPs, VACCINES </a:t>
            </a:r>
          </a:p>
        </p:txBody>
      </p:sp>
      <p:sp>
        <p:nvSpPr>
          <p:cNvPr id="17" name="Rounded Rectangle 16">
            <a:extLst>
              <a:ext uri="{FF2B5EF4-FFF2-40B4-BE49-F238E27FC236}">
                <a16:creationId xmlns:a16="http://schemas.microsoft.com/office/drawing/2014/main" id="{BEF70949-965A-B317-710F-0E5DAE2FC834}"/>
              </a:ext>
            </a:extLst>
          </p:cNvPr>
          <p:cNvSpPr/>
          <p:nvPr/>
        </p:nvSpPr>
        <p:spPr>
          <a:xfrm>
            <a:off x="11551512" y="8200763"/>
            <a:ext cx="6527379" cy="1342190"/>
          </a:xfrm>
          <a:prstGeom prst="roundRect">
            <a:avLst/>
          </a:prstGeom>
          <a:solidFill>
            <a:schemeClr val="bg1"/>
          </a:solidFill>
          <a:ln w="38100">
            <a:solidFill>
              <a:srgbClr val="3D6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OUTPUTS (EFFLUENT, SLUDGE, BY-PRODUCTS,) MEET NATIONAL / WHO STANDARDS</a:t>
            </a:r>
          </a:p>
        </p:txBody>
      </p:sp>
      <p:sp>
        <p:nvSpPr>
          <p:cNvPr id="18" name="Rounded Rectangle 17">
            <a:extLst>
              <a:ext uri="{FF2B5EF4-FFF2-40B4-BE49-F238E27FC236}">
                <a16:creationId xmlns:a16="http://schemas.microsoft.com/office/drawing/2014/main" id="{D63D7573-8EA2-1058-11AB-0E51C3A001A9}"/>
              </a:ext>
            </a:extLst>
          </p:cNvPr>
          <p:cNvSpPr/>
          <p:nvPr/>
        </p:nvSpPr>
        <p:spPr>
          <a:xfrm>
            <a:off x="1225092" y="9873441"/>
            <a:ext cx="4444188" cy="754380"/>
          </a:xfrm>
          <a:prstGeom prst="roundRect">
            <a:avLst/>
          </a:prstGeom>
          <a:solidFill>
            <a:schemeClr val="bg1"/>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BUILDING CODE</a:t>
            </a:r>
          </a:p>
        </p:txBody>
      </p:sp>
      <p:sp>
        <p:nvSpPr>
          <p:cNvPr id="19" name="Rounded Rectangle 18">
            <a:extLst>
              <a:ext uri="{FF2B5EF4-FFF2-40B4-BE49-F238E27FC236}">
                <a16:creationId xmlns:a16="http://schemas.microsoft.com/office/drawing/2014/main" id="{6C3C1D14-4593-AF3C-BBB4-939DBBBFF85F}"/>
              </a:ext>
            </a:extLst>
          </p:cNvPr>
          <p:cNvSpPr/>
          <p:nvPr/>
        </p:nvSpPr>
        <p:spPr>
          <a:xfrm>
            <a:off x="11577740" y="9575529"/>
            <a:ext cx="4215589" cy="951810"/>
          </a:xfrm>
          <a:prstGeom prst="roundRect">
            <a:avLst/>
          </a:prstGeom>
          <a:solidFill>
            <a:schemeClr val="bg1"/>
          </a:solidFill>
          <a:ln w="38100">
            <a:solidFill>
              <a:srgbClr val="3D6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D6875"/>
                </a:solidFill>
                <a:latin typeface="Lato" panose="020F0502020204030203" pitchFamily="34" charset="0"/>
                <a:ea typeface="Lato" panose="020F0502020204030203" pitchFamily="34" charset="0"/>
                <a:cs typeface="Lato" panose="020F0502020204030203" pitchFamily="34" charset="0"/>
              </a:rPr>
              <a:t>COMPLETE TREATMENT, PPE, SOPs, VACCINES </a:t>
            </a:r>
          </a:p>
        </p:txBody>
      </p:sp>
      <p:sp>
        <p:nvSpPr>
          <p:cNvPr id="2" name="TextBox 1">
            <a:extLst>
              <a:ext uri="{FF2B5EF4-FFF2-40B4-BE49-F238E27FC236}">
                <a16:creationId xmlns:a16="http://schemas.microsoft.com/office/drawing/2014/main" id="{FA54B1C7-34EF-40BC-EB3F-D05DDB0EEDDA}"/>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18EB6750-91DB-E013-BF05-B09781631047}"/>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23</a:t>
            </a:fld>
            <a:endParaRPr lang="en-FR">
              <a:solidFill>
                <a:schemeClr val="tx1"/>
              </a:solidFill>
            </a:endParaRPr>
          </a:p>
        </p:txBody>
      </p:sp>
    </p:spTree>
    <p:extLst>
      <p:ext uri="{BB962C8B-B14F-4D97-AF65-F5344CB8AC3E}">
        <p14:creationId xmlns:p14="http://schemas.microsoft.com/office/powerpoint/2010/main" val="2760308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B47A00-EE70-715E-276A-046C00646A9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998DD18-0DED-0E59-045D-5E090F558850}"/>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3" name="Graphic 68">
            <a:extLst>
              <a:ext uri="{FF2B5EF4-FFF2-40B4-BE49-F238E27FC236}">
                <a16:creationId xmlns:a16="http://schemas.microsoft.com/office/drawing/2014/main" id="{7C10B280-0718-0C76-C183-29020A05223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7" name="Rounded Rectangle 6">
            <a:extLst>
              <a:ext uri="{FF2B5EF4-FFF2-40B4-BE49-F238E27FC236}">
                <a16:creationId xmlns:a16="http://schemas.microsoft.com/office/drawing/2014/main" id="{DBEBF932-66E8-3083-C59D-47E7287DF766}"/>
              </a:ext>
            </a:extLst>
          </p:cNvPr>
          <p:cNvSpPr>
            <a:spLocks/>
          </p:cNvSpPr>
          <p:nvPr/>
        </p:nvSpPr>
        <p:spPr>
          <a:xfrm>
            <a:off x="15226010" y="2187523"/>
            <a:ext cx="4585987" cy="1133623"/>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SHIT FLOW DIAGRAM (SFD</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pic>
        <p:nvPicPr>
          <p:cNvPr id="12" name="Picture 11" descr="A screenshot of a computer screen&#10;&#10;Description automatically generated">
            <a:extLst>
              <a:ext uri="{FF2B5EF4-FFF2-40B4-BE49-F238E27FC236}">
                <a16:creationId xmlns:a16="http://schemas.microsoft.com/office/drawing/2014/main" id="{897C8BF4-FF0F-52C6-190C-CB7BEF911E27}"/>
              </a:ext>
            </a:extLst>
          </p:cNvPr>
          <p:cNvPicPr>
            <a:picLocks noChangeAspect="1"/>
          </p:cNvPicPr>
          <p:nvPr/>
        </p:nvPicPr>
        <p:blipFill>
          <a:blip r:embed="rId6"/>
          <a:stretch>
            <a:fillRect/>
          </a:stretch>
        </p:blipFill>
        <p:spPr>
          <a:xfrm>
            <a:off x="1356130" y="3502643"/>
            <a:ext cx="10603572" cy="6606049"/>
          </a:xfrm>
          <a:prstGeom prst="rect">
            <a:avLst/>
          </a:prstGeom>
        </p:spPr>
      </p:pic>
      <p:pic>
        <p:nvPicPr>
          <p:cNvPr id="14" name="Picture 13" descr="A qr code with black squares&#10;&#10;Description automatically generated">
            <a:extLst>
              <a:ext uri="{FF2B5EF4-FFF2-40B4-BE49-F238E27FC236}">
                <a16:creationId xmlns:a16="http://schemas.microsoft.com/office/drawing/2014/main" id="{28B0A701-2F6F-6C31-3516-0A70E6CBD784}"/>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400026" y="8358221"/>
            <a:ext cx="1750471" cy="1750471"/>
          </a:xfrm>
          <a:prstGeom prst="rect">
            <a:avLst/>
          </a:prstGeom>
        </p:spPr>
      </p:pic>
      <p:sp>
        <p:nvSpPr>
          <p:cNvPr id="17" name="TextBox 16">
            <a:extLst>
              <a:ext uri="{FF2B5EF4-FFF2-40B4-BE49-F238E27FC236}">
                <a16:creationId xmlns:a16="http://schemas.microsoft.com/office/drawing/2014/main" id="{E0C19426-061C-DE85-25FB-BD8070AC4FD9}"/>
              </a:ext>
            </a:extLst>
          </p:cNvPr>
          <p:cNvSpPr txBox="1"/>
          <p:nvPr/>
        </p:nvSpPr>
        <p:spPr>
          <a:xfrm>
            <a:off x="15390851" y="3778981"/>
            <a:ext cx="4256303" cy="6740307"/>
          </a:xfrm>
          <a:prstGeom prst="rect">
            <a:avLst/>
          </a:prstGeom>
          <a:noFill/>
        </p:spPr>
        <p:txBody>
          <a:bodyPr wrap="square" rtlCol="0">
            <a:spAutoFit/>
          </a:bodyPr>
          <a:lstStyle/>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 </a:t>
            </a: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Shit Flow Diagram (SFD)</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 is a simple, visual tool that shows how human waste flows through a city or community — from where it's generated (toilets), through collection, treatment, and final disposal or reuse. It highlights what proportion of fecal sludge is safely managed versus unsafely managed. SFDs help identify weak points in sanitation systems, support decision-making, and raise awareness among stakeholders about the need for improved sanitation services.</a:t>
            </a:r>
          </a:p>
        </p:txBody>
      </p:sp>
      <p:sp>
        <p:nvSpPr>
          <p:cNvPr id="18" name="TextBox 17">
            <a:extLst>
              <a:ext uri="{FF2B5EF4-FFF2-40B4-BE49-F238E27FC236}">
                <a16:creationId xmlns:a16="http://schemas.microsoft.com/office/drawing/2014/main" id="{51DAA911-5CC2-D5E3-A6EE-72395D5B8B2E}"/>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Safe</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56C8E7E0-B8CA-CE05-A2DF-FA3C7B064866}"/>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5" name="Slide Number Placeholder 11">
            <a:extLst>
              <a:ext uri="{FF2B5EF4-FFF2-40B4-BE49-F238E27FC236}">
                <a16:creationId xmlns:a16="http://schemas.microsoft.com/office/drawing/2014/main" id="{E750711A-A420-D4FE-CE31-CA94BE5AE60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24</a:t>
            </a:fld>
            <a:endParaRPr lang="en-FR">
              <a:solidFill>
                <a:schemeClr val="tx1"/>
              </a:solidFill>
            </a:endParaRPr>
          </a:p>
        </p:txBody>
      </p:sp>
    </p:spTree>
    <p:extLst>
      <p:ext uri="{BB962C8B-B14F-4D97-AF65-F5344CB8AC3E}">
        <p14:creationId xmlns:p14="http://schemas.microsoft.com/office/powerpoint/2010/main" val="401154212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3D4F0-BE5D-77D4-C496-3292C5F56291}"/>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BDB3E03F-A572-E641-3C64-793F5EA730F7}"/>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E6E352A8-E06B-1178-7F85-648E50BC3EF7}"/>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Mitigative </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63EB52EF-E948-F588-2BD0-6E7E094896E4}"/>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a:solidFill>
              <a:schemeClr val="bg1"/>
            </a:solidFill>
          </a:ln>
        </p:spPr>
      </p:pic>
      <p:sp>
        <p:nvSpPr>
          <p:cNvPr id="7" name="Rounded Rectangle 6">
            <a:extLst>
              <a:ext uri="{FF2B5EF4-FFF2-40B4-BE49-F238E27FC236}">
                <a16:creationId xmlns:a16="http://schemas.microsoft.com/office/drawing/2014/main" id="{F56CCFFA-DFD9-3F79-ADE8-033F13CE52ED}"/>
              </a:ext>
            </a:extLst>
          </p:cNvPr>
          <p:cNvSpPr/>
          <p:nvPr/>
        </p:nvSpPr>
        <p:spPr>
          <a:xfrm>
            <a:off x="1219167" y="8265409"/>
            <a:ext cx="4083937" cy="1258299"/>
          </a:xfrm>
          <a:prstGeom prst="roundRect">
            <a:avLst/>
          </a:prstGeom>
          <a:solidFill>
            <a:schemeClr val="bg1"/>
          </a:solidFill>
          <a:ln w="38100">
            <a:solidFill>
              <a:srgbClr val="C89E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89E42"/>
                </a:solidFill>
                <a:latin typeface="Lato" panose="020F0502020204030203" pitchFamily="34" charset="0"/>
                <a:ea typeface="Lato" panose="020F0502020204030203" pitchFamily="34" charset="0"/>
                <a:cs typeface="Lato" panose="020F0502020204030203" pitchFamily="34" charset="0"/>
              </a:rPr>
              <a:t>IPCC </a:t>
            </a:r>
            <a:r>
              <a:rPr lang="en-US" dirty="0">
                <a:solidFill>
                  <a:srgbClr val="C89E42"/>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rgbClr val="C89E42"/>
              </a:solidFill>
              <a:latin typeface="Lato" panose="020F0502020204030203" pitchFamily="34" charset="0"/>
              <a:ea typeface="Lato" panose="020F0502020204030203" pitchFamily="34" charset="0"/>
              <a:cs typeface="Lato" panose="020F0502020204030203" pitchFamily="34" charset="0"/>
            </a:endParaRPr>
          </a:p>
        </p:txBody>
      </p:sp>
      <p:sp>
        <p:nvSpPr>
          <p:cNvPr id="9" name="Rounded Rectangle 8">
            <a:extLst>
              <a:ext uri="{FF2B5EF4-FFF2-40B4-BE49-F238E27FC236}">
                <a16:creationId xmlns:a16="http://schemas.microsoft.com/office/drawing/2014/main" id="{D36D4F9D-655A-EDD7-1062-3A9C1D2300DE}"/>
              </a:ext>
            </a:extLst>
          </p:cNvPr>
          <p:cNvSpPr>
            <a:spLocks/>
          </p:cNvSpPr>
          <p:nvPr/>
        </p:nvSpPr>
        <p:spPr>
          <a:xfrm>
            <a:off x="1225092" y="7628021"/>
            <a:ext cx="16880028" cy="581352"/>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Lato" panose="020F0502020204030203" pitchFamily="34" charset="0"/>
                <a:ea typeface="Lato" panose="020F0502020204030203" pitchFamily="34" charset="0"/>
                <a:cs typeface="Lato" panose="020F0502020204030203" pitchFamily="34" charset="0"/>
              </a:rPr>
              <a:t>ENERGY PERFORMANCE AND CARBON EMISSIONS AND MONITORING TOOL  </a:t>
            </a:r>
            <a:endParaRPr lang="en-US"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1" name="Rounded Rectangle 10">
            <a:extLst>
              <a:ext uri="{FF2B5EF4-FFF2-40B4-BE49-F238E27FC236}">
                <a16:creationId xmlns:a16="http://schemas.microsoft.com/office/drawing/2014/main" id="{C8338406-E61E-A059-ACA0-DC208C042E7E}"/>
              </a:ext>
            </a:extLst>
          </p:cNvPr>
          <p:cNvSpPr/>
          <p:nvPr/>
        </p:nvSpPr>
        <p:spPr>
          <a:xfrm>
            <a:off x="5470875" y="8265409"/>
            <a:ext cx="4083937" cy="1258299"/>
          </a:xfrm>
          <a:prstGeom prst="roundRect">
            <a:avLst/>
          </a:prstGeom>
          <a:solidFill>
            <a:schemeClr val="bg1"/>
          </a:solidFill>
          <a:ln w="38100">
            <a:solidFill>
              <a:srgbClr val="C89E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89E42"/>
                </a:solidFill>
                <a:latin typeface="Lato" panose="020F0502020204030203" pitchFamily="34" charset="0"/>
                <a:ea typeface="Lato" panose="020F0502020204030203" pitchFamily="34" charset="0"/>
                <a:cs typeface="Lato" panose="020F0502020204030203" pitchFamily="34" charset="0"/>
              </a:rPr>
              <a:t>IPCC </a:t>
            </a:r>
            <a:r>
              <a:rPr lang="en-US" dirty="0">
                <a:solidFill>
                  <a:srgbClr val="C89E42"/>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rgbClr val="C89E42"/>
              </a:solidFill>
              <a:latin typeface="Lato" panose="020F0502020204030203" pitchFamily="34" charset="0"/>
              <a:ea typeface="Lato" panose="020F0502020204030203" pitchFamily="34" charset="0"/>
              <a:cs typeface="Lato" panose="020F0502020204030203" pitchFamily="34" charset="0"/>
            </a:endParaRPr>
          </a:p>
        </p:txBody>
      </p:sp>
      <p:sp>
        <p:nvSpPr>
          <p:cNvPr id="12" name="Rounded Rectangle 11">
            <a:extLst>
              <a:ext uri="{FF2B5EF4-FFF2-40B4-BE49-F238E27FC236}">
                <a16:creationId xmlns:a16="http://schemas.microsoft.com/office/drawing/2014/main" id="{421289CA-39C3-8A6A-8E43-3C5252B228B0}"/>
              </a:ext>
            </a:extLst>
          </p:cNvPr>
          <p:cNvSpPr/>
          <p:nvPr/>
        </p:nvSpPr>
        <p:spPr>
          <a:xfrm>
            <a:off x="14021183" y="8265409"/>
            <a:ext cx="4083937" cy="1258299"/>
          </a:xfrm>
          <a:prstGeom prst="roundRect">
            <a:avLst/>
          </a:prstGeom>
          <a:solidFill>
            <a:schemeClr val="bg1"/>
          </a:solidFill>
          <a:ln w="38100">
            <a:solidFill>
              <a:srgbClr val="C89E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89E42"/>
                </a:solidFill>
                <a:latin typeface="Lato" panose="020F0502020204030203" pitchFamily="34" charset="0"/>
                <a:ea typeface="Lato" panose="020F0502020204030203" pitchFamily="34" charset="0"/>
                <a:cs typeface="Lato" panose="020F0502020204030203" pitchFamily="34" charset="0"/>
              </a:rPr>
              <a:t>IPCC </a:t>
            </a:r>
            <a:r>
              <a:rPr lang="en-US" dirty="0">
                <a:solidFill>
                  <a:srgbClr val="C89E42"/>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rgbClr val="C89E42"/>
              </a:solidFill>
              <a:latin typeface="Lato" panose="020F0502020204030203" pitchFamily="34" charset="0"/>
              <a:ea typeface="Lato" panose="020F0502020204030203" pitchFamily="34" charset="0"/>
              <a:cs typeface="Lato" panose="020F0502020204030203" pitchFamily="34" charset="0"/>
            </a:endParaRPr>
          </a:p>
        </p:txBody>
      </p:sp>
      <p:sp>
        <p:nvSpPr>
          <p:cNvPr id="13" name="Rounded Rectangle 12">
            <a:extLst>
              <a:ext uri="{FF2B5EF4-FFF2-40B4-BE49-F238E27FC236}">
                <a16:creationId xmlns:a16="http://schemas.microsoft.com/office/drawing/2014/main" id="{BE5E10E8-AD11-46BA-3A69-CB085996295F}"/>
              </a:ext>
            </a:extLst>
          </p:cNvPr>
          <p:cNvSpPr/>
          <p:nvPr/>
        </p:nvSpPr>
        <p:spPr>
          <a:xfrm>
            <a:off x="9722583" y="8265409"/>
            <a:ext cx="4083937" cy="1258299"/>
          </a:xfrm>
          <a:prstGeom prst="roundRect">
            <a:avLst/>
          </a:prstGeom>
          <a:solidFill>
            <a:schemeClr val="bg1"/>
          </a:solidFill>
          <a:ln w="38100">
            <a:solidFill>
              <a:srgbClr val="C89E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89E42"/>
                </a:solidFill>
                <a:latin typeface="Lato" panose="020F0502020204030203" pitchFamily="34" charset="0"/>
                <a:ea typeface="Lato" panose="020F0502020204030203" pitchFamily="34" charset="0"/>
                <a:cs typeface="Lato" panose="020F0502020204030203" pitchFamily="34" charset="0"/>
              </a:rPr>
              <a:t>IPCC </a:t>
            </a:r>
            <a:r>
              <a:rPr lang="en-US" dirty="0">
                <a:solidFill>
                  <a:srgbClr val="C89E42"/>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rgbClr val="C89E42"/>
              </a:solidFill>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92D4EF41-4B7E-180B-2722-700C621C4568}"/>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965BE73C-F5BF-6B13-740B-18955A2B85A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25</a:t>
            </a:fld>
            <a:endParaRPr lang="en-FR">
              <a:solidFill>
                <a:schemeClr val="tx1"/>
              </a:solidFill>
            </a:endParaRPr>
          </a:p>
        </p:txBody>
      </p:sp>
    </p:spTree>
    <p:extLst>
      <p:ext uri="{BB962C8B-B14F-4D97-AF65-F5344CB8AC3E}">
        <p14:creationId xmlns:p14="http://schemas.microsoft.com/office/powerpoint/2010/main" val="4173177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5BE741-C951-2BD2-B48E-AEE5C4890EE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4E201E1-E6DB-F924-C31B-70DB487C403F}"/>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3" name="Graphic 68">
            <a:extLst>
              <a:ext uri="{FF2B5EF4-FFF2-40B4-BE49-F238E27FC236}">
                <a16:creationId xmlns:a16="http://schemas.microsoft.com/office/drawing/2014/main" id="{6EDC8AB2-96D9-B173-6197-43F9ED4EE42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7" name="Rounded Rectangle 6">
            <a:extLst>
              <a:ext uri="{FF2B5EF4-FFF2-40B4-BE49-F238E27FC236}">
                <a16:creationId xmlns:a16="http://schemas.microsoft.com/office/drawing/2014/main" id="{BF41B68F-67AC-A923-9830-B95A0B863686}"/>
              </a:ext>
            </a:extLst>
          </p:cNvPr>
          <p:cNvSpPr>
            <a:spLocks/>
          </p:cNvSpPr>
          <p:nvPr/>
        </p:nvSpPr>
        <p:spPr>
          <a:xfrm>
            <a:off x="15497773" y="2808288"/>
            <a:ext cx="3801791" cy="594361"/>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ECAM</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84680DA9-82D1-1901-D1B9-8531B4395F75}"/>
              </a:ext>
            </a:extLst>
          </p:cNvPr>
          <p:cNvSpPr txBox="1"/>
          <p:nvPr/>
        </p:nvSpPr>
        <p:spPr>
          <a:xfrm>
            <a:off x="15591069" y="4293900"/>
            <a:ext cx="3801791" cy="5148461"/>
          </a:xfrm>
          <a:prstGeom prst="rect">
            <a:avLst/>
          </a:prstGeom>
          <a:noFill/>
        </p:spPr>
        <p:txBody>
          <a:bodyPr wrap="square" rtlCol="0">
            <a:spAutoFit/>
          </a:bodyPr>
          <a:lstStyle/>
          <a:p>
            <a:pPr algn="l">
              <a:lnSpc>
                <a:spcPct val="115000"/>
              </a:lnSpc>
              <a:spcAft>
                <a:spcPts val="600"/>
              </a:spcAft>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ECAM is an open-source software developed to assess greenhouse gas (GHG) emissions from urban water and sanitation systems. It is aligned with IPCC guidelines, using emission factors and methodologies consistent with global standards. The tool covers the entire sanitation service chain </a:t>
            </a:r>
          </a:p>
        </p:txBody>
      </p:sp>
      <p:pic>
        <p:nvPicPr>
          <p:cNvPr id="17" name="Picture 16" descr="A qr code with black squares&#10;&#10;Description automatically generated">
            <a:extLst>
              <a:ext uri="{FF2B5EF4-FFF2-40B4-BE49-F238E27FC236}">
                <a16:creationId xmlns:a16="http://schemas.microsoft.com/office/drawing/2014/main" id="{17184F4A-31ED-A864-D3CE-6CB66B17035A}"/>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847195" y="8555684"/>
            <a:ext cx="1750471" cy="1750471"/>
          </a:xfrm>
          <a:prstGeom prst="rect">
            <a:avLst/>
          </a:prstGeom>
        </p:spPr>
      </p:pic>
      <p:pic>
        <p:nvPicPr>
          <p:cNvPr id="19" name="Picture 18" descr="A close-up of a blue and pink card&#10;&#10;Description automatically generated">
            <a:extLst>
              <a:ext uri="{FF2B5EF4-FFF2-40B4-BE49-F238E27FC236}">
                <a16:creationId xmlns:a16="http://schemas.microsoft.com/office/drawing/2014/main" id="{57CF9317-04CF-800B-1B0A-95B6DE2B73A2}"/>
              </a:ext>
            </a:extLst>
          </p:cNvPr>
          <p:cNvPicPr>
            <a:picLocks noChangeAspect="1"/>
          </p:cNvPicPr>
          <p:nvPr/>
        </p:nvPicPr>
        <p:blipFill>
          <a:blip r:embed="rId7"/>
          <a:stretch>
            <a:fillRect/>
          </a:stretch>
        </p:blipFill>
        <p:spPr>
          <a:xfrm>
            <a:off x="1225092" y="4518087"/>
            <a:ext cx="13266234" cy="2611067"/>
          </a:xfrm>
          <a:prstGeom prst="rect">
            <a:avLst/>
          </a:prstGeom>
        </p:spPr>
      </p:pic>
      <p:sp>
        <p:nvSpPr>
          <p:cNvPr id="21" name="TextBox 20">
            <a:extLst>
              <a:ext uri="{FF2B5EF4-FFF2-40B4-BE49-F238E27FC236}">
                <a16:creationId xmlns:a16="http://schemas.microsoft.com/office/drawing/2014/main" id="{6C8670F3-87AF-D71F-F470-03A2079A5F77}"/>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Mitigative </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207B8239-46D2-8FEC-A2EF-E3A224E4F221}"/>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5" name="Slide Number Placeholder 11">
            <a:extLst>
              <a:ext uri="{FF2B5EF4-FFF2-40B4-BE49-F238E27FC236}">
                <a16:creationId xmlns:a16="http://schemas.microsoft.com/office/drawing/2014/main" id="{795586FE-6BC0-2455-981D-62885601411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26</a:t>
            </a:fld>
            <a:endParaRPr lang="en-FR">
              <a:solidFill>
                <a:schemeClr val="tx1"/>
              </a:solidFill>
            </a:endParaRPr>
          </a:p>
        </p:txBody>
      </p:sp>
    </p:spTree>
    <p:extLst>
      <p:ext uri="{BB962C8B-B14F-4D97-AF65-F5344CB8AC3E}">
        <p14:creationId xmlns:p14="http://schemas.microsoft.com/office/powerpoint/2010/main" val="361233773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64EC52-F7F2-F56A-8FF9-AD44ADE6699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E7706E2-21CA-9FE9-962B-C2A9327E074B}"/>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3" name="Graphic 68">
            <a:extLst>
              <a:ext uri="{FF2B5EF4-FFF2-40B4-BE49-F238E27FC236}">
                <a16:creationId xmlns:a16="http://schemas.microsoft.com/office/drawing/2014/main" id="{BF8BA501-ECDD-5631-2221-7F5FB0A4C27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7" name="Rounded Rectangle 6">
            <a:extLst>
              <a:ext uri="{FF2B5EF4-FFF2-40B4-BE49-F238E27FC236}">
                <a16:creationId xmlns:a16="http://schemas.microsoft.com/office/drawing/2014/main" id="{E920E90B-81E7-A91C-B1BF-1258F7BEBFB7}"/>
              </a:ext>
            </a:extLst>
          </p:cNvPr>
          <p:cNvSpPr>
            <a:spLocks/>
          </p:cNvSpPr>
          <p:nvPr/>
        </p:nvSpPr>
        <p:spPr>
          <a:xfrm>
            <a:off x="15618108" y="3926500"/>
            <a:ext cx="3801791" cy="594361"/>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ECAM</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938B90AE-1215-8356-4FAA-03EFE4860B04}"/>
              </a:ext>
            </a:extLst>
          </p:cNvPr>
          <p:cNvSpPr txBox="1"/>
          <p:nvPr/>
        </p:nvSpPr>
        <p:spPr>
          <a:xfrm>
            <a:off x="15705326" y="5259914"/>
            <a:ext cx="3801791" cy="2175339"/>
          </a:xfrm>
          <a:prstGeom prst="rect">
            <a:avLst/>
          </a:prstGeom>
          <a:noFill/>
        </p:spPr>
        <p:txBody>
          <a:bodyPr wrap="square" rtlCol="0">
            <a:spAutoFit/>
          </a:bodyPr>
          <a:lstStyle/>
          <a:p>
            <a:pPr algn="l">
              <a:lnSpc>
                <a:spcPct val="115000"/>
              </a:lnSpc>
              <a:spcAft>
                <a:spcPts val="600"/>
              </a:spcAft>
            </a:pPr>
            <a:r>
              <a:rPr lang="en-US" sz="2400" b="1" dirty="0">
                <a:solidFill>
                  <a:schemeClr val="bg1"/>
                </a:solidFill>
                <a:effectLst/>
                <a:latin typeface="Lato Light" panose="020F0502020204030203" pitchFamily="34" charset="0"/>
                <a:ea typeface="Lato Light" panose="020F0502020204030203" pitchFamily="34" charset="0"/>
                <a:cs typeface="Lato Light" panose="020F0502020204030203" pitchFamily="34" charset="0"/>
              </a:rPr>
              <a:t>It is possible to overlay emissions data onto the SFD, helping visualize both sanitation flows and climate impacts. </a:t>
            </a:r>
            <a:endParaRPr lang="en-US" sz="2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5" name="Picture 14" descr="A screen shot of a computer&#10;&#10;Description automatically generated">
            <a:extLst>
              <a:ext uri="{FF2B5EF4-FFF2-40B4-BE49-F238E27FC236}">
                <a16:creationId xmlns:a16="http://schemas.microsoft.com/office/drawing/2014/main" id="{1151600A-8C39-7DEC-EDB7-A2D3AED7F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5973" y="3734615"/>
            <a:ext cx="10405174" cy="6374078"/>
          </a:xfrm>
          <a:prstGeom prst="rect">
            <a:avLst/>
          </a:prstGeom>
        </p:spPr>
      </p:pic>
      <p:sp>
        <p:nvSpPr>
          <p:cNvPr id="4" name="Rounded Rectangle 3">
            <a:extLst>
              <a:ext uri="{FF2B5EF4-FFF2-40B4-BE49-F238E27FC236}">
                <a16:creationId xmlns:a16="http://schemas.microsoft.com/office/drawing/2014/main" id="{D7295000-8F71-47F5-C0EA-35C48D1503AA}"/>
              </a:ext>
            </a:extLst>
          </p:cNvPr>
          <p:cNvSpPr>
            <a:spLocks/>
          </p:cNvSpPr>
          <p:nvPr/>
        </p:nvSpPr>
        <p:spPr>
          <a:xfrm>
            <a:off x="15618109" y="2405582"/>
            <a:ext cx="3801790" cy="1133623"/>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SHIT FLOW DIAGRAM (SFD</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6" name="TextBox 5">
            <a:extLst>
              <a:ext uri="{FF2B5EF4-FFF2-40B4-BE49-F238E27FC236}">
                <a16:creationId xmlns:a16="http://schemas.microsoft.com/office/drawing/2014/main" id="{59E98B0C-32D9-897B-DFE8-2F0D733E2E8C}"/>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Mitigative </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0FE01294-6533-A46D-AC88-66A81647A56C}"/>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9" name="Slide Number Placeholder 11">
            <a:extLst>
              <a:ext uri="{FF2B5EF4-FFF2-40B4-BE49-F238E27FC236}">
                <a16:creationId xmlns:a16="http://schemas.microsoft.com/office/drawing/2014/main" id="{AF631EF0-8CC7-C3BE-B4D9-41374156F4A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27</a:t>
            </a:fld>
            <a:endParaRPr lang="en-FR">
              <a:solidFill>
                <a:schemeClr val="tx1"/>
              </a:solidFill>
            </a:endParaRPr>
          </a:p>
        </p:txBody>
      </p:sp>
    </p:spTree>
    <p:extLst>
      <p:ext uri="{BB962C8B-B14F-4D97-AF65-F5344CB8AC3E}">
        <p14:creationId xmlns:p14="http://schemas.microsoft.com/office/powerpoint/2010/main" val="263003266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F1A3C-EA76-D574-3324-BC06CB82D5C7}"/>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8054CB80-358B-016F-D502-133B1E7E2133}"/>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95FA9D4B-3868-2A82-540E-005F821DFB0D}"/>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Adaptative &amp; resilient</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D0DF64EA-4983-F79D-693E-962ACBDF1C3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a:solidFill>
              <a:schemeClr val="bg1"/>
            </a:solidFill>
          </a:ln>
        </p:spPr>
      </p:pic>
      <p:sp>
        <p:nvSpPr>
          <p:cNvPr id="7" name="Rounded Rectangle 6">
            <a:extLst>
              <a:ext uri="{FF2B5EF4-FFF2-40B4-BE49-F238E27FC236}">
                <a16:creationId xmlns:a16="http://schemas.microsoft.com/office/drawing/2014/main" id="{E3332737-482F-75BA-1B75-5BE8C6E5BD18}"/>
              </a:ext>
            </a:extLst>
          </p:cNvPr>
          <p:cNvSpPr/>
          <p:nvPr/>
        </p:nvSpPr>
        <p:spPr>
          <a:xfrm>
            <a:off x="1225092" y="8246083"/>
            <a:ext cx="4080555" cy="540166"/>
          </a:xfrm>
          <a:prstGeom prst="roundRect">
            <a:avLst/>
          </a:prstGeom>
          <a:solidFill>
            <a:schemeClr val="bg1"/>
          </a:solidFill>
          <a:ln w="38100">
            <a:solidFill>
              <a:srgbClr val="C89E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9" name="Rounded Rectangle 8">
            <a:extLst>
              <a:ext uri="{FF2B5EF4-FFF2-40B4-BE49-F238E27FC236}">
                <a16:creationId xmlns:a16="http://schemas.microsoft.com/office/drawing/2014/main" id="{6D7BFA8F-07C5-9186-1D90-BE6C37669D71}"/>
              </a:ext>
            </a:extLst>
          </p:cNvPr>
          <p:cNvSpPr>
            <a:spLocks/>
          </p:cNvSpPr>
          <p:nvPr/>
        </p:nvSpPr>
        <p:spPr>
          <a:xfrm>
            <a:off x="1225092" y="7628021"/>
            <a:ext cx="16880028"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Lato" panose="020F0502020204030203" pitchFamily="34" charset="0"/>
                <a:ea typeface="Lato" panose="020F0502020204030203" pitchFamily="34" charset="0"/>
                <a:cs typeface="Lato" panose="020F0502020204030203" pitchFamily="34" charset="0"/>
              </a:rPr>
              <a:t>UNICEF‑GWP RISK ASSESSMENT </a:t>
            </a:r>
          </a:p>
        </p:txBody>
      </p:sp>
      <p:sp>
        <p:nvSpPr>
          <p:cNvPr id="14" name="Rounded Rectangle 13">
            <a:extLst>
              <a:ext uri="{FF2B5EF4-FFF2-40B4-BE49-F238E27FC236}">
                <a16:creationId xmlns:a16="http://schemas.microsoft.com/office/drawing/2014/main" id="{F396C389-8FAC-A11B-8939-5D181853E80F}"/>
              </a:ext>
            </a:extLst>
          </p:cNvPr>
          <p:cNvSpPr/>
          <p:nvPr/>
        </p:nvSpPr>
        <p:spPr>
          <a:xfrm>
            <a:off x="5323935" y="8244965"/>
            <a:ext cx="4177492" cy="540166"/>
          </a:xfrm>
          <a:prstGeom prst="roundRect">
            <a:avLst/>
          </a:prstGeom>
          <a:solidFill>
            <a:schemeClr val="bg1"/>
          </a:solidFill>
          <a:ln w="38100">
            <a:solidFill>
              <a:srgbClr val="C89E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15" name="Rounded Rectangle 14">
            <a:extLst>
              <a:ext uri="{FF2B5EF4-FFF2-40B4-BE49-F238E27FC236}">
                <a16:creationId xmlns:a16="http://schemas.microsoft.com/office/drawing/2014/main" id="{7F20061E-A13A-E221-36CE-721398A7FD2B}"/>
              </a:ext>
            </a:extLst>
          </p:cNvPr>
          <p:cNvSpPr/>
          <p:nvPr/>
        </p:nvSpPr>
        <p:spPr>
          <a:xfrm>
            <a:off x="9540256" y="8244965"/>
            <a:ext cx="4272162" cy="540166"/>
          </a:xfrm>
          <a:prstGeom prst="roundRect">
            <a:avLst/>
          </a:prstGeom>
          <a:solidFill>
            <a:schemeClr val="bg1"/>
          </a:solidFill>
          <a:ln w="38100">
            <a:solidFill>
              <a:srgbClr val="C89E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16" name="Rounded Rectangle 15">
            <a:extLst>
              <a:ext uri="{FF2B5EF4-FFF2-40B4-BE49-F238E27FC236}">
                <a16:creationId xmlns:a16="http://schemas.microsoft.com/office/drawing/2014/main" id="{BA35770D-526D-32CD-4F14-3F7AECD4DA42}"/>
              </a:ext>
            </a:extLst>
          </p:cNvPr>
          <p:cNvSpPr/>
          <p:nvPr/>
        </p:nvSpPr>
        <p:spPr>
          <a:xfrm>
            <a:off x="13832959" y="8244965"/>
            <a:ext cx="4272162" cy="540166"/>
          </a:xfrm>
          <a:prstGeom prst="roundRect">
            <a:avLst/>
          </a:prstGeom>
          <a:solidFill>
            <a:schemeClr val="bg1"/>
          </a:solidFill>
          <a:ln w="38100">
            <a:solidFill>
              <a:srgbClr val="C89E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2" name="TextBox 1">
            <a:extLst>
              <a:ext uri="{FF2B5EF4-FFF2-40B4-BE49-F238E27FC236}">
                <a16:creationId xmlns:a16="http://schemas.microsoft.com/office/drawing/2014/main" id="{D2916989-452C-764E-3FCE-0FE85398F4DD}"/>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4961D67F-ED8F-96C0-E2F8-6437D8622E9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28</a:t>
            </a:fld>
            <a:endParaRPr lang="en-FR">
              <a:solidFill>
                <a:schemeClr val="tx1"/>
              </a:solidFill>
            </a:endParaRPr>
          </a:p>
        </p:txBody>
      </p:sp>
    </p:spTree>
    <p:extLst>
      <p:ext uri="{BB962C8B-B14F-4D97-AF65-F5344CB8AC3E}">
        <p14:creationId xmlns:p14="http://schemas.microsoft.com/office/powerpoint/2010/main" val="1043897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201497-1847-4689-53ED-413B0651C03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047AF68-1805-CD5C-F428-2928FC9ADBFA}"/>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3" name="Graphic 68">
            <a:extLst>
              <a:ext uri="{FF2B5EF4-FFF2-40B4-BE49-F238E27FC236}">
                <a16:creationId xmlns:a16="http://schemas.microsoft.com/office/drawing/2014/main" id="{C4FA6DC6-DE7E-02A9-63F7-9F46B0D9EF3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7" name="Rounded Rectangle 6">
            <a:extLst>
              <a:ext uri="{FF2B5EF4-FFF2-40B4-BE49-F238E27FC236}">
                <a16:creationId xmlns:a16="http://schemas.microsoft.com/office/drawing/2014/main" id="{8370CB03-0FBE-1BF7-4A58-E40C9297DA04}"/>
              </a:ext>
            </a:extLst>
          </p:cNvPr>
          <p:cNvSpPr>
            <a:spLocks/>
          </p:cNvSpPr>
          <p:nvPr/>
        </p:nvSpPr>
        <p:spPr>
          <a:xfrm>
            <a:off x="15456908" y="2494797"/>
            <a:ext cx="4127670" cy="826349"/>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UNICEF‑GWP RISK ASSESSMENT </a:t>
            </a:r>
          </a:p>
        </p:txBody>
      </p:sp>
      <p:sp>
        <p:nvSpPr>
          <p:cNvPr id="11" name="TextBox 10">
            <a:extLst>
              <a:ext uri="{FF2B5EF4-FFF2-40B4-BE49-F238E27FC236}">
                <a16:creationId xmlns:a16="http://schemas.microsoft.com/office/drawing/2014/main" id="{3085717E-8B98-3548-250C-68DC987057F8}"/>
              </a:ext>
            </a:extLst>
          </p:cNvPr>
          <p:cNvSpPr txBox="1"/>
          <p:nvPr/>
        </p:nvSpPr>
        <p:spPr>
          <a:xfrm>
            <a:off x="1356127" y="3985555"/>
            <a:ext cx="6216981" cy="2406172"/>
          </a:xfrm>
          <a:prstGeom prst="rect">
            <a:avLst/>
          </a:prstGeom>
          <a:noFill/>
        </p:spPr>
        <p:txBody>
          <a:bodyPr wrap="square">
            <a:spAutoFit/>
          </a:bodyPr>
          <a:lstStyle/>
          <a:p>
            <a:pPr algn="just">
              <a:lnSpc>
                <a:spcPct val="115000"/>
              </a:lnSpc>
              <a:spcAft>
                <a:spcPts val="600"/>
              </a:spcAft>
            </a:pPr>
            <a:r>
              <a:rPr lang="en-US" sz="2400" b="1" dirty="0">
                <a:solidFill>
                  <a:srgbClr val="C1B092"/>
                </a:solidFill>
                <a:latin typeface="Lato" panose="020F0502020204030203" pitchFamily="34" charset="0"/>
                <a:ea typeface="Lato" panose="020F0502020204030203" pitchFamily="34" charset="0"/>
                <a:cs typeface="Lato" panose="020F0502020204030203" pitchFamily="34" charset="0"/>
              </a:rPr>
              <a:t>STEP 1: HAZARD IDENTIFICATION</a:t>
            </a:r>
          </a:p>
          <a:p>
            <a:pPr algn="l">
              <a:lnSpc>
                <a:spcPct val="115000"/>
              </a:lnSpc>
              <a:spcAft>
                <a:spcPts val="600"/>
              </a:spcAft>
            </a:pPr>
            <a:r>
              <a:rPr lang="en-US" sz="2400" dirty="0">
                <a:latin typeface="Lato" panose="020F0502020204030203" pitchFamily="34" charset="0"/>
                <a:ea typeface="Lato" panose="020F0502020204030203" pitchFamily="34" charset="0"/>
                <a:cs typeface="Lato" panose="020F0502020204030203" pitchFamily="34" charset="0"/>
              </a:rPr>
              <a:t>E</a:t>
            </a:r>
            <a:r>
              <a:rPr lang="en-US" sz="2400" dirty="0">
                <a:effectLst/>
                <a:latin typeface="Lato" panose="020F0502020204030203" pitchFamily="34" charset="0"/>
                <a:ea typeface="Lato" panose="020F0502020204030203" pitchFamily="34" charset="0"/>
                <a:cs typeface="Lato" panose="020F0502020204030203" pitchFamily="34" charset="0"/>
              </a:rPr>
              <a:t>NVIRONMENTAL (flooding) </a:t>
            </a:r>
          </a:p>
          <a:p>
            <a:pPr algn="l">
              <a:lnSpc>
                <a:spcPct val="115000"/>
              </a:lnSpc>
              <a:spcAft>
                <a:spcPts val="600"/>
              </a:spcAft>
            </a:pPr>
            <a:r>
              <a:rPr lang="en-US" sz="2400" dirty="0">
                <a:effectLst/>
                <a:latin typeface="Lato" panose="020F0502020204030203" pitchFamily="34" charset="0"/>
                <a:ea typeface="Lato" panose="020F0502020204030203" pitchFamily="34" charset="0"/>
                <a:cs typeface="Lato" panose="020F0502020204030203" pitchFamily="34" charset="0"/>
              </a:rPr>
              <a:t>BIOLOGICAL/CHEMICAL (groundwater contamination)</a:t>
            </a:r>
          </a:p>
          <a:p>
            <a:pPr algn="l">
              <a:lnSpc>
                <a:spcPct val="115000"/>
              </a:lnSpc>
              <a:spcAft>
                <a:spcPts val="600"/>
              </a:spcAft>
            </a:pPr>
            <a:r>
              <a:rPr lang="en-US" sz="2400" dirty="0">
                <a:latin typeface="Lato" panose="020F0502020204030203" pitchFamily="34" charset="0"/>
                <a:ea typeface="Lato" panose="020F0502020204030203" pitchFamily="34" charset="0"/>
                <a:cs typeface="Lato" panose="020F0502020204030203" pitchFamily="34" charset="0"/>
              </a:rPr>
              <a:t>HUMAN-INDUCED (poor FSM services)</a:t>
            </a:r>
          </a:p>
        </p:txBody>
      </p:sp>
      <p:sp>
        <p:nvSpPr>
          <p:cNvPr id="13" name="TextBox 12">
            <a:extLst>
              <a:ext uri="{FF2B5EF4-FFF2-40B4-BE49-F238E27FC236}">
                <a16:creationId xmlns:a16="http://schemas.microsoft.com/office/drawing/2014/main" id="{1ED6F760-27A3-DBA8-32E1-554E7DBC3AC2}"/>
              </a:ext>
            </a:extLst>
          </p:cNvPr>
          <p:cNvSpPr txBox="1"/>
          <p:nvPr/>
        </p:nvSpPr>
        <p:spPr>
          <a:xfrm>
            <a:off x="15308028" y="4110284"/>
            <a:ext cx="4425430" cy="3877921"/>
          </a:xfrm>
          <a:prstGeom prst="rect">
            <a:avLst/>
          </a:prstGeom>
          <a:noFill/>
        </p:spPr>
        <p:txBody>
          <a:bodyPr wrap="square" rtlCol="0">
            <a:spAutoFit/>
          </a:bodyPr>
          <a:lstStyle/>
          <a:p>
            <a:pPr marL="0" marR="0" algn="l">
              <a:lnSpc>
                <a:spcPct val="115000"/>
              </a:lnSpc>
              <a:spcBef>
                <a:spcPts val="0"/>
              </a:spcBef>
              <a:spcAft>
                <a:spcPts val="600"/>
              </a:spcAft>
            </a:pPr>
            <a:r>
              <a:rPr lang="en-US" sz="2400" b="1" dirty="0">
                <a:solidFill>
                  <a:schemeClr val="bg1"/>
                </a:solidFill>
                <a:effectLst/>
                <a:latin typeface="Lato Light" panose="020F0502020204030203" pitchFamily="34" charset="0"/>
                <a:ea typeface="Lato Light" panose="020F0502020204030203" pitchFamily="34" charset="0"/>
                <a:cs typeface="Lato Light" panose="020F0502020204030203" pitchFamily="34" charset="0"/>
              </a:rPr>
              <a:t>This Strategic Framework, developed by UNICEF and the Global Water Partnership (GWP), offers a comprehensive approach for integrating climate risks and other stressors (e.g. conflict) into all stages of WASH programming. </a:t>
            </a:r>
            <a:endParaRPr lang="en-US" dirty="0"/>
          </a:p>
        </p:txBody>
      </p:sp>
      <p:sp>
        <p:nvSpPr>
          <p:cNvPr id="16" name="TextBox 15">
            <a:extLst>
              <a:ext uri="{FF2B5EF4-FFF2-40B4-BE49-F238E27FC236}">
                <a16:creationId xmlns:a16="http://schemas.microsoft.com/office/drawing/2014/main" id="{03753231-C659-4DB2-5622-61C6597128D8}"/>
              </a:ext>
            </a:extLst>
          </p:cNvPr>
          <p:cNvSpPr txBox="1"/>
          <p:nvPr/>
        </p:nvSpPr>
        <p:spPr>
          <a:xfrm>
            <a:off x="1356128" y="6702471"/>
            <a:ext cx="6216980" cy="2937086"/>
          </a:xfrm>
          <a:prstGeom prst="rect">
            <a:avLst/>
          </a:prstGeom>
          <a:noFill/>
        </p:spPr>
        <p:txBody>
          <a:bodyPr wrap="square">
            <a:spAutoFit/>
          </a:bodyPr>
          <a:lstStyle/>
          <a:p>
            <a:pPr algn="l">
              <a:lnSpc>
                <a:spcPct val="115000"/>
              </a:lnSpc>
              <a:spcAft>
                <a:spcPts val="600"/>
              </a:spcAft>
            </a:pPr>
            <a:r>
              <a:rPr lang="en-US" sz="2400" b="1" dirty="0">
                <a:solidFill>
                  <a:srgbClr val="C1B092"/>
                </a:solidFill>
                <a:latin typeface="Lato" panose="020F0502020204030203" pitchFamily="34" charset="0"/>
                <a:ea typeface="Lato" panose="020F0502020204030203" pitchFamily="34" charset="0"/>
                <a:cs typeface="Lato" panose="020F0502020204030203" pitchFamily="34" charset="0"/>
              </a:rPr>
              <a:t>STEP 2: EXPOSURE RISK IDENTIFICATION</a:t>
            </a:r>
          </a:p>
          <a:p>
            <a:pPr algn="l">
              <a:lnSpc>
                <a:spcPct val="115000"/>
              </a:lnSpc>
              <a:spcAft>
                <a:spcPts val="600"/>
              </a:spcAft>
            </a:pPr>
            <a:r>
              <a:rPr lang="en-US" sz="2500" dirty="0">
                <a:latin typeface="Lato" panose="020F0502020204030203" pitchFamily="34" charset="0"/>
                <a:ea typeface="Lato" panose="020F0502020204030203" pitchFamily="34" charset="0"/>
                <a:cs typeface="Lato" panose="020F0502020204030203" pitchFamily="34" charset="0"/>
              </a:rPr>
              <a:t>PHYSICAL </a:t>
            </a:r>
            <a:r>
              <a:rPr lang="en-US" sz="2400" dirty="0">
                <a:latin typeface="Lato" panose="020F0502020204030203" pitchFamily="34" charset="0"/>
                <a:ea typeface="Lato" panose="020F0502020204030203" pitchFamily="34" charset="0"/>
                <a:cs typeface="Lato" panose="020F0502020204030203" pitchFamily="34" charset="0"/>
              </a:rPr>
              <a:t>(Latrines) </a:t>
            </a:r>
          </a:p>
          <a:p>
            <a:pPr algn="l">
              <a:lnSpc>
                <a:spcPct val="115000"/>
              </a:lnSpc>
              <a:spcAft>
                <a:spcPts val="600"/>
              </a:spcAft>
            </a:pPr>
            <a:r>
              <a:rPr lang="en-US" sz="2500" dirty="0">
                <a:effectLst/>
                <a:latin typeface="Lato" panose="020F0502020204030203" pitchFamily="34" charset="0"/>
                <a:ea typeface="Lato" panose="020F0502020204030203" pitchFamily="34" charset="0"/>
                <a:cs typeface="Lato" panose="020F0502020204030203" pitchFamily="34" charset="0"/>
              </a:rPr>
              <a:t>ENVIRONMENTAL </a:t>
            </a:r>
            <a:r>
              <a:rPr lang="en-US" sz="2400" dirty="0">
                <a:latin typeface="Lato" panose="020F0502020204030203" pitchFamily="34" charset="0"/>
                <a:ea typeface="Lato" panose="020F0502020204030203" pitchFamily="34" charset="0"/>
                <a:cs typeface="Lato" panose="020F0502020204030203" pitchFamily="34" charset="0"/>
              </a:rPr>
              <a:t>(P</a:t>
            </a:r>
            <a:r>
              <a:rPr lang="en-US" sz="2400" dirty="0">
                <a:effectLst/>
                <a:latin typeface="Lato" panose="020F0502020204030203" pitchFamily="34" charset="0"/>
                <a:ea typeface="Lato" panose="020F0502020204030203" pitchFamily="34" charset="0"/>
                <a:cs typeface="Lato" panose="020F0502020204030203" pitchFamily="34" charset="0"/>
              </a:rPr>
              <a:t>roximity water source) </a:t>
            </a:r>
            <a:endParaRPr lang="en-US" sz="2500" dirty="0">
              <a:effectLst/>
              <a:latin typeface="Lato" panose="020F0502020204030203" pitchFamily="34" charset="0"/>
              <a:ea typeface="Lato" panose="020F0502020204030203" pitchFamily="34" charset="0"/>
              <a:cs typeface="Lato" panose="020F0502020204030203" pitchFamily="34" charset="0"/>
            </a:endParaRPr>
          </a:p>
          <a:p>
            <a:pPr algn="l">
              <a:lnSpc>
                <a:spcPct val="115000"/>
              </a:lnSpc>
              <a:spcAft>
                <a:spcPts val="600"/>
              </a:spcAft>
            </a:pPr>
            <a:r>
              <a:rPr lang="en-US" sz="2500" dirty="0">
                <a:effectLst/>
                <a:latin typeface="Lato" panose="020F0502020204030203" pitchFamily="34" charset="0"/>
                <a:ea typeface="Lato" panose="020F0502020204030203" pitchFamily="34" charset="0"/>
                <a:cs typeface="Lato" panose="020F0502020204030203" pitchFamily="34" charset="0"/>
              </a:rPr>
              <a:t>SOCIAL </a:t>
            </a:r>
            <a:r>
              <a:rPr lang="en-US" sz="2800" dirty="0">
                <a:latin typeface="Lato" panose="020F0502020204030203" pitchFamily="34" charset="0"/>
                <a:ea typeface="Lato" panose="020F0502020204030203" pitchFamily="34" charset="0"/>
                <a:cs typeface="Lato" panose="020F0502020204030203" pitchFamily="34" charset="0"/>
              </a:rPr>
              <a:t>(</a:t>
            </a:r>
            <a:r>
              <a:rPr lang="en-US" sz="2400" dirty="0">
                <a:latin typeface="Lato" panose="020F0502020204030203" pitchFamily="34" charset="0"/>
                <a:ea typeface="Lato" panose="020F0502020204030203" pitchFamily="34" charset="0"/>
                <a:cs typeface="Lato" panose="020F0502020204030203" pitchFamily="34" charset="0"/>
              </a:rPr>
              <a:t>Populations dependent on the system.)</a:t>
            </a:r>
          </a:p>
        </p:txBody>
      </p:sp>
      <p:sp>
        <p:nvSpPr>
          <p:cNvPr id="17" name="TextBox 16">
            <a:extLst>
              <a:ext uri="{FF2B5EF4-FFF2-40B4-BE49-F238E27FC236}">
                <a16:creationId xmlns:a16="http://schemas.microsoft.com/office/drawing/2014/main" id="{BEC34DE8-A872-2640-07E9-26D9AF8DAEA6}"/>
              </a:ext>
            </a:extLst>
          </p:cNvPr>
          <p:cNvSpPr txBox="1"/>
          <p:nvPr/>
        </p:nvSpPr>
        <p:spPr>
          <a:xfrm>
            <a:off x="7971014" y="3957753"/>
            <a:ext cx="6477270" cy="3042628"/>
          </a:xfrm>
          <a:prstGeom prst="rect">
            <a:avLst/>
          </a:prstGeom>
          <a:noFill/>
        </p:spPr>
        <p:txBody>
          <a:bodyPr wrap="square">
            <a:spAutoFit/>
          </a:bodyPr>
          <a:lstStyle/>
          <a:p>
            <a:pPr algn="just">
              <a:lnSpc>
                <a:spcPct val="115000"/>
              </a:lnSpc>
              <a:spcAft>
                <a:spcPts val="600"/>
              </a:spcAft>
            </a:pPr>
            <a:r>
              <a:rPr lang="en-US" sz="2400" b="1" dirty="0">
                <a:solidFill>
                  <a:srgbClr val="C1B092"/>
                </a:solidFill>
                <a:latin typeface="Lato" panose="020F0502020204030203" pitchFamily="34" charset="0"/>
                <a:ea typeface="Lato" panose="020F0502020204030203" pitchFamily="34" charset="0"/>
                <a:cs typeface="Lato" panose="020F0502020204030203" pitchFamily="34" charset="0"/>
              </a:rPr>
              <a:t>STEP 3: VULNERABILITY ASSESSMENT</a:t>
            </a:r>
          </a:p>
          <a:p>
            <a:pPr algn="l">
              <a:lnSpc>
                <a:spcPct val="115000"/>
              </a:lnSpc>
              <a:spcAft>
                <a:spcPts val="600"/>
              </a:spcAft>
            </a:pPr>
            <a:r>
              <a:rPr lang="en-US" sz="2400" dirty="0">
                <a:latin typeface="Lato" panose="020F0502020204030203" pitchFamily="34" charset="0"/>
                <a:ea typeface="Lato" panose="020F0502020204030203" pitchFamily="34" charset="0"/>
                <a:cs typeface="Lato" panose="020F0502020204030203" pitchFamily="34" charset="0"/>
              </a:rPr>
              <a:t>PHYSICAL</a:t>
            </a:r>
            <a:r>
              <a:rPr lang="en-US" sz="2400" dirty="0">
                <a:effectLst/>
                <a:latin typeface="Lato" panose="020F0502020204030203" pitchFamily="34" charset="0"/>
                <a:ea typeface="Lato" panose="020F0502020204030203" pitchFamily="34" charset="0"/>
                <a:cs typeface="Lato" panose="020F0502020204030203" pitchFamily="34" charset="0"/>
              </a:rPr>
              <a:t> (quality, age infrastructure)  </a:t>
            </a:r>
          </a:p>
          <a:p>
            <a:pPr algn="l">
              <a:lnSpc>
                <a:spcPct val="115000"/>
              </a:lnSpc>
              <a:spcAft>
                <a:spcPts val="600"/>
              </a:spcAft>
            </a:pPr>
            <a:r>
              <a:rPr lang="en-US" sz="2400" dirty="0">
                <a:effectLst/>
                <a:latin typeface="Lato" panose="020F0502020204030203" pitchFamily="34" charset="0"/>
                <a:ea typeface="Lato" panose="020F0502020204030203" pitchFamily="34" charset="0"/>
                <a:cs typeface="Lato" panose="020F0502020204030203" pitchFamily="34" charset="0"/>
              </a:rPr>
              <a:t>ENVIRONMENTAL (</a:t>
            </a:r>
            <a:r>
              <a:rPr lang="en-US" sz="2400" dirty="0">
                <a:latin typeface="Lato" panose="020F0502020204030203" pitchFamily="34" charset="0"/>
                <a:ea typeface="Lato" panose="020F0502020204030203" pitchFamily="34" charset="0"/>
                <a:cs typeface="Lato" panose="020F0502020204030203" pitchFamily="34" charset="0"/>
              </a:rPr>
              <a:t>Degradation of water sources, )</a:t>
            </a:r>
          </a:p>
          <a:p>
            <a:pPr algn="l">
              <a:lnSpc>
                <a:spcPct val="115000"/>
              </a:lnSpc>
              <a:spcAft>
                <a:spcPts val="600"/>
              </a:spcAft>
            </a:pPr>
            <a:r>
              <a:rPr lang="en-US" sz="2500" dirty="0">
                <a:effectLst/>
                <a:latin typeface="Lato" panose="020F0502020204030203" pitchFamily="34" charset="0"/>
                <a:ea typeface="Lato" panose="020F0502020204030203" pitchFamily="34" charset="0"/>
                <a:cs typeface="Lato" panose="020F0502020204030203" pitchFamily="34" charset="0"/>
              </a:rPr>
              <a:t>SOCIAL </a:t>
            </a:r>
            <a:r>
              <a:rPr lang="en-US" sz="2800" dirty="0">
                <a:latin typeface="Lato" panose="020F0502020204030203" pitchFamily="34" charset="0"/>
                <a:ea typeface="Lato" panose="020F0502020204030203" pitchFamily="34" charset="0"/>
                <a:cs typeface="Lato" panose="020F0502020204030203" pitchFamily="34" charset="0"/>
              </a:rPr>
              <a:t>(</a:t>
            </a:r>
            <a:r>
              <a:rPr lang="en-US" sz="2400" dirty="0">
                <a:latin typeface="Lato" panose="020F0502020204030203" pitchFamily="34" charset="0"/>
                <a:ea typeface="Lato" panose="020F0502020204030203" pitchFamily="34" charset="0"/>
                <a:cs typeface="Lato" panose="020F0502020204030203" pitchFamily="34" charset="0"/>
              </a:rPr>
              <a:t>practice, awareness)</a:t>
            </a:r>
          </a:p>
          <a:p>
            <a:pPr algn="l">
              <a:lnSpc>
                <a:spcPct val="115000"/>
              </a:lnSpc>
              <a:spcAft>
                <a:spcPts val="600"/>
              </a:spcAft>
            </a:pPr>
            <a:r>
              <a:rPr lang="en-US" sz="2500" dirty="0">
                <a:effectLst/>
                <a:latin typeface="Lato" panose="020F0502020204030203" pitchFamily="34" charset="0"/>
                <a:ea typeface="Lato" panose="020F0502020204030203" pitchFamily="34" charset="0"/>
                <a:cs typeface="Lato" panose="020F0502020204030203" pitchFamily="34" charset="0"/>
              </a:rPr>
              <a:t>FINANCIAL </a:t>
            </a:r>
            <a:r>
              <a:rPr lang="en-US" sz="2800" dirty="0">
                <a:latin typeface="Lato" panose="020F0502020204030203" pitchFamily="34" charset="0"/>
                <a:ea typeface="Lato" panose="020F0502020204030203" pitchFamily="34" charset="0"/>
                <a:cs typeface="Lato" panose="020F0502020204030203" pitchFamily="34" charset="0"/>
              </a:rPr>
              <a:t>(</a:t>
            </a:r>
            <a:r>
              <a:rPr lang="en-US" sz="2400" dirty="0">
                <a:latin typeface="Lato" panose="020F0502020204030203" pitchFamily="34" charset="0"/>
                <a:ea typeface="Lato" panose="020F0502020204030203" pitchFamily="34" charset="0"/>
                <a:cs typeface="Lato" panose="020F0502020204030203" pitchFamily="34" charset="0"/>
              </a:rPr>
              <a:t>budget for repairs, insurance)</a:t>
            </a:r>
          </a:p>
        </p:txBody>
      </p:sp>
      <p:sp>
        <p:nvSpPr>
          <p:cNvPr id="20" name="TextBox 19">
            <a:extLst>
              <a:ext uri="{FF2B5EF4-FFF2-40B4-BE49-F238E27FC236}">
                <a16:creationId xmlns:a16="http://schemas.microsoft.com/office/drawing/2014/main" id="{6AC23E10-E2C0-F1FE-B33E-EC3E49B08294}"/>
              </a:ext>
            </a:extLst>
          </p:cNvPr>
          <p:cNvSpPr txBox="1"/>
          <p:nvPr/>
        </p:nvSpPr>
        <p:spPr>
          <a:xfrm>
            <a:off x="7936820" y="7442967"/>
            <a:ext cx="6477270" cy="1479764"/>
          </a:xfrm>
          <a:prstGeom prst="rect">
            <a:avLst/>
          </a:prstGeom>
          <a:noFill/>
        </p:spPr>
        <p:txBody>
          <a:bodyPr wrap="square">
            <a:spAutoFit/>
          </a:bodyPr>
          <a:lstStyle/>
          <a:p>
            <a:pPr algn="just">
              <a:lnSpc>
                <a:spcPct val="115000"/>
              </a:lnSpc>
              <a:spcAft>
                <a:spcPts val="600"/>
              </a:spcAft>
            </a:pPr>
            <a:r>
              <a:rPr lang="en-US" sz="2400" b="1" dirty="0">
                <a:solidFill>
                  <a:srgbClr val="C1B092"/>
                </a:solidFill>
                <a:latin typeface="Lato" panose="020F0502020204030203" pitchFamily="34" charset="0"/>
                <a:ea typeface="Lato" panose="020F0502020204030203" pitchFamily="34" charset="0"/>
                <a:cs typeface="Lato" panose="020F0502020204030203" pitchFamily="34" charset="0"/>
              </a:rPr>
              <a:t>STEP 4: RISK SCORE CALCULATION  </a:t>
            </a:r>
          </a:p>
          <a:p>
            <a:pPr algn="l">
              <a:lnSpc>
                <a:spcPct val="115000"/>
              </a:lnSpc>
              <a:spcAft>
                <a:spcPts val="600"/>
              </a:spcAft>
            </a:pPr>
            <a:r>
              <a:rPr lang="en-US" sz="2400" b="1" dirty="0">
                <a:solidFill>
                  <a:srgbClr val="000000"/>
                </a:solidFill>
                <a:effectLst/>
                <a:latin typeface="Lato Light" panose="020F0502020204030203" pitchFamily="34" charset="0"/>
                <a:ea typeface="Lato Light" panose="020F0502020204030203" pitchFamily="34" charset="0"/>
                <a:cs typeface="Lato Light" panose="020F0502020204030203" pitchFamily="34" charset="0"/>
              </a:rPr>
              <a:t>Risk = Hazard × Exposure × Vulnerability</a:t>
            </a:r>
            <a:endParaRPr lang="en-US" sz="2400" dirty="0">
              <a:effectLst/>
              <a:latin typeface="Lato Light" panose="020F0502020204030203" pitchFamily="34" charset="0"/>
              <a:ea typeface="Lato Light" panose="020F0502020204030203" pitchFamily="34" charset="0"/>
              <a:cs typeface="Lato Light" panose="020F0502020204030203" pitchFamily="34" charset="0"/>
            </a:endParaRPr>
          </a:p>
          <a:p>
            <a:pPr algn="l">
              <a:lnSpc>
                <a:spcPct val="115000"/>
              </a:lnSpc>
              <a:spcAft>
                <a:spcPts val="600"/>
              </a:spcAft>
            </a:pPr>
            <a:endParaRPr lang="en-US" sz="2400" dirty="0">
              <a:latin typeface="Lato" panose="020F0502020204030203" pitchFamily="34" charset="0"/>
              <a:ea typeface="Lato" panose="020F0502020204030203" pitchFamily="34" charset="0"/>
              <a:cs typeface="Lato" panose="020F0502020204030203" pitchFamily="34" charset="0"/>
            </a:endParaRPr>
          </a:p>
        </p:txBody>
      </p:sp>
      <p:pic>
        <p:nvPicPr>
          <p:cNvPr id="22" name="Picture 21" descr="A qr code with black squares&#10;&#10;Description automatically generated">
            <a:extLst>
              <a:ext uri="{FF2B5EF4-FFF2-40B4-BE49-F238E27FC236}">
                <a16:creationId xmlns:a16="http://schemas.microsoft.com/office/drawing/2014/main" id="{32A3A5AF-7788-16E2-A049-9613330A8A17}"/>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52182" y="8777343"/>
            <a:ext cx="1567449" cy="1567449"/>
          </a:xfrm>
          <a:prstGeom prst="rect">
            <a:avLst/>
          </a:prstGeom>
        </p:spPr>
      </p:pic>
      <p:sp>
        <p:nvSpPr>
          <p:cNvPr id="23" name="TextBox 22">
            <a:extLst>
              <a:ext uri="{FF2B5EF4-FFF2-40B4-BE49-F238E27FC236}">
                <a16:creationId xmlns:a16="http://schemas.microsoft.com/office/drawing/2014/main" id="{75B44B17-65B2-2006-BA04-F6046EE48627}"/>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Adaptative &amp; resilient</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0BA4F61E-B1D4-371E-DEE0-6B352424BAC2}"/>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D1ADFF7D-5A98-30B8-A237-21219846A9D0}"/>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29</a:t>
            </a:fld>
            <a:endParaRPr lang="en-FR">
              <a:solidFill>
                <a:schemeClr val="tx1"/>
              </a:solidFill>
            </a:endParaRPr>
          </a:p>
        </p:txBody>
      </p:sp>
    </p:spTree>
    <p:extLst>
      <p:ext uri="{BB962C8B-B14F-4D97-AF65-F5344CB8AC3E}">
        <p14:creationId xmlns:p14="http://schemas.microsoft.com/office/powerpoint/2010/main" val="369407751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61D6C-A526-82D0-79B4-EF4176C01937}"/>
              </a:ext>
            </a:extLst>
          </p:cNvPr>
          <p:cNvSpPr txBox="1"/>
          <p:nvPr/>
        </p:nvSpPr>
        <p:spPr>
          <a:xfrm>
            <a:off x="2427391" y="1905096"/>
            <a:ext cx="10058400" cy="2646878"/>
          </a:xfrm>
          <a:prstGeom prst="rect">
            <a:avLst/>
          </a:prstGeom>
          <a:noFill/>
        </p:spPr>
        <p:txBody>
          <a:bodyPr wrap="square">
            <a:spAutoFit/>
          </a:bodyPr>
          <a:lstStyle/>
          <a:p>
            <a:r>
              <a:rPr lang="en-PT" sz="16600">
                <a:solidFill>
                  <a:schemeClr val="bg1"/>
                </a:solidFill>
                <a:latin typeface="Lato" panose="020F0502020204030203" pitchFamily="34" charset="0"/>
                <a:ea typeface="Lato" panose="020F0502020204030203" pitchFamily="34" charset="0"/>
                <a:cs typeface="Lato" panose="020F0502020204030203" pitchFamily="34" charset="0"/>
              </a:rPr>
              <a:t>1</a:t>
            </a:r>
            <a:r>
              <a:rPr lang="de-DE" sz="16600" dirty="0">
                <a:solidFill>
                  <a:schemeClr val="bg1"/>
                </a:solidFill>
                <a:latin typeface="Lato" panose="020F0502020204030203" pitchFamily="34" charset="0"/>
                <a:ea typeface="Lato" panose="020F0502020204030203" pitchFamily="34" charset="0"/>
                <a:cs typeface="Lato" panose="020F0502020204030203" pitchFamily="34" charset="0"/>
              </a:rPr>
              <a:t>.</a:t>
            </a:r>
            <a:endParaRPr lang="en-PT" sz="325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4E82EB22-D02E-C5D3-7E88-FE5C2F9884EA}"/>
              </a:ext>
            </a:extLst>
          </p:cNvPr>
          <p:cNvSpPr txBox="1"/>
          <p:nvPr/>
        </p:nvSpPr>
        <p:spPr>
          <a:xfrm>
            <a:off x="5713309" y="2166706"/>
            <a:ext cx="11963400" cy="3139321"/>
          </a:xfrm>
          <a:prstGeom prst="rect">
            <a:avLst/>
          </a:prstGeom>
          <a:noFill/>
        </p:spPr>
        <p:txBody>
          <a:bodyPr wrap="square" rtlCol="0">
            <a:spAutoFit/>
          </a:bodyPr>
          <a:lstStyle/>
          <a:p>
            <a:r>
              <a:rPr lang="en-GB" sz="6600" b="1" dirty="0">
                <a:solidFill>
                  <a:schemeClr val="bg1"/>
                </a:solidFill>
                <a:latin typeface="Lato" panose="020F0502020204030203" pitchFamily="34" charset="0"/>
                <a:ea typeface="Lato" panose="020F0502020204030203" pitchFamily="34" charset="0"/>
                <a:cs typeface="Lato" panose="020F0502020204030203" pitchFamily="34" charset="0"/>
              </a:rPr>
              <a:t>HOW TO ASSESS CLIMATE-SMART SANITATION COMPONENTS</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574698" y="452028"/>
            <a:ext cx="1391548" cy="566928"/>
          </a:xfrm>
          <a:prstGeom prst="rect">
            <a:avLst/>
          </a:prstGeom>
        </p:spPr>
      </p:pic>
      <p:pic>
        <p:nvPicPr>
          <p:cNvPr id="9" name="Picture Placeholder 8" descr="A large round blue structures&#10;&#10;Description automatically generated with medium confidence">
            <a:extLst>
              <a:ext uri="{FF2B5EF4-FFF2-40B4-BE49-F238E27FC236}">
                <a16:creationId xmlns:a16="http://schemas.microsoft.com/office/drawing/2014/main" id="{5F483AD1-CF33-A612-C161-291CBEF59F8D}"/>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5135" b="54345"/>
          <a:stretch/>
        </p:blipFill>
        <p:spPr>
          <a:xfrm>
            <a:off x="-5200" y="5807075"/>
            <a:ext cx="20109300" cy="5502275"/>
          </a:xfrm>
        </p:spPr>
      </p:pic>
    </p:spTree>
    <p:extLst>
      <p:ext uri="{BB962C8B-B14F-4D97-AF65-F5344CB8AC3E}">
        <p14:creationId xmlns:p14="http://schemas.microsoft.com/office/powerpoint/2010/main" val="1757220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625F4F-4196-DCFF-DFDF-A6F842F4385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3447D1E-6B44-D861-789D-8DDD5C523F5A}"/>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3" name="Graphic 68">
            <a:extLst>
              <a:ext uri="{FF2B5EF4-FFF2-40B4-BE49-F238E27FC236}">
                <a16:creationId xmlns:a16="http://schemas.microsoft.com/office/drawing/2014/main" id="{BE01E3E5-4594-48B2-900D-F1F7CB5113E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7" name="Rounded Rectangle 6">
            <a:extLst>
              <a:ext uri="{FF2B5EF4-FFF2-40B4-BE49-F238E27FC236}">
                <a16:creationId xmlns:a16="http://schemas.microsoft.com/office/drawing/2014/main" id="{08876640-021D-37C0-AC22-C4F6A67B58B1}"/>
              </a:ext>
            </a:extLst>
          </p:cNvPr>
          <p:cNvSpPr>
            <a:spLocks/>
          </p:cNvSpPr>
          <p:nvPr/>
        </p:nvSpPr>
        <p:spPr>
          <a:xfrm>
            <a:off x="15705326" y="4828326"/>
            <a:ext cx="3730372" cy="826349"/>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UNICEF‑GWP RISK ASSESSMENT </a:t>
            </a:r>
          </a:p>
        </p:txBody>
      </p:sp>
      <p:sp>
        <p:nvSpPr>
          <p:cNvPr id="13" name="TextBox 12">
            <a:extLst>
              <a:ext uri="{FF2B5EF4-FFF2-40B4-BE49-F238E27FC236}">
                <a16:creationId xmlns:a16="http://schemas.microsoft.com/office/drawing/2014/main" id="{BFF2A3FA-174C-E6E9-1B13-5E4D384C8777}"/>
              </a:ext>
            </a:extLst>
          </p:cNvPr>
          <p:cNvSpPr txBox="1"/>
          <p:nvPr/>
        </p:nvSpPr>
        <p:spPr>
          <a:xfrm>
            <a:off x="15633907" y="6383614"/>
            <a:ext cx="3801791" cy="1755096"/>
          </a:xfrm>
          <a:prstGeom prst="rect">
            <a:avLst/>
          </a:prstGeom>
          <a:noFill/>
        </p:spPr>
        <p:txBody>
          <a:bodyPr wrap="square" rtlCol="0">
            <a:spAutoFit/>
          </a:bodyPr>
          <a:lstStyle/>
          <a:p>
            <a:pPr marL="0" marR="0" algn="l">
              <a:lnSpc>
                <a:spcPct val="115000"/>
              </a:lnSpc>
              <a:spcBef>
                <a:spcPts val="0"/>
              </a:spcBef>
              <a:spcAft>
                <a:spcPts val="600"/>
              </a:spcAft>
            </a:pPr>
            <a:r>
              <a:rPr lang="en-US" sz="2400" dirty="0">
                <a:solidFill>
                  <a:schemeClr val="bg1"/>
                </a:solidFill>
              </a:rPr>
              <a:t>The risk score can also be combined with the SFD to identify priority interventions</a:t>
            </a:r>
            <a:r>
              <a:rPr lang="en-US" sz="2400" dirty="0"/>
              <a:t>.</a:t>
            </a:r>
            <a:endParaRPr lang="en-US" dirty="0"/>
          </a:p>
        </p:txBody>
      </p:sp>
      <p:sp>
        <p:nvSpPr>
          <p:cNvPr id="6" name="Rounded Rectangle 5">
            <a:extLst>
              <a:ext uri="{FF2B5EF4-FFF2-40B4-BE49-F238E27FC236}">
                <a16:creationId xmlns:a16="http://schemas.microsoft.com/office/drawing/2014/main" id="{010FE00D-5BDE-441B-35FC-BD8F5F9EA4BB}"/>
              </a:ext>
            </a:extLst>
          </p:cNvPr>
          <p:cNvSpPr>
            <a:spLocks/>
          </p:cNvSpPr>
          <p:nvPr/>
        </p:nvSpPr>
        <p:spPr>
          <a:xfrm>
            <a:off x="15633907" y="3666610"/>
            <a:ext cx="3801791" cy="594361"/>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ECAM</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Rounded Rectangle 7">
            <a:extLst>
              <a:ext uri="{FF2B5EF4-FFF2-40B4-BE49-F238E27FC236}">
                <a16:creationId xmlns:a16="http://schemas.microsoft.com/office/drawing/2014/main" id="{57112BA5-FDEA-64A5-BB33-FC7E42A81211}"/>
              </a:ext>
            </a:extLst>
          </p:cNvPr>
          <p:cNvSpPr>
            <a:spLocks/>
          </p:cNvSpPr>
          <p:nvPr/>
        </p:nvSpPr>
        <p:spPr>
          <a:xfrm>
            <a:off x="15633908" y="2145692"/>
            <a:ext cx="3801790" cy="1133623"/>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SHIT FLOW DIAGRAMM (SFD</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pic>
        <p:nvPicPr>
          <p:cNvPr id="10" name="Picture 9" descr="A screenshot of a computer&#10;&#10;Description automatically generated">
            <a:extLst>
              <a:ext uri="{FF2B5EF4-FFF2-40B4-BE49-F238E27FC236}">
                <a16:creationId xmlns:a16="http://schemas.microsoft.com/office/drawing/2014/main" id="{4DAEE707-015A-D0BD-83C6-E6690557D9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095" y="2993787"/>
            <a:ext cx="10900575" cy="7011335"/>
          </a:xfrm>
          <a:prstGeom prst="rect">
            <a:avLst/>
          </a:prstGeom>
        </p:spPr>
      </p:pic>
      <p:sp>
        <p:nvSpPr>
          <p:cNvPr id="12" name="TextBox 11">
            <a:extLst>
              <a:ext uri="{FF2B5EF4-FFF2-40B4-BE49-F238E27FC236}">
                <a16:creationId xmlns:a16="http://schemas.microsoft.com/office/drawing/2014/main" id="{06334F43-237F-6F02-1084-0B7A79CF12BA}"/>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Adaptative &amp; resilient</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8A47608A-B506-1819-C450-88F15C8C5DBB}"/>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EE65DB71-0764-29B8-81F6-20E727E3FF9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30</a:t>
            </a:fld>
            <a:endParaRPr lang="en-FR">
              <a:solidFill>
                <a:schemeClr val="tx1"/>
              </a:solidFill>
            </a:endParaRPr>
          </a:p>
        </p:txBody>
      </p:sp>
    </p:spTree>
    <p:extLst>
      <p:ext uri="{BB962C8B-B14F-4D97-AF65-F5344CB8AC3E}">
        <p14:creationId xmlns:p14="http://schemas.microsoft.com/office/powerpoint/2010/main" val="252920641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38C51-D1EF-4275-71CB-C80AC358B4A0}"/>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6E5CFCAB-CFF4-467A-79F1-C3F80EF853A1}"/>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9E7B9EC0-33CB-AECA-F38B-3C29DCD456B7}"/>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Transformative </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FBC92E5B-8DFB-D371-FAC7-3AFF86D3AAE2}"/>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a:solidFill>
              <a:schemeClr val="bg1"/>
            </a:solidFill>
          </a:ln>
        </p:spPr>
      </p:pic>
      <p:sp>
        <p:nvSpPr>
          <p:cNvPr id="7" name="Rounded Rectangle 6">
            <a:extLst>
              <a:ext uri="{FF2B5EF4-FFF2-40B4-BE49-F238E27FC236}">
                <a16:creationId xmlns:a16="http://schemas.microsoft.com/office/drawing/2014/main" id="{AD143198-B5F4-4D05-CB31-F073F2B1ACE5}"/>
              </a:ext>
            </a:extLst>
          </p:cNvPr>
          <p:cNvSpPr/>
          <p:nvPr/>
        </p:nvSpPr>
        <p:spPr>
          <a:xfrm>
            <a:off x="1225092" y="7900382"/>
            <a:ext cx="4718508" cy="1133890"/>
          </a:xfrm>
          <a:prstGeom prst="roundRect">
            <a:avLst/>
          </a:prstGeom>
          <a:solidFill>
            <a:srgbClr val="234B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effectLst/>
                <a:latin typeface="Lato" panose="020F0502020204030203" pitchFamily="34" charset="0"/>
                <a:ea typeface="Lato" panose="020F0502020204030203" pitchFamily="34" charset="0"/>
                <a:cs typeface="Lato" panose="020F0502020204030203" pitchFamily="34" charset="0"/>
              </a:rPr>
              <a:t>PERCEPTION &amp; </a:t>
            </a:r>
            <a:r>
              <a:rPr lang="en-US" sz="2600" dirty="0">
                <a:solidFill>
                  <a:schemeClr val="bg1"/>
                </a:solidFill>
                <a:latin typeface="Lato" panose="020F0502020204030203" pitchFamily="34" charset="0"/>
                <a:ea typeface="Lato" panose="020F0502020204030203" pitchFamily="34" charset="0"/>
                <a:cs typeface="Lato" panose="020F0502020204030203" pitchFamily="34" charset="0"/>
              </a:rPr>
              <a:t>ACCEPTANCE </a:t>
            </a:r>
            <a:r>
              <a:rPr lang="en-US" sz="2600" dirty="0">
                <a:solidFill>
                  <a:schemeClr val="bg1"/>
                </a:solidFill>
                <a:effectLst/>
                <a:latin typeface="Lato" panose="020F0502020204030203" pitchFamily="34" charset="0"/>
                <a:ea typeface="Lato" panose="020F0502020204030203" pitchFamily="34" charset="0"/>
                <a:cs typeface="Lato" panose="020F0502020204030203" pitchFamily="34" charset="0"/>
              </a:rPr>
              <a:t>STUDY </a:t>
            </a:r>
            <a:endParaRPr lang="en-US" sz="2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7" name="Rounded Rectangle 16">
            <a:extLst>
              <a:ext uri="{FF2B5EF4-FFF2-40B4-BE49-F238E27FC236}">
                <a16:creationId xmlns:a16="http://schemas.microsoft.com/office/drawing/2014/main" id="{69487C6D-E15B-47A1-9B21-28A2CD622537}"/>
              </a:ext>
            </a:extLst>
          </p:cNvPr>
          <p:cNvSpPr/>
          <p:nvPr/>
        </p:nvSpPr>
        <p:spPr>
          <a:xfrm>
            <a:off x="11344451" y="7900381"/>
            <a:ext cx="6760669" cy="1571865"/>
          </a:xfrm>
          <a:prstGeom prst="roundRect">
            <a:avLst/>
          </a:prstGeom>
          <a:solidFill>
            <a:srgbClr val="234B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effectLst/>
                <a:latin typeface="Lato" panose="020F0502020204030203" pitchFamily="34" charset="0"/>
                <a:ea typeface="Lato" panose="020F0502020204030203" pitchFamily="34" charset="0"/>
                <a:cs typeface="Lato" panose="020F0502020204030203" pitchFamily="34" charset="0"/>
              </a:rPr>
              <a:t>MARKET DRIVEN APPROACH FOR SELECTION OF FECAL SLUDGE TREATMENT PRODUCT</a:t>
            </a:r>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213B884A-0A2A-DF85-FD8A-DC7D800C4AB0}"/>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A8876234-23E3-E1AE-AEAD-FF0F06FF1E3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31</a:t>
            </a:fld>
            <a:endParaRPr lang="en-FR">
              <a:solidFill>
                <a:schemeClr val="tx1"/>
              </a:solidFill>
            </a:endParaRPr>
          </a:p>
        </p:txBody>
      </p:sp>
    </p:spTree>
    <p:extLst>
      <p:ext uri="{BB962C8B-B14F-4D97-AF65-F5344CB8AC3E}">
        <p14:creationId xmlns:p14="http://schemas.microsoft.com/office/powerpoint/2010/main" val="2388079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96DE3C-5955-C262-29E3-FD55EE9D35C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4FAFB9A-6A09-6D2A-7F09-CF8F34CB7B7D}"/>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3" name="Graphic 68">
            <a:extLst>
              <a:ext uri="{FF2B5EF4-FFF2-40B4-BE49-F238E27FC236}">
                <a16:creationId xmlns:a16="http://schemas.microsoft.com/office/drawing/2014/main" id="{0C804C0F-A461-3C2D-422C-334040D42DE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8" name="TextBox 7">
            <a:extLst>
              <a:ext uri="{FF2B5EF4-FFF2-40B4-BE49-F238E27FC236}">
                <a16:creationId xmlns:a16="http://schemas.microsoft.com/office/drawing/2014/main" id="{BD644637-BD46-B7EB-C0D6-69E0107BB8CF}"/>
              </a:ext>
            </a:extLst>
          </p:cNvPr>
          <p:cNvSpPr txBox="1"/>
          <p:nvPr/>
        </p:nvSpPr>
        <p:spPr>
          <a:xfrm>
            <a:off x="15456908" y="5409420"/>
            <a:ext cx="4379747" cy="3024802"/>
          </a:xfrm>
          <a:prstGeom prst="rect">
            <a:avLst/>
          </a:prstGeom>
          <a:noFill/>
        </p:spPr>
        <p:txBody>
          <a:bodyPr wrap="square">
            <a:spAutoFit/>
          </a:bodyPr>
          <a:lstStyle/>
          <a:p>
            <a:pPr algn="l">
              <a:lnSpc>
                <a:spcPct val="115000"/>
              </a:lnSpc>
              <a:spcAft>
                <a:spcPts val="600"/>
              </a:spcAft>
            </a:pPr>
            <a:r>
              <a:rPr lang="en-US" sz="24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The market-based approach developed by Eawag offers a structured framework for assessing the economic viability and scalability of resource recovery from fecal sludge. </a:t>
            </a:r>
          </a:p>
        </p:txBody>
      </p:sp>
      <p:sp>
        <p:nvSpPr>
          <p:cNvPr id="10" name="Rounded Rectangle 9">
            <a:extLst>
              <a:ext uri="{FF2B5EF4-FFF2-40B4-BE49-F238E27FC236}">
                <a16:creationId xmlns:a16="http://schemas.microsoft.com/office/drawing/2014/main" id="{620AD0FA-4A1E-5EE0-C66D-880D947AC385}"/>
              </a:ext>
            </a:extLst>
          </p:cNvPr>
          <p:cNvSpPr/>
          <p:nvPr/>
        </p:nvSpPr>
        <p:spPr>
          <a:xfrm>
            <a:off x="15456908" y="2170073"/>
            <a:ext cx="4269704" cy="2302145"/>
          </a:xfrm>
          <a:prstGeom prst="roundRect">
            <a:avLst/>
          </a:prstGeom>
          <a:solidFill>
            <a:srgbClr val="234B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effectLst/>
                <a:latin typeface="Lato" panose="020F0502020204030203" pitchFamily="34" charset="0"/>
                <a:ea typeface="Lato" panose="020F0502020204030203" pitchFamily="34" charset="0"/>
                <a:cs typeface="Lato" panose="020F0502020204030203" pitchFamily="34" charset="0"/>
              </a:rPr>
              <a:t>MARKET DRIVEN APPROACH FOR SELECTION OF FECAL SLUDGE TREATMENT PRODUCT</a:t>
            </a:r>
            <a:endParaRPr lang="en-US" sz="2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8BB68E76-6D4C-D067-6A14-44378EF8D23B}"/>
              </a:ext>
            </a:extLst>
          </p:cNvPr>
          <p:cNvSpPr txBox="1"/>
          <p:nvPr/>
        </p:nvSpPr>
        <p:spPr>
          <a:xfrm>
            <a:off x="1122251" y="3697348"/>
            <a:ext cx="6216981" cy="3188565"/>
          </a:xfrm>
          <a:prstGeom prst="rect">
            <a:avLst/>
          </a:prstGeom>
          <a:noFill/>
        </p:spPr>
        <p:txBody>
          <a:bodyPr wrap="square">
            <a:spAutoFit/>
          </a:bodyPr>
          <a:lstStyle/>
          <a:p>
            <a:pPr algn="just">
              <a:lnSpc>
                <a:spcPct val="115000"/>
              </a:lnSpc>
              <a:spcAft>
                <a:spcPts val="600"/>
              </a:spcAft>
            </a:pP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STEP 1: </a:t>
            </a:r>
            <a:r>
              <a:rPr lang="en-US" sz="2400" b="1" dirty="0">
                <a:solidFill>
                  <a:srgbClr val="3B8F3D"/>
                </a:solidFill>
                <a:latin typeface="Lato" panose="020F0502020204030203" pitchFamily="34" charset="0"/>
                <a:ea typeface="Lato" panose="020F0502020204030203" pitchFamily="34" charset="0"/>
                <a:cs typeface="Lato" panose="020F0502020204030203" pitchFamily="34" charset="0"/>
              </a:rPr>
              <a:t>IDENTIFICATION OF RECOVERY PRODUCTS AND SUBSTITUTES</a:t>
            </a:r>
          </a:p>
          <a:p>
            <a:pPr algn="l">
              <a:lnSpc>
                <a:spcPct val="115000"/>
              </a:lnSpc>
              <a:spcAft>
                <a:spcPts val="600"/>
              </a:spcAft>
            </a:pPr>
            <a:r>
              <a:rPr lang="en-US" sz="2500" dirty="0">
                <a:latin typeface="Lato" panose="020F0502020204030203" pitchFamily="34" charset="0"/>
                <a:ea typeface="Lato" panose="020F0502020204030203" pitchFamily="34" charset="0"/>
                <a:cs typeface="Lato" panose="020F0502020204030203" pitchFamily="34" charset="0"/>
              </a:rPr>
              <a:t>Each product (e.g. solid fuel, liquid fuel, electricity) is compared with a conventional substitute product already established in the market (e.g. charcoal, LPG, grid electricity).</a:t>
            </a:r>
          </a:p>
        </p:txBody>
      </p:sp>
      <p:sp>
        <p:nvSpPr>
          <p:cNvPr id="19" name="TextBox 18">
            <a:extLst>
              <a:ext uri="{FF2B5EF4-FFF2-40B4-BE49-F238E27FC236}">
                <a16:creationId xmlns:a16="http://schemas.microsoft.com/office/drawing/2014/main" id="{BA49606A-0C00-6356-F265-2348ED0988A9}"/>
              </a:ext>
            </a:extLst>
          </p:cNvPr>
          <p:cNvSpPr txBox="1"/>
          <p:nvPr/>
        </p:nvSpPr>
        <p:spPr>
          <a:xfrm>
            <a:off x="1356127" y="2848831"/>
            <a:ext cx="5749231" cy="540404"/>
          </a:xfrm>
          <a:prstGeom prst="rect">
            <a:avLst/>
          </a:prstGeom>
          <a:noFill/>
        </p:spPr>
        <p:txBody>
          <a:bodyPr wrap="square" rtlCol="0">
            <a:spAutoFit/>
          </a:bodyPr>
          <a:lstStyle/>
          <a:p>
            <a:pPr algn="just">
              <a:lnSpc>
                <a:spcPct val="115000"/>
              </a:lnSpc>
              <a:spcAft>
                <a:spcPts val="600"/>
              </a:spcAft>
            </a:pPr>
            <a:r>
              <a:rPr lang="en-US" sz="2800" b="1" dirty="0">
                <a:solidFill>
                  <a:srgbClr val="3B8F3D"/>
                </a:solidFill>
                <a:latin typeface="Lato" panose="020F0502020204030203" pitchFamily="34" charset="0"/>
                <a:ea typeface="Lato" panose="020F0502020204030203" pitchFamily="34" charset="0"/>
                <a:cs typeface="Lato" panose="020F0502020204030203" pitchFamily="34" charset="0"/>
              </a:rPr>
              <a:t>MARKET SIZE ESTIMATION</a:t>
            </a:r>
          </a:p>
        </p:txBody>
      </p:sp>
      <p:sp>
        <p:nvSpPr>
          <p:cNvPr id="21" name="TextBox 20">
            <a:extLst>
              <a:ext uri="{FF2B5EF4-FFF2-40B4-BE49-F238E27FC236}">
                <a16:creationId xmlns:a16="http://schemas.microsoft.com/office/drawing/2014/main" id="{3EEA7A8A-C10A-9FA9-C449-72E85BEB40C6}"/>
              </a:ext>
            </a:extLst>
          </p:cNvPr>
          <p:cNvSpPr txBox="1"/>
          <p:nvPr/>
        </p:nvSpPr>
        <p:spPr>
          <a:xfrm>
            <a:off x="1071977" y="7262115"/>
            <a:ext cx="6216981" cy="2746136"/>
          </a:xfrm>
          <a:prstGeom prst="rect">
            <a:avLst/>
          </a:prstGeom>
          <a:noFill/>
        </p:spPr>
        <p:txBody>
          <a:bodyPr wrap="square">
            <a:spAutoFit/>
          </a:bodyPr>
          <a:lstStyle/>
          <a:p>
            <a:pPr algn="just">
              <a:lnSpc>
                <a:spcPct val="115000"/>
              </a:lnSpc>
              <a:spcAft>
                <a:spcPts val="600"/>
              </a:spcAft>
            </a:pP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STEP 2: </a:t>
            </a:r>
            <a:r>
              <a:rPr lang="en-US" sz="2400" b="1" dirty="0">
                <a:solidFill>
                  <a:srgbClr val="3B8F3D"/>
                </a:solidFill>
                <a:latin typeface="Lato" panose="020F0502020204030203" pitchFamily="34" charset="0"/>
                <a:ea typeface="Lato" panose="020F0502020204030203" pitchFamily="34" charset="0"/>
                <a:cs typeface="Lato" panose="020F0502020204030203" pitchFamily="34" charset="0"/>
              </a:rPr>
              <a:t>ESTIMATION OF SUBSTITUTE MARKET SIZE </a:t>
            </a:r>
          </a:p>
          <a:p>
            <a:pPr algn="l">
              <a:lnSpc>
                <a:spcPct val="115000"/>
              </a:lnSpc>
              <a:spcAft>
                <a:spcPts val="600"/>
              </a:spcAft>
            </a:pPr>
            <a:r>
              <a:rPr lang="en-US" sz="2500" dirty="0">
                <a:latin typeface="Lato" panose="020F0502020204030203" pitchFamily="34" charset="0"/>
                <a:ea typeface="Lato" panose="020F0502020204030203" pitchFamily="34" charset="0"/>
                <a:cs typeface="Lato" panose="020F0502020204030203" pitchFamily="34" charset="0"/>
              </a:rPr>
              <a:t>For each substitute, the annual market volume (in tons, kWh, m³, or units) and the market price are specified. This gives the baseline value of the substitute market.</a:t>
            </a:r>
          </a:p>
        </p:txBody>
      </p:sp>
      <p:sp>
        <p:nvSpPr>
          <p:cNvPr id="22" name="TextBox 21">
            <a:extLst>
              <a:ext uri="{FF2B5EF4-FFF2-40B4-BE49-F238E27FC236}">
                <a16:creationId xmlns:a16="http://schemas.microsoft.com/office/drawing/2014/main" id="{75795312-1A55-A4EE-223D-C05B2BF6F8CA}"/>
              </a:ext>
            </a:extLst>
          </p:cNvPr>
          <p:cNvSpPr txBox="1"/>
          <p:nvPr/>
        </p:nvSpPr>
        <p:spPr>
          <a:xfrm>
            <a:off x="7683999" y="3682544"/>
            <a:ext cx="7063631" cy="3188565"/>
          </a:xfrm>
          <a:prstGeom prst="rect">
            <a:avLst/>
          </a:prstGeom>
          <a:solidFill>
            <a:schemeClr val="bg1"/>
          </a:solidFill>
        </p:spPr>
        <p:txBody>
          <a:bodyPr wrap="square">
            <a:spAutoFit/>
          </a:bodyPr>
          <a:lstStyle/>
          <a:p>
            <a:pPr algn="just">
              <a:lnSpc>
                <a:spcPct val="115000"/>
              </a:lnSpc>
              <a:spcAft>
                <a:spcPts val="600"/>
              </a:spcAft>
            </a:pP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STEP 3: </a:t>
            </a:r>
            <a:r>
              <a:rPr lang="en-US" sz="2400" b="1" dirty="0">
                <a:solidFill>
                  <a:srgbClr val="3B8F3D"/>
                </a:solidFill>
                <a:latin typeface="Lato" panose="020F0502020204030203" pitchFamily="34" charset="0"/>
                <a:ea typeface="Lato" panose="020F0502020204030203" pitchFamily="34" charset="0"/>
                <a:cs typeface="Lato" panose="020F0502020204030203" pitchFamily="34" charset="0"/>
              </a:rPr>
              <a:t>ADJUSTMENT FOR REALISTIC MARKET CAPTURE</a:t>
            </a:r>
          </a:p>
          <a:p>
            <a:pPr algn="just">
              <a:lnSpc>
                <a:spcPct val="115000"/>
              </a:lnSpc>
              <a:spcAft>
                <a:spcPts val="600"/>
              </a:spcAft>
            </a:pPr>
            <a:r>
              <a:rPr lang="en-US" sz="2500" dirty="0">
                <a:latin typeface="Lato" panose="020F0502020204030203" pitchFamily="34" charset="0"/>
                <a:ea typeface="Lato" panose="020F0502020204030203" pitchFamily="34" charset="0"/>
                <a:cs typeface="Lato" panose="020F0502020204030203" pitchFamily="34" charset="0"/>
              </a:rPr>
              <a:t>Because reuse products from fecal sludge may differ in quality, availability, or logistics, an adjustment factor is applied (usually &lt;1) in. For biogas the adjustment factor could be purity i.e.  0.7 (because 70% of methane in biogas). </a:t>
            </a:r>
          </a:p>
        </p:txBody>
      </p:sp>
      <p:sp>
        <p:nvSpPr>
          <p:cNvPr id="24" name="TextBox 23">
            <a:extLst>
              <a:ext uri="{FF2B5EF4-FFF2-40B4-BE49-F238E27FC236}">
                <a16:creationId xmlns:a16="http://schemas.microsoft.com/office/drawing/2014/main" id="{6C87CA74-3C29-0E46-5EA4-FD3A77BBC915}"/>
              </a:ext>
            </a:extLst>
          </p:cNvPr>
          <p:cNvSpPr txBox="1"/>
          <p:nvPr/>
        </p:nvSpPr>
        <p:spPr>
          <a:xfrm>
            <a:off x="7689020" y="7201201"/>
            <a:ext cx="6789680" cy="2807050"/>
          </a:xfrm>
          <a:prstGeom prst="rect">
            <a:avLst/>
          </a:prstGeom>
          <a:solidFill>
            <a:schemeClr val="bg1"/>
          </a:solidFill>
        </p:spPr>
        <p:txBody>
          <a:bodyPr wrap="square">
            <a:spAutoFit/>
          </a:bodyPr>
          <a:lstStyle/>
          <a:p>
            <a:pPr algn="just">
              <a:lnSpc>
                <a:spcPct val="115000"/>
              </a:lnSpc>
              <a:spcAft>
                <a:spcPts val="600"/>
              </a:spcAft>
            </a:pP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STEP 4</a:t>
            </a:r>
            <a:r>
              <a:rPr lang="en-US" sz="2400" b="1" dirty="0">
                <a:solidFill>
                  <a:srgbClr val="3B8F3D"/>
                </a:solidFill>
                <a:latin typeface="Lato" panose="020F0502020204030203" pitchFamily="34" charset="0"/>
                <a:ea typeface="Lato" panose="020F0502020204030203" pitchFamily="34" charset="0"/>
                <a:cs typeface="Lato" panose="020F0502020204030203" pitchFamily="34" charset="0"/>
              </a:rPr>
              <a:t> </a:t>
            </a: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 </a:t>
            </a:r>
            <a:r>
              <a:rPr lang="en-US" sz="2400" b="1" dirty="0">
                <a:solidFill>
                  <a:srgbClr val="3B8F3D"/>
                </a:solidFill>
                <a:latin typeface="Lato" panose="020F0502020204030203" pitchFamily="34" charset="0"/>
                <a:ea typeface="Lato" panose="020F0502020204030203" pitchFamily="34" charset="0"/>
                <a:cs typeface="Lato" panose="020F0502020204030203" pitchFamily="34" charset="0"/>
              </a:rPr>
              <a:t>CALCULATION OF POTENTIAL MARKET SIZE</a:t>
            </a:r>
          </a:p>
          <a:p>
            <a:pPr algn="just">
              <a:lnSpc>
                <a:spcPct val="115000"/>
              </a:lnSpc>
              <a:spcAft>
                <a:spcPts val="600"/>
              </a:spcAft>
            </a:pPr>
            <a:r>
              <a:rPr lang="en-US" sz="2500" dirty="0">
                <a:latin typeface="Lato" panose="020F0502020204030203" pitchFamily="34" charset="0"/>
                <a:ea typeface="Lato" panose="020F0502020204030203" pitchFamily="34" charset="0"/>
                <a:cs typeface="Lato" panose="020F0502020204030203" pitchFamily="34" charset="0"/>
              </a:rPr>
              <a:t>The adjusted volume is multiplied by the price of the substitute to estimate the realistic market size the reuse product could capture:</a:t>
            </a:r>
          </a:p>
          <a:p>
            <a:pPr algn="l">
              <a:lnSpc>
                <a:spcPct val="115000"/>
              </a:lnSpc>
              <a:spcAft>
                <a:spcPts val="600"/>
              </a:spcAft>
            </a:pP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Market size = Adjusted volume × Substitute price </a:t>
            </a:r>
          </a:p>
        </p:txBody>
      </p:sp>
      <p:pic>
        <p:nvPicPr>
          <p:cNvPr id="26" name="Picture 25" descr="A qr code with a few black squares&#10;&#10;Description automatically generated">
            <a:extLst>
              <a:ext uri="{FF2B5EF4-FFF2-40B4-BE49-F238E27FC236}">
                <a16:creationId xmlns:a16="http://schemas.microsoft.com/office/drawing/2014/main" id="{8A0A508D-CD01-D725-C07C-F95A4F9A7C64}"/>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370003" y="8434222"/>
            <a:ext cx="2043412" cy="2043412"/>
          </a:xfrm>
          <a:prstGeom prst="rect">
            <a:avLst/>
          </a:prstGeom>
        </p:spPr>
      </p:pic>
      <p:sp>
        <p:nvSpPr>
          <p:cNvPr id="5" name="TextBox 4">
            <a:extLst>
              <a:ext uri="{FF2B5EF4-FFF2-40B4-BE49-F238E27FC236}">
                <a16:creationId xmlns:a16="http://schemas.microsoft.com/office/drawing/2014/main" id="{03E659B0-62DE-655E-B60B-05820C779BFD}"/>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19033612-292E-0A2D-0C31-16DA1415554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32</a:t>
            </a:fld>
            <a:endParaRPr lang="en-FR">
              <a:solidFill>
                <a:schemeClr val="tx1"/>
              </a:solidFill>
            </a:endParaRPr>
          </a:p>
        </p:txBody>
      </p:sp>
    </p:spTree>
    <p:extLst>
      <p:ext uri="{BB962C8B-B14F-4D97-AF65-F5344CB8AC3E}">
        <p14:creationId xmlns:p14="http://schemas.microsoft.com/office/powerpoint/2010/main" val="125190911"/>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57CC71-4094-1D56-2A4A-4ABE36E5660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522EC63-CDAB-C85C-05CB-7E2C0C7A9430}"/>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FD8A8F37-931D-BFDB-9B4D-8DFBAAC8F8A2}"/>
              </a:ext>
            </a:extLst>
          </p:cNvPr>
          <p:cNvSpPr txBox="1"/>
          <p:nvPr/>
        </p:nvSpPr>
        <p:spPr>
          <a:xfrm>
            <a:off x="1356129" y="1200658"/>
            <a:ext cx="12570886" cy="1015663"/>
          </a:xfrm>
          <a:prstGeom prst="rect">
            <a:avLst/>
          </a:prstGeom>
          <a:noFill/>
        </p:spPr>
        <p:txBody>
          <a:bodyPr wrap="square">
            <a:spAutoFit/>
          </a:bodyPr>
          <a:lstStyle/>
          <a:p>
            <a:pPr algn="l"/>
            <a:r>
              <a:rPr lang="en-US" sz="6000" dirty="0">
                <a:latin typeface="Lato" panose="020F0502020204030203" pitchFamily="34" charset="0"/>
                <a:ea typeface="Lato" panose="020F0502020204030203" pitchFamily="34" charset="0"/>
                <a:cs typeface="Lato" panose="020F0502020204030203" pitchFamily="34" charset="0"/>
              </a:rPr>
              <a:t>Technial solution screening</a:t>
            </a:r>
            <a:endParaRPr lang="en-IE" sz="600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30FEF5AF-EC60-19FD-E603-F4F5605749C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8" name="TextBox 7">
            <a:extLst>
              <a:ext uri="{FF2B5EF4-FFF2-40B4-BE49-F238E27FC236}">
                <a16:creationId xmlns:a16="http://schemas.microsoft.com/office/drawing/2014/main" id="{E37BE02D-AFE4-CC72-A70A-A462AADC17E6}"/>
              </a:ext>
            </a:extLst>
          </p:cNvPr>
          <p:cNvSpPr txBox="1"/>
          <p:nvPr/>
        </p:nvSpPr>
        <p:spPr>
          <a:xfrm>
            <a:off x="15433462" y="4624340"/>
            <a:ext cx="4379747" cy="3951851"/>
          </a:xfrm>
          <a:prstGeom prst="rect">
            <a:avLst/>
          </a:prstGeom>
          <a:noFill/>
        </p:spPr>
        <p:txBody>
          <a:bodyPr wrap="square">
            <a:spAutoFit/>
          </a:bodyPr>
          <a:lstStyle/>
          <a:p>
            <a:pPr marL="0" marR="0" algn="l">
              <a:lnSpc>
                <a:spcPct val="115000"/>
              </a:lnSpc>
              <a:spcBef>
                <a:spcPts val="0"/>
              </a:spcBef>
              <a:spcAft>
                <a:spcPts val="600"/>
              </a:spcAft>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Following the baseline assessment, a comprehensive longlist of potential technical solutions is developed. In this illustrative case, we consider a range of onsite containment options. To systematically evaluate and rank these options, a Multi-Criteria Decision Analysis (MCDA) approach can be applied, using defined scoring criteria and weighted factors, in line with climate SMART approach.</a:t>
            </a:r>
          </a:p>
        </p:txBody>
      </p:sp>
      <p:sp>
        <p:nvSpPr>
          <p:cNvPr id="12" name="TextBox 11">
            <a:extLst>
              <a:ext uri="{FF2B5EF4-FFF2-40B4-BE49-F238E27FC236}">
                <a16:creationId xmlns:a16="http://schemas.microsoft.com/office/drawing/2014/main" id="{31DD9785-9D0F-37EE-8BDD-072D0D6DDAD0}"/>
              </a:ext>
            </a:extLst>
          </p:cNvPr>
          <p:cNvSpPr txBox="1"/>
          <p:nvPr/>
        </p:nvSpPr>
        <p:spPr>
          <a:xfrm>
            <a:off x="1424591" y="2876122"/>
            <a:ext cx="8939782" cy="476412"/>
          </a:xfrm>
          <a:prstGeom prst="rect">
            <a:avLst/>
          </a:prstGeom>
          <a:noFill/>
        </p:spPr>
        <p:txBody>
          <a:bodyPr wrap="square">
            <a:spAutoFit/>
          </a:bodyPr>
          <a:lstStyle/>
          <a:p>
            <a:pPr algn="just">
              <a:lnSpc>
                <a:spcPct val="115000"/>
              </a:lnSpc>
              <a:spcAft>
                <a:spcPts val="600"/>
              </a:spcAft>
            </a:pP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STEP 1: </a:t>
            </a:r>
            <a:r>
              <a:rPr lang="en-US" sz="2400" b="1" dirty="0">
                <a:solidFill>
                  <a:srgbClr val="3B8F3D"/>
                </a:solidFill>
                <a:latin typeface="Lato" panose="020F0502020204030203" pitchFamily="34" charset="0"/>
                <a:ea typeface="Lato" panose="020F0502020204030203" pitchFamily="34" charset="0"/>
                <a:cs typeface="Lato" panose="020F0502020204030203" pitchFamily="34" charset="0"/>
              </a:rPr>
              <a:t>DEFINE SCORING </a:t>
            </a: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(Example Onsite Containment)</a:t>
            </a:r>
          </a:p>
        </p:txBody>
      </p:sp>
      <p:sp>
        <p:nvSpPr>
          <p:cNvPr id="6" name="TextBox 5">
            <a:extLst>
              <a:ext uri="{FF2B5EF4-FFF2-40B4-BE49-F238E27FC236}">
                <a16:creationId xmlns:a16="http://schemas.microsoft.com/office/drawing/2014/main" id="{B7F4063C-DA42-7D01-24FC-6C9786213A07}"/>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en-US" sz="25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7" name="Table 6">
            <a:extLst>
              <a:ext uri="{FF2B5EF4-FFF2-40B4-BE49-F238E27FC236}">
                <a16:creationId xmlns:a16="http://schemas.microsoft.com/office/drawing/2014/main" id="{9BA7B9CF-E086-8855-7C7C-B13431094545}"/>
              </a:ext>
            </a:extLst>
          </p:cNvPr>
          <p:cNvGraphicFramePr>
            <a:graphicFrameLocks noGrp="1"/>
          </p:cNvGraphicFramePr>
          <p:nvPr>
            <p:extLst>
              <p:ext uri="{D42A27DB-BD31-4B8C-83A1-F6EECF244321}">
                <p14:modId xmlns:p14="http://schemas.microsoft.com/office/powerpoint/2010/main" val="502466642"/>
              </p:ext>
            </p:extLst>
          </p:nvPr>
        </p:nvGraphicFramePr>
        <p:xfrm>
          <a:off x="1178814" y="3687644"/>
          <a:ext cx="12925516" cy="5395196"/>
        </p:xfrm>
        <a:graphic>
          <a:graphicData uri="http://schemas.openxmlformats.org/drawingml/2006/table">
            <a:tbl>
              <a:tblPr firstRow="1" bandRow="1">
                <a:tableStyleId>{5C22544A-7EE6-4342-B048-85BDC9FD1C3A}</a:tableStyleId>
              </a:tblPr>
              <a:tblGrid>
                <a:gridCol w="1280532">
                  <a:extLst>
                    <a:ext uri="{9D8B030D-6E8A-4147-A177-3AD203B41FA5}">
                      <a16:colId xmlns:a16="http://schemas.microsoft.com/office/drawing/2014/main" val="3315725445"/>
                    </a:ext>
                  </a:extLst>
                </a:gridCol>
                <a:gridCol w="2641158">
                  <a:extLst>
                    <a:ext uri="{9D8B030D-6E8A-4147-A177-3AD203B41FA5}">
                      <a16:colId xmlns:a16="http://schemas.microsoft.com/office/drawing/2014/main" val="2417185787"/>
                    </a:ext>
                  </a:extLst>
                </a:gridCol>
                <a:gridCol w="2709869">
                  <a:extLst>
                    <a:ext uri="{9D8B030D-6E8A-4147-A177-3AD203B41FA5}">
                      <a16:colId xmlns:a16="http://schemas.microsoft.com/office/drawing/2014/main" val="3367077410"/>
                    </a:ext>
                  </a:extLst>
                </a:gridCol>
                <a:gridCol w="2935255">
                  <a:extLst>
                    <a:ext uri="{9D8B030D-6E8A-4147-A177-3AD203B41FA5}">
                      <a16:colId xmlns:a16="http://schemas.microsoft.com/office/drawing/2014/main" val="1067009720"/>
                    </a:ext>
                  </a:extLst>
                </a:gridCol>
                <a:gridCol w="3358702">
                  <a:extLst>
                    <a:ext uri="{9D8B030D-6E8A-4147-A177-3AD203B41FA5}">
                      <a16:colId xmlns:a16="http://schemas.microsoft.com/office/drawing/2014/main" val="2392024839"/>
                    </a:ext>
                  </a:extLst>
                </a:gridCol>
              </a:tblGrid>
              <a:tr h="735910">
                <a:tc>
                  <a:txBody>
                    <a:bodyPr/>
                    <a:lstStyle/>
                    <a:p>
                      <a:pPr marL="0" algn="ctr" eaLnBrk="1" hangingPunct="1"/>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SCORE</a:t>
                      </a:r>
                    </a:p>
                  </a:txBody>
                  <a:tcPr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SAFE </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MITIGATIVE</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ADAPTIVE &amp; RESILIENT*</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TRANSFORMATIVE </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45875575"/>
                  </a:ext>
                </a:extLst>
              </a:tr>
              <a:tr h="1078385">
                <a:tc>
                  <a:txBody>
                    <a:bodyPr/>
                    <a:lstStyle/>
                    <a:p>
                      <a:pPr marL="0" marR="0" lvl="0" algn="ctr"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5</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algn="l" eaLnBrk="1" hangingPunct="1">
                        <a:lnSpc>
                          <a:spcPct val="115000"/>
                        </a:lnSpc>
                        <a:spcBef>
                          <a:spcPts val="300"/>
                        </a:spcBef>
                        <a:spcAft>
                          <a:spcPts val="300"/>
                        </a:spcAft>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Fully watertight/flood-proof</a:t>
                      </a:r>
                      <a:r>
                        <a:rPr lang="en-US" dirty="0">
                          <a:effectLst/>
                          <a:latin typeface="Lato" panose="020F0502020204030203" pitchFamily="34" charset="0"/>
                          <a:ea typeface="Lato" panose="020F0502020204030203" pitchFamily="34" charset="0"/>
                          <a:cs typeface="Lato" panose="020F0502020204030203" pitchFamily="34" charset="0"/>
                        </a:rPr>
                        <a:t> </a:t>
                      </a:r>
                      <a:endParaRPr lang="en-US" sz="1800" b="1"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Net-zero or net-negative GHG</a:t>
                      </a:r>
                      <a:r>
                        <a:rPr lang="en-US" dirty="0">
                          <a:effectLst/>
                          <a:latin typeface="Lato" panose="020F0502020204030203" pitchFamily="34" charset="0"/>
                          <a:ea typeface="Lato" panose="020F0502020204030203" pitchFamily="34" charset="0"/>
                          <a:cs typeface="Lato" panose="020F0502020204030203" pitchFamily="34" charset="0"/>
                        </a:rPr>
                        <a:t> </a:t>
                      </a:r>
                      <a:endPar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Engineered for extreme events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High-value recovered product or energy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11901689"/>
                  </a:ext>
                </a:extLst>
              </a:tr>
              <a:tr h="857761">
                <a:tc>
                  <a:txBody>
                    <a:bodyPr/>
                    <a:lstStyle/>
                    <a:p>
                      <a:pPr marL="0" marR="0" lvl="0" algn="ctr"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4 </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algn="l" eaLnBrk="1" hangingPunct="1">
                        <a:lnSpc>
                          <a:spcPct val="115000"/>
                        </a:lnSpc>
                        <a:spcBef>
                          <a:spcPts val="300"/>
                        </a:spcBef>
                        <a:spcAft>
                          <a:spcPts val="300"/>
                        </a:spcAft>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Good containment, minor leak risk</a:t>
                      </a:r>
                      <a:r>
                        <a:rPr lang="en-US" dirty="0">
                          <a:effectLst/>
                          <a:latin typeface="Lato" panose="020F0502020204030203" pitchFamily="34" charset="0"/>
                          <a:ea typeface="Lato" panose="020F0502020204030203" pitchFamily="34" charset="0"/>
                          <a:cs typeface="Lato" panose="020F0502020204030203" pitchFamily="34" charset="0"/>
                        </a:rPr>
                        <a:t> </a:t>
                      </a:r>
                      <a:endParaRPr lang="en-US" sz="1800" b="1"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Strong CH₄/N₂O avoidance or capture</a:t>
                      </a:r>
                      <a:r>
                        <a:rPr lang="en-US" dirty="0">
                          <a:effectLst/>
                          <a:latin typeface="Lato" panose="020F0502020204030203" pitchFamily="34" charset="0"/>
                          <a:ea typeface="Lato" panose="020F0502020204030203" pitchFamily="34" charset="0"/>
                          <a:cs typeface="Lato" panose="020F0502020204030203" pitchFamily="34" charset="0"/>
                        </a:rPr>
                        <a:t> </a:t>
                      </a:r>
                      <a:endPar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Flood-protected components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a:solidFill>
                            <a:schemeClr val="dk1"/>
                          </a:solidFill>
                          <a:effectLst/>
                          <a:latin typeface="Lato" panose="020F0502020204030203" pitchFamily="34" charset="0"/>
                          <a:ea typeface="Lato" panose="020F0502020204030203" pitchFamily="34" charset="0"/>
                          <a:cs typeface="Lato" panose="020F0502020204030203" pitchFamily="34" charset="0"/>
                        </a:rPr>
                        <a:t>Valuable soil amendment or fuel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533476349"/>
                  </a:ext>
                </a:extLst>
              </a:tr>
              <a:tr h="857761">
                <a:tc>
                  <a:txBody>
                    <a:bodyPr/>
                    <a:lstStyle/>
                    <a:p>
                      <a:pPr marL="0" marR="0" lvl="0" algn="ctr"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3</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algn="l" eaLnBrk="1" hangingPunct="1">
                        <a:lnSpc>
                          <a:spcPct val="115000"/>
                        </a:lnSpc>
                        <a:spcBef>
                          <a:spcPts val="300"/>
                        </a:spcBef>
                        <a:spcAft>
                          <a:spcPts val="300"/>
                        </a:spcAft>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Partial lining</a:t>
                      </a:r>
                      <a:r>
                        <a:rPr lang="en-US" dirty="0">
                          <a:effectLst/>
                          <a:latin typeface="Lato" panose="020F0502020204030203" pitchFamily="34" charset="0"/>
                          <a:ea typeface="Lato" panose="020F0502020204030203" pitchFamily="34" charset="0"/>
                          <a:cs typeface="Lato" panose="020F0502020204030203" pitchFamily="34" charset="0"/>
                        </a:rPr>
                        <a:t> </a:t>
                      </a:r>
                      <a:endParaRPr lang="en-US" sz="1800" b="1"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Moderate GHG reduction</a:t>
                      </a:r>
                      <a:r>
                        <a:rPr lang="en-US" dirty="0">
                          <a:effectLst/>
                          <a:latin typeface="Lato" panose="020F0502020204030203" pitchFamily="34" charset="0"/>
                          <a:ea typeface="Lato" panose="020F0502020204030203" pitchFamily="34" charset="0"/>
                          <a:cs typeface="Lato" panose="020F0502020204030203" pitchFamily="34" charset="0"/>
                        </a:rPr>
                        <a:t> </a:t>
                      </a:r>
                      <a:endPar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Some Flood-protected components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Useful but low-value recovery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438670266"/>
                  </a:ext>
                </a:extLst>
              </a:tr>
              <a:tr h="857761">
                <a:tc>
                  <a:txBody>
                    <a:bodyPr/>
                    <a:lstStyle/>
                    <a:p>
                      <a:pPr marL="0" marR="0" lvl="0" algn="ctr"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2</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algn="l" eaLnBrk="1" hangingPunct="1">
                        <a:lnSpc>
                          <a:spcPct val="115000"/>
                        </a:lnSpc>
                        <a:spcBef>
                          <a:spcPts val="300"/>
                        </a:spcBef>
                        <a:spcAft>
                          <a:spcPts val="300"/>
                        </a:spcAft>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No lining </a:t>
                      </a:r>
                      <a:endParaRPr lang="en-US" sz="1800" b="1"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Limited GHG reduction</a:t>
                      </a:r>
                      <a:r>
                        <a:rPr lang="en-US" dirty="0">
                          <a:effectLst/>
                          <a:latin typeface="Lato" panose="020F0502020204030203" pitchFamily="34" charset="0"/>
                          <a:ea typeface="Lato" panose="020F0502020204030203" pitchFamily="34" charset="0"/>
                          <a:cs typeface="Lato" panose="020F0502020204030203" pitchFamily="34" charset="0"/>
                        </a:rPr>
                        <a:t> </a:t>
                      </a:r>
                      <a:endParaRPr lang="en-US" sz="1800" b="1" dirty="0">
                        <a:solidFill>
                          <a:srgbClr val="3D6875"/>
                        </a:solidFill>
                        <a:effectLst/>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Minimal adaptation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Little to no recovery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75606969"/>
                  </a:ext>
                </a:extLst>
              </a:tr>
              <a:tr h="857761">
                <a:tc>
                  <a:txBody>
                    <a:bodyPr/>
                    <a:lstStyle/>
                    <a:p>
                      <a:pPr marL="0" marR="0" lvl="0" algn="ctr" eaLnBrk="1" hangingPunct="1">
                        <a:lnSpc>
                          <a:spcPct val="115000"/>
                        </a:lnSpc>
                        <a:spcBef>
                          <a:spcPts val="300"/>
                        </a:spcBef>
                        <a:spcAft>
                          <a:spcPts val="300"/>
                        </a:spcAft>
                      </a:pPr>
                      <a:r>
                        <a:rPr lang="en-US" sz="2000" b="1" dirty="0">
                          <a:solidFill>
                            <a:schemeClr val="tx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algn="l" eaLnBrk="1" hangingPunct="1">
                        <a:lnSpc>
                          <a:spcPct val="115000"/>
                        </a:lnSpc>
                        <a:spcBef>
                          <a:spcPts val="300"/>
                        </a:spcBef>
                        <a:spcAft>
                          <a:spcPts val="300"/>
                        </a:spcAft>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No containment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No benefit or high emissions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Vulnerable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Pure disposal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1228262234"/>
                  </a:ext>
                </a:extLst>
              </a:tr>
            </a:tbl>
          </a:graphicData>
        </a:graphic>
      </p:graphicFrame>
      <p:sp>
        <p:nvSpPr>
          <p:cNvPr id="11" name="Rounded Rectangle 10">
            <a:extLst>
              <a:ext uri="{FF2B5EF4-FFF2-40B4-BE49-F238E27FC236}">
                <a16:creationId xmlns:a16="http://schemas.microsoft.com/office/drawing/2014/main" id="{92257490-D802-E8B6-A49A-E651A5254160}"/>
              </a:ext>
            </a:extLst>
          </p:cNvPr>
          <p:cNvSpPr>
            <a:spLocks/>
          </p:cNvSpPr>
          <p:nvPr/>
        </p:nvSpPr>
        <p:spPr>
          <a:xfrm>
            <a:off x="15705325" y="2415346"/>
            <a:ext cx="3617823" cy="905799"/>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MCDA </a:t>
            </a:r>
          </a:p>
        </p:txBody>
      </p:sp>
      <p:sp>
        <p:nvSpPr>
          <p:cNvPr id="13" name="TextBox 12">
            <a:extLst>
              <a:ext uri="{FF2B5EF4-FFF2-40B4-BE49-F238E27FC236}">
                <a16:creationId xmlns:a16="http://schemas.microsoft.com/office/drawing/2014/main" id="{270B1453-EEA5-F016-6668-2E4B49F5764B}"/>
              </a:ext>
            </a:extLst>
          </p:cNvPr>
          <p:cNvSpPr txBox="1"/>
          <p:nvPr/>
        </p:nvSpPr>
        <p:spPr>
          <a:xfrm>
            <a:off x="1122250" y="9465530"/>
            <a:ext cx="12925516" cy="923330"/>
          </a:xfrm>
          <a:prstGeom prst="rect">
            <a:avLst/>
          </a:prstGeom>
          <a:noFill/>
        </p:spPr>
        <p:txBody>
          <a:bodyPr wrap="square" rtlCol="0">
            <a:spAutoFit/>
          </a:bodyPr>
          <a:lstStyle/>
          <a:p>
            <a:pPr algn="just"/>
            <a:r>
              <a:rPr lang="en-US" sz="1800" i="1" dirty="0">
                <a:solidFill>
                  <a:srgbClr val="000000"/>
                </a:solidFill>
                <a:effectLst/>
                <a:latin typeface="Lato Light" panose="020F0502020204030203" pitchFamily="34" charset="0"/>
                <a:ea typeface="Lato Light" panose="020F0502020204030203" pitchFamily="34" charset="0"/>
                <a:cs typeface="Lato Light" panose="020F0502020204030203" pitchFamily="34" charset="0"/>
              </a:rPr>
              <a:t>* Note: </a:t>
            </a:r>
            <a:r>
              <a:rPr lang="en-US" sz="1800" i="1" dirty="0">
                <a:effectLst/>
                <a:latin typeface="Lato Light" panose="020F0502020204030203" pitchFamily="34" charset="0"/>
                <a:ea typeface="Lato Light" panose="020F0502020204030203" pitchFamily="34" charset="0"/>
                <a:cs typeface="Lato Light" panose="020F0502020204030203" pitchFamily="34" charset="0"/>
              </a:rPr>
              <a:t>Adaptive measures can be enhanced over time in alignment with the climateFIRST framework; the current assessment focuses on built-in features.</a:t>
            </a:r>
            <a:endParaRPr lang="en-US" sz="1800" dirty="0">
              <a:effectLst/>
              <a:latin typeface="Lato Light" panose="020F0502020204030203" pitchFamily="34" charset="0"/>
              <a:ea typeface="Lato Light" panose="020F0502020204030203" pitchFamily="34" charset="0"/>
              <a:cs typeface="Lato Light" panose="020F0502020204030203" pitchFamily="34" charset="0"/>
            </a:endParaRPr>
          </a:p>
          <a:p>
            <a:endParaRPr lang="en-US" dirty="0"/>
          </a:p>
        </p:txBody>
      </p:sp>
      <p:sp>
        <p:nvSpPr>
          <p:cNvPr id="4" name="TextBox 3">
            <a:extLst>
              <a:ext uri="{FF2B5EF4-FFF2-40B4-BE49-F238E27FC236}">
                <a16:creationId xmlns:a16="http://schemas.microsoft.com/office/drawing/2014/main" id="{5FB8A382-C619-81B5-B253-471C80FA9712}"/>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9" name="Slide Number Placeholder 11">
            <a:extLst>
              <a:ext uri="{FF2B5EF4-FFF2-40B4-BE49-F238E27FC236}">
                <a16:creationId xmlns:a16="http://schemas.microsoft.com/office/drawing/2014/main" id="{EB154D7B-9E90-FF93-56FF-A9A9D7A8048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33</a:t>
            </a:fld>
            <a:endParaRPr lang="en-FR">
              <a:solidFill>
                <a:schemeClr val="tx1"/>
              </a:solidFill>
            </a:endParaRPr>
          </a:p>
        </p:txBody>
      </p:sp>
    </p:spTree>
    <p:extLst>
      <p:ext uri="{BB962C8B-B14F-4D97-AF65-F5344CB8AC3E}">
        <p14:creationId xmlns:p14="http://schemas.microsoft.com/office/powerpoint/2010/main" val="99953221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0355A6-5E56-9A96-1DFB-8DBE243E86C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241E425-C95F-B5F4-AD13-82922405F8D3}"/>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54B7379F-80AC-5727-5C62-FEEBA40C3ACB}"/>
              </a:ext>
            </a:extLst>
          </p:cNvPr>
          <p:cNvSpPr txBox="1"/>
          <p:nvPr/>
        </p:nvSpPr>
        <p:spPr>
          <a:xfrm>
            <a:off x="1356129" y="1200658"/>
            <a:ext cx="12570886" cy="1015663"/>
          </a:xfrm>
          <a:prstGeom prst="rect">
            <a:avLst/>
          </a:prstGeom>
          <a:noFill/>
        </p:spPr>
        <p:txBody>
          <a:bodyPr wrap="square">
            <a:spAutoFit/>
          </a:bodyPr>
          <a:lstStyle/>
          <a:p>
            <a:pPr algn="l"/>
            <a:r>
              <a:rPr lang="en-US" sz="6000" dirty="0">
                <a:latin typeface="Lato" panose="020F0502020204030203" pitchFamily="34" charset="0"/>
                <a:ea typeface="Lato" panose="020F0502020204030203" pitchFamily="34" charset="0"/>
                <a:cs typeface="Lato" panose="020F0502020204030203" pitchFamily="34" charset="0"/>
              </a:rPr>
              <a:t>Technial solution screening</a:t>
            </a:r>
            <a:endParaRPr lang="en-IE" sz="600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278CE0C8-DAC4-AC1C-62D4-B2992ECD262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8" name="TextBox 7">
            <a:extLst>
              <a:ext uri="{FF2B5EF4-FFF2-40B4-BE49-F238E27FC236}">
                <a16:creationId xmlns:a16="http://schemas.microsoft.com/office/drawing/2014/main" id="{6FE94ADB-AD00-D61F-E45E-006BD1F7FF32}"/>
              </a:ext>
            </a:extLst>
          </p:cNvPr>
          <p:cNvSpPr txBox="1"/>
          <p:nvPr/>
        </p:nvSpPr>
        <p:spPr>
          <a:xfrm>
            <a:off x="15433462" y="4624340"/>
            <a:ext cx="4379747" cy="3951851"/>
          </a:xfrm>
          <a:prstGeom prst="rect">
            <a:avLst/>
          </a:prstGeom>
          <a:noFill/>
        </p:spPr>
        <p:txBody>
          <a:bodyPr wrap="square">
            <a:spAutoFit/>
          </a:bodyPr>
          <a:lstStyle/>
          <a:p>
            <a:pPr marL="0" marR="0" algn="l">
              <a:lnSpc>
                <a:spcPct val="115000"/>
              </a:lnSpc>
              <a:spcBef>
                <a:spcPts val="0"/>
              </a:spcBef>
              <a:spcAft>
                <a:spcPts val="600"/>
              </a:spcAft>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Following the baseline assessment, a comprehensive longlist of potential technical solutions is developed. In this illustrative case, we consider a range of onsite containment options. To systematically evaluate and rank these options, a Multi-Criteria Decision Analysis (MCDA) approach can be applied, using defined scoring criteria and weighted factors, in line with climate SMART approach.</a:t>
            </a:r>
          </a:p>
        </p:txBody>
      </p:sp>
      <p:sp>
        <p:nvSpPr>
          <p:cNvPr id="12" name="TextBox 11">
            <a:extLst>
              <a:ext uri="{FF2B5EF4-FFF2-40B4-BE49-F238E27FC236}">
                <a16:creationId xmlns:a16="http://schemas.microsoft.com/office/drawing/2014/main" id="{9CA5F70B-6550-5AB0-B9A7-22BABE6840A4}"/>
              </a:ext>
            </a:extLst>
          </p:cNvPr>
          <p:cNvSpPr txBox="1"/>
          <p:nvPr/>
        </p:nvSpPr>
        <p:spPr>
          <a:xfrm>
            <a:off x="1424591" y="2876122"/>
            <a:ext cx="8939782" cy="476412"/>
          </a:xfrm>
          <a:prstGeom prst="rect">
            <a:avLst/>
          </a:prstGeom>
          <a:noFill/>
        </p:spPr>
        <p:txBody>
          <a:bodyPr wrap="square">
            <a:spAutoFit/>
          </a:bodyPr>
          <a:lstStyle/>
          <a:p>
            <a:pPr algn="just">
              <a:lnSpc>
                <a:spcPct val="115000"/>
              </a:lnSpc>
              <a:spcAft>
                <a:spcPts val="600"/>
              </a:spcAft>
            </a:pP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STEP 2: </a:t>
            </a:r>
            <a:r>
              <a:rPr lang="en-US" sz="2400" b="1" dirty="0">
                <a:solidFill>
                  <a:srgbClr val="3B8F3D"/>
                </a:solidFill>
                <a:latin typeface="Lato" panose="020F0502020204030203" pitchFamily="34" charset="0"/>
                <a:ea typeface="Lato" panose="020F0502020204030203" pitchFamily="34" charset="0"/>
                <a:cs typeface="Lato" panose="020F0502020204030203" pitchFamily="34" charset="0"/>
              </a:rPr>
              <a:t>SCORE DIFFERENT TECHNOLOGIES</a:t>
            </a:r>
            <a:endParaRPr lang="en-US" sz="2400" dirty="0">
              <a:solidFill>
                <a:srgbClr val="3B8F3D"/>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E833EA0C-0F3E-532C-75C9-0C0566711DC8}"/>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en-US" sz="25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7" name="Table 6">
            <a:extLst>
              <a:ext uri="{FF2B5EF4-FFF2-40B4-BE49-F238E27FC236}">
                <a16:creationId xmlns:a16="http://schemas.microsoft.com/office/drawing/2014/main" id="{143B70C2-8E03-CFC2-557D-2B6B8C7CEA60}"/>
              </a:ext>
            </a:extLst>
          </p:cNvPr>
          <p:cNvGraphicFramePr>
            <a:graphicFrameLocks noGrp="1"/>
          </p:cNvGraphicFramePr>
          <p:nvPr>
            <p:extLst>
              <p:ext uri="{D42A27DB-BD31-4B8C-83A1-F6EECF244321}">
                <p14:modId xmlns:p14="http://schemas.microsoft.com/office/powerpoint/2010/main" val="725499031"/>
              </p:ext>
            </p:extLst>
          </p:nvPr>
        </p:nvGraphicFramePr>
        <p:xfrm>
          <a:off x="1122251" y="3593151"/>
          <a:ext cx="13016136" cy="5961355"/>
        </p:xfrm>
        <a:graphic>
          <a:graphicData uri="http://schemas.openxmlformats.org/drawingml/2006/table">
            <a:tbl>
              <a:tblPr firstRow="1" bandRow="1">
                <a:tableStyleId>{5C22544A-7EE6-4342-B048-85BDC9FD1C3A}</a:tableStyleId>
              </a:tblPr>
              <a:tblGrid>
                <a:gridCol w="3871780">
                  <a:extLst>
                    <a:ext uri="{9D8B030D-6E8A-4147-A177-3AD203B41FA5}">
                      <a16:colId xmlns:a16="http://schemas.microsoft.com/office/drawing/2014/main" val="3315725445"/>
                    </a:ext>
                  </a:extLst>
                </a:gridCol>
                <a:gridCol w="2110154">
                  <a:extLst>
                    <a:ext uri="{9D8B030D-6E8A-4147-A177-3AD203B41FA5}">
                      <a16:colId xmlns:a16="http://schemas.microsoft.com/office/drawing/2014/main" val="2417185787"/>
                    </a:ext>
                  </a:extLst>
                </a:gridCol>
                <a:gridCol w="1735015">
                  <a:extLst>
                    <a:ext uri="{9D8B030D-6E8A-4147-A177-3AD203B41FA5}">
                      <a16:colId xmlns:a16="http://schemas.microsoft.com/office/drawing/2014/main" val="3367077410"/>
                    </a:ext>
                  </a:extLst>
                </a:gridCol>
                <a:gridCol w="2461846">
                  <a:extLst>
                    <a:ext uri="{9D8B030D-6E8A-4147-A177-3AD203B41FA5}">
                      <a16:colId xmlns:a16="http://schemas.microsoft.com/office/drawing/2014/main" val="1067009720"/>
                    </a:ext>
                  </a:extLst>
                </a:gridCol>
                <a:gridCol w="2837341">
                  <a:extLst>
                    <a:ext uri="{9D8B030D-6E8A-4147-A177-3AD203B41FA5}">
                      <a16:colId xmlns:a16="http://schemas.microsoft.com/office/drawing/2014/main" val="2392024839"/>
                    </a:ext>
                  </a:extLst>
                </a:gridCol>
              </a:tblGrid>
              <a:tr h="735910">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TECHNOLOGY</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SAFE </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MITIGATIVE</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ADAPTIVE &amp; RESILIENT*</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TRANSFORMATIVE </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45875575"/>
                  </a:ext>
                </a:extLst>
              </a:tr>
              <a:tr h="1078385">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Composting Toilet</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1" dirty="0">
                          <a:solidFill>
                            <a:schemeClr val="dk1"/>
                          </a:solidFill>
                          <a:effectLst/>
                          <a:latin typeface="Lato" panose="020F0502020204030203" pitchFamily="34" charset="0"/>
                          <a:ea typeface="Lato" panose="020F0502020204030203" pitchFamily="34" charset="0"/>
                          <a:cs typeface="Lato" panose="020F0502020204030203" pitchFamily="34"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1">
                          <a:solidFill>
                            <a:schemeClr val="dk1"/>
                          </a:solidFill>
                          <a:effectLst/>
                          <a:latin typeface="Lato" panose="020F0502020204030203" pitchFamily="34" charset="0"/>
                          <a:ea typeface="Lato" panose="020F0502020204030203" pitchFamily="34" charset="0"/>
                          <a:cs typeface="Lato" panose="020F0502020204030203" pitchFamily="34"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a:solidFill>
                            <a:schemeClr val="dk1"/>
                          </a:solidFill>
                          <a:effectLst/>
                          <a:latin typeface="Lato" panose="020F0502020204030203" pitchFamily="34" charset="0"/>
                          <a:ea typeface="Lato" panose="020F0502020204030203" pitchFamily="34" charset="0"/>
                          <a:cs typeface="Lato" panose="020F0502020204030203" pitchFamily="34" charset="0"/>
                        </a:rPr>
                        <a:t>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11901689"/>
                  </a:ext>
                </a:extLst>
              </a:tr>
              <a:tr h="857761">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UDDT</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1" dirty="0">
                          <a:solidFill>
                            <a:schemeClr val="dk1"/>
                          </a:solidFill>
                          <a:effectLst/>
                          <a:latin typeface="Lato" panose="020F0502020204030203" pitchFamily="34" charset="0"/>
                          <a:ea typeface="Lato" panose="020F0502020204030203" pitchFamily="34" charset="0"/>
                          <a:cs typeface="Lato" panose="020F0502020204030203" pitchFamily="34"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1" dirty="0">
                          <a:solidFill>
                            <a:schemeClr val="dk1"/>
                          </a:solidFill>
                          <a:effectLst/>
                          <a:latin typeface="Lato" panose="020F0502020204030203" pitchFamily="34" charset="0"/>
                          <a:ea typeface="Lato" panose="020F0502020204030203" pitchFamily="34" charset="0"/>
                          <a:cs typeface="Lato" panose="020F0502020204030203" pitchFamily="34"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533476349"/>
                  </a:ext>
                </a:extLst>
              </a:tr>
              <a:tr h="857761">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Lined Pour-Flush Pit</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438670266"/>
                  </a:ext>
                </a:extLst>
              </a:tr>
              <a:tr h="857761">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Prefab Household Biodigester with Constructed Wetlands</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1">
                          <a:solidFill>
                            <a:schemeClr val="dk1"/>
                          </a:solidFill>
                          <a:effectLst/>
                          <a:latin typeface="Lato" panose="020F0502020204030203" pitchFamily="34" charset="0"/>
                          <a:ea typeface="Lato" panose="020F0502020204030203" pitchFamily="34" charset="0"/>
                          <a:cs typeface="Lato" panose="020F0502020204030203" pitchFamily="34"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1" dirty="0">
                          <a:solidFill>
                            <a:schemeClr val="dk1"/>
                          </a:solidFill>
                          <a:effectLst/>
                          <a:latin typeface="Lato" panose="020F0502020204030203" pitchFamily="34" charset="0"/>
                          <a:ea typeface="Lato" panose="020F0502020204030203" pitchFamily="34" charset="0"/>
                          <a:cs typeface="Lato" panose="020F0502020204030203" pitchFamily="34"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1">
                          <a:solidFill>
                            <a:schemeClr val="dk1"/>
                          </a:solidFill>
                          <a:effectLst/>
                          <a:latin typeface="Lato" panose="020F0502020204030203" pitchFamily="34" charset="0"/>
                          <a:ea typeface="Lato" panose="020F0502020204030203" pitchFamily="34" charset="0"/>
                          <a:cs typeface="Lato" panose="020F0502020204030203" pitchFamily="34"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75606969"/>
                  </a:ext>
                </a:extLst>
              </a:tr>
              <a:tr h="857761">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Dry Prefab Pit Latrine</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1228262234"/>
                  </a:ext>
                </a:extLst>
              </a:tr>
              <a:tr h="716016">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Septic Tank with Constructed Wetlands</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1">
                          <a:solidFill>
                            <a:schemeClr val="dk1"/>
                          </a:solidFill>
                          <a:effectLst/>
                          <a:latin typeface="Lato" panose="020F0502020204030203" pitchFamily="34" charset="0"/>
                          <a:ea typeface="Lato" panose="020F0502020204030203" pitchFamily="34" charset="0"/>
                          <a:cs typeface="Lato" panose="020F0502020204030203" pitchFamily="34"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1" dirty="0">
                          <a:solidFill>
                            <a:schemeClr val="dk1"/>
                          </a:solidFill>
                          <a:effectLst/>
                          <a:latin typeface="Lato" panose="020F0502020204030203" pitchFamily="34" charset="0"/>
                          <a:ea typeface="Lato" panose="020F0502020204030203" pitchFamily="34" charset="0"/>
                          <a:cs typeface="Lato" panose="020F0502020204030203" pitchFamily="34" charset="0"/>
                        </a:rPr>
                        <a:t>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2966229926"/>
                  </a:ext>
                </a:extLst>
              </a:tr>
            </a:tbl>
          </a:graphicData>
        </a:graphic>
      </p:graphicFrame>
      <p:sp>
        <p:nvSpPr>
          <p:cNvPr id="11" name="Rounded Rectangle 10">
            <a:extLst>
              <a:ext uri="{FF2B5EF4-FFF2-40B4-BE49-F238E27FC236}">
                <a16:creationId xmlns:a16="http://schemas.microsoft.com/office/drawing/2014/main" id="{1B67144E-8E39-8EC0-AE60-61564E5E1F30}"/>
              </a:ext>
            </a:extLst>
          </p:cNvPr>
          <p:cNvSpPr>
            <a:spLocks/>
          </p:cNvSpPr>
          <p:nvPr/>
        </p:nvSpPr>
        <p:spPr>
          <a:xfrm>
            <a:off x="15705325" y="2415346"/>
            <a:ext cx="3617823" cy="905799"/>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MCDA </a:t>
            </a:r>
          </a:p>
        </p:txBody>
      </p:sp>
      <p:sp>
        <p:nvSpPr>
          <p:cNvPr id="4" name="TextBox 3">
            <a:extLst>
              <a:ext uri="{FF2B5EF4-FFF2-40B4-BE49-F238E27FC236}">
                <a16:creationId xmlns:a16="http://schemas.microsoft.com/office/drawing/2014/main" id="{92E01C1E-AC55-CA6A-229D-68349B721A00}"/>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9" name="Slide Number Placeholder 11">
            <a:extLst>
              <a:ext uri="{FF2B5EF4-FFF2-40B4-BE49-F238E27FC236}">
                <a16:creationId xmlns:a16="http://schemas.microsoft.com/office/drawing/2014/main" id="{862ED55B-C7B3-7C5F-D5B6-68BC32BD476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34</a:t>
            </a:fld>
            <a:endParaRPr lang="en-FR">
              <a:solidFill>
                <a:schemeClr val="tx1"/>
              </a:solidFill>
            </a:endParaRPr>
          </a:p>
        </p:txBody>
      </p:sp>
    </p:spTree>
    <p:extLst>
      <p:ext uri="{BB962C8B-B14F-4D97-AF65-F5344CB8AC3E}">
        <p14:creationId xmlns:p14="http://schemas.microsoft.com/office/powerpoint/2010/main" val="1744955380"/>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179D1C-0E9F-39C7-4E8B-4CE6082CE7B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4E3F6E1-0CC4-C4CC-B13D-37D5E9391FE9}"/>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20FB81CE-90AA-4124-324B-B78D01B42916}"/>
              </a:ext>
            </a:extLst>
          </p:cNvPr>
          <p:cNvSpPr txBox="1"/>
          <p:nvPr/>
        </p:nvSpPr>
        <p:spPr>
          <a:xfrm>
            <a:off x="1356129" y="1200658"/>
            <a:ext cx="12570886" cy="1015663"/>
          </a:xfrm>
          <a:prstGeom prst="rect">
            <a:avLst/>
          </a:prstGeom>
          <a:noFill/>
        </p:spPr>
        <p:txBody>
          <a:bodyPr wrap="square">
            <a:spAutoFit/>
          </a:bodyPr>
          <a:lstStyle/>
          <a:p>
            <a:pPr algn="l"/>
            <a:r>
              <a:rPr lang="en-US" sz="6000" dirty="0">
                <a:latin typeface="Lato" panose="020F0502020204030203" pitchFamily="34" charset="0"/>
                <a:ea typeface="Lato" panose="020F0502020204030203" pitchFamily="34" charset="0"/>
                <a:cs typeface="Lato" panose="020F0502020204030203" pitchFamily="34" charset="0"/>
              </a:rPr>
              <a:t>Technial solution screening</a:t>
            </a:r>
            <a:endParaRPr lang="en-IE" sz="600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3C2CD1FD-9F04-EF40-5AF3-0F6FFF0A337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8" name="TextBox 7">
            <a:extLst>
              <a:ext uri="{FF2B5EF4-FFF2-40B4-BE49-F238E27FC236}">
                <a16:creationId xmlns:a16="http://schemas.microsoft.com/office/drawing/2014/main" id="{A0567067-A440-7ED9-1E4B-65D21FF6C6EE}"/>
              </a:ext>
            </a:extLst>
          </p:cNvPr>
          <p:cNvSpPr txBox="1"/>
          <p:nvPr/>
        </p:nvSpPr>
        <p:spPr>
          <a:xfrm>
            <a:off x="15433462" y="4624340"/>
            <a:ext cx="4379747" cy="3951851"/>
          </a:xfrm>
          <a:prstGeom prst="rect">
            <a:avLst/>
          </a:prstGeom>
          <a:noFill/>
        </p:spPr>
        <p:txBody>
          <a:bodyPr wrap="square">
            <a:spAutoFit/>
          </a:bodyPr>
          <a:lstStyle/>
          <a:p>
            <a:pPr marL="0" marR="0" algn="l">
              <a:lnSpc>
                <a:spcPct val="115000"/>
              </a:lnSpc>
              <a:spcBef>
                <a:spcPts val="0"/>
              </a:spcBef>
              <a:spcAft>
                <a:spcPts val="600"/>
              </a:spcAft>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Following the baseline assessment, a comprehensive longlist of potential technical solutions is developed. In this illustrative case, we consider a range of onsite containment options. To systematically evaluate and rank these options, a Multi-Criteria Decision Analysis (MCDA) approach can be applied, using defined scoring criteria and weighted factors, in line with climate SMART approach.</a:t>
            </a:r>
          </a:p>
        </p:txBody>
      </p:sp>
      <p:sp>
        <p:nvSpPr>
          <p:cNvPr id="12" name="TextBox 11">
            <a:extLst>
              <a:ext uri="{FF2B5EF4-FFF2-40B4-BE49-F238E27FC236}">
                <a16:creationId xmlns:a16="http://schemas.microsoft.com/office/drawing/2014/main" id="{B5F040F5-33D7-6F42-C825-97C4CD575EAC}"/>
              </a:ext>
            </a:extLst>
          </p:cNvPr>
          <p:cNvSpPr txBox="1"/>
          <p:nvPr/>
        </p:nvSpPr>
        <p:spPr>
          <a:xfrm>
            <a:off x="1424591" y="2876122"/>
            <a:ext cx="8939782" cy="476412"/>
          </a:xfrm>
          <a:prstGeom prst="rect">
            <a:avLst/>
          </a:prstGeom>
          <a:noFill/>
        </p:spPr>
        <p:txBody>
          <a:bodyPr wrap="square">
            <a:spAutoFit/>
          </a:bodyPr>
          <a:lstStyle/>
          <a:p>
            <a:pPr algn="just">
              <a:lnSpc>
                <a:spcPct val="115000"/>
              </a:lnSpc>
              <a:spcAft>
                <a:spcPts val="600"/>
              </a:spcAft>
            </a:pP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STEP 3: </a:t>
            </a:r>
            <a:r>
              <a:rPr lang="en-US" sz="2400" b="1" dirty="0">
                <a:solidFill>
                  <a:srgbClr val="3B8F3D"/>
                </a:solidFill>
                <a:latin typeface="Lato" panose="020F0502020204030203" pitchFamily="34" charset="0"/>
                <a:ea typeface="Lato" panose="020F0502020204030203" pitchFamily="34" charset="0"/>
                <a:cs typeface="Lato" panose="020F0502020204030203" pitchFamily="34" charset="0"/>
              </a:rPr>
              <a:t>WEIGHT THE CRITERIA</a:t>
            </a:r>
            <a:endParaRPr lang="en-US" sz="2400" dirty="0">
              <a:solidFill>
                <a:srgbClr val="3B8F3D"/>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FC892705-5A56-36F7-79C1-5C47DF76279B}"/>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en-US" sz="25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7" name="Table 6">
            <a:extLst>
              <a:ext uri="{FF2B5EF4-FFF2-40B4-BE49-F238E27FC236}">
                <a16:creationId xmlns:a16="http://schemas.microsoft.com/office/drawing/2014/main" id="{A49B6167-47E9-6498-4DED-D003E04C43C2}"/>
              </a:ext>
            </a:extLst>
          </p:cNvPr>
          <p:cNvGraphicFramePr>
            <a:graphicFrameLocks noGrp="1"/>
          </p:cNvGraphicFramePr>
          <p:nvPr>
            <p:extLst>
              <p:ext uri="{D42A27DB-BD31-4B8C-83A1-F6EECF244321}">
                <p14:modId xmlns:p14="http://schemas.microsoft.com/office/powerpoint/2010/main" val="49044874"/>
              </p:ext>
            </p:extLst>
          </p:nvPr>
        </p:nvGraphicFramePr>
        <p:xfrm>
          <a:off x="1424591" y="4102063"/>
          <a:ext cx="7602178" cy="3951850"/>
        </p:xfrm>
        <a:graphic>
          <a:graphicData uri="http://schemas.openxmlformats.org/drawingml/2006/table">
            <a:tbl>
              <a:tblPr firstRow="1" bandRow="1">
                <a:tableStyleId>{5C22544A-7EE6-4342-B048-85BDC9FD1C3A}</a:tableStyleId>
              </a:tblPr>
              <a:tblGrid>
                <a:gridCol w="4108701">
                  <a:extLst>
                    <a:ext uri="{9D8B030D-6E8A-4147-A177-3AD203B41FA5}">
                      <a16:colId xmlns:a16="http://schemas.microsoft.com/office/drawing/2014/main" val="3315725445"/>
                    </a:ext>
                  </a:extLst>
                </a:gridCol>
                <a:gridCol w="3493477">
                  <a:extLst>
                    <a:ext uri="{9D8B030D-6E8A-4147-A177-3AD203B41FA5}">
                      <a16:colId xmlns:a16="http://schemas.microsoft.com/office/drawing/2014/main" val="2417185787"/>
                    </a:ext>
                  </a:extLst>
                </a:gridCol>
              </a:tblGrid>
              <a:tr h="732065">
                <a:tc>
                  <a:txBody>
                    <a:bodyPr/>
                    <a:lstStyle/>
                    <a:p>
                      <a:pPr marL="0" marR="0" algn="ctr" eaLnBrk="1" hangingPunct="1">
                        <a:lnSpc>
                          <a:spcPct val="115000"/>
                        </a:lnSpc>
                        <a:spcBef>
                          <a:spcPts val="300"/>
                        </a:spcBef>
                        <a:spcAft>
                          <a:spcPts val="300"/>
                        </a:spcAft>
                      </a:pP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CRITERIA</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WEIGHT %</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45875575"/>
                  </a:ext>
                </a:extLst>
              </a:tr>
              <a:tr h="659948">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2000" b="1" dirty="0">
                          <a:solidFill>
                            <a:schemeClr val="dk1"/>
                          </a:solidFill>
                          <a:effectLst/>
                          <a:latin typeface="Lato" panose="020F0502020204030203" pitchFamily="34" charset="0"/>
                          <a:ea typeface="Lato" panose="020F0502020204030203" pitchFamily="34" charset="0"/>
                          <a:cs typeface="Lato" panose="020F0502020204030203" pitchFamily="34" charset="0"/>
                        </a:rPr>
                        <a:t>Safe </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35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11901689"/>
                  </a:ext>
                </a:extLst>
              </a:tr>
              <a:tr h="853279">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2000" b="1" dirty="0">
                          <a:solidFill>
                            <a:schemeClr val="dk1"/>
                          </a:solidFill>
                          <a:effectLst/>
                          <a:latin typeface="Lato" panose="020F0502020204030203" pitchFamily="34" charset="0"/>
                          <a:ea typeface="Lato" panose="020F0502020204030203" pitchFamily="34" charset="0"/>
                          <a:cs typeface="Lato" panose="020F0502020204030203" pitchFamily="34" charset="0"/>
                        </a:rPr>
                        <a:t>Mitigative</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533476349"/>
                  </a:ext>
                </a:extLst>
              </a:tr>
              <a:tr h="853279">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2000" b="1" dirty="0">
                          <a:solidFill>
                            <a:schemeClr val="dk1"/>
                          </a:solidFill>
                          <a:effectLst/>
                          <a:latin typeface="Lato" panose="020F0502020204030203" pitchFamily="34" charset="0"/>
                          <a:ea typeface="Lato" panose="020F0502020204030203" pitchFamily="34" charset="0"/>
                          <a:cs typeface="Lato" panose="020F0502020204030203" pitchFamily="34" charset="0"/>
                        </a:rPr>
                        <a:t>Adaptive / Resilient</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438670266"/>
                  </a:ext>
                </a:extLst>
              </a:tr>
              <a:tr h="853279">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2000" b="1" dirty="0">
                          <a:solidFill>
                            <a:schemeClr val="dk1"/>
                          </a:solidFill>
                          <a:effectLst/>
                          <a:latin typeface="Lato" panose="020F0502020204030203" pitchFamily="34" charset="0"/>
                          <a:ea typeface="Lato" panose="020F0502020204030203" pitchFamily="34" charset="0"/>
                          <a:cs typeface="Lato" panose="020F0502020204030203" pitchFamily="34" charset="0"/>
                        </a:rPr>
                        <a:t>Transformative</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2000" b="0" dirty="0">
                          <a:solidFill>
                            <a:schemeClr val="dk1"/>
                          </a:solidFill>
                          <a:effectLst/>
                          <a:latin typeface="Lato" panose="020F0502020204030203" pitchFamily="34" charset="0"/>
                          <a:ea typeface="Lato" panose="020F0502020204030203" pitchFamily="34" charset="0"/>
                          <a:cs typeface="Lato" panose="020F0502020204030203" pitchFamily="34" charset="0"/>
                        </a:rPr>
                        <a:t>15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075606969"/>
                  </a:ext>
                </a:extLst>
              </a:tr>
            </a:tbl>
          </a:graphicData>
        </a:graphic>
      </p:graphicFrame>
      <p:sp>
        <p:nvSpPr>
          <p:cNvPr id="11" name="Rounded Rectangle 10">
            <a:extLst>
              <a:ext uri="{FF2B5EF4-FFF2-40B4-BE49-F238E27FC236}">
                <a16:creationId xmlns:a16="http://schemas.microsoft.com/office/drawing/2014/main" id="{D47F2FD4-A27C-9127-9134-8AC854491368}"/>
              </a:ext>
            </a:extLst>
          </p:cNvPr>
          <p:cNvSpPr>
            <a:spLocks/>
          </p:cNvSpPr>
          <p:nvPr/>
        </p:nvSpPr>
        <p:spPr>
          <a:xfrm>
            <a:off x="15705325" y="2415346"/>
            <a:ext cx="3617823" cy="905799"/>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MCDA </a:t>
            </a:r>
          </a:p>
        </p:txBody>
      </p:sp>
      <p:sp>
        <p:nvSpPr>
          <p:cNvPr id="4" name="TextBox 3">
            <a:extLst>
              <a:ext uri="{FF2B5EF4-FFF2-40B4-BE49-F238E27FC236}">
                <a16:creationId xmlns:a16="http://schemas.microsoft.com/office/drawing/2014/main" id="{325CB209-CFA7-14EB-9DB9-BB934AC55056}"/>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9" name="Slide Number Placeholder 11">
            <a:extLst>
              <a:ext uri="{FF2B5EF4-FFF2-40B4-BE49-F238E27FC236}">
                <a16:creationId xmlns:a16="http://schemas.microsoft.com/office/drawing/2014/main" id="{A76B6EE5-FE3A-C5DB-2D4A-50B306316FE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35</a:t>
            </a:fld>
            <a:endParaRPr lang="en-FR">
              <a:solidFill>
                <a:schemeClr val="tx1"/>
              </a:solidFill>
            </a:endParaRPr>
          </a:p>
        </p:txBody>
      </p:sp>
    </p:spTree>
    <p:extLst>
      <p:ext uri="{BB962C8B-B14F-4D97-AF65-F5344CB8AC3E}">
        <p14:creationId xmlns:p14="http://schemas.microsoft.com/office/powerpoint/2010/main" val="65715903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E8F9C2-BCAF-DCB5-402C-4754B813AAE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795D3E4-E544-1729-A5AE-AC59E56BDA6B}"/>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23FC46A3-E594-E3ED-1904-A9EF65CB0277}"/>
              </a:ext>
            </a:extLst>
          </p:cNvPr>
          <p:cNvSpPr txBox="1"/>
          <p:nvPr/>
        </p:nvSpPr>
        <p:spPr>
          <a:xfrm>
            <a:off x="1356129" y="1200658"/>
            <a:ext cx="12570886" cy="1015663"/>
          </a:xfrm>
          <a:prstGeom prst="rect">
            <a:avLst/>
          </a:prstGeom>
          <a:noFill/>
        </p:spPr>
        <p:txBody>
          <a:bodyPr wrap="square">
            <a:spAutoFit/>
          </a:bodyPr>
          <a:lstStyle/>
          <a:p>
            <a:pPr algn="l"/>
            <a:r>
              <a:rPr lang="en-US" sz="6000" dirty="0">
                <a:latin typeface="Lato" panose="020F0502020204030203" pitchFamily="34" charset="0"/>
                <a:ea typeface="Lato" panose="020F0502020204030203" pitchFamily="34" charset="0"/>
                <a:cs typeface="Lato" panose="020F0502020204030203" pitchFamily="34" charset="0"/>
              </a:rPr>
              <a:t>Technial solution screening</a:t>
            </a:r>
            <a:endParaRPr lang="en-IE" sz="600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450ECB94-5B24-51D8-AFC9-BCB67372995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8" name="TextBox 7">
            <a:extLst>
              <a:ext uri="{FF2B5EF4-FFF2-40B4-BE49-F238E27FC236}">
                <a16:creationId xmlns:a16="http://schemas.microsoft.com/office/drawing/2014/main" id="{67F95F6D-8817-5F69-75FF-B70D2C2D059B}"/>
              </a:ext>
            </a:extLst>
          </p:cNvPr>
          <p:cNvSpPr txBox="1"/>
          <p:nvPr/>
        </p:nvSpPr>
        <p:spPr>
          <a:xfrm>
            <a:off x="15433462" y="4624340"/>
            <a:ext cx="4379747" cy="3951851"/>
          </a:xfrm>
          <a:prstGeom prst="rect">
            <a:avLst/>
          </a:prstGeom>
          <a:noFill/>
        </p:spPr>
        <p:txBody>
          <a:bodyPr wrap="square">
            <a:spAutoFit/>
          </a:bodyPr>
          <a:lstStyle/>
          <a:p>
            <a:pPr marL="0" marR="0" algn="l">
              <a:lnSpc>
                <a:spcPct val="115000"/>
              </a:lnSpc>
              <a:spcBef>
                <a:spcPts val="0"/>
              </a:spcBef>
              <a:spcAft>
                <a:spcPts val="600"/>
              </a:spcAft>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Following the baseline assessment, a comprehensive longlist of potential technical solutions is developed. In this illustrative case, we consider a range of onsite containment options. To systematically evaluate and rank these options, a Multi-Criteria Decision Analysis (MCDA) approach can be applied, using defined scoring criteria and weighted factors, in line with climate SMART approach.</a:t>
            </a:r>
          </a:p>
        </p:txBody>
      </p:sp>
      <p:sp>
        <p:nvSpPr>
          <p:cNvPr id="12" name="TextBox 11">
            <a:extLst>
              <a:ext uri="{FF2B5EF4-FFF2-40B4-BE49-F238E27FC236}">
                <a16:creationId xmlns:a16="http://schemas.microsoft.com/office/drawing/2014/main" id="{02C0FA00-91A5-D281-54D1-FC3E69D8B83B}"/>
              </a:ext>
            </a:extLst>
          </p:cNvPr>
          <p:cNvSpPr txBox="1"/>
          <p:nvPr/>
        </p:nvSpPr>
        <p:spPr>
          <a:xfrm>
            <a:off x="1424591" y="2876122"/>
            <a:ext cx="8939782" cy="476412"/>
          </a:xfrm>
          <a:prstGeom prst="rect">
            <a:avLst/>
          </a:prstGeom>
          <a:noFill/>
        </p:spPr>
        <p:txBody>
          <a:bodyPr wrap="square">
            <a:spAutoFit/>
          </a:bodyPr>
          <a:lstStyle/>
          <a:p>
            <a:pPr algn="just">
              <a:lnSpc>
                <a:spcPct val="115000"/>
              </a:lnSpc>
              <a:spcAft>
                <a:spcPts val="600"/>
              </a:spcAft>
            </a:pPr>
            <a:r>
              <a:rPr lang="en-US" sz="2400" dirty="0">
                <a:solidFill>
                  <a:srgbClr val="3B8F3D"/>
                </a:solidFill>
                <a:latin typeface="Lato" panose="020F0502020204030203" pitchFamily="34" charset="0"/>
                <a:ea typeface="Lato" panose="020F0502020204030203" pitchFamily="34" charset="0"/>
                <a:cs typeface="Lato" panose="020F0502020204030203" pitchFamily="34" charset="0"/>
              </a:rPr>
              <a:t>STEP 3: </a:t>
            </a:r>
            <a:r>
              <a:rPr lang="en-US" sz="2400" b="1" dirty="0">
                <a:solidFill>
                  <a:srgbClr val="3B8F3D"/>
                </a:solidFill>
                <a:latin typeface="Lato" panose="020F0502020204030203" pitchFamily="34" charset="0"/>
                <a:ea typeface="Lato" panose="020F0502020204030203" pitchFamily="34" charset="0"/>
                <a:cs typeface="Lato" panose="020F0502020204030203" pitchFamily="34" charset="0"/>
              </a:rPr>
              <a:t>WEIGHT THE CRITERIA</a:t>
            </a:r>
            <a:endParaRPr lang="en-US" sz="2400" dirty="0">
              <a:solidFill>
                <a:srgbClr val="3B8F3D"/>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3DE0B488-13B3-DF59-A43C-565B1AA56EB6}"/>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en-US" sz="25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7" name="Table 6">
            <a:extLst>
              <a:ext uri="{FF2B5EF4-FFF2-40B4-BE49-F238E27FC236}">
                <a16:creationId xmlns:a16="http://schemas.microsoft.com/office/drawing/2014/main" id="{93B0B2E5-982B-722F-57CC-691471DF4AFB}"/>
              </a:ext>
            </a:extLst>
          </p:cNvPr>
          <p:cNvGraphicFramePr>
            <a:graphicFrameLocks noGrp="1"/>
          </p:cNvGraphicFramePr>
          <p:nvPr>
            <p:extLst>
              <p:ext uri="{D42A27DB-BD31-4B8C-83A1-F6EECF244321}">
                <p14:modId xmlns:p14="http://schemas.microsoft.com/office/powerpoint/2010/main" val="308842620"/>
              </p:ext>
            </p:extLst>
          </p:nvPr>
        </p:nvGraphicFramePr>
        <p:xfrm>
          <a:off x="1424591" y="3680780"/>
          <a:ext cx="11752147" cy="6161517"/>
        </p:xfrm>
        <a:graphic>
          <a:graphicData uri="http://schemas.openxmlformats.org/drawingml/2006/table">
            <a:tbl>
              <a:tblPr firstRow="1" bandRow="1">
                <a:tableStyleId>{5C22544A-7EE6-4342-B048-85BDC9FD1C3A}</a:tableStyleId>
              </a:tblPr>
              <a:tblGrid>
                <a:gridCol w="3460291">
                  <a:extLst>
                    <a:ext uri="{9D8B030D-6E8A-4147-A177-3AD203B41FA5}">
                      <a16:colId xmlns:a16="http://schemas.microsoft.com/office/drawing/2014/main" val="3315725445"/>
                    </a:ext>
                  </a:extLst>
                </a:gridCol>
                <a:gridCol w="976656">
                  <a:extLst>
                    <a:ext uri="{9D8B030D-6E8A-4147-A177-3AD203B41FA5}">
                      <a16:colId xmlns:a16="http://schemas.microsoft.com/office/drawing/2014/main" val="2417185787"/>
                    </a:ext>
                  </a:extLst>
                </a:gridCol>
                <a:gridCol w="1472609">
                  <a:extLst>
                    <a:ext uri="{9D8B030D-6E8A-4147-A177-3AD203B41FA5}">
                      <a16:colId xmlns:a16="http://schemas.microsoft.com/office/drawing/2014/main" val="3367077410"/>
                    </a:ext>
                  </a:extLst>
                </a:gridCol>
                <a:gridCol w="1533849">
                  <a:extLst>
                    <a:ext uri="{9D8B030D-6E8A-4147-A177-3AD203B41FA5}">
                      <a16:colId xmlns:a16="http://schemas.microsoft.com/office/drawing/2014/main" val="1067009720"/>
                    </a:ext>
                  </a:extLst>
                </a:gridCol>
                <a:gridCol w="2154371">
                  <a:extLst>
                    <a:ext uri="{9D8B030D-6E8A-4147-A177-3AD203B41FA5}">
                      <a16:colId xmlns:a16="http://schemas.microsoft.com/office/drawing/2014/main" val="2392024839"/>
                    </a:ext>
                  </a:extLst>
                </a:gridCol>
                <a:gridCol w="2154371">
                  <a:extLst>
                    <a:ext uri="{9D8B030D-6E8A-4147-A177-3AD203B41FA5}">
                      <a16:colId xmlns:a16="http://schemas.microsoft.com/office/drawing/2014/main" val="2578055727"/>
                    </a:ext>
                  </a:extLst>
                </a:gridCol>
              </a:tblGrid>
              <a:tr h="735910">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TECHNOLOGY</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SAFE </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MITIGATIVE</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ADAPTIVE &amp; RESILIENT*</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eaLnBrk="1" hangingPunct="1">
                        <a:lnSpc>
                          <a:spcPct val="115000"/>
                        </a:lnSpc>
                        <a:spcBef>
                          <a:spcPts val="300"/>
                        </a:spcBef>
                        <a:spcAft>
                          <a:spcPts val="300"/>
                        </a:spcAft>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TRANSFORMATIVE </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SCORE</a:t>
                      </a:r>
                    </a:p>
                  </a:txBody>
                  <a:tcPr marL="68580" marR="68580" marT="0" marB="0" anchor="ctr">
                    <a:lnL w="12700" cmpd="sng">
                      <a:noFill/>
                    </a:lnL>
                    <a:lnR w="12700" cmpd="sng">
                      <a:noFill/>
                    </a:lnR>
                    <a:lnT w="12700" cmpd="sng">
                      <a:noFill/>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45875575"/>
                  </a:ext>
                </a:extLst>
              </a:tr>
              <a:tr h="1078385">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Composting Toilet</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1.75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0.6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4.6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extLst>
                  <a:ext uri="{0D108BD9-81ED-4DB2-BD59-A6C34878D82A}">
                    <a16:rowId xmlns:a16="http://schemas.microsoft.com/office/drawing/2014/main" val="3011901689"/>
                  </a:ext>
                </a:extLst>
              </a:tr>
              <a:tr h="857761">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UDDT</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1.75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a:solidFill>
                            <a:schemeClr val="dk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0.6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4.6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extLst>
                  <a:ext uri="{0D108BD9-81ED-4DB2-BD59-A6C34878D82A}">
                    <a16:rowId xmlns:a16="http://schemas.microsoft.com/office/drawing/2014/main" val="533476349"/>
                  </a:ext>
                </a:extLst>
              </a:tr>
              <a:tr h="857761">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Lined Pour-Flush Pit</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0.25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a:solidFill>
                            <a:schemeClr val="dk1"/>
                          </a:solidFill>
                          <a:effectLst/>
                          <a:latin typeface="Lato" panose="020F0502020204030203" pitchFamily="34" charset="0"/>
                          <a:ea typeface="Lato" panose="020F0502020204030203" pitchFamily="34" charset="0"/>
                          <a:cs typeface="Lato" panose="020F0502020204030203" pitchFamily="34" charset="0"/>
                        </a:rPr>
                        <a:t>0.5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0.15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3438670266"/>
                  </a:ext>
                </a:extLst>
              </a:tr>
              <a:tr h="857761">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b="1" dirty="0">
                          <a:solidFill>
                            <a:schemeClr val="dk1"/>
                          </a:solidFill>
                          <a:effectLst/>
                          <a:latin typeface="Lato" panose="020F0502020204030203" pitchFamily="34" charset="0"/>
                          <a:ea typeface="Lato" panose="020F0502020204030203" pitchFamily="34" charset="0"/>
                          <a:cs typeface="Lato" panose="020F0502020204030203" pitchFamily="34" charset="0"/>
                        </a:rPr>
                        <a:t>Prefab Household Biodigester with Constructed Wetlands</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b="1" dirty="0">
                          <a:solidFill>
                            <a:schemeClr val="dk1"/>
                          </a:solidFill>
                          <a:effectLst/>
                          <a:latin typeface="Lato" panose="020F0502020204030203" pitchFamily="34" charset="0"/>
                          <a:ea typeface="Lato" panose="020F0502020204030203" pitchFamily="34" charset="0"/>
                          <a:cs typeface="Lato" panose="020F0502020204030203" pitchFamily="34" charset="0"/>
                        </a:rPr>
                        <a:t>1.75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b="1" dirty="0">
                          <a:solidFill>
                            <a:schemeClr val="dk1"/>
                          </a:solidFill>
                          <a:effectLst/>
                          <a:latin typeface="Lato" panose="020F0502020204030203" pitchFamily="34" charset="0"/>
                          <a:ea typeface="Lato" panose="020F0502020204030203" pitchFamily="34" charset="0"/>
                          <a:cs typeface="Lato" panose="020F0502020204030203" pitchFamily="34" charset="0"/>
                        </a:rPr>
                        <a:t>1.25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b="1" dirty="0">
                          <a:solidFill>
                            <a:schemeClr val="dk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1800" b="1" dirty="0">
                          <a:solidFill>
                            <a:schemeClr val="dk1"/>
                          </a:solidFill>
                          <a:effectLst/>
                          <a:latin typeface="Lato" panose="020F0502020204030203" pitchFamily="34" charset="0"/>
                          <a:ea typeface="Lato" panose="020F0502020204030203" pitchFamily="34" charset="0"/>
                          <a:cs typeface="Lato" panose="020F0502020204030203" pitchFamily="34" charset="0"/>
                        </a:rPr>
                        <a:t>0.75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b="1" dirty="0">
                          <a:solidFill>
                            <a:schemeClr val="dk1"/>
                          </a:solidFill>
                          <a:effectLst/>
                          <a:latin typeface="Lato" panose="020F0502020204030203" pitchFamily="34" charset="0"/>
                          <a:ea typeface="Lato" panose="020F0502020204030203" pitchFamily="34" charset="0"/>
                          <a:cs typeface="Lato" panose="020F0502020204030203" pitchFamily="34" charset="0"/>
                        </a:rPr>
                        <a:t>4.8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B5D3DF"/>
                    </a:solidFill>
                  </a:tcPr>
                </a:tc>
                <a:extLst>
                  <a:ext uri="{0D108BD9-81ED-4DB2-BD59-A6C34878D82A}">
                    <a16:rowId xmlns:a16="http://schemas.microsoft.com/office/drawing/2014/main" val="3075606969"/>
                  </a:ext>
                </a:extLst>
              </a:tr>
              <a:tr h="857761">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Dry Prefab Pit Latrine</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a:solidFill>
                            <a:schemeClr val="dk1"/>
                          </a:solidFill>
                          <a:effectLst/>
                          <a:latin typeface="Lato" panose="020F0502020204030203" pitchFamily="34" charset="0"/>
                          <a:ea typeface="Lato" panose="020F0502020204030203" pitchFamily="34" charset="0"/>
                          <a:cs typeface="Lato" panose="020F0502020204030203" pitchFamily="34" charset="0"/>
                        </a:rPr>
                        <a:t>0.5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0.15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3.1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1228262234"/>
                  </a:ext>
                </a:extLst>
              </a:tr>
              <a:tr h="857761">
                <a:tc>
                  <a:txBody>
                    <a:bodyPr/>
                    <a:lstStyle/>
                    <a:p>
                      <a:pPr marL="457200" marR="0" lvl="1" indent="0" algn="l"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Septic Tank with Constructed Wetlands </a:t>
                      </a:r>
                    </a:p>
                  </a:txBody>
                  <a:tcPr marL="68580" marR="68580" marT="0" marB="0" anchor="ctr">
                    <a:lnL w="12700" cmpd="sng">
                      <a:noFill/>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1.75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a:solidFill>
                            <a:schemeClr val="dk1"/>
                          </a:solidFill>
                          <a:effectLst/>
                          <a:latin typeface="Lato" panose="020F0502020204030203" pitchFamily="34" charset="0"/>
                          <a:ea typeface="Lato" panose="020F0502020204030203" pitchFamily="34" charset="0"/>
                          <a:cs typeface="Lato" panose="020F0502020204030203" pitchFamily="34" charset="0"/>
                        </a:rPr>
                        <a:t>0.25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457200" marR="0" lvl="1"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0.3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800" dirty="0">
                          <a:solidFill>
                            <a:schemeClr val="dk1"/>
                          </a:solidFill>
                          <a:effectLst/>
                          <a:latin typeface="Lato" panose="020F0502020204030203" pitchFamily="34" charset="0"/>
                          <a:ea typeface="Lato" panose="020F0502020204030203" pitchFamily="34" charset="0"/>
                          <a:cs typeface="Lato" panose="020F0502020204030203" pitchFamily="34" charset="0"/>
                        </a:rPr>
                        <a:t>3.3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D6875"/>
                      </a:solidFill>
                      <a:prstDash val="solid"/>
                      <a:round/>
                      <a:headEnd type="none" w="med" len="med"/>
                      <a:tailEnd type="none" w="med" len="med"/>
                    </a:lnT>
                    <a:lnB w="12700" cap="flat" cmpd="sng" algn="ctr">
                      <a:solidFill>
                        <a:srgbClr val="3D6875"/>
                      </a:solidFill>
                      <a:prstDash val="solid"/>
                      <a:round/>
                      <a:headEnd type="none" w="med" len="med"/>
                      <a:tailEnd type="none" w="med" len="med"/>
                    </a:lnB>
                    <a:lnTlToBr w="12700" cmpd="sng">
                      <a:noFill/>
                      <a:prstDash val="solid"/>
                    </a:lnTlToBr>
                    <a:lnBlToTr w="12700" cmpd="sng">
                      <a:noFill/>
                      <a:prstDash val="solid"/>
                    </a:lnBlToTr>
                    <a:solidFill>
                      <a:srgbClr val="F9F5EB"/>
                    </a:solidFill>
                  </a:tcPr>
                </a:tc>
                <a:extLst>
                  <a:ext uri="{0D108BD9-81ED-4DB2-BD59-A6C34878D82A}">
                    <a16:rowId xmlns:a16="http://schemas.microsoft.com/office/drawing/2014/main" val="2966229926"/>
                  </a:ext>
                </a:extLst>
              </a:tr>
            </a:tbl>
          </a:graphicData>
        </a:graphic>
      </p:graphicFrame>
      <p:sp>
        <p:nvSpPr>
          <p:cNvPr id="11" name="Rounded Rectangle 10">
            <a:extLst>
              <a:ext uri="{FF2B5EF4-FFF2-40B4-BE49-F238E27FC236}">
                <a16:creationId xmlns:a16="http://schemas.microsoft.com/office/drawing/2014/main" id="{F7B631BE-A2D2-CE8C-942B-6554786FB496}"/>
              </a:ext>
            </a:extLst>
          </p:cNvPr>
          <p:cNvSpPr>
            <a:spLocks/>
          </p:cNvSpPr>
          <p:nvPr/>
        </p:nvSpPr>
        <p:spPr>
          <a:xfrm>
            <a:off x="15705325" y="2415346"/>
            <a:ext cx="3617823" cy="905799"/>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MCDA </a:t>
            </a:r>
          </a:p>
        </p:txBody>
      </p:sp>
      <p:sp>
        <p:nvSpPr>
          <p:cNvPr id="4" name="TextBox 3">
            <a:extLst>
              <a:ext uri="{FF2B5EF4-FFF2-40B4-BE49-F238E27FC236}">
                <a16:creationId xmlns:a16="http://schemas.microsoft.com/office/drawing/2014/main" id="{BCD6847A-A843-891E-6E78-DF327661C115}"/>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9" name="Slide Number Placeholder 11">
            <a:extLst>
              <a:ext uri="{FF2B5EF4-FFF2-40B4-BE49-F238E27FC236}">
                <a16:creationId xmlns:a16="http://schemas.microsoft.com/office/drawing/2014/main" id="{F3A91895-2FCC-5AC0-04E0-33CC1EA0552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36</a:t>
            </a:fld>
            <a:endParaRPr lang="en-FR">
              <a:solidFill>
                <a:schemeClr val="tx1"/>
              </a:solidFill>
            </a:endParaRPr>
          </a:p>
        </p:txBody>
      </p:sp>
    </p:spTree>
    <p:extLst>
      <p:ext uri="{BB962C8B-B14F-4D97-AF65-F5344CB8AC3E}">
        <p14:creationId xmlns:p14="http://schemas.microsoft.com/office/powerpoint/2010/main" val="3409665609"/>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F94723-450A-7DD6-4F1B-97328181CA8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154F63C-2415-A0F1-7F16-F29EE3BF2D3D}"/>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43EA91FC-6379-1183-2DBE-33B626F6D442}"/>
              </a:ext>
            </a:extLst>
          </p:cNvPr>
          <p:cNvSpPr txBox="1"/>
          <p:nvPr/>
        </p:nvSpPr>
        <p:spPr>
          <a:xfrm>
            <a:off x="1356129" y="1200658"/>
            <a:ext cx="12570886" cy="1015663"/>
          </a:xfrm>
          <a:prstGeom prst="rect">
            <a:avLst/>
          </a:prstGeom>
          <a:noFill/>
        </p:spPr>
        <p:txBody>
          <a:bodyPr wrap="square">
            <a:spAutoFit/>
          </a:bodyPr>
          <a:lstStyle/>
          <a:p>
            <a:pPr algn="l"/>
            <a:r>
              <a:rPr lang="en-IE" sz="6000" dirty="0">
                <a:latin typeface="Lato" panose="020F0502020204030203" pitchFamily="34" charset="0"/>
                <a:ea typeface="Lato" panose="020F0502020204030203" pitchFamily="34" charset="0"/>
                <a:cs typeface="Lato" panose="020F0502020204030203" pitchFamily="34" charset="0"/>
              </a:rPr>
              <a:t>Experience sharing  </a:t>
            </a:r>
          </a:p>
        </p:txBody>
      </p:sp>
      <p:pic>
        <p:nvPicPr>
          <p:cNvPr id="3" name="Graphic 68">
            <a:extLst>
              <a:ext uri="{FF2B5EF4-FFF2-40B4-BE49-F238E27FC236}">
                <a16:creationId xmlns:a16="http://schemas.microsoft.com/office/drawing/2014/main" id="{B691FB7F-06D4-BFC7-8C3F-3FDD5E1DD15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705326" y="358722"/>
            <a:ext cx="1458881" cy="594360"/>
          </a:xfrm>
          <a:prstGeom prst="rect">
            <a:avLst/>
          </a:prstGeom>
        </p:spPr>
      </p:pic>
      <p:sp>
        <p:nvSpPr>
          <p:cNvPr id="6" name="TextBox 5">
            <a:extLst>
              <a:ext uri="{FF2B5EF4-FFF2-40B4-BE49-F238E27FC236}">
                <a16:creationId xmlns:a16="http://schemas.microsoft.com/office/drawing/2014/main" id="{39A68C95-8B83-1F87-C0C6-71F4A44AE143}"/>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en-US" sz="2500"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FC56B2BE-7B9E-669C-CACD-E5F19B6B8FE5}"/>
              </a:ext>
            </a:extLst>
          </p:cNvPr>
          <p:cNvSpPr txBox="1"/>
          <p:nvPr/>
        </p:nvSpPr>
        <p:spPr>
          <a:xfrm>
            <a:off x="1225092" y="5096347"/>
            <a:ext cx="11643773" cy="1754326"/>
          </a:xfrm>
          <a:prstGeom prst="rect">
            <a:avLst/>
          </a:prstGeom>
          <a:noFill/>
        </p:spPr>
        <p:txBody>
          <a:bodyPr wrap="square">
            <a:spAutoFit/>
          </a:bodyPr>
          <a:lstStyle/>
          <a:p>
            <a:r>
              <a:rPr lang="en-US" sz="3600" dirty="0">
                <a:latin typeface="Lato" panose="020F0502020204030203" pitchFamily="34" charset="77"/>
              </a:rPr>
              <a:t>Can you think of any technologies or systems in your country that align with the Climate-SMART Sanitation approach?</a:t>
            </a:r>
          </a:p>
        </p:txBody>
      </p:sp>
      <p:sp>
        <p:nvSpPr>
          <p:cNvPr id="4" name="TextBox 3">
            <a:extLst>
              <a:ext uri="{FF2B5EF4-FFF2-40B4-BE49-F238E27FC236}">
                <a16:creationId xmlns:a16="http://schemas.microsoft.com/office/drawing/2014/main" id="{CD86ADC7-1C39-DA9C-7576-3BA96635CCDB}"/>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7" name="Slide Number Placeholder 11">
            <a:extLst>
              <a:ext uri="{FF2B5EF4-FFF2-40B4-BE49-F238E27FC236}">
                <a16:creationId xmlns:a16="http://schemas.microsoft.com/office/drawing/2014/main" id="{17C3AABC-4ACA-48F5-C63A-7D1A2FD8DE1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37</a:t>
            </a:fld>
            <a:endParaRPr lang="en-FR">
              <a:solidFill>
                <a:schemeClr val="tx1"/>
              </a:solidFill>
            </a:endParaRPr>
          </a:p>
        </p:txBody>
      </p:sp>
    </p:spTree>
    <p:extLst>
      <p:ext uri="{BB962C8B-B14F-4D97-AF65-F5344CB8AC3E}">
        <p14:creationId xmlns:p14="http://schemas.microsoft.com/office/powerpoint/2010/main" val="972720213"/>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4040-CED3-50E4-6261-A1E33C758D86}"/>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C00C3D6-D8DA-16AF-B973-AD655218685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2CE22683-B175-287D-420C-E39080474396}"/>
              </a:ext>
            </a:extLst>
          </p:cNvPr>
          <p:cNvSpPr txBox="1"/>
          <p:nvPr/>
        </p:nvSpPr>
        <p:spPr>
          <a:xfrm>
            <a:off x="7392421" y="2524733"/>
            <a:ext cx="4602354" cy="1446550"/>
          </a:xfrm>
          <a:prstGeom prst="rect">
            <a:avLst/>
          </a:prstGeom>
          <a:noFill/>
        </p:spPr>
        <p:txBody>
          <a:bodyPr wrap="square" rtlCol="0">
            <a:spAutoFit/>
          </a:bodyPr>
          <a:lstStyle/>
          <a:p>
            <a:pPr algn="ctr"/>
            <a:r>
              <a:rPr lang="en-GB" sz="8800" b="1" dirty="0">
                <a:solidFill>
                  <a:schemeClr val="bg1"/>
                </a:solidFill>
                <a:latin typeface="Lato" panose="020F0502020204030203" pitchFamily="34" charset="0"/>
                <a:ea typeface="Lato" panose="020F0502020204030203" pitchFamily="34" charset="0"/>
                <a:cs typeface="Lato" panose="020F0502020204030203" pitchFamily="34" charset="0"/>
              </a:rPr>
              <a:t>Q&amp;A</a:t>
            </a:r>
          </a:p>
        </p:txBody>
      </p:sp>
      <p:pic>
        <p:nvPicPr>
          <p:cNvPr id="13" name="Picture Placeholder 12" descr="Wooden blocks with black letters on them&#10;&#10;Description automatically generated">
            <a:extLst>
              <a:ext uri="{FF2B5EF4-FFF2-40B4-BE49-F238E27FC236}">
                <a16:creationId xmlns:a16="http://schemas.microsoft.com/office/drawing/2014/main" id="{3166B339-4EC4-B3F5-9F05-136ED1F2BF5A}"/>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69631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toilet in the woods&#10;&#10;Description automatically generated">
            <a:extLst>
              <a:ext uri="{FF2B5EF4-FFF2-40B4-BE49-F238E27FC236}">
                <a16:creationId xmlns:a16="http://schemas.microsoft.com/office/drawing/2014/main" id="{5638A40E-4F41-4BD5-BD57-032C9933B4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734" b="26734"/>
          <a:stretch>
            <a:fillRect/>
          </a:stretch>
        </p:blipFill>
        <p:spPr>
          <a:xfrm>
            <a:off x="6351" y="0"/>
            <a:ext cx="20097749" cy="5975350"/>
          </a:xfrm>
        </p:spPr>
      </p:pic>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a:p>
            </p:txBody>
          </p:sp>
          <p:pic>
            <p:nvPicPr>
              <p:cNvPr id="8" name="object 9">
                <a:extLst>
                  <a:ext uri="{FF2B5EF4-FFF2-40B4-BE49-F238E27FC236}">
                    <a16:creationId xmlns:a16="http://schemas.microsoft.com/office/drawing/2014/main" id="{62B9EF55-192B-32F1-F867-A38656887BED}"/>
                  </a:ext>
                </a:extLst>
              </p:cNvPr>
              <p:cNvPicPr/>
              <p:nvPr/>
            </p:nvPicPr>
            <p:blipFill>
              <a:blip r:embed="rId4"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a:p>
            </p:txBody>
          </p:sp>
          <p:pic>
            <p:nvPicPr>
              <p:cNvPr id="12" name="object 13">
                <a:extLst>
                  <a:ext uri="{FF2B5EF4-FFF2-40B4-BE49-F238E27FC236}">
                    <a16:creationId xmlns:a16="http://schemas.microsoft.com/office/drawing/2014/main" id="{55E00C43-4030-8656-79DA-0A59499469A3}"/>
                  </a:ext>
                </a:extLst>
              </p:cNvPr>
              <p:cNvPicPr/>
              <p:nvPr/>
            </p:nvPicPr>
            <p:blipFill>
              <a:blip r:embed="rId5"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a:p>
            </p:txBody>
          </p:sp>
          <p:pic>
            <p:nvPicPr>
              <p:cNvPr id="14" name="object 15">
                <a:extLst>
                  <a:ext uri="{FF2B5EF4-FFF2-40B4-BE49-F238E27FC236}">
                    <a16:creationId xmlns:a16="http://schemas.microsoft.com/office/drawing/2014/main" id="{8B96A19C-039F-779E-E857-D2670CA039C0}"/>
                  </a:ext>
                </a:extLst>
              </p:cNvPr>
              <p:cNvPicPr/>
              <p:nvPr/>
            </p:nvPicPr>
            <p:blipFill>
              <a:blip r:embed="rId6"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a:p>
            </p:txBody>
          </p:sp>
          <p:pic>
            <p:nvPicPr>
              <p:cNvPr id="19" name="object 20">
                <a:extLst>
                  <a:ext uri="{FF2B5EF4-FFF2-40B4-BE49-F238E27FC236}">
                    <a16:creationId xmlns:a16="http://schemas.microsoft.com/office/drawing/2014/main" id="{F28054CE-C9A1-5463-2810-D75E4BC49E18}"/>
                  </a:ext>
                </a:extLst>
              </p:cNvPr>
              <p:cNvPicPr/>
              <p:nvPr/>
            </p:nvPicPr>
            <p:blipFill>
              <a:blip r:embed="rId7"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en-GB">
                  <a:solidFill>
                    <a:schemeClr val="bg1"/>
                  </a:solidFill>
                  <a:latin typeface="Lato" panose="020F0502020204030203" pitchFamily="34" charset="77"/>
                </a:rPr>
                <a:t>19th Floor </a:t>
              </a:r>
              <a:r>
                <a:rPr lang="en-GB" err="1">
                  <a:solidFill>
                    <a:schemeClr val="bg1"/>
                  </a:solidFill>
                  <a:latin typeface="Lato" panose="020F0502020204030203" pitchFamily="34" charset="77"/>
                </a:rPr>
                <a:t>Jeongdong</a:t>
              </a:r>
              <a:r>
                <a:rPr lang="en-GB">
                  <a:solidFill>
                    <a:schemeClr val="bg1"/>
                  </a:solidFill>
                  <a:latin typeface="Lato" panose="020F0502020204030203" pitchFamily="34" charset="77"/>
                </a:rPr>
                <a:t> Bldg. 21-15,</a:t>
              </a:r>
            </a:p>
            <a:p>
              <a:pPr>
                <a:lnSpc>
                  <a:spcPct val="150000"/>
                </a:lnSpc>
              </a:pPr>
              <a:r>
                <a:rPr lang="en-GB" err="1">
                  <a:solidFill>
                    <a:schemeClr val="bg1"/>
                  </a:solidFill>
                  <a:latin typeface="Lato" panose="020F0502020204030203" pitchFamily="34" charset="77"/>
                </a:rPr>
                <a:t>Jeongdong-gil</a:t>
              </a:r>
              <a:r>
                <a:rPr lang="en-GB">
                  <a:solidFill>
                    <a:schemeClr val="bg1"/>
                  </a:solidFill>
                  <a:latin typeface="Lato" panose="020F0502020204030203" pitchFamily="34" charset="77"/>
                </a:rPr>
                <a:t>, Jung-</a:t>
              </a:r>
              <a:r>
                <a:rPr lang="en-GB" err="1">
                  <a:solidFill>
                    <a:schemeClr val="bg1"/>
                  </a:solidFill>
                  <a:latin typeface="Lato" panose="020F0502020204030203" pitchFamily="34" charset="77"/>
                </a:rPr>
                <a:t>gu</a:t>
              </a:r>
              <a:r>
                <a:rPr lang="en-GB">
                  <a:solidFill>
                    <a:schemeClr val="bg1"/>
                  </a:solidFill>
                  <a:latin typeface="Lato" panose="020F0502020204030203" pitchFamily="34" charset="77"/>
                </a:rPr>
                <a:t>, Seoul,</a:t>
              </a:r>
            </a:p>
            <a:p>
              <a:pPr>
                <a:lnSpc>
                  <a:spcPct val="150000"/>
                </a:lnSpc>
              </a:pPr>
              <a:r>
                <a:rPr lang="en-GB">
                  <a:solidFill>
                    <a:schemeClr val="bg1"/>
                  </a:solidFill>
                  <a:latin typeface="Lato" panose="020F0502020204030203" pitchFamily="34" charset="77"/>
                </a:rPr>
                <a:t>Republic of Korea 04518</a:t>
              </a:r>
              <a:endParaRPr lang="en-PT">
                <a:solidFill>
                  <a:schemeClr val="bg1"/>
                </a:solidFill>
                <a:latin typeface="Lato" panose="020F0502020204030203" pitchFamily="34" charset="77"/>
              </a:endParaRP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en-GB" err="1">
                  <a:solidFill>
                    <a:schemeClr val="bg1"/>
                  </a:solidFill>
                  <a:latin typeface="Lato" panose="020F0502020204030203" pitchFamily="34" charset="77"/>
                </a:rPr>
                <a:t>www.gggi.org</a:t>
              </a:r>
              <a:endParaRPr lang="en-GB">
                <a:solidFill>
                  <a:schemeClr val="bg1"/>
                </a:solidFill>
                <a:latin typeface="Lato" panose="020F0502020204030203" pitchFamily="34" charset="77"/>
              </a:endParaRPr>
            </a:p>
            <a:p>
              <a:pPr>
                <a:lnSpc>
                  <a:spcPts val="3800"/>
                </a:lnSpc>
              </a:pPr>
              <a:r>
                <a:rPr lang="en-GB">
                  <a:solidFill>
                    <a:schemeClr val="bg1"/>
                  </a:solidFill>
                  <a:latin typeface="Lato" panose="020F0502020204030203" pitchFamily="34" charset="77"/>
                </a:rPr>
                <a:t>@</a:t>
              </a:r>
              <a:r>
                <a:rPr lang="en-GB" err="1">
                  <a:solidFill>
                    <a:schemeClr val="bg1"/>
                  </a:solidFill>
                  <a:latin typeface="Lato" panose="020F0502020204030203" pitchFamily="34" charset="77"/>
                </a:rPr>
                <a:t>gggi_hq</a:t>
              </a:r>
              <a:endParaRPr lang="en-GB">
                <a:solidFill>
                  <a:schemeClr val="bg1"/>
                </a:solidFill>
                <a:latin typeface="Lato" panose="020F0502020204030203" pitchFamily="34" charset="77"/>
              </a:endParaRPr>
            </a:p>
            <a:p>
              <a:pPr>
                <a:lnSpc>
                  <a:spcPts val="3800"/>
                </a:lnSpc>
              </a:pPr>
              <a:r>
                <a:rPr lang="en-GB">
                  <a:solidFill>
                    <a:schemeClr val="bg1"/>
                  </a:solidFill>
                  <a:latin typeface="Lato" panose="020F0502020204030203" pitchFamily="34" charset="77"/>
                </a:rPr>
                <a:t>@GGGIHQ</a:t>
              </a:r>
              <a:endParaRPr lang="en-PT">
                <a:solidFill>
                  <a:schemeClr val="bg1"/>
                </a:solidFill>
                <a:latin typeface="Lato" panose="020F0502020204030203" pitchFamily="34" charset="77"/>
              </a:endParaRP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en-GB" dirty="0">
                  <a:solidFill>
                    <a:schemeClr val="bg1"/>
                  </a:solidFill>
                  <a:latin typeface="Lato" panose="020F0502020204030203" pitchFamily="34" charset="77"/>
                </a:rPr>
                <a:t>@GGGIHQ</a:t>
              </a:r>
            </a:p>
            <a:p>
              <a:pPr>
                <a:lnSpc>
                  <a:spcPts val="3800"/>
                </a:lnSpc>
              </a:pPr>
              <a:r>
                <a:rPr lang="en-GB" dirty="0">
                  <a:solidFill>
                    <a:schemeClr val="bg1"/>
                  </a:solidFill>
                  <a:latin typeface="Lato" panose="020F0502020204030203" pitchFamily="34" charset="77"/>
                </a:rPr>
                <a:t>@gggi_hq</a:t>
              </a:r>
            </a:p>
            <a:p>
              <a:pPr>
                <a:lnSpc>
                  <a:spcPts val="3800"/>
                </a:lnSpc>
              </a:pPr>
              <a:r>
                <a:rPr lang="en-GB" dirty="0">
                  <a:solidFill>
                    <a:schemeClr val="bg1"/>
                  </a:solidFill>
                  <a:latin typeface="Lato" panose="020F0502020204030203" pitchFamily="34" charset="77"/>
                </a:rPr>
                <a:t>@GGGIMedia</a:t>
              </a:r>
              <a:endParaRPr lang="en-PT" dirty="0">
                <a:solidFill>
                  <a:schemeClr val="bg1"/>
                </a:solidFill>
                <a:latin typeface="Lato" panose="020F0502020204030203" pitchFamily="34" charset="77"/>
              </a:endParaRP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78731" y="10097610"/>
                <a:ext cx="212034" cy="195338"/>
              </a:xfrm>
              <a:prstGeom prst="rect">
                <a:avLst/>
              </a:prstGeom>
            </p:spPr>
          </p:pic>
        </p:grpSp>
        <p:pic>
          <p:nvPicPr>
            <p:cNvPr id="3" name="Picture 2" descr="A qr code with a cube and text&#10;&#10;Description automatically generated">
              <a:extLst>
                <a:ext uri="{FF2B5EF4-FFF2-40B4-BE49-F238E27FC236}">
                  <a16:creationId xmlns:a16="http://schemas.microsoft.com/office/drawing/2014/main" id="{F89FE1A2-C675-8344-307A-28658824084D}"/>
                </a:ext>
              </a:extLst>
            </p:cNvPr>
            <p:cNvPicPr>
              <a:picLocks noChangeAspect="1"/>
            </p:cNvPicPr>
            <p:nvPr/>
          </p:nvPicPr>
          <p:blipFill>
            <a:blip r:embed="rId10">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55F16-47FA-559D-CC4D-915B831ECA7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D8A8F39-C839-73F6-239A-5AA2BCBBDB4A}"/>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1170413C-E399-A0DE-8E4E-E03AA51284F8}"/>
              </a:ext>
            </a:extLst>
          </p:cNvPr>
          <p:cNvSpPr txBox="1"/>
          <p:nvPr/>
        </p:nvSpPr>
        <p:spPr>
          <a:xfrm>
            <a:off x="1441450" y="1478260"/>
            <a:ext cx="10051256" cy="1015663"/>
          </a:xfrm>
          <a:prstGeom prst="rect">
            <a:avLst/>
          </a:prstGeom>
          <a:noFill/>
        </p:spPr>
        <p:txBody>
          <a:bodyPr wrap="square">
            <a:spAutoFit/>
          </a:bodyPr>
          <a:lstStyle/>
          <a:p>
            <a:pPr algn="l"/>
            <a:r>
              <a:rPr lang="en-US" sz="6000" dirty="0">
                <a:latin typeface="Lato" panose="020F0502020204030203" pitchFamily="34" charset="0"/>
                <a:ea typeface="Lato" panose="020F0502020204030203" pitchFamily="34" charset="0"/>
                <a:cs typeface="Lato" panose="020F0502020204030203" pitchFamily="34" charset="0"/>
              </a:rPr>
              <a:t>Climate-SMART Sanitation is: </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7FAFFF9E-8F5E-420E-2274-087E095048E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313440" y="414705"/>
            <a:ext cx="1458881" cy="594360"/>
          </a:xfrm>
          <a:prstGeom prst="rect">
            <a:avLst/>
          </a:prstGeom>
        </p:spPr>
      </p:pic>
      <p:grpSp>
        <p:nvGrpSpPr>
          <p:cNvPr id="22" name="Group 21">
            <a:extLst>
              <a:ext uri="{FF2B5EF4-FFF2-40B4-BE49-F238E27FC236}">
                <a16:creationId xmlns:a16="http://schemas.microsoft.com/office/drawing/2014/main" id="{2840C7E3-8C4F-18F8-FF87-6D0F2D426B75}"/>
              </a:ext>
            </a:extLst>
          </p:cNvPr>
          <p:cNvGrpSpPr/>
          <p:nvPr/>
        </p:nvGrpSpPr>
        <p:grpSpPr>
          <a:xfrm>
            <a:off x="2113280" y="3728477"/>
            <a:ext cx="10853546" cy="6512803"/>
            <a:chOff x="978215" y="3889605"/>
            <a:chExt cx="10235306" cy="6037590"/>
          </a:xfrm>
        </p:grpSpPr>
        <p:pic>
          <p:nvPicPr>
            <p:cNvPr id="9" name="Picture 8" descr="A blue sign with a toilet&#10;&#10;Description automatically generated">
              <a:extLst>
                <a:ext uri="{FF2B5EF4-FFF2-40B4-BE49-F238E27FC236}">
                  <a16:creationId xmlns:a16="http://schemas.microsoft.com/office/drawing/2014/main" id="{FC55C03A-646B-FA72-3669-BC41A26A2A6C}"/>
                </a:ext>
              </a:extLst>
            </p:cNvPr>
            <p:cNvPicPr>
              <a:picLocks noChangeAspect="1"/>
            </p:cNvPicPr>
            <p:nvPr/>
          </p:nvPicPr>
          <p:blipFill>
            <a:blip r:embed="rId4"/>
            <a:srcRect l="7015" t="594" r="7750" b="17748"/>
            <a:stretch/>
          </p:blipFill>
          <p:spPr>
            <a:xfrm>
              <a:off x="978215" y="3889605"/>
              <a:ext cx="4201375" cy="6037590"/>
            </a:xfrm>
            <a:prstGeom prst="rect">
              <a:avLst/>
            </a:prstGeom>
          </p:spPr>
        </p:pic>
        <p:pic>
          <p:nvPicPr>
            <p:cNvPr id="12" name="Picture 11" descr="A green and white sign&#10;&#10;Description automatically generated">
              <a:extLst>
                <a:ext uri="{FF2B5EF4-FFF2-40B4-BE49-F238E27FC236}">
                  <a16:creationId xmlns:a16="http://schemas.microsoft.com/office/drawing/2014/main" id="{30A8A629-77A8-19BB-9C65-A26FC4C2F2C5}"/>
                </a:ext>
              </a:extLst>
            </p:cNvPr>
            <p:cNvPicPr>
              <a:picLocks noChangeAspect="1"/>
            </p:cNvPicPr>
            <p:nvPr/>
          </p:nvPicPr>
          <p:blipFill>
            <a:blip r:embed="rId5"/>
            <a:srcRect l="5654" t="2159" r="5654" b="9148"/>
            <a:stretch/>
          </p:blipFill>
          <p:spPr>
            <a:xfrm>
              <a:off x="5178480" y="3892479"/>
              <a:ext cx="3017520" cy="3017520"/>
            </a:xfrm>
            <a:prstGeom prst="rect">
              <a:avLst/>
            </a:prstGeom>
          </p:spPr>
        </p:pic>
        <p:pic>
          <p:nvPicPr>
            <p:cNvPr id="15" name="Picture 14" descr="A green house on stilts on water&#10;&#10;Description automatically generated">
              <a:extLst>
                <a:ext uri="{FF2B5EF4-FFF2-40B4-BE49-F238E27FC236}">
                  <a16:creationId xmlns:a16="http://schemas.microsoft.com/office/drawing/2014/main" id="{245429E5-CA40-5D18-E825-444D300A4A19}"/>
                </a:ext>
              </a:extLst>
            </p:cNvPr>
            <p:cNvPicPr>
              <a:picLocks noChangeAspect="1"/>
            </p:cNvPicPr>
            <p:nvPr/>
          </p:nvPicPr>
          <p:blipFill>
            <a:blip r:embed="rId6">
              <a:extLst>
                <a:ext uri="{28A0092B-C50C-407E-A947-70E740481C1C}">
                  <a14:useLocalDpi xmlns:a14="http://schemas.microsoft.com/office/drawing/2010/main" val="0"/>
                </a:ext>
              </a:extLst>
            </a:blip>
            <a:srcRect l="3892" t="441" r="3892" b="13395"/>
            <a:stretch/>
          </p:blipFill>
          <p:spPr>
            <a:xfrm>
              <a:off x="8196000" y="3892641"/>
              <a:ext cx="3017521" cy="3017196"/>
            </a:xfrm>
            <a:prstGeom prst="rect">
              <a:avLst/>
            </a:prstGeom>
          </p:spPr>
        </p:pic>
        <p:pic>
          <p:nvPicPr>
            <p:cNvPr id="1026" name="Picture 2">
              <a:extLst>
                <a:ext uri="{FF2B5EF4-FFF2-40B4-BE49-F238E27FC236}">
                  <a16:creationId xmlns:a16="http://schemas.microsoft.com/office/drawing/2014/main" id="{524790D8-DE48-C2A6-49F5-5620CA469F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59" t="777" r="4201" b="6883"/>
            <a:stretch/>
          </p:blipFill>
          <p:spPr bwMode="auto">
            <a:xfrm>
              <a:off x="8194890" y="6909674"/>
              <a:ext cx="3017520" cy="3017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sign with a toilet and tools&#10;&#10;Description automatically generated">
              <a:extLst>
                <a:ext uri="{FF2B5EF4-FFF2-40B4-BE49-F238E27FC236}">
                  <a16:creationId xmlns:a16="http://schemas.microsoft.com/office/drawing/2014/main" id="{0BB7187E-24C5-B74A-1B36-D054A00E0DA4}"/>
                </a:ext>
              </a:extLst>
            </p:cNvPr>
            <p:cNvPicPr>
              <a:picLocks noChangeAspect="1"/>
            </p:cNvPicPr>
            <p:nvPr/>
          </p:nvPicPr>
          <p:blipFill>
            <a:blip r:embed="rId8"/>
            <a:srcRect l="2181" t="1341" r="1478" b="2318"/>
            <a:stretch/>
          </p:blipFill>
          <p:spPr>
            <a:xfrm>
              <a:off x="5178480" y="6896825"/>
              <a:ext cx="3017520" cy="3030370"/>
            </a:xfrm>
            <a:prstGeom prst="rect">
              <a:avLst/>
            </a:prstGeom>
          </p:spPr>
        </p:pic>
      </p:grpSp>
      <p:sp>
        <p:nvSpPr>
          <p:cNvPr id="7" name="TextBox 6">
            <a:extLst>
              <a:ext uri="{FF2B5EF4-FFF2-40B4-BE49-F238E27FC236}">
                <a16:creationId xmlns:a16="http://schemas.microsoft.com/office/drawing/2014/main" id="{C0C58ACB-72CC-4EBA-BDEF-D7338B4A0812}"/>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7CA47546-339A-7ED5-9E77-3CB5739D365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4</a:t>
            </a:fld>
            <a:endParaRPr lang="en-FR">
              <a:solidFill>
                <a:schemeClr val="tx1"/>
              </a:solidFill>
            </a:endParaRPr>
          </a:p>
        </p:txBody>
      </p:sp>
    </p:spTree>
    <p:extLst>
      <p:ext uri="{BB962C8B-B14F-4D97-AF65-F5344CB8AC3E}">
        <p14:creationId xmlns:p14="http://schemas.microsoft.com/office/powerpoint/2010/main" val="3994370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EB1B9-7F57-4119-C99A-65DACC397443}"/>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F9165AD5-69E9-8A2D-07AA-F12507A10077}"/>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D31DE1CD-C1EA-06F6-4148-BA077710A071}"/>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Safe</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CD8552E9-C128-403A-417C-CFFDFCAF5800}"/>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w="28575">
            <a:noFill/>
          </a:ln>
        </p:spPr>
      </p:pic>
      <p:sp>
        <p:nvSpPr>
          <p:cNvPr id="7" name="Rounded Rectangle 6">
            <a:extLst>
              <a:ext uri="{FF2B5EF4-FFF2-40B4-BE49-F238E27FC236}">
                <a16:creationId xmlns:a16="http://schemas.microsoft.com/office/drawing/2014/main" id="{DA1B33EE-0F62-15C9-6F79-3EAAAA729EB5}"/>
              </a:ext>
            </a:extLst>
          </p:cNvPr>
          <p:cNvSpPr/>
          <p:nvPr/>
        </p:nvSpPr>
        <p:spPr>
          <a:xfrm>
            <a:off x="1225092" y="8180902"/>
            <a:ext cx="4444188" cy="861801"/>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ACCESS TO SANITATION </a:t>
            </a:r>
          </a:p>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“JMP  SANITATION LADDER</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9" name="Rounded Rectangle 8">
            <a:extLst>
              <a:ext uri="{FF2B5EF4-FFF2-40B4-BE49-F238E27FC236}">
                <a16:creationId xmlns:a16="http://schemas.microsoft.com/office/drawing/2014/main" id="{45E27A41-6A0A-C839-042F-0FBB28D13125}"/>
              </a:ext>
            </a:extLst>
          </p:cNvPr>
          <p:cNvSpPr>
            <a:spLocks/>
          </p:cNvSpPr>
          <p:nvPr/>
        </p:nvSpPr>
        <p:spPr>
          <a:xfrm>
            <a:off x="1205213" y="7413807"/>
            <a:ext cx="16899907" cy="754380"/>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Lato" panose="020F0502020204030203" pitchFamily="34" charset="0"/>
                <a:ea typeface="Lato" panose="020F0502020204030203" pitchFamily="34" charset="0"/>
                <a:cs typeface="Lato" panose="020F0502020204030203" pitchFamily="34" charset="0"/>
              </a:rPr>
              <a:t>SHIT FLOW DIAGRAM (SFD</a:t>
            </a: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10" name="Rounded Rectangle 9">
            <a:extLst>
              <a:ext uri="{FF2B5EF4-FFF2-40B4-BE49-F238E27FC236}">
                <a16:creationId xmlns:a16="http://schemas.microsoft.com/office/drawing/2014/main" id="{1909B217-D76A-977B-8034-39066D1397C8}"/>
              </a:ext>
            </a:extLst>
          </p:cNvPr>
          <p:cNvSpPr/>
          <p:nvPr/>
        </p:nvSpPr>
        <p:spPr>
          <a:xfrm>
            <a:off x="1225092" y="9079279"/>
            <a:ext cx="4444188" cy="754380"/>
          </a:xfrm>
          <a:prstGeom prst="roundRect">
            <a:avLst/>
          </a:prstGeom>
          <a:solidFill>
            <a:srgbClr val="3D687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RISK FOR GROUND WATER POLLUTION </a:t>
            </a:r>
          </a:p>
        </p:txBody>
      </p:sp>
      <p:sp>
        <p:nvSpPr>
          <p:cNvPr id="16" name="Rounded Rectangle 15">
            <a:extLst>
              <a:ext uri="{FF2B5EF4-FFF2-40B4-BE49-F238E27FC236}">
                <a16:creationId xmlns:a16="http://schemas.microsoft.com/office/drawing/2014/main" id="{D63A804E-EBF4-E7CB-14CD-897E3ED95EA2}"/>
              </a:ext>
            </a:extLst>
          </p:cNvPr>
          <p:cNvSpPr/>
          <p:nvPr/>
        </p:nvSpPr>
        <p:spPr>
          <a:xfrm>
            <a:off x="5758313" y="8168187"/>
            <a:ext cx="5793198" cy="1407342"/>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MECHANICAL EMPTYING, PPE, SOPs, VACCINES </a:t>
            </a:r>
          </a:p>
        </p:txBody>
      </p:sp>
      <p:sp>
        <p:nvSpPr>
          <p:cNvPr id="17" name="Rounded Rectangle 16">
            <a:extLst>
              <a:ext uri="{FF2B5EF4-FFF2-40B4-BE49-F238E27FC236}">
                <a16:creationId xmlns:a16="http://schemas.microsoft.com/office/drawing/2014/main" id="{3D6B2E13-D96D-BDCD-A039-067EF83E5F0D}"/>
              </a:ext>
            </a:extLst>
          </p:cNvPr>
          <p:cNvSpPr/>
          <p:nvPr/>
        </p:nvSpPr>
        <p:spPr>
          <a:xfrm>
            <a:off x="11551512" y="8200763"/>
            <a:ext cx="6527379" cy="1342190"/>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OUTPUTS (EFFLUENT, SLUDGE, BY-PRODUCTS) MEET NATIONAL / WHO STANDARDS</a:t>
            </a:r>
          </a:p>
        </p:txBody>
      </p:sp>
      <p:sp>
        <p:nvSpPr>
          <p:cNvPr id="18" name="Rounded Rectangle 17">
            <a:extLst>
              <a:ext uri="{FF2B5EF4-FFF2-40B4-BE49-F238E27FC236}">
                <a16:creationId xmlns:a16="http://schemas.microsoft.com/office/drawing/2014/main" id="{6D70AD60-3806-E723-2814-D15D9380254B}"/>
              </a:ext>
            </a:extLst>
          </p:cNvPr>
          <p:cNvSpPr/>
          <p:nvPr/>
        </p:nvSpPr>
        <p:spPr>
          <a:xfrm>
            <a:off x="1225092" y="9873441"/>
            <a:ext cx="4444188" cy="754380"/>
          </a:xfrm>
          <a:prstGeom prst="roundRect">
            <a:avLst/>
          </a:prstGeom>
          <a:solidFill>
            <a:srgbClr val="3D6875"/>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BUILDING CODE</a:t>
            </a:r>
          </a:p>
        </p:txBody>
      </p:sp>
      <p:sp>
        <p:nvSpPr>
          <p:cNvPr id="19" name="Rounded Rectangle 18">
            <a:extLst>
              <a:ext uri="{FF2B5EF4-FFF2-40B4-BE49-F238E27FC236}">
                <a16:creationId xmlns:a16="http://schemas.microsoft.com/office/drawing/2014/main" id="{67683C78-3C98-15BF-E961-0E5646E31276}"/>
              </a:ext>
            </a:extLst>
          </p:cNvPr>
          <p:cNvSpPr/>
          <p:nvPr/>
        </p:nvSpPr>
        <p:spPr>
          <a:xfrm>
            <a:off x="11577740" y="9575529"/>
            <a:ext cx="4215589" cy="951810"/>
          </a:xfrm>
          <a:prstGeom prst="roundRect">
            <a:avLst/>
          </a:prstGeom>
          <a:solidFill>
            <a:srgbClr val="3D687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COMPLETE TREATMENT, PPE, SOPs, VACCINES </a:t>
            </a:r>
          </a:p>
        </p:txBody>
      </p:sp>
      <p:sp>
        <p:nvSpPr>
          <p:cNvPr id="2" name="TextBox 1">
            <a:extLst>
              <a:ext uri="{FF2B5EF4-FFF2-40B4-BE49-F238E27FC236}">
                <a16:creationId xmlns:a16="http://schemas.microsoft.com/office/drawing/2014/main" id="{FBA0B308-762A-0369-05F7-DE9D4FD54C57}"/>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8976D033-AE2B-F274-720D-589DBB1A645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5</a:t>
            </a:fld>
            <a:endParaRPr lang="en-FR">
              <a:solidFill>
                <a:schemeClr val="tx1"/>
              </a:solidFill>
            </a:endParaRPr>
          </a:p>
        </p:txBody>
      </p:sp>
    </p:spTree>
    <p:extLst>
      <p:ext uri="{BB962C8B-B14F-4D97-AF65-F5344CB8AC3E}">
        <p14:creationId xmlns:p14="http://schemas.microsoft.com/office/powerpoint/2010/main" val="834707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DE835-85F4-8F62-41DD-9C105B1B5E51}"/>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4C3F29B1-0ACE-515D-EF2C-A3A5EAC23DE1}"/>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A3EFF63A-0769-02BA-D726-3E932C928EE3}"/>
              </a:ext>
            </a:extLst>
          </p:cNvPr>
          <p:cNvSpPr txBox="1"/>
          <p:nvPr/>
        </p:nvSpPr>
        <p:spPr>
          <a:xfrm>
            <a:off x="1441450" y="1478260"/>
            <a:ext cx="10051256" cy="1015663"/>
          </a:xfrm>
          <a:prstGeom prst="rect">
            <a:avLst/>
          </a:prstGeom>
          <a:noFill/>
        </p:spPr>
        <p:txBody>
          <a:bodyPr wrap="square">
            <a:spAutoFit/>
          </a:bodyPr>
          <a:lstStyle/>
          <a:p>
            <a:pPr algn="l"/>
            <a:r>
              <a:rPr lang="en-US" sz="6000" b="1" noProof="0" dirty="0">
                <a:latin typeface="Lato" panose="020F0502020204030203" pitchFamily="34" charset="0"/>
                <a:ea typeface="Lato" panose="020F0502020204030203" pitchFamily="34" charset="0"/>
                <a:cs typeface="Lato" panose="020F0502020204030203" pitchFamily="34" charset="0"/>
              </a:rPr>
              <a:t>Mitigative </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615C2893-2BBB-67A0-4A93-9A28807E6FC2}"/>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a:solidFill>
              <a:schemeClr val="bg1"/>
            </a:solidFill>
          </a:ln>
        </p:spPr>
      </p:pic>
      <p:sp>
        <p:nvSpPr>
          <p:cNvPr id="7" name="Rounded Rectangle 6">
            <a:extLst>
              <a:ext uri="{FF2B5EF4-FFF2-40B4-BE49-F238E27FC236}">
                <a16:creationId xmlns:a16="http://schemas.microsoft.com/office/drawing/2014/main" id="{67FCD37E-EBAA-4F29-E6C3-8D74EAC86815}"/>
              </a:ext>
            </a:extLst>
          </p:cNvPr>
          <p:cNvSpPr/>
          <p:nvPr/>
        </p:nvSpPr>
        <p:spPr>
          <a:xfrm>
            <a:off x="1195721" y="8218517"/>
            <a:ext cx="4083937" cy="1258299"/>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IPCC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Rounded Rectangle 8">
            <a:extLst>
              <a:ext uri="{FF2B5EF4-FFF2-40B4-BE49-F238E27FC236}">
                <a16:creationId xmlns:a16="http://schemas.microsoft.com/office/drawing/2014/main" id="{77A7E184-CEE2-6FF9-DCF9-BCA2FF01E0C6}"/>
              </a:ext>
            </a:extLst>
          </p:cNvPr>
          <p:cNvSpPr>
            <a:spLocks/>
          </p:cNvSpPr>
          <p:nvPr/>
        </p:nvSpPr>
        <p:spPr>
          <a:xfrm>
            <a:off x="1225092" y="7628021"/>
            <a:ext cx="16880028" cy="581352"/>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Lato" panose="020F0502020204030203" pitchFamily="34" charset="0"/>
                <a:ea typeface="Lato" panose="020F0502020204030203" pitchFamily="34" charset="0"/>
                <a:cs typeface="Lato" panose="020F0502020204030203" pitchFamily="34" charset="0"/>
              </a:rPr>
              <a:t>ENERGY PERFORMANCE AND CARBON EMISSIONS AND MONITORING TOOL  </a:t>
            </a:r>
            <a:endParaRPr lang="en-US"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1" name="Rounded Rectangle 10">
            <a:extLst>
              <a:ext uri="{FF2B5EF4-FFF2-40B4-BE49-F238E27FC236}">
                <a16:creationId xmlns:a16="http://schemas.microsoft.com/office/drawing/2014/main" id="{E616133E-0AF5-D569-C27E-0E4532858F25}"/>
              </a:ext>
            </a:extLst>
          </p:cNvPr>
          <p:cNvSpPr/>
          <p:nvPr/>
        </p:nvSpPr>
        <p:spPr>
          <a:xfrm>
            <a:off x="5470875" y="8218517"/>
            <a:ext cx="4083937" cy="1258299"/>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IPCC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Rounded Rectangle 11">
            <a:extLst>
              <a:ext uri="{FF2B5EF4-FFF2-40B4-BE49-F238E27FC236}">
                <a16:creationId xmlns:a16="http://schemas.microsoft.com/office/drawing/2014/main" id="{6B2A5203-DD8B-823B-5A81-71D8E0008101}"/>
              </a:ext>
            </a:extLst>
          </p:cNvPr>
          <p:cNvSpPr/>
          <p:nvPr/>
        </p:nvSpPr>
        <p:spPr>
          <a:xfrm>
            <a:off x="14021183" y="8218517"/>
            <a:ext cx="4083937" cy="1258299"/>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IPCC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3" name="Rounded Rectangle 12">
            <a:extLst>
              <a:ext uri="{FF2B5EF4-FFF2-40B4-BE49-F238E27FC236}">
                <a16:creationId xmlns:a16="http://schemas.microsoft.com/office/drawing/2014/main" id="{7CBB2C81-946E-3C90-B369-A5E74E906890}"/>
              </a:ext>
            </a:extLst>
          </p:cNvPr>
          <p:cNvSpPr/>
          <p:nvPr/>
        </p:nvSpPr>
        <p:spPr>
          <a:xfrm>
            <a:off x="9746029" y="8218517"/>
            <a:ext cx="4083937" cy="1258299"/>
          </a:xfrm>
          <a:prstGeom prst="roundRect">
            <a:avLst/>
          </a:prstGeom>
          <a:solidFill>
            <a:srgbClr val="C89E4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IPCC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(OR OTHER METHODS IF REQUIRED GOLD STANDARD, …)</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39C4D686-1335-BFFA-7E0A-353A43F530BA}"/>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A9EC67FD-5EE4-172C-3678-FA0A3F3A8D4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6</a:t>
            </a:fld>
            <a:endParaRPr lang="en-FR">
              <a:solidFill>
                <a:schemeClr val="tx1"/>
              </a:solidFill>
            </a:endParaRPr>
          </a:p>
        </p:txBody>
      </p:sp>
    </p:spTree>
    <p:extLst>
      <p:ext uri="{BB962C8B-B14F-4D97-AF65-F5344CB8AC3E}">
        <p14:creationId xmlns:p14="http://schemas.microsoft.com/office/powerpoint/2010/main" val="264360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A7D57-664B-DB5D-B82D-A43B5DB22425}"/>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3192EC82-5F88-6614-0E71-C1FA7EF2B0AD}"/>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50F1C7CA-39F5-820A-D0F8-EAB3BBBE4987}"/>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Adaptative &amp; resilient</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2D246756-A66F-3FEB-7480-FA74E08B766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a:solidFill>
              <a:schemeClr val="bg1"/>
            </a:solidFill>
          </a:ln>
        </p:spPr>
      </p:pic>
      <p:sp>
        <p:nvSpPr>
          <p:cNvPr id="7" name="Rounded Rectangle 6">
            <a:extLst>
              <a:ext uri="{FF2B5EF4-FFF2-40B4-BE49-F238E27FC236}">
                <a16:creationId xmlns:a16="http://schemas.microsoft.com/office/drawing/2014/main" id="{E13BF084-DB78-D0F0-814F-CFBF3CCD1427}"/>
              </a:ext>
            </a:extLst>
          </p:cNvPr>
          <p:cNvSpPr/>
          <p:nvPr/>
        </p:nvSpPr>
        <p:spPr>
          <a:xfrm>
            <a:off x="1225092" y="8199191"/>
            <a:ext cx="4080555"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9" name="Rounded Rectangle 8">
            <a:extLst>
              <a:ext uri="{FF2B5EF4-FFF2-40B4-BE49-F238E27FC236}">
                <a16:creationId xmlns:a16="http://schemas.microsoft.com/office/drawing/2014/main" id="{748463F8-6DC4-0528-CA94-BEBE4DE41197}"/>
              </a:ext>
            </a:extLst>
          </p:cNvPr>
          <p:cNvSpPr>
            <a:spLocks/>
          </p:cNvSpPr>
          <p:nvPr/>
        </p:nvSpPr>
        <p:spPr>
          <a:xfrm>
            <a:off x="1225092" y="7628021"/>
            <a:ext cx="16880028"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Lato" panose="020F0502020204030203" pitchFamily="34" charset="0"/>
                <a:ea typeface="Lato" panose="020F0502020204030203" pitchFamily="34" charset="0"/>
                <a:cs typeface="Lato" panose="020F0502020204030203" pitchFamily="34" charset="0"/>
              </a:rPr>
              <a:t>UNICEF‑GWP RISK ASSESSMENT </a:t>
            </a:r>
          </a:p>
        </p:txBody>
      </p:sp>
      <p:sp>
        <p:nvSpPr>
          <p:cNvPr id="14" name="Rounded Rectangle 13">
            <a:extLst>
              <a:ext uri="{FF2B5EF4-FFF2-40B4-BE49-F238E27FC236}">
                <a16:creationId xmlns:a16="http://schemas.microsoft.com/office/drawing/2014/main" id="{C47BB2F1-900F-5F61-A45D-01C932D17FB9}"/>
              </a:ext>
            </a:extLst>
          </p:cNvPr>
          <p:cNvSpPr/>
          <p:nvPr/>
        </p:nvSpPr>
        <p:spPr>
          <a:xfrm>
            <a:off x="5323935" y="8198073"/>
            <a:ext cx="4177492"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15" name="Rounded Rectangle 14">
            <a:extLst>
              <a:ext uri="{FF2B5EF4-FFF2-40B4-BE49-F238E27FC236}">
                <a16:creationId xmlns:a16="http://schemas.microsoft.com/office/drawing/2014/main" id="{F706AFDC-BA47-BB95-0F55-AD994A0E2959}"/>
              </a:ext>
            </a:extLst>
          </p:cNvPr>
          <p:cNvSpPr/>
          <p:nvPr/>
        </p:nvSpPr>
        <p:spPr>
          <a:xfrm>
            <a:off x="9540256" y="8198073"/>
            <a:ext cx="4272162"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16" name="Rounded Rectangle 15">
            <a:extLst>
              <a:ext uri="{FF2B5EF4-FFF2-40B4-BE49-F238E27FC236}">
                <a16:creationId xmlns:a16="http://schemas.microsoft.com/office/drawing/2014/main" id="{9B92595E-8F6E-805B-D812-71D1751D82F6}"/>
              </a:ext>
            </a:extLst>
          </p:cNvPr>
          <p:cNvSpPr/>
          <p:nvPr/>
        </p:nvSpPr>
        <p:spPr>
          <a:xfrm>
            <a:off x="13832959" y="8198073"/>
            <a:ext cx="4272162" cy="540166"/>
          </a:xfrm>
          <a:prstGeom prst="roundRect">
            <a:avLst/>
          </a:prstGeom>
          <a:solidFill>
            <a:srgbClr val="EAD4B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UTS CLIMATE-FIRST </a:t>
            </a:r>
          </a:p>
        </p:txBody>
      </p:sp>
      <p:sp>
        <p:nvSpPr>
          <p:cNvPr id="2" name="TextBox 1">
            <a:extLst>
              <a:ext uri="{FF2B5EF4-FFF2-40B4-BE49-F238E27FC236}">
                <a16:creationId xmlns:a16="http://schemas.microsoft.com/office/drawing/2014/main" id="{EA732781-B039-E181-4237-38D0506EA102}"/>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78C49405-2EE4-1C3C-F324-3ADD755BA401}"/>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7</a:t>
            </a:fld>
            <a:endParaRPr lang="en-FR">
              <a:solidFill>
                <a:schemeClr val="tx1"/>
              </a:solidFill>
            </a:endParaRPr>
          </a:p>
        </p:txBody>
      </p:sp>
    </p:spTree>
    <p:extLst>
      <p:ext uri="{BB962C8B-B14F-4D97-AF65-F5344CB8AC3E}">
        <p14:creationId xmlns:p14="http://schemas.microsoft.com/office/powerpoint/2010/main" val="2938665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A0BD4-B95D-4499-3F9D-B1EB1B387630}"/>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01BC0C08-C22E-CAE4-ADE4-F50D6F4FC55A}"/>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8" name="TextBox 27">
            <a:extLst>
              <a:ext uri="{FF2B5EF4-FFF2-40B4-BE49-F238E27FC236}">
                <a16:creationId xmlns:a16="http://schemas.microsoft.com/office/drawing/2014/main" id="{23A9A025-8494-8B12-1962-4A0493A8378A}"/>
              </a:ext>
            </a:extLst>
          </p:cNvPr>
          <p:cNvSpPr txBox="1"/>
          <p:nvPr/>
        </p:nvSpPr>
        <p:spPr>
          <a:xfrm>
            <a:off x="1441450" y="1478260"/>
            <a:ext cx="10051256" cy="1015663"/>
          </a:xfrm>
          <a:prstGeom prst="rect">
            <a:avLst/>
          </a:prstGeom>
          <a:noFill/>
        </p:spPr>
        <p:txBody>
          <a:bodyPr wrap="square">
            <a:spAutoFit/>
          </a:bodyPr>
          <a:lstStyle/>
          <a:p>
            <a:pPr algn="l"/>
            <a:r>
              <a:rPr lang="en-US" sz="6000" b="1" dirty="0">
                <a:latin typeface="Lato" panose="020F0502020204030203" pitchFamily="34" charset="0"/>
                <a:ea typeface="Lato" panose="020F0502020204030203" pitchFamily="34" charset="0"/>
                <a:cs typeface="Lato" panose="020F0502020204030203" pitchFamily="34" charset="0"/>
              </a:rPr>
              <a:t>Transformative </a:t>
            </a:r>
            <a:endParaRPr lang="en-IE"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Picture 2" descr="A drawing of a truck and a truck&#10;&#10;Description automatically generated">
            <a:extLst>
              <a:ext uri="{FF2B5EF4-FFF2-40B4-BE49-F238E27FC236}">
                <a16:creationId xmlns:a16="http://schemas.microsoft.com/office/drawing/2014/main" id="{C8B9880E-CFFD-F117-4C1B-6720661EF660}"/>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4341" t="25044" r="3059" b="25043"/>
          <a:stretch/>
        </p:blipFill>
        <p:spPr>
          <a:xfrm>
            <a:off x="1225092" y="3416204"/>
            <a:ext cx="16880029" cy="4389121"/>
          </a:xfrm>
          <a:prstGeom prst="rect">
            <a:avLst/>
          </a:prstGeom>
          <a:ln>
            <a:solidFill>
              <a:schemeClr val="bg1"/>
            </a:solidFill>
          </a:ln>
        </p:spPr>
      </p:pic>
      <p:sp>
        <p:nvSpPr>
          <p:cNvPr id="7" name="Rounded Rectangle 6">
            <a:extLst>
              <a:ext uri="{FF2B5EF4-FFF2-40B4-BE49-F238E27FC236}">
                <a16:creationId xmlns:a16="http://schemas.microsoft.com/office/drawing/2014/main" id="{A7AADFEF-4989-7664-2B61-83130CF7E9C7}"/>
              </a:ext>
            </a:extLst>
          </p:cNvPr>
          <p:cNvSpPr/>
          <p:nvPr/>
        </p:nvSpPr>
        <p:spPr>
          <a:xfrm>
            <a:off x="1225092" y="7900382"/>
            <a:ext cx="4718508" cy="1133890"/>
          </a:xfrm>
          <a:prstGeom prst="roundRect">
            <a:avLst/>
          </a:prstGeom>
          <a:solidFill>
            <a:srgbClr val="234B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effectLst/>
                <a:latin typeface="Lato" panose="020F0502020204030203" pitchFamily="34" charset="0"/>
                <a:ea typeface="Lato" panose="020F0502020204030203" pitchFamily="34" charset="0"/>
                <a:cs typeface="Lato" panose="020F0502020204030203" pitchFamily="34" charset="0"/>
              </a:rPr>
              <a:t>PERCEPTION &amp; </a:t>
            </a:r>
            <a:r>
              <a:rPr lang="en-US" sz="2600" dirty="0">
                <a:solidFill>
                  <a:schemeClr val="bg1"/>
                </a:solidFill>
                <a:latin typeface="Lato" panose="020F0502020204030203" pitchFamily="34" charset="0"/>
                <a:ea typeface="Lato" panose="020F0502020204030203" pitchFamily="34" charset="0"/>
                <a:cs typeface="Lato" panose="020F0502020204030203" pitchFamily="34" charset="0"/>
              </a:rPr>
              <a:t>ACCEPTANCE </a:t>
            </a:r>
            <a:r>
              <a:rPr lang="en-US" sz="2600" dirty="0">
                <a:solidFill>
                  <a:schemeClr val="bg1"/>
                </a:solidFill>
                <a:effectLst/>
                <a:latin typeface="Lato" panose="020F0502020204030203" pitchFamily="34" charset="0"/>
                <a:ea typeface="Lato" panose="020F0502020204030203" pitchFamily="34" charset="0"/>
                <a:cs typeface="Lato" panose="020F0502020204030203" pitchFamily="34" charset="0"/>
              </a:rPr>
              <a:t>STUDY </a:t>
            </a:r>
            <a:endParaRPr lang="en-US" sz="2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7" name="Rounded Rectangle 16">
            <a:extLst>
              <a:ext uri="{FF2B5EF4-FFF2-40B4-BE49-F238E27FC236}">
                <a16:creationId xmlns:a16="http://schemas.microsoft.com/office/drawing/2014/main" id="{7C985FA6-DA41-59E5-37FA-D0139B735EAA}"/>
              </a:ext>
            </a:extLst>
          </p:cNvPr>
          <p:cNvSpPr/>
          <p:nvPr/>
        </p:nvSpPr>
        <p:spPr>
          <a:xfrm>
            <a:off x="11344451" y="7900381"/>
            <a:ext cx="6760669" cy="1407742"/>
          </a:xfrm>
          <a:prstGeom prst="roundRect">
            <a:avLst/>
          </a:prstGeom>
          <a:solidFill>
            <a:srgbClr val="234B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effectLst/>
                <a:latin typeface="Lato" panose="020F0502020204030203" pitchFamily="34" charset="0"/>
                <a:ea typeface="Lato" panose="020F0502020204030203" pitchFamily="34" charset="0"/>
                <a:cs typeface="Lato" panose="020F0502020204030203" pitchFamily="34" charset="0"/>
              </a:rPr>
              <a:t>MARKET DRIVEN APPROACH FOR SELECTION OF FECAL SLUDGE TREATMENT PRODUCT</a:t>
            </a:r>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B16A29D4-487A-6901-31BC-6AC11AC462E4}"/>
              </a:ext>
            </a:extLst>
          </p:cNvPr>
          <p:cNvSpPr txBox="1"/>
          <p:nvPr/>
        </p:nvSpPr>
        <p:spPr>
          <a:xfrm>
            <a:off x="882282" y="10664021"/>
            <a:ext cx="13531808" cy="477054"/>
          </a:xfrm>
          <a:prstGeom prst="rect">
            <a:avLst/>
          </a:prstGeom>
          <a:noFill/>
        </p:spPr>
        <p:txBody>
          <a:bodyPr wrap="square">
            <a:spAutoFit/>
          </a:bodyPr>
          <a:lstStyle/>
          <a:p>
            <a:r>
              <a:rPr lang="en-US" sz="2500" noProof="0" dirty="0">
                <a:solidFill>
                  <a:schemeClr val="bg1"/>
                </a:solidFill>
                <a:latin typeface="Lato" panose="020F0502020204030203" pitchFamily="34" charset="77"/>
              </a:rPr>
              <a:t>Training of Trainers on Climate-Sanitation Nexus – Climate-SMART Sanitation Assessment</a:t>
            </a:r>
          </a:p>
        </p:txBody>
      </p:sp>
      <p:sp>
        <p:nvSpPr>
          <p:cNvPr id="4" name="Slide Number Placeholder 11">
            <a:extLst>
              <a:ext uri="{FF2B5EF4-FFF2-40B4-BE49-F238E27FC236}">
                <a16:creationId xmlns:a16="http://schemas.microsoft.com/office/drawing/2014/main" id="{830589A2-872D-FDF9-DF8F-4D16DE5EFBB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8</a:t>
            </a:fld>
            <a:endParaRPr lang="en-FR">
              <a:solidFill>
                <a:schemeClr val="tx1"/>
              </a:solidFill>
            </a:endParaRPr>
          </a:p>
        </p:txBody>
      </p:sp>
    </p:spTree>
    <p:extLst>
      <p:ext uri="{BB962C8B-B14F-4D97-AF65-F5344CB8AC3E}">
        <p14:creationId xmlns:p14="http://schemas.microsoft.com/office/powerpoint/2010/main" val="2800319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891937" y="464654"/>
            <a:ext cx="1391548" cy="566928"/>
          </a:xfrm>
          <a:prstGeom prst="rect">
            <a:avLst/>
          </a:prstGeom>
        </p:spPr>
      </p:pic>
      <p:sp>
        <p:nvSpPr>
          <p:cNvPr id="2" name="TextBox 1">
            <a:extLst>
              <a:ext uri="{FF2B5EF4-FFF2-40B4-BE49-F238E27FC236}">
                <a16:creationId xmlns:a16="http://schemas.microsoft.com/office/drawing/2014/main" id="{E0BC0956-6340-07A5-5A1A-CC8ACE97209F}"/>
              </a:ext>
            </a:extLst>
          </p:cNvPr>
          <p:cNvSpPr txBox="1"/>
          <p:nvPr/>
        </p:nvSpPr>
        <p:spPr>
          <a:xfrm>
            <a:off x="2609624" y="1779544"/>
            <a:ext cx="10058400" cy="2646878"/>
          </a:xfrm>
          <a:prstGeom prst="rect">
            <a:avLst/>
          </a:prstGeom>
          <a:noFill/>
        </p:spPr>
        <p:txBody>
          <a:bodyPr wrap="square">
            <a:spAutoFit/>
          </a:bodyPr>
          <a:lstStyle/>
          <a:p>
            <a:r>
              <a:rPr lang="de-DE" sz="16600" dirty="0">
                <a:solidFill>
                  <a:schemeClr val="bg1"/>
                </a:solidFill>
                <a:latin typeface="Lato" panose="020F0502020204030203" pitchFamily="34" charset="0"/>
                <a:ea typeface="Lato" panose="020F0502020204030203" pitchFamily="34" charset="0"/>
                <a:cs typeface="Lato" panose="020F0502020204030203" pitchFamily="34" charset="0"/>
              </a:rPr>
              <a:t>2.</a:t>
            </a:r>
            <a:endParaRPr lang="en-PT" sz="271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70EF4DFE-0382-05E3-00C5-FBDE53632084}"/>
              </a:ext>
            </a:extLst>
          </p:cNvPr>
          <p:cNvSpPr txBox="1"/>
          <p:nvPr/>
        </p:nvSpPr>
        <p:spPr>
          <a:xfrm>
            <a:off x="5651124" y="2041154"/>
            <a:ext cx="12777551" cy="3139321"/>
          </a:xfrm>
          <a:prstGeom prst="rect">
            <a:avLst/>
          </a:prstGeom>
          <a:noFill/>
        </p:spPr>
        <p:txBody>
          <a:bodyPr wrap="square" rtlCol="0">
            <a:spAutoFit/>
          </a:bodyPr>
          <a:lstStyle/>
          <a:p>
            <a:r>
              <a:rPr lang="en-GB" sz="6600" b="1" dirty="0">
                <a:solidFill>
                  <a:schemeClr val="bg1"/>
                </a:solidFill>
                <a:latin typeface="Lato" panose="020F0502020204030203" pitchFamily="34" charset="0"/>
                <a:ea typeface="Lato" panose="020F0502020204030203" pitchFamily="34" charset="0"/>
                <a:cs typeface="Lato" panose="020F0502020204030203" pitchFamily="34" charset="0"/>
              </a:rPr>
              <a:t>HOW TO APPLY THE CLIMATE-SMART SANITATION APPROACH ON TECHNOLOGY</a:t>
            </a:r>
          </a:p>
        </p:txBody>
      </p:sp>
      <p:sp>
        <p:nvSpPr>
          <p:cNvPr id="4" name="Picture Placeholder 3">
            <a:extLst>
              <a:ext uri="{FF2B5EF4-FFF2-40B4-BE49-F238E27FC236}">
                <a16:creationId xmlns:a16="http://schemas.microsoft.com/office/drawing/2014/main" id="{4EF1817A-C998-3438-278C-21F694180955}"/>
              </a:ext>
            </a:extLst>
          </p:cNvPr>
          <p:cNvSpPr>
            <a:spLocks noGrp="1"/>
          </p:cNvSpPr>
          <p:nvPr>
            <p:ph type="pic" sz="quarter" idx="10"/>
          </p:nvPr>
        </p:nvSpPr>
        <p:spPr/>
        <p:txBody>
          <a:bodyPr/>
          <a:lstStyle/>
          <a:p>
            <a:endParaRPr lang="en-US"/>
          </a:p>
        </p:txBody>
      </p:sp>
      <p:pic>
        <p:nvPicPr>
          <p:cNvPr id="3" name="Picture Placeholder 33" descr="A truck with a pipe going through a tank&#10;&#10;Description automatically generated with medium confidence">
            <a:extLst>
              <a:ext uri="{FF2B5EF4-FFF2-40B4-BE49-F238E27FC236}">
                <a16:creationId xmlns:a16="http://schemas.microsoft.com/office/drawing/2014/main" id="{DD8FDEB1-8913-B0AF-8CCC-6E15D5BC7890}"/>
              </a:ext>
            </a:extLst>
          </p:cNvPr>
          <p:cNvPicPr>
            <a:picLocks noChangeAspect="1"/>
          </p:cNvPicPr>
          <p:nvPr/>
        </p:nvPicPr>
        <p:blipFill>
          <a:blip r:embed="rId4">
            <a:extLst>
              <a:ext uri="{28A0092B-C50C-407E-A947-70E740481C1C}">
                <a14:useLocalDpi xmlns:a14="http://schemas.microsoft.com/office/drawing/2010/main" val="0"/>
              </a:ext>
            </a:extLst>
          </a:blip>
          <a:srcRect l="886" t="27775" b="28660"/>
          <a:stretch/>
        </p:blipFill>
        <p:spPr>
          <a:xfrm>
            <a:off x="0" y="5807075"/>
            <a:ext cx="20104100" cy="5502275"/>
          </a:xfrm>
          <a:prstGeom prst="rect">
            <a:avLst/>
          </a:prstGeom>
          <a:noFill/>
        </p:spPr>
      </p:pic>
    </p:spTree>
    <p:extLst>
      <p:ext uri="{BB962C8B-B14F-4D97-AF65-F5344CB8AC3E}">
        <p14:creationId xmlns:p14="http://schemas.microsoft.com/office/powerpoint/2010/main" val="296250155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10.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11.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12.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2.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3.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4.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5.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6.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7.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8.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ppt/theme/themeOverride9.xml><?xml version="1.0" encoding="utf-8"?>
<a:themeOverride xmlns:a="http://schemas.openxmlformats.org/drawingml/2006/main">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Props1.xml><?xml version="1.0" encoding="utf-8"?>
<ds:datastoreItem xmlns:ds="http://schemas.openxmlformats.org/officeDocument/2006/customXml" ds:itemID="{96BE4766-0D4C-42AF-BABE-59BA1193CC9D}"/>
</file>

<file path=customXml/itemProps2.xml><?xml version="1.0" encoding="utf-8"?>
<ds:datastoreItem xmlns:ds="http://schemas.openxmlformats.org/officeDocument/2006/customXml" ds:itemID="{101563B9-0E71-43EB-90C6-495EA5E35B28}">
  <ds:schemaRefs>
    <ds:schemaRef ds:uri="http://schemas.microsoft.com/sharepoint/v3/contenttype/forms"/>
  </ds:schemaRefs>
</ds:datastoreItem>
</file>

<file path=customXml/itemProps3.xml><?xml version="1.0" encoding="utf-8"?>
<ds:datastoreItem xmlns:ds="http://schemas.openxmlformats.org/officeDocument/2006/customXml" ds:itemID="{3981A023-7298-4526-8A46-37FAC96D0C80}">
  <ds:schemaRefs>
    <ds:schemaRef ds:uri="http://schemas.microsoft.com/office/infopath/2007/PartnerControls"/>
    <ds:schemaRef ds:uri="fb8c4722-8444-49f8-8256-7a94408702c6"/>
    <ds:schemaRef ds:uri="http://purl.org/dc/elements/1.1/"/>
    <ds:schemaRef ds:uri="http://schemas.microsoft.com/office/2006/documentManagement/types"/>
    <ds:schemaRef ds:uri="http://purl.org/dc/terms/"/>
    <ds:schemaRef ds:uri="2bc881f8-4278-4867-b426-cb4fc2a8ea98"/>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2268</TotalTime>
  <Words>3048</Words>
  <Application>Microsoft Macintosh PowerPoint</Application>
  <PresentationFormat>Custom</PresentationFormat>
  <Paragraphs>557</Paragraphs>
  <Slides>39</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Courier New</vt:lpstr>
      <vt:lpstr>Arial Black</vt:lpstr>
      <vt:lpstr>Aptos</vt:lpstr>
      <vt:lpstr>Chalkduster</vt:lpstr>
      <vt:lpstr>Arial</vt:lpstr>
      <vt:lpstr>Lato</vt:lpstr>
      <vt:lpstr>Lato ExtraBold</vt:lpstr>
      <vt:lpstr>Lato Light</vt:lpstr>
      <vt:lpstr>Lato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 Pierre Bucyensenge</dc:creator>
  <cp:lastModifiedBy>Marie Reysset</cp:lastModifiedBy>
  <cp:revision>32</cp:revision>
  <dcterms:created xsi:type="dcterms:W3CDTF">2025-03-19T17:39:14Z</dcterms:created>
  <dcterms:modified xsi:type="dcterms:W3CDTF">2025-06-23T14:02:19Z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