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78" r:id="rId5"/>
    <p:sldId id="279" r:id="rId6"/>
    <p:sldId id="277" r:id="rId7"/>
    <p:sldId id="289" r:id="rId8"/>
    <p:sldId id="304" r:id="rId9"/>
    <p:sldId id="303" r:id="rId10"/>
    <p:sldId id="284" r:id="rId11"/>
    <p:sldId id="290" r:id="rId12"/>
    <p:sldId id="299" r:id="rId13"/>
    <p:sldId id="300" r:id="rId14"/>
    <p:sldId id="305" r:id="rId15"/>
    <p:sldId id="287" r:id="rId16"/>
    <p:sldId id="306" r:id="rId17"/>
    <p:sldId id="273" r:id="rId18"/>
    <p:sldId id="307" r:id="rId19"/>
    <p:sldId id="354" r:id="rId20"/>
    <p:sldId id="276" r:id="rId21"/>
  </p:sldIdLst>
  <p:sldSz cx="20104100" cy="11309350"/>
  <p:notesSz cx="20104100" cy="11309350"/>
  <p:embeddedFontLst>
    <p:embeddedFont>
      <p:font typeface="Arial Black" panose="020B0604020202020204" pitchFamily="34" charset="0"/>
      <p:bold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4" pitchFamily="34" charset="0"/>
      <p:bold r:id="rId28"/>
      <p:italic r:id="rId29"/>
      <p:boldItalic r:id="rId30"/>
    </p:embeddedFont>
    <p:embeddedFont>
      <p:font typeface="Lato ExtraBold" panose="020F0502020204030204" pitchFamily="34" charset="0"/>
      <p:bold r:id="rId31"/>
      <p:italic r:id="rId32"/>
      <p:boldItalic r:id="rId33"/>
    </p:embeddedFont>
    <p:embeddedFont>
      <p:font typeface="Lato Light" panose="020F0302020204030204" pitchFamily="34" charset="0"/>
      <p:regular r:id="rId34"/>
      <p:italic r:id="rId35"/>
    </p:embeddedFont>
    <p:embeddedFont>
      <p:font typeface="Titillium Web SemiBold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11B"/>
    <a:srgbClr val="0E8972"/>
    <a:srgbClr val="004A80"/>
    <a:srgbClr val="08B89D"/>
    <a:srgbClr val="E584B6"/>
    <a:srgbClr val="00B3E3"/>
    <a:srgbClr val="69BCDD"/>
    <a:srgbClr val="945874"/>
    <a:srgbClr val="EF495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0057B-87C7-354C-936D-9F531F4D7C21}" v="10" dt="2025-06-23T13:58:01.3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90"/>
    <p:restoredTop sz="94673"/>
  </p:normalViewPr>
  <p:slideViewPr>
    <p:cSldViewPr snapToGrid="0">
      <p:cViewPr varScale="1">
        <p:scale>
          <a:sx n="56" d="100"/>
          <a:sy n="56" d="100"/>
        </p:scale>
        <p:origin x="1288" y="51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eysset" userId="da34172a-9a3d-4507-a76d-9da88a77cce9" providerId="ADAL" clId="{12C37EDE-37C0-5143-A5B8-0544FBC25CA9}"/>
    <pc:docChg chg="custSel addSld modSld">
      <pc:chgData name="Marie Reysset" userId="da34172a-9a3d-4507-a76d-9da88a77cce9" providerId="ADAL" clId="{12C37EDE-37C0-5143-A5B8-0544FBC25CA9}" dt="2025-06-04T20:38:47.362" v="41"/>
      <pc:docMkLst>
        <pc:docMk/>
      </pc:docMkLst>
      <pc:sldChg chg="modSp mod">
        <pc:chgData name="Marie Reysset" userId="da34172a-9a3d-4507-a76d-9da88a77cce9" providerId="ADAL" clId="{12C37EDE-37C0-5143-A5B8-0544FBC25CA9}" dt="2025-06-04T20:03:26.618" v="39" actId="790"/>
        <pc:sldMkLst>
          <pc:docMk/>
          <pc:sldMk cId="3159776870" sldId="273"/>
        </pc:sldMkLst>
        <pc:spChg chg="mod">
          <ac:chgData name="Marie Reysset" userId="da34172a-9a3d-4507-a76d-9da88a77cce9" providerId="ADAL" clId="{12C37EDE-37C0-5143-A5B8-0544FBC25CA9}" dt="2025-06-04T20:03:26.618" v="39" actId="790"/>
          <ac:spMkLst>
            <pc:docMk/>
            <pc:sldMk cId="3159776870" sldId="273"/>
            <ac:spMk id="2" creationId="{684C8B1E-921B-2A90-2A0A-DFA007692DCD}"/>
          </ac:spMkLst>
        </pc:spChg>
        <pc:spChg chg="mod">
          <ac:chgData name="Marie Reysset" userId="da34172a-9a3d-4507-a76d-9da88a77cce9" providerId="ADAL" clId="{12C37EDE-37C0-5143-A5B8-0544FBC25CA9}" dt="2025-06-04T20:03:26.618" v="39" actId="790"/>
          <ac:spMkLst>
            <pc:docMk/>
            <pc:sldMk cId="3159776870" sldId="273"/>
            <ac:spMk id="5" creationId="{CBBEDC49-76C6-690A-9C62-6ACD600D39F6}"/>
          </ac:spMkLst>
        </pc:spChg>
      </pc:sldChg>
      <pc:sldChg chg="modSp mod">
        <pc:chgData name="Marie Reysset" userId="da34172a-9a3d-4507-a76d-9da88a77cce9" providerId="ADAL" clId="{12C37EDE-37C0-5143-A5B8-0544FBC25CA9}" dt="2025-06-04T20:00:07.981" v="26" actId="790"/>
        <pc:sldMkLst>
          <pc:docMk/>
          <pc:sldMk cId="1681371921" sldId="279"/>
        </pc:sldMkLst>
        <pc:spChg chg="mod">
          <ac:chgData name="Marie Reysset" userId="da34172a-9a3d-4507-a76d-9da88a77cce9" providerId="ADAL" clId="{12C37EDE-37C0-5143-A5B8-0544FBC25CA9}" dt="2025-06-04T20:00:07.981" v="26" actId="790"/>
          <ac:spMkLst>
            <pc:docMk/>
            <pc:sldMk cId="1681371921" sldId="279"/>
            <ac:spMk id="20" creationId="{EE738252-7B87-80FD-F8BD-9229BB3C6BB1}"/>
          </ac:spMkLst>
        </pc:spChg>
      </pc:sldChg>
      <pc:sldChg chg="modSp mod">
        <pc:chgData name="Marie Reysset" userId="da34172a-9a3d-4507-a76d-9da88a77cce9" providerId="ADAL" clId="{12C37EDE-37C0-5143-A5B8-0544FBC25CA9}" dt="2025-06-04T20:00:42.908" v="27" actId="790"/>
        <pc:sldMkLst>
          <pc:docMk/>
          <pc:sldMk cId="2751817820" sldId="289"/>
        </pc:sldMkLst>
        <pc:spChg chg="mod">
          <ac:chgData name="Marie Reysset" userId="da34172a-9a3d-4507-a76d-9da88a77cce9" providerId="ADAL" clId="{12C37EDE-37C0-5143-A5B8-0544FBC25CA9}" dt="2025-06-04T20:00:42.908" v="27" actId="790"/>
          <ac:spMkLst>
            <pc:docMk/>
            <pc:sldMk cId="2751817820" sldId="289"/>
            <ac:spMk id="2" creationId="{1F7E3607-3473-A010-0397-1D4A2F4327B0}"/>
          </ac:spMkLst>
        </pc:spChg>
        <pc:spChg chg="mod">
          <ac:chgData name="Marie Reysset" userId="da34172a-9a3d-4507-a76d-9da88a77cce9" providerId="ADAL" clId="{12C37EDE-37C0-5143-A5B8-0544FBC25CA9}" dt="2025-06-04T20:00:42.908" v="27" actId="790"/>
          <ac:spMkLst>
            <pc:docMk/>
            <pc:sldMk cId="2751817820" sldId="289"/>
            <ac:spMk id="23" creationId="{09412DD8-C4CF-AE49-492A-D63F6FF91F4E}"/>
          </ac:spMkLst>
        </pc:spChg>
      </pc:sldChg>
      <pc:sldChg chg="modSp mod">
        <pc:chgData name="Marie Reysset" userId="da34172a-9a3d-4507-a76d-9da88a77cce9" providerId="ADAL" clId="{12C37EDE-37C0-5143-A5B8-0544FBC25CA9}" dt="2025-06-04T20:02:00.077" v="32" actId="790"/>
        <pc:sldMkLst>
          <pc:docMk/>
          <pc:sldMk cId="564152385" sldId="290"/>
        </pc:sldMkLst>
        <pc:spChg chg="mod">
          <ac:chgData name="Marie Reysset" userId="da34172a-9a3d-4507-a76d-9da88a77cce9" providerId="ADAL" clId="{12C37EDE-37C0-5143-A5B8-0544FBC25CA9}" dt="2025-06-04T20:01:53.173" v="31" actId="790"/>
          <ac:spMkLst>
            <pc:docMk/>
            <pc:sldMk cId="564152385" sldId="290"/>
            <ac:spMk id="4" creationId="{08C234A5-6C7D-2FD3-DBC6-F48292565D71}"/>
          </ac:spMkLst>
        </pc:spChg>
        <pc:spChg chg="mod">
          <ac:chgData name="Marie Reysset" userId="da34172a-9a3d-4507-a76d-9da88a77cce9" providerId="ADAL" clId="{12C37EDE-37C0-5143-A5B8-0544FBC25CA9}" dt="2025-06-04T20:02:00.077" v="32" actId="790"/>
          <ac:spMkLst>
            <pc:docMk/>
            <pc:sldMk cId="564152385" sldId="290"/>
            <ac:spMk id="5" creationId="{FB9B8CDC-483A-0CD2-9B46-79A936B36235}"/>
          </ac:spMkLst>
        </pc:spChg>
      </pc:sldChg>
      <pc:sldChg chg="modSp mod">
        <pc:chgData name="Marie Reysset" userId="da34172a-9a3d-4507-a76d-9da88a77cce9" providerId="ADAL" clId="{12C37EDE-37C0-5143-A5B8-0544FBC25CA9}" dt="2025-06-04T20:02:17.510" v="33" actId="790"/>
        <pc:sldMkLst>
          <pc:docMk/>
          <pc:sldMk cId="2599261599" sldId="299"/>
        </pc:sldMkLst>
        <pc:spChg chg="mod">
          <ac:chgData name="Marie Reysset" userId="da34172a-9a3d-4507-a76d-9da88a77cce9" providerId="ADAL" clId="{12C37EDE-37C0-5143-A5B8-0544FBC25CA9}" dt="2025-06-04T20:02:17.510" v="33" actId="790"/>
          <ac:spMkLst>
            <pc:docMk/>
            <pc:sldMk cId="2599261599" sldId="299"/>
            <ac:spMk id="3" creationId="{40054F63-D137-A7D7-F34F-0C76ECF7AABA}"/>
          </ac:spMkLst>
        </pc:spChg>
        <pc:spChg chg="mod">
          <ac:chgData name="Marie Reysset" userId="da34172a-9a3d-4507-a76d-9da88a77cce9" providerId="ADAL" clId="{12C37EDE-37C0-5143-A5B8-0544FBC25CA9}" dt="2025-06-04T20:02:17.510" v="33" actId="790"/>
          <ac:spMkLst>
            <pc:docMk/>
            <pc:sldMk cId="2599261599" sldId="299"/>
            <ac:spMk id="7" creationId="{6F020347-BB31-8E20-2003-D7433E130134}"/>
          </ac:spMkLst>
        </pc:spChg>
      </pc:sldChg>
      <pc:sldChg chg="modSp mod">
        <pc:chgData name="Marie Reysset" userId="da34172a-9a3d-4507-a76d-9da88a77cce9" providerId="ADAL" clId="{12C37EDE-37C0-5143-A5B8-0544FBC25CA9}" dt="2025-06-04T20:02:31.145" v="34" actId="790"/>
        <pc:sldMkLst>
          <pc:docMk/>
          <pc:sldMk cId="2620182186" sldId="300"/>
        </pc:sldMkLst>
        <pc:spChg chg="mod">
          <ac:chgData name="Marie Reysset" userId="da34172a-9a3d-4507-a76d-9da88a77cce9" providerId="ADAL" clId="{12C37EDE-37C0-5143-A5B8-0544FBC25CA9}" dt="2025-06-04T20:02:31.145" v="34" actId="790"/>
          <ac:spMkLst>
            <pc:docMk/>
            <pc:sldMk cId="2620182186" sldId="300"/>
            <ac:spMk id="3" creationId="{9ACAEFF2-2D1C-B7EB-7124-397771B9236C}"/>
          </ac:spMkLst>
        </pc:spChg>
        <pc:spChg chg="mod">
          <ac:chgData name="Marie Reysset" userId="da34172a-9a3d-4507-a76d-9da88a77cce9" providerId="ADAL" clId="{12C37EDE-37C0-5143-A5B8-0544FBC25CA9}" dt="2025-06-04T20:02:31.145" v="34" actId="790"/>
          <ac:spMkLst>
            <pc:docMk/>
            <pc:sldMk cId="2620182186" sldId="300"/>
            <ac:spMk id="6" creationId="{0ADD8156-79B4-1CF1-99A5-70306DC32E62}"/>
          </ac:spMkLst>
        </pc:spChg>
      </pc:sldChg>
      <pc:sldChg chg="modSp mod">
        <pc:chgData name="Marie Reysset" userId="da34172a-9a3d-4507-a76d-9da88a77cce9" providerId="ADAL" clId="{12C37EDE-37C0-5143-A5B8-0544FBC25CA9}" dt="2025-06-04T20:01:37.855" v="30" actId="790"/>
        <pc:sldMkLst>
          <pc:docMk/>
          <pc:sldMk cId="134749958" sldId="303"/>
        </pc:sldMkLst>
        <pc:spChg chg="mod">
          <ac:chgData name="Marie Reysset" userId="da34172a-9a3d-4507-a76d-9da88a77cce9" providerId="ADAL" clId="{12C37EDE-37C0-5143-A5B8-0544FBC25CA9}" dt="2025-06-04T20:01:37.855" v="30" actId="790"/>
          <ac:spMkLst>
            <pc:docMk/>
            <pc:sldMk cId="134749958" sldId="303"/>
            <ac:spMk id="2" creationId="{7470D886-3696-BD2F-7CA1-AA093612D566}"/>
          </ac:spMkLst>
        </pc:spChg>
        <pc:spChg chg="mod">
          <ac:chgData name="Marie Reysset" userId="da34172a-9a3d-4507-a76d-9da88a77cce9" providerId="ADAL" clId="{12C37EDE-37C0-5143-A5B8-0544FBC25CA9}" dt="2025-06-04T20:01:37.855" v="30" actId="790"/>
          <ac:spMkLst>
            <pc:docMk/>
            <pc:sldMk cId="134749958" sldId="303"/>
            <ac:spMk id="18" creationId="{81D20993-F034-52A2-9427-82E4E557F722}"/>
          </ac:spMkLst>
        </pc:spChg>
      </pc:sldChg>
      <pc:sldChg chg="modSp mod">
        <pc:chgData name="Marie Reysset" userId="da34172a-9a3d-4507-a76d-9da88a77cce9" providerId="ADAL" clId="{12C37EDE-37C0-5143-A5B8-0544FBC25CA9}" dt="2025-06-04T20:01:24.861" v="29" actId="790"/>
        <pc:sldMkLst>
          <pc:docMk/>
          <pc:sldMk cId="3353179721" sldId="304"/>
        </pc:sldMkLst>
        <pc:spChg chg="mod">
          <ac:chgData name="Marie Reysset" userId="da34172a-9a3d-4507-a76d-9da88a77cce9" providerId="ADAL" clId="{12C37EDE-37C0-5143-A5B8-0544FBC25CA9}" dt="2025-06-04T20:01:01.978" v="28" actId="790"/>
          <ac:spMkLst>
            <pc:docMk/>
            <pc:sldMk cId="3353179721" sldId="304"/>
            <ac:spMk id="2" creationId="{8DF7185F-7414-6EA0-0B62-5025DBEDB1A9}"/>
          </ac:spMkLst>
        </pc:spChg>
        <pc:spChg chg="mod">
          <ac:chgData name="Marie Reysset" userId="da34172a-9a3d-4507-a76d-9da88a77cce9" providerId="ADAL" clId="{12C37EDE-37C0-5143-A5B8-0544FBC25CA9}" dt="2025-06-04T20:01:01.978" v="28" actId="790"/>
          <ac:spMkLst>
            <pc:docMk/>
            <pc:sldMk cId="3353179721" sldId="304"/>
            <ac:spMk id="4" creationId="{12CF97C8-24BB-8994-E806-C77469EF32EB}"/>
          </ac:spMkLst>
        </pc:spChg>
        <pc:graphicFrameChg chg="modGraphic">
          <ac:chgData name="Marie Reysset" userId="da34172a-9a3d-4507-a76d-9da88a77cce9" providerId="ADAL" clId="{12C37EDE-37C0-5143-A5B8-0544FBC25CA9}" dt="2025-06-04T20:01:24.861" v="29" actId="790"/>
          <ac:graphicFrameMkLst>
            <pc:docMk/>
            <pc:sldMk cId="3353179721" sldId="304"/>
            <ac:graphicFrameMk id="3" creationId="{F8D44227-E701-8151-0465-AE8EDDEB6AA1}"/>
          </ac:graphicFrameMkLst>
        </pc:graphicFrameChg>
      </pc:sldChg>
      <pc:sldChg chg="modSp mod">
        <pc:chgData name="Marie Reysset" userId="da34172a-9a3d-4507-a76d-9da88a77cce9" providerId="ADAL" clId="{12C37EDE-37C0-5143-A5B8-0544FBC25CA9}" dt="2025-06-04T20:02:40.793" v="35" actId="790"/>
        <pc:sldMkLst>
          <pc:docMk/>
          <pc:sldMk cId="3481665319" sldId="305"/>
        </pc:sldMkLst>
        <pc:spChg chg="mod">
          <ac:chgData name="Marie Reysset" userId="da34172a-9a3d-4507-a76d-9da88a77cce9" providerId="ADAL" clId="{12C37EDE-37C0-5143-A5B8-0544FBC25CA9}" dt="2025-06-04T20:02:40.793" v="35" actId="790"/>
          <ac:spMkLst>
            <pc:docMk/>
            <pc:sldMk cId="3481665319" sldId="305"/>
            <ac:spMk id="2" creationId="{C0011956-EDA0-C16A-F234-F6C6195505B7}"/>
          </ac:spMkLst>
        </pc:spChg>
        <pc:spChg chg="mod">
          <ac:chgData name="Marie Reysset" userId="da34172a-9a3d-4507-a76d-9da88a77cce9" providerId="ADAL" clId="{12C37EDE-37C0-5143-A5B8-0544FBC25CA9}" dt="2025-06-04T20:02:40.793" v="35" actId="790"/>
          <ac:spMkLst>
            <pc:docMk/>
            <pc:sldMk cId="3481665319" sldId="305"/>
            <ac:spMk id="7" creationId="{E83FDB9F-7C2B-02C7-A016-98E5B44C2F87}"/>
          </ac:spMkLst>
        </pc:spChg>
      </pc:sldChg>
      <pc:sldChg chg="modSp mod">
        <pc:chgData name="Marie Reysset" userId="da34172a-9a3d-4507-a76d-9da88a77cce9" providerId="ADAL" clId="{12C37EDE-37C0-5143-A5B8-0544FBC25CA9}" dt="2025-06-04T20:03:04.456" v="38" actId="790"/>
        <pc:sldMkLst>
          <pc:docMk/>
          <pc:sldMk cId="717836159" sldId="306"/>
        </pc:sldMkLst>
        <pc:spChg chg="mod">
          <ac:chgData name="Marie Reysset" userId="da34172a-9a3d-4507-a76d-9da88a77cce9" providerId="ADAL" clId="{12C37EDE-37C0-5143-A5B8-0544FBC25CA9}" dt="2025-06-04T20:03:04.456" v="38" actId="790"/>
          <ac:spMkLst>
            <pc:docMk/>
            <pc:sldMk cId="717836159" sldId="306"/>
            <ac:spMk id="4" creationId="{2DD58621-41B0-C409-8EEA-9D1DAB0E252D}"/>
          </ac:spMkLst>
        </pc:spChg>
        <pc:spChg chg="mod">
          <ac:chgData name="Marie Reysset" userId="da34172a-9a3d-4507-a76d-9da88a77cce9" providerId="ADAL" clId="{12C37EDE-37C0-5143-A5B8-0544FBC25CA9}" dt="2025-06-04T20:03:04.456" v="38" actId="790"/>
          <ac:spMkLst>
            <pc:docMk/>
            <pc:sldMk cId="717836159" sldId="306"/>
            <ac:spMk id="5" creationId="{7AF87FEC-7E0F-5C3A-D204-E6F212F4561E}"/>
          </ac:spMkLst>
        </pc:spChg>
      </pc:sldChg>
      <pc:sldChg chg="modSp mod">
        <pc:chgData name="Marie Reysset" userId="da34172a-9a3d-4507-a76d-9da88a77cce9" providerId="ADAL" clId="{12C37EDE-37C0-5143-A5B8-0544FBC25CA9}" dt="2025-06-04T20:03:37.247" v="40" actId="790"/>
        <pc:sldMkLst>
          <pc:docMk/>
          <pc:sldMk cId="3280169463" sldId="307"/>
        </pc:sldMkLst>
        <pc:spChg chg="mod">
          <ac:chgData name="Marie Reysset" userId="da34172a-9a3d-4507-a76d-9da88a77cce9" providerId="ADAL" clId="{12C37EDE-37C0-5143-A5B8-0544FBC25CA9}" dt="2025-06-04T20:03:37.247" v="40" actId="790"/>
          <ac:spMkLst>
            <pc:docMk/>
            <pc:sldMk cId="3280169463" sldId="307"/>
            <ac:spMk id="2" creationId="{32FAF237-8BF0-F518-4C1E-131FB8948101}"/>
          </ac:spMkLst>
        </pc:spChg>
        <pc:spChg chg="mod">
          <ac:chgData name="Marie Reysset" userId="da34172a-9a3d-4507-a76d-9da88a77cce9" providerId="ADAL" clId="{12C37EDE-37C0-5143-A5B8-0544FBC25CA9}" dt="2025-06-04T20:03:37.247" v="40" actId="790"/>
          <ac:spMkLst>
            <pc:docMk/>
            <pc:sldMk cId="3280169463" sldId="307"/>
            <ac:spMk id="5" creationId="{C7A3AEF1-3662-049C-44D5-CA654D6A5387}"/>
          </ac:spMkLst>
        </pc:spChg>
      </pc:sldChg>
      <pc:sldChg chg="add">
        <pc:chgData name="Marie Reysset" userId="da34172a-9a3d-4507-a76d-9da88a77cce9" providerId="ADAL" clId="{12C37EDE-37C0-5143-A5B8-0544FBC25CA9}" dt="2025-06-04T20:38:47.362" v="41"/>
        <pc:sldMkLst>
          <pc:docMk/>
          <pc:sldMk cId="369631078" sldId="354"/>
        </pc:sldMkLst>
      </pc:sldChg>
    </pc:docChg>
  </pc:docChgLst>
  <pc:docChgLst>
    <pc:chgData name="Marie Reysset" userId="da34172a-9a3d-4507-a76d-9da88a77cce9" providerId="ADAL" clId="{8880057B-87C7-354C-936D-9F531F4D7C21}"/>
    <pc:docChg chg="modSld">
      <pc:chgData name="Marie Reysset" userId="da34172a-9a3d-4507-a76d-9da88a77cce9" providerId="ADAL" clId="{8880057B-87C7-354C-936D-9F531F4D7C21}" dt="2025-06-23T20:32:43.498" v="14" actId="20577"/>
      <pc:docMkLst>
        <pc:docMk/>
      </pc:docMkLst>
      <pc:sldChg chg="addSp modSp">
        <pc:chgData name="Marie Reysset" userId="da34172a-9a3d-4507-a76d-9da88a77cce9" providerId="ADAL" clId="{8880057B-87C7-354C-936D-9F531F4D7C21}" dt="2025-06-23T13:57:59.086" v="9"/>
        <pc:sldMkLst>
          <pc:docMk/>
          <pc:sldMk cId="3159776870" sldId="273"/>
        </pc:sldMkLst>
        <pc:spChg chg="add mod">
          <ac:chgData name="Marie Reysset" userId="da34172a-9a3d-4507-a76d-9da88a77cce9" providerId="ADAL" clId="{8880057B-87C7-354C-936D-9F531F4D7C21}" dt="2025-06-23T13:57:59.086" v="9"/>
          <ac:spMkLst>
            <pc:docMk/>
            <pc:sldMk cId="3159776870" sldId="273"/>
            <ac:spMk id="7" creationId="{AB3C5E13-4D7A-881B-5D1A-334FB7CDCB9C}"/>
          </ac:spMkLst>
        </pc:spChg>
      </pc:sldChg>
      <pc:sldChg chg="addSp modSp mod">
        <pc:chgData name="Marie Reysset" userId="da34172a-9a3d-4507-a76d-9da88a77cce9" providerId="ADAL" clId="{8880057B-87C7-354C-936D-9F531F4D7C21}" dt="2025-06-23T13:57:37.334" v="1" actId="1036"/>
        <pc:sldMkLst>
          <pc:docMk/>
          <pc:sldMk cId="2751817820" sldId="289"/>
        </pc:sldMkLst>
        <pc:spChg chg="add mod">
          <ac:chgData name="Marie Reysset" userId="da34172a-9a3d-4507-a76d-9da88a77cce9" providerId="ADAL" clId="{8880057B-87C7-354C-936D-9F531F4D7C21}" dt="2025-06-23T13:57:37.334" v="1" actId="1036"/>
          <ac:spMkLst>
            <pc:docMk/>
            <pc:sldMk cId="2751817820" sldId="289"/>
            <ac:spMk id="3" creationId="{E663AF70-FC33-B0A5-0DBC-7A7C39E3B124}"/>
          </ac:spMkLst>
        </pc:spChg>
      </pc:sldChg>
      <pc:sldChg chg="addSp modSp">
        <pc:chgData name="Marie Reysset" userId="da34172a-9a3d-4507-a76d-9da88a77cce9" providerId="ADAL" clId="{8880057B-87C7-354C-936D-9F531F4D7C21}" dt="2025-06-23T13:57:46.218" v="4"/>
        <pc:sldMkLst>
          <pc:docMk/>
          <pc:sldMk cId="564152385" sldId="290"/>
        </pc:sldMkLst>
        <pc:spChg chg="add mod">
          <ac:chgData name="Marie Reysset" userId="da34172a-9a3d-4507-a76d-9da88a77cce9" providerId="ADAL" clId="{8880057B-87C7-354C-936D-9F531F4D7C21}" dt="2025-06-23T13:57:46.218" v="4"/>
          <ac:spMkLst>
            <pc:docMk/>
            <pc:sldMk cId="564152385" sldId="290"/>
            <ac:spMk id="6" creationId="{BFA47A8D-0CA3-8D8C-DBCF-0760F4E1B2AD}"/>
          </ac:spMkLst>
        </pc:spChg>
      </pc:sldChg>
      <pc:sldChg chg="addSp modSp">
        <pc:chgData name="Marie Reysset" userId="da34172a-9a3d-4507-a76d-9da88a77cce9" providerId="ADAL" clId="{8880057B-87C7-354C-936D-9F531F4D7C21}" dt="2025-06-23T13:57:48.284" v="5"/>
        <pc:sldMkLst>
          <pc:docMk/>
          <pc:sldMk cId="2599261599" sldId="299"/>
        </pc:sldMkLst>
        <pc:spChg chg="add mod">
          <ac:chgData name="Marie Reysset" userId="da34172a-9a3d-4507-a76d-9da88a77cce9" providerId="ADAL" clId="{8880057B-87C7-354C-936D-9F531F4D7C21}" dt="2025-06-23T13:57:48.284" v="5"/>
          <ac:spMkLst>
            <pc:docMk/>
            <pc:sldMk cId="2599261599" sldId="299"/>
            <ac:spMk id="5" creationId="{18907BCE-F7DF-1821-DB7A-D86C6926A273}"/>
          </ac:spMkLst>
        </pc:spChg>
      </pc:sldChg>
      <pc:sldChg chg="addSp modSp">
        <pc:chgData name="Marie Reysset" userId="da34172a-9a3d-4507-a76d-9da88a77cce9" providerId="ADAL" clId="{8880057B-87C7-354C-936D-9F531F4D7C21}" dt="2025-06-23T13:57:50.135" v="6"/>
        <pc:sldMkLst>
          <pc:docMk/>
          <pc:sldMk cId="2620182186" sldId="300"/>
        </pc:sldMkLst>
        <pc:spChg chg="add mod">
          <ac:chgData name="Marie Reysset" userId="da34172a-9a3d-4507-a76d-9da88a77cce9" providerId="ADAL" clId="{8880057B-87C7-354C-936D-9F531F4D7C21}" dt="2025-06-23T13:57:50.135" v="6"/>
          <ac:spMkLst>
            <pc:docMk/>
            <pc:sldMk cId="2620182186" sldId="300"/>
            <ac:spMk id="7" creationId="{CC971F7D-7454-7FDC-2C88-09DC3EBFEB32}"/>
          </ac:spMkLst>
        </pc:spChg>
      </pc:sldChg>
      <pc:sldChg chg="addSp modSp">
        <pc:chgData name="Marie Reysset" userId="da34172a-9a3d-4507-a76d-9da88a77cce9" providerId="ADAL" clId="{8880057B-87C7-354C-936D-9F531F4D7C21}" dt="2025-06-23T13:57:42.972" v="3"/>
        <pc:sldMkLst>
          <pc:docMk/>
          <pc:sldMk cId="134749958" sldId="303"/>
        </pc:sldMkLst>
        <pc:spChg chg="add mod">
          <ac:chgData name="Marie Reysset" userId="da34172a-9a3d-4507-a76d-9da88a77cce9" providerId="ADAL" clId="{8880057B-87C7-354C-936D-9F531F4D7C21}" dt="2025-06-23T13:57:42.972" v="3"/>
          <ac:spMkLst>
            <pc:docMk/>
            <pc:sldMk cId="134749958" sldId="303"/>
            <ac:spMk id="3" creationId="{85AB39D3-2E95-89EC-0213-D82952775B06}"/>
          </ac:spMkLst>
        </pc:spChg>
      </pc:sldChg>
      <pc:sldChg chg="addSp modSp">
        <pc:chgData name="Marie Reysset" userId="da34172a-9a3d-4507-a76d-9da88a77cce9" providerId="ADAL" clId="{8880057B-87C7-354C-936D-9F531F4D7C21}" dt="2025-06-23T13:57:40.256" v="2"/>
        <pc:sldMkLst>
          <pc:docMk/>
          <pc:sldMk cId="3353179721" sldId="304"/>
        </pc:sldMkLst>
        <pc:spChg chg="add mod">
          <ac:chgData name="Marie Reysset" userId="da34172a-9a3d-4507-a76d-9da88a77cce9" providerId="ADAL" clId="{8880057B-87C7-354C-936D-9F531F4D7C21}" dt="2025-06-23T13:57:40.256" v="2"/>
          <ac:spMkLst>
            <pc:docMk/>
            <pc:sldMk cId="3353179721" sldId="304"/>
            <ac:spMk id="5" creationId="{2BF84C3F-DD58-F0C1-CB9E-FF3BBA022F3E}"/>
          </ac:spMkLst>
        </pc:spChg>
      </pc:sldChg>
      <pc:sldChg chg="addSp modSp">
        <pc:chgData name="Marie Reysset" userId="da34172a-9a3d-4507-a76d-9da88a77cce9" providerId="ADAL" clId="{8880057B-87C7-354C-936D-9F531F4D7C21}" dt="2025-06-23T13:57:51.932" v="7"/>
        <pc:sldMkLst>
          <pc:docMk/>
          <pc:sldMk cId="3481665319" sldId="305"/>
        </pc:sldMkLst>
        <pc:spChg chg="add mod">
          <ac:chgData name="Marie Reysset" userId="da34172a-9a3d-4507-a76d-9da88a77cce9" providerId="ADAL" clId="{8880057B-87C7-354C-936D-9F531F4D7C21}" dt="2025-06-23T13:57:51.932" v="7"/>
          <ac:spMkLst>
            <pc:docMk/>
            <pc:sldMk cId="3481665319" sldId="305"/>
            <ac:spMk id="3" creationId="{F1CE23B1-15DC-B1CC-D2BC-90B99D90D5C4}"/>
          </ac:spMkLst>
        </pc:spChg>
      </pc:sldChg>
      <pc:sldChg chg="addSp modSp">
        <pc:chgData name="Marie Reysset" userId="da34172a-9a3d-4507-a76d-9da88a77cce9" providerId="ADAL" clId="{8880057B-87C7-354C-936D-9F531F4D7C21}" dt="2025-06-23T13:57:56.851" v="8"/>
        <pc:sldMkLst>
          <pc:docMk/>
          <pc:sldMk cId="717836159" sldId="306"/>
        </pc:sldMkLst>
        <pc:spChg chg="add mod">
          <ac:chgData name="Marie Reysset" userId="da34172a-9a3d-4507-a76d-9da88a77cce9" providerId="ADAL" clId="{8880057B-87C7-354C-936D-9F531F4D7C21}" dt="2025-06-23T13:57:56.851" v="8"/>
          <ac:spMkLst>
            <pc:docMk/>
            <pc:sldMk cId="717836159" sldId="306"/>
            <ac:spMk id="6" creationId="{E33A4292-4E3C-6BC4-EB7B-C5277727FE2D}"/>
          </ac:spMkLst>
        </pc:spChg>
      </pc:sldChg>
      <pc:sldChg chg="addSp modSp mod">
        <pc:chgData name="Marie Reysset" userId="da34172a-9a3d-4507-a76d-9da88a77cce9" providerId="ADAL" clId="{8880057B-87C7-354C-936D-9F531F4D7C21}" dt="2025-06-23T20:32:43.498" v="14" actId="20577"/>
        <pc:sldMkLst>
          <pc:docMk/>
          <pc:sldMk cId="3280169463" sldId="307"/>
        </pc:sldMkLst>
        <pc:spChg chg="mod">
          <ac:chgData name="Marie Reysset" userId="da34172a-9a3d-4507-a76d-9da88a77cce9" providerId="ADAL" clId="{8880057B-87C7-354C-936D-9F531F4D7C21}" dt="2025-06-23T20:32:43.498" v="14" actId="20577"/>
          <ac:spMkLst>
            <pc:docMk/>
            <pc:sldMk cId="3280169463" sldId="307"/>
            <ac:spMk id="5" creationId="{C7A3AEF1-3662-049C-44D5-CA654D6A5387}"/>
          </ac:spMkLst>
        </pc:spChg>
        <pc:spChg chg="add mod">
          <ac:chgData name="Marie Reysset" userId="da34172a-9a3d-4507-a76d-9da88a77cce9" providerId="ADAL" clId="{8880057B-87C7-354C-936D-9F531F4D7C21}" dt="2025-06-23T13:58:01.357" v="10"/>
          <ac:spMkLst>
            <pc:docMk/>
            <pc:sldMk cId="3280169463" sldId="307"/>
            <ac:spMk id="6" creationId="{77BF5248-6E21-F196-6013-AFE0CF4A782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0AF874-9742-A347-BCCB-FD7F57A6346F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38EB197-C507-D244-9DBA-9AF39B39B4E0}">
      <dgm:prSet phldrT="[Text]"/>
      <dgm:spPr/>
      <dgm:t>
        <a:bodyPr/>
        <a:lstStyle/>
        <a:p>
          <a:r>
            <a:rPr lang="en-US" noProof="0"/>
            <a:t>The understanding of the Nexus is continuously evolving.</a:t>
          </a:r>
        </a:p>
      </dgm:t>
    </dgm:pt>
    <dgm:pt modelId="{5F34CED4-D432-9D48-9741-3E52A55DEFF0}" type="parTrans" cxnId="{478327FF-AB7C-7E46-8637-DFB5D94C0E1B}">
      <dgm:prSet/>
      <dgm:spPr/>
      <dgm:t>
        <a:bodyPr/>
        <a:lstStyle/>
        <a:p>
          <a:endParaRPr lang="de-DE"/>
        </a:p>
      </dgm:t>
    </dgm:pt>
    <dgm:pt modelId="{F94C1DD0-CFC7-A347-9281-B36210EA7C16}" type="sibTrans" cxnId="{478327FF-AB7C-7E46-8637-DFB5D94C0E1B}">
      <dgm:prSet/>
      <dgm:spPr>
        <a:ln w="76200">
          <a:solidFill>
            <a:srgbClr val="F6B11B"/>
          </a:solidFill>
        </a:ln>
      </dgm:spPr>
      <dgm:t>
        <a:bodyPr/>
        <a:lstStyle/>
        <a:p>
          <a:endParaRPr lang="de-DE"/>
        </a:p>
      </dgm:t>
    </dgm:pt>
    <dgm:pt modelId="{A45E1148-E782-3A42-B61E-C8DEC010237F}">
      <dgm:prSet phldrT="[Text]"/>
      <dgm:spPr/>
      <dgm:t>
        <a:bodyPr/>
        <a:lstStyle/>
        <a:p>
          <a:r>
            <a:rPr lang="en-US" noProof="0"/>
            <a:t>The Nexus is an ongoing issue without a definitive endpoint.</a:t>
          </a:r>
        </a:p>
      </dgm:t>
    </dgm:pt>
    <dgm:pt modelId="{3D947A9E-4E9D-294D-9BA9-13FA775C33DD}" type="parTrans" cxnId="{18F2958D-BF7D-F549-A124-17CB8B90584A}">
      <dgm:prSet/>
      <dgm:spPr/>
      <dgm:t>
        <a:bodyPr/>
        <a:lstStyle/>
        <a:p>
          <a:endParaRPr lang="de-DE"/>
        </a:p>
      </dgm:t>
    </dgm:pt>
    <dgm:pt modelId="{CC9AD838-4CD9-0D44-875A-CC9C7E755CE4}" type="sibTrans" cxnId="{18F2958D-BF7D-F549-A124-17CB8B90584A}">
      <dgm:prSet/>
      <dgm:spPr>
        <a:ln w="76200">
          <a:solidFill>
            <a:srgbClr val="F6B11B"/>
          </a:solidFill>
        </a:ln>
      </dgm:spPr>
      <dgm:t>
        <a:bodyPr/>
        <a:lstStyle/>
        <a:p>
          <a:endParaRPr lang="de-DE"/>
        </a:p>
      </dgm:t>
    </dgm:pt>
    <dgm:pt modelId="{A54BF197-5358-A94B-A540-F8AACCCF8788}">
      <dgm:prSet phldrT="[Text]"/>
      <dgm:spPr/>
      <dgm:t>
        <a:bodyPr/>
        <a:lstStyle/>
        <a:p>
          <a:r>
            <a:rPr lang="en-US" noProof="0"/>
            <a:t>There is no right or wrong solution.</a:t>
          </a:r>
        </a:p>
      </dgm:t>
    </dgm:pt>
    <dgm:pt modelId="{5998A14F-47C6-B649-8463-68A074F06389}" type="parTrans" cxnId="{8BFC19DB-250F-3E43-9943-FEF5C811E988}">
      <dgm:prSet/>
      <dgm:spPr/>
      <dgm:t>
        <a:bodyPr/>
        <a:lstStyle/>
        <a:p>
          <a:endParaRPr lang="de-DE"/>
        </a:p>
      </dgm:t>
    </dgm:pt>
    <dgm:pt modelId="{03282453-0757-0049-82FA-0F2AD657E35B}" type="sibTrans" cxnId="{8BFC19DB-250F-3E43-9943-FEF5C811E988}">
      <dgm:prSet/>
      <dgm:spPr>
        <a:ln w="76200">
          <a:solidFill>
            <a:srgbClr val="F6B11B"/>
          </a:solidFill>
        </a:ln>
      </dgm:spPr>
      <dgm:t>
        <a:bodyPr/>
        <a:lstStyle/>
        <a:p>
          <a:endParaRPr lang="de-DE"/>
        </a:p>
      </dgm:t>
    </dgm:pt>
    <dgm:pt modelId="{D1F3AD44-1F69-6E46-9CD0-A46C80DF6FF3}">
      <dgm:prSet phldrT="[Text]"/>
      <dgm:spPr/>
      <dgm:t>
        <a:bodyPr/>
        <a:lstStyle/>
        <a:p>
          <a:r>
            <a:rPr lang="en-US" noProof="0"/>
            <a:t>Each context presents unique and novel combinations that need to be considered.</a:t>
          </a:r>
        </a:p>
      </dgm:t>
    </dgm:pt>
    <dgm:pt modelId="{3911A5ED-1E08-7F4F-89BF-EC937554F01A}" type="parTrans" cxnId="{BDD500DA-4595-E14D-95D1-DD0B82EB808C}">
      <dgm:prSet/>
      <dgm:spPr/>
      <dgm:t>
        <a:bodyPr/>
        <a:lstStyle/>
        <a:p>
          <a:endParaRPr lang="de-DE"/>
        </a:p>
      </dgm:t>
    </dgm:pt>
    <dgm:pt modelId="{6F0944E8-D583-6542-815B-4D0976AC4A18}" type="sibTrans" cxnId="{BDD500DA-4595-E14D-95D1-DD0B82EB808C}">
      <dgm:prSet/>
      <dgm:spPr>
        <a:ln w="76200">
          <a:solidFill>
            <a:srgbClr val="F6B11B"/>
          </a:solidFill>
        </a:ln>
      </dgm:spPr>
      <dgm:t>
        <a:bodyPr/>
        <a:lstStyle/>
        <a:p>
          <a:endParaRPr lang="de-DE"/>
        </a:p>
      </dgm:t>
    </dgm:pt>
    <dgm:pt modelId="{AAA1067C-9123-EF48-9913-91D52792F19A}">
      <dgm:prSet phldrT="[Text]"/>
      <dgm:spPr/>
      <dgm:t>
        <a:bodyPr/>
        <a:lstStyle/>
        <a:p>
          <a:r>
            <a:rPr lang="en-US" noProof="0"/>
            <a:t>Decisions can be "one shot operations" that can have lasting consequences.</a:t>
          </a:r>
        </a:p>
      </dgm:t>
    </dgm:pt>
    <dgm:pt modelId="{D2215982-9D05-624D-8882-383BF5AD99EB}" type="parTrans" cxnId="{A3A5B8B4-4C68-2440-B791-F4C395795433}">
      <dgm:prSet/>
      <dgm:spPr/>
      <dgm:t>
        <a:bodyPr/>
        <a:lstStyle/>
        <a:p>
          <a:endParaRPr lang="de-DE"/>
        </a:p>
      </dgm:t>
    </dgm:pt>
    <dgm:pt modelId="{1C4E1A5D-48A4-F44D-BB47-98DA7A8A040A}" type="sibTrans" cxnId="{A3A5B8B4-4C68-2440-B791-F4C395795433}">
      <dgm:prSet/>
      <dgm:spPr>
        <a:ln w="76200">
          <a:solidFill>
            <a:srgbClr val="F6B11B"/>
          </a:solidFill>
        </a:ln>
      </dgm:spPr>
      <dgm:t>
        <a:bodyPr/>
        <a:lstStyle/>
        <a:p>
          <a:endParaRPr lang="de-DE"/>
        </a:p>
      </dgm:t>
    </dgm:pt>
    <dgm:pt modelId="{CF5757C7-180A-CA49-B45D-F9CD9B2B1FB7}" type="pres">
      <dgm:prSet presAssocID="{9E0AF874-9742-A347-BCCB-FD7F57A6346F}" presName="cycle" presStyleCnt="0">
        <dgm:presLayoutVars>
          <dgm:dir/>
          <dgm:resizeHandles val="exact"/>
        </dgm:presLayoutVars>
      </dgm:prSet>
      <dgm:spPr/>
    </dgm:pt>
    <dgm:pt modelId="{760934DA-D55E-FF47-B78E-EF717B234A5B}" type="pres">
      <dgm:prSet presAssocID="{A38EB197-C507-D244-9DBA-9AF39B39B4E0}" presName="node" presStyleLbl="node1" presStyleIdx="0" presStyleCnt="5">
        <dgm:presLayoutVars>
          <dgm:bulletEnabled val="1"/>
        </dgm:presLayoutVars>
      </dgm:prSet>
      <dgm:spPr/>
    </dgm:pt>
    <dgm:pt modelId="{BEA56BE1-8370-9745-ADD6-1F253F7570F0}" type="pres">
      <dgm:prSet presAssocID="{A38EB197-C507-D244-9DBA-9AF39B39B4E0}" presName="spNode" presStyleCnt="0"/>
      <dgm:spPr/>
    </dgm:pt>
    <dgm:pt modelId="{92FD17C3-0439-734F-B6C3-716EFB3B10C1}" type="pres">
      <dgm:prSet presAssocID="{F94C1DD0-CFC7-A347-9281-B36210EA7C16}" presName="sibTrans" presStyleLbl="sibTrans1D1" presStyleIdx="0" presStyleCnt="5"/>
      <dgm:spPr/>
    </dgm:pt>
    <dgm:pt modelId="{24726FC2-49EE-6F41-87F0-92F54DD34F6C}" type="pres">
      <dgm:prSet presAssocID="{A45E1148-E782-3A42-B61E-C8DEC010237F}" presName="node" presStyleLbl="node1" presStyleIdx="1" presStyleCnt="5">
        <dgm:presLayoutVars>
          <dgm:bulletEnabled val="1"/>
        </dgm:presLayoutVars>
      </dgm:prSet>
      <dgm:spPr/>
    </dgm:pt>
    <dgm:pt modelId="{0416C491-6627-DA49-8285-4270175CE041}" type="pres">
      <dgm:prSet presAssocID="{A45E1148-E782-3A42-B61E-C8DEC010237F}" presName="spNode" presStyleCnt="0"/>
      <dgm:spPr/>
    </dgm:pt>
    <dgm:pt modelId="{3742E808-5F0E-4440-951B-AEF52533D4D3}" type="pres">
      <dgm:prSet presAssocID="{CC9AD838-4CD9-0D44-875A-CC9C7E755CE4}" presName="sibTrans" presStyleLbl="sibTrans1D1" presStyleIdx="1" presStyleCnt="5"/>
      <dgm:spPr/>
    </dgm:pt>
    <dgm:pt modelId="{AA0E7A8C-35AF-5E44-8E23-2A580E63986C}" type="pres">
      <dgm:prSet presAssocID="{A54BF197-5358-A94B-A540-F8AACCCF8788}" presName="node" presStyleLbl="node1" presStyleIdx="2" presStyleCnt="5">
        <dgm:presLayoutVars>
          <dgm:bulletEnabled val="1"/>
        </dgm:presLayoutVars>
      </dgm:prSet>
      <dgm:spPr/>
    </dgm:pt>
    <dgm:pt modelId="{C187B77A-4B95-A047-9476-9599E1A9D056}" type="pres">
      <dgm:prSet presAssocID="{A54BF197-5358-A94B-A540-F8AACCCF8788}" presName="spNode" presStyleCnt="0"/>
      <dgm:spPr/>
    </dgm:pt>
    <dgm:pt modelId="{A4E5D8C8-B85F-774D-A03A-06077E9C0D74}" type="pres">
      <dgm:prSet presAssocID="{03282453-0757-0049-82FA-0F2AD657E35B}" presName="sibTrans" presStyleLbl="sibTrans1D1" presStyleIdx="2" presStyleCnt="5"/>
      <dgm:spPr/>
    </dgm:pt>
    <dgm:pt modelId="{4A953C4C-598C-F645-AC20-271A294A730D}" type="pres">
      <dgm:prSet presAssocID="{D1F3AD44-1F69-6E46-9CD0-A46C80DF6FF3}" presName="node" presStyleLbl="node1" presStyleIdx="3" presStyleCnt="5">
        <dgm:presLayoutVars>
          <dgm:bulletEnabled val="1"/>
        </dgm:presLayoutVars>
      </dgm:prSet>
      <dgm:spPr/>
    </dgm:pt>
    <dgm:pt modelId="{A4911630-766D-FB44-BB7F-C0D15AFBF718}" type="pres">
      <dgm:prSet presAssocID="{D1F3AD44-1F69-6E46-9CD0-A46C80DF6FF3}" presName="spNode" presStyleCnt="0"/>
      <dgm:spPr/>
    </dgm:pt>
    <dgm:pt modelId="{12E0AD6C-0CBB-D94A-83AE-A3755966716D}" type="pres">
      <dgm:prSet presAssocID="{6F0944E8-D583-6542-815B-4D0976AC4A18}" presName="sibTrans" presStyleLbl="sibTrans1D1" presStyleIdx="3" presStyleCnt="5"/>
      <dgm:spPr/>
    </dgm:pt>
    <dgm:pt modelId="{8D13B099-735E-AC43-BE9E-4AD3480E570A}" type="pres">
      <dgm:prSet presAssocID="{AAA1067C-9123-EF48-9913-91D52792F19A}" presName="node" presStyleLbl="node1" presStyleIdx="4" presStyleCnt="5">
        <dgm:presLayoutVars>
          <dgm:bulletEnabled val="1"/>
        </dgm:presLayoutVars>
      </dgm:prSet>
      <dgm:spPr/>
    </dgm:pt>
    <dgm:pt modelId="{A74C3094-10B1-1840-A1FC-7B91B4EAF785}" type="pres">
      <dgm:prSet presAssocID="{AAA1067C-9123-EF48-9913-91D52792F19A}" presName="spNode" presStyleCnt="0"/>
      <dgm:spPr/>
    </dgm:pt>
    <dgm:pt modelId="{00B003C3-5D2A-2E40-A6F3-6E1204AE9FD7}" type="pres">
      <dgm:prSet presAssocID="{1C4E1A5D-48A4-F44D-BB47-98DA7A8A040A}" presName="sibTrans" presStyleLbl="sibTrans1D1" presStyleIdx="4" presStyleCnt="5"/>
      <dgm:spPr/>
    </dgm:pt>
  </dgm:ptLst>
  <dgm:cxnLst>
    <dgm:cxn modelId="{1B621406-BA44-134A-A18E-F9B7DC0D3405}" type="presOf" srcId="{A38EB197-C507-D244-9DBA-9AF39B39B4E0}" destId="{760934DA-D55E-FF47-B78E-EF717B234A5B}" srcOrd="0" destOrd="0" presId="urn:microsoft.com/office/officeart/2005/8/layout/cycle6"/>
    <dgm:cxn modelId="{CD329C1E-B882-DB42-BE90-9F6A6081E498}" type="presOf" srcId="{1C4E1A5D-48A4-F44D-BB47-98DA7A8A040A}" destId="{00B003C3-5D2A-2E40-A6F3-6E1204AE9FD7}" srcOrd="0" destOrd="0" presId="urn:microsoft.com/office/officeart/2005/8/layout/cycle6"/>
    <dgm:cxn modelId="{A0BCA43A-3081-A349-B1C3-839D640C196A}" type="presOf" srcId="{9E0AF874-9742-A347-BCCB-FD7F57A6346F}" destId="{CF5757C7-180A-CA49-B45D-F9CD9B2B1FB7}" srcOrd="0" destOrd="0" presId="urn:microsoft.com/office/officeart/2005/8/layout/cycle6"/>
    <dgm:cxn modelId="{9C723863-136B-6042-95FA-F3C81342E589}" type="presOf" srcId="{D1F3AD44-1F69-6E46-9CD0-A46C80DF6FF3}" destId="{4A953C4C-598C-F645-AC20-271A294A730D}" srcOrd="0" destOrd="0" presId="urn:microsoft.com/office/officeart/2005/8/layout/cycle6"/>
    <dgm:cxn modelId="{85CED268-DA57-5A43-A490-82AF6107E729}" type="presOf" srcId="{6F0944E8-D583-6542-815B-4D0976AC4A18}" destId="{12E0AD6C-0CBB-D94A-83AE-A3755966716D}" srcOrd="0" destOrd="0" presId="urn:microsoft.com/office/officeart/2005/8/layout/cycle6"/>
    <dgm:cxn modelId="{216BA987-105E-DA4C-8479-21C3E9C29F86}" type="presOf" srcId="{F94C1DD0-CFC7-A347-9281-B36210EA7C16}" destId="{92FD17C3-0439-734F-B6C3-716EFB3B10C1}" srcOrd="0" destOrd="0" presId="urn:microsoft.com/office/officeart/2005/8/layout/cycle6"/>
    <dgm:cxn modelId="{18F2958D-BF7D-F549-A124-17CB8B90584A}" srcId="{9E0AF874-9742-A347-BCCB-FD7F57A6346F}" destId="{A45E1148-E782-3A42-B61E-C8DEC010237F}" srcOrd="1" destOrd="0" parTransId="{3D947A9E-4E9D-294D-9BA9-13FA775C33DD}" sibTransId="{CC9AD838-4CD9-0D44-875A-CC9C7E755CE4}"/>
    <dgm:cxn modelId="{ABA1359C-AE2B-A140-8DCC-71FEC43D75A0}" type="presOf" srcId="{A45E1148-E782-3A42-B61E-C8DEC010237F}" destId="{24726FC2-49EE-6F41-87F0-92F54DD34F6C}" srcOrd="0" destOrd="0" presId="urn:microsoft.com/office/officeart/2005/8/layout/cycle6"/>
    <dgm:cxn modelId="{A3A5B8B4-4C68-2440-B791-F4C395795433}" srcId="{9E0AF874-9742-A347-BCCB-FD7F57A6346F}" destId="{AAA1067C-9123-EF48-9913-91D52792F19A}" srcOrd="4" destOrd="0" parTransId="{D2215982-9D05-624D-8882-383BF5AD99EB}" sibTransId="{1C4E1A5D-48A4-F44D-BB47-98DA7A8A040A}"/>
    <dgm:cxn modelId="{6BE9B5C3-8EBF-224F-BF6C-240B85AA2456}" type="presOf" srcId="{AAA1067C-9123-EF48-9913-91D52792F19A}" destId="{8D13B099-735E-AC43-BE9E-4AD3480E570A}" srcOrd="0" destOrd="0" presId="urn:microsoft.com/office/officeart/2005/8/layout/cycle6"/>
    <dgm:cxn modelId="{15A3D6CD-B66F-3040-8262-1AB4B0F0B68F}" type="presOf" srcId="{A54BF197-5358-A94B-A540-F8AACCCF8788}" destId="{AA0E7A8C-35AF-5E44-8E23-2A580E63986C}" srcOrd="0" destOrd="0" presId="urn:microsoft.com/office/officeart/2005/8/layout/cycle6"/>
    <dgm:cxn modelId="{BDD500DA-4595-E14D-95D1-DD0B82EB808C}" srcId="{9E0AF874-9742-A347-BCCB-FD7F57A6346F}" destId="{D1F3AD44-1F69-6E46-9CD0-A46C80DF6FF3}" srcOrd="3" destOrd="0" parTransId="{3911A5ED-1E08-7F4F-89BF-EC937554F01A}" sibTransId="{6F0944E8-D583-6542-815B-4D0976AC4A18}"/>
    <dgm:cxn modelId="{8BFC19DB-250F-3E43-9943-FEF5C811E988}" srcId="{9E0AF874-9742-A347-BCCB-FD7F57A6346F}" destId="{A54BF197-5358-A94B-A540-F8AACCCF8788}" srcOrd="2" destOrd="0" parTransId="{5998A14F-47C6-B649-8463-68A074F06389}" sibTransId="{03282453-0757-0049-82FA-0F2AD657E35B}"/>
    <dgm:cxn modelId="{474764E4-1BFC-3547-800C-7370F84CF6C2}" type="presOf" srcId="{03282453-0757-0049-82FA-0F2AD657E35B}" destId="{A4E5D8C8-B85F-774D-A03A-06077E9C0D74}" srcOrd="0" destOrd="0" presId="urn:microsoft.com/office/officeart/2005/8/layout/cycle6"/>
    <dgm:cxn modelId="{A7763EF4-F092-D14E-8672-E27D15039453}" type="presOf" srcId="{CC9AD838-4CD9-0D44-875A-CC9C7E755CE4}" destId="{3742E808-5F0E-4440-951B-AEF52533D4D3}" srcOrd="0" destOrd="0" presId="urn:microsoft.com/office/officeart/2005/8/layout/cycle6"/>
    <dgm:cxn modelId="{478327FF-AB7C-7E46-8637-DFB5D94C0E1B}" srcId="{9E0AF874-9742-A347-BCCB-FD7F57A6346F}" destId="{A38EB197-C507-D244-9DBA-9AF39B39B4E0}" srcOrd="0" destOrd="0" parTransId="{5F34CED4-D432-9D48-9741-3E52A55DEFF0}" sibTransId="{F94C1DD0-CFC7-A347-9281-B36210EA7C16}"/>
    <dgm:cxn modelId="{93167284-927E-5343-B273-25FB5CBE9932}" type="presParOf" srcId="{CF5757C7-180A-CA49-B45D-F9CD9B2B1FB7}" destId="{760934DA-D55E-FF47-B78E-EF717B234A5B}" srcOrd="0" destOrd="0" presId="urn:microsoft.com/office/officeart/2005/8/layout/cycle6"/>
    <dgm:cxn modelId="{3BF405F8-2B37-FF4D-98A2-66EA04679C0B}" type="presParOf" srcId="{CF5757C7-180A-CA49-B45D-F9CD9B2B1FB7}" destId="{BEA56BE1-8370-9745-ADD6-1F253F7570F0}" srcOrd="1" destOrd="0" presId="urn:microsoft.com/office/officeart/2005/8/layout/cycle6"/>
    <dgm:cxn modelId="{1855CA2E-3071-F142-8527-A4E1ACA507F9}" type="presParOf" srcId="{CF5757C7-180A-CA49-B45D-F9CD9B2B1FB7}" destId="{92FD17C3-0439-734F-B6C3-716EFB3B10C1}" srcOrd="2" destOrd="0" presId="urn:microsoft.com/office/officeart/2005/8/layout/cycle6"/>
    <dgm:cxn modelId="{915CF8F5-66CA-3E49-8AD9-60B7221BBE49}" type="presParOf" srcId="{CF5757C7-180A-CA49-B45D-F9CD9B2B1FB7}" destId="{24726FC2-49EE-6F41-87F0-92F54DD34F6C}" srcOrd="3" destOrd="0" presId="urn:microsoft.com/office/officeart/2005/8/layout/cycle6"/>
    <dgm:cxn modelId="{4A067F0C-7DD5-DC4D-B972-FF41DC10A98C}" type="presParOf" srcId="{CF5757C7-180A-CA49-B45D-F9CD9B2B1FB7}" destId="{0416C491-6627-DA49-8285-4270175CE041}" srcOrd="4" destOrd="0" presId="urn:microsoft.com/office/officeart/2005/8/layout/cycle6"/>
    <dgm:cxn modelId="{CA3B0B5B-90FB-D346-92C1-CFB6E3B4269B}" type="presParOf" srcId="{CF5757C7-180A-CA49-B45D-F9CD9B2B1FB7}" destId="{3742E808-5F0E-4440-951B-AEF52533D4D3}" srcOrd="5" destOrd="0" presId="urn:microsoft.com/office/officeart/2005/8/layout/cycle6"/>
    <dgm:cxn modelId="{D15A585D-93E2-204F-B283-177683A0AFDB}" type="presParOf" srcId="{CF5757C7-180A-CA49-B45D-F9CD9B2B1FB7}" destId="{AA0E7A8C-35AF-5E44-8E23-2A580E63986C}" srcOrd="6" destOrd="0" presId="urn:microsoft.com/office/officeart/2005/8/layout/cycle6"/>
    <dgm:cxn modelId="{72A967FE-F4B3-7846-B260-95F9773C4D34}" type="presParOf" srcId="{CF5757C7-180A-CA49-B45D-F9CD9B2B1FB7}" destId="{C187B77A-4B95-A047-9476-9599E1A9D056}" srcOrd="7" destOrd="0" presId="urn:microsoft.com/office/officeart/2005/8/layout/cycle6"/>
    <dgm:cxn modelId="{013E30C0-7FFC-1E49-B743-570A198A44CF}" type="presParOf" srcId="{CF5757C7-180A-CA49-B45D-F9CD9B2B1FB7}" destId="{A4E5D8C8-B85F-774D-A03A-06077E9C0D74}" srcOrd="8" destOrd="0" presId="urn:microsoft.com/office/officeart/2005/8/layout/cycle6"/>
    <dgm:cxn modelId="{A7039814-E270-434B-9FFB-615AB75633D3}" type="presParOf" srcId="{CF5757C7-180A-CA49-B45D-F9CD9B2B1FB7}" destId="{4A953C4C-598C-F645-AC20-271A294A730D}" srcOrd="9" destOrd="0" presId="urn:microsoft.com/office/officeart/2005/8/layout/cycle6"/>
    <dgm:cxn modelId="{A4880B70-0647-DA48-AC80-C35AD32AED9D}" type="presParOf" srcId="{CF5757C7-180A-CA49-B45D-F9CD9B2B1FB7}" destId="{A4911630-766D-FB44-BB7F-C0D15AFBF718}" srcOrd="10" destOrd="0" presId="urn:microsoft.com/office/officeart/2005/8/layout/cycle6"/>
    <dgm:cxn modelId="{57C06572-68E2-874D-A820-810379750D98}" type="presParOf" srcId="{CF5757C7-180A-CA49-B45D-F9CD9B2B1FB7}" destId="{12E0AD6C-0CBB-D94A-83AE-A3755966716D}" srcOrd="11" destOrd="0" presId="urn:microsoft.com/office/officeart/2005/8/layout/cycle6"/>
    <dgm:cxn modelId="{C76EF919-2A89-734E-92FF-80E7B9939405}" type="presParOf" srcId="{CF5757C7-180A-CA49-B45D-F9CD9B2B1FB7}" destId="{8D13B099-735E-AC43-BE9E-4AD3480E570A}" srcOrd="12" destOrd="0" presId="urn:microsoft.com/office/officeart/2005/8/layout/cycle6"/>
    <dgm:cxn modelId="{5B14DA17-97C5-7647-AB75-D69E82ECABFC}" type="presParOf" srcId="{CF5757C7-180A-CA49-B45D-F9CD9B2B1FB7}" destId="{A74C3094-10B1-1840-A1FC-7B91B4EAF785}" srcOrd="13" destOrd="0" presId="urn:microsoft.com/office/officeart/2005/8/layout/cycle6"/>
    <dgm:cxn modelId="{E01189D8-3F36-EF44-AA3C-8DE6230F58D2}" type="presParOf" srcId="{CF5757C7-180A-CA49-B45D-F9CD9B2B1FB7}" destId="{00B003C3-5D2A-2E40-A6F3-6E1204AE9FD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934DA-D55E-FF47-B78E-EF717B234A5B}">
      <dsp:nvSpPr>
        <dsp:cNvPr id="0" name=""/>
        <dsp:cNvSpPr/>
      </dsp:nvSpPr>
      <dsp:spPr>
        <a:xfrm>
          <a:off x="6121705" y="2686"/>
          <a:ext cx="3234679" cy="21025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/>
            <a:t>The understanding of the Nexus is continuously evolving.</a:t>
          </a:r>
        </a:p>
      </dsp:txBody>
      <dsp:txXfrm>
        <a:off x="6224343" y="105324"/>
        <a:ext cx="3029403" cy="1897265"/>
      </dsp:txXfrm>
    </dsp:sp>
    <dsp:sp modelId="{92FD17C3-0439-734F-B6C3-716EFB3B10C1}">
      <dsp:nvSpPr>
        <dsp:cNvPr id="0" name=""/>
        <dsp:cNvSpPr/>
      </dsp:nvSpPr>
      <dsp:spPr>
        <a:xfrm>
          <a:off x="3538561" y="1053957"/>
          <a:ext cx="8400968" cy="8400968"/>
        </a:xfrm>
        <a:custGeom>
          <a:avLst/>
          <a:gdLst/>
          <a:ahLst/>
          <a:cxnLst/>
          <a:rect l="0" t="0" r="0" b="0"/>
          <a:pathLst>
            <a:path>
              <a:moveTo>
                <a:pt x="5840042" y="333196"/>
              </a:moveTo>
              <a:arcTo wR="4200484" hR="4200484" stAng="17578487" swAng="1961380"/>
            </a:path>
          </a:pathLst>
        </a:custGeom>
        <a:noFill/>
        <a:ln w="76200" cap="flat" cmpd="sng" algn="ctr">
          <a:solidFill>
            <a:srgbClr val="F6B11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26FC2-49EE-6F41-87F0-92F54DD34F6C}">
      <dsp:nvSpPr>
        <dsp:cNvPr id="0" name=""/>
        <dsp:cNvSpPr/>
      </dsp:nvSpPr>
      <dsp:spPr>
        <a:xfrm>
          <a:off x="10116603" y="2905149"/>
          <a:ext cx="3234679" cy="21025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/>
            <a:t>The Nexus is an ongoing issue without a definitive endpoint.</a:t>
          </a:r>
        </a:p>
      </dsp:txBody>
      <dsp:txXfrm>
        <a:off x="10219241" y="3007787"/>
        <a:ext cx="3029403" cy="1897265"/>
      </dsp:txXfrm>
    </dsp:sp>
    <dsp:sp modelId="{3742E808-5F0E-4440-951B-AEF52533D4D3}">
      <dsp:nvSpPr>
        <dsp:cNvPr id="0" name=""/>
        <dsp:cNvSpPr/>
      </dsp:nvSpPr>
      <dsp:spPr>
        <a:xfrm>
          <a:off x="3538561" y="1053957"/>
          <a:ext cx="8400968" cy="8400968"/>
        </a:xfrm>
        <a:custGeom>
          <a:avLst/>
          <a:gdLst/>
          <a:ahLst/>
          <a:cxnLst/>
          <a:rect l="0" t="0" r="0" b="0"/>
          <a:pathLst>
            <a:path>
              <a:moveTo>
                <a:pt x="8395208" y="3980583"/>
              </a:moveTo>
              <a:arcTo wR="4200484" hR="4200484" stAng="21419947" swAng="2196182"/>
            </a:path>
          </a:pathLst>
        </a:custGeom>
        <a:noFill/>
        <a:ln w="76200" cap="flat" cmpd="sng" algn="ctr">
          <a:solidFill>
            <a:srgbClr val="F6B11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E7A8C-35AF-5E44-8E23-2A580E63986C}">
      <dsp:nvSpPr>
        <dsp:cNvPr id="0" name=""/>
        <dsp:cNvSpPr/>
      </dsp:nvSpPr>
      <dsp:spPr>
        <a:xfrm>
          <a:off x="8590688" y="7601434"/>
          <a:ext cx="3234679" cy="21025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/>
            <a:t>There is no right or wrong solution.</a:t>
          </a:r>
        </a:p>
      </dsp:txBody>
      <dsp:txXfrm>
        <a:off x="8693326" y="7704072"/>
        <a:ext cx="3029403" cy="1897265"/>
      </dsp:txXfrm>
    </dsp:sp>
    <dsp:sp modelId="{A4E5D8C8-B85F-774D-A03A-06077E9C0D74}">
      <dsp:nvSpPr>
        <dsp:cNvPr id="0" name=""/>
        <dsp:cNvSpPr/>
      </dsp:nvSpPr>
      <dsp:spPr>
        <a:xfrm>
          <a:off x="3538561" y="1053957"/>
          <a:ext cx="8400968" cy="8400968"/>
        </a:xfrm>
        <a:custGeom>
          <a:avLst/>
          <a:gdLst/>
          <a:ahLst/>
          <a:cxnLst/>
          <a:rect l="0" t="0" r="0" b="0"/>
          <a:pathLst>
            <a:path>
              <a:moveTo>
                <a:pt x="5035441" y="8317147"/>
              </a:moveTo>
              <a:arcTo wR="4200484" hR="4200484" stAng="4712075" swAng="1375850"/>
            </a:path>
          </a:pathLst>
        </a:custGeom>
        <a:noFill/>
        <a:ln w="76200" cap="flat" cmpd="sng" algn="ctr">
          <a:solidFill>
            <a:srgbClr val="F6B11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53C4C-598C-F645-AC20-271A294A730D}">
      <dsp:nvSpPr>
        <dsp:cNvPr id="0" name=""/>
        <dsp:cNvSpPr/>
      </dsp:nvSpPr>
      <dsp:spPr>
        <a:xfrm>
          <a:off x="3652723" y="7601434"/>
          <a:ext cx="3234679" cy="21025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/>
            <a:t>Each context presents unique and novel combinations that need to be considered.</a:t>
          </a:r>
        </a:p>
      </dsp:txBody>
      <dsp:txXfrm>
        <a:off x="3755361" y="7704072"/>
        <a:ext cx="3029403" cy="1897265"/>
      </dsp:txXfrm>
    </dsp:sp>
    <dsp:sp modelId="{12E0AD6C-0CBB-D94A-83AE-A3755966716D}">
      <dsp:nvSpPr>
        <dsp:cNvPr id="0" name=""/>
        <dsp:cNvSpPr/>
      </dsp:nvSpPr>
      <dsp:spPr>
        <a:xfrm>
          <a:off x="3538561" y="1053957"/>
          <a:ext cx="8400968" cy="8400968"/>
        </a:xfrm>
        <a:custGeom>
          <a:avLst/>
          <a:gdLst/>
          <a:ahLst/>
          <a:cxnLst/>
          <a:rect l="0" t="0" r="0" b="0"/>
          <a:pathLst>
            <a:path>
              <a:moveTo>
                <a:pt x="701898" y="6525127"/>
              </a:moveTo>
              <a:arcTo wR="4200484" hR="4200484" stAng="8783872" swAng="2196182"/>
            </a:path>
          </a:pathLst>
        </a:custGeom>
        <a:noFill/>
        <a:ln w="76200" cap="flat" cmpd="sng" algn="ctr">
          <a:solidFill>
            <a:srgbClr val="F6B11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3B099-735E-AC43-BE9E-4AD3480E570A}">
      <dsp:nvSpPr>
        <dsp:cNvPr id="0" name=""/>
        <dsp:cNvSpPr/>
      </dsp:nvSpPr>
      <dsp:spPr>
        <a:xfrm>
          <a:off x="2126807" y="2905149"/>
          <a:ext cx="3234679" cy="21025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/>
            <a:t>Decisions can be "one shot operations" that can have lasting consequences.</a:t>
          </a:r>
        </a:p>
      </dsp:txBody>
      <dsp:txXfrm>
        <a:off x="2229445" y="3007787"/>
        <a:ext cx="3029403" cy="1897265"/>
      </dsp:txXfrm>
    </dsp:sp>
    <dsp:sp modelId="{00B003C3-5D2A-2E40-A6F3-6E1204AE9FD7}">
      <dsp:nvSpPr>
        <dsp:cNvPr id="0" name=""/>
        <dsp:cNvSpPr/>
      </dsp:nvSpPr>
      <dsp:spPr>
        <a:xfrm>
          <a:off x="3538561" y="1053957"/>
          <a:ext cx="8400968" cy="8400968"/>
        </a:xfrm>
        <a:custGeom>
          <a:avLst/>
          <a:gdLst/>
          <a:ahLst/>
          <a:cxnLst/>
          <a:rect l="0" t="0" r="0" b="0"/>
          <a:pathLst>
            <a:path>
              <a:moveTo>
                <a:pt x="731940" y="1831249"/>
              </a:moveTo>
              <a:arcTo wR="4200484" hR="4200484" stAng="12860133" swAng="1961380"/>
            </a:path>
          </a:pathLst>
        </a:custGeom>
        <a:noFill/>
        <a:ln w="76200" cap="flat" cmpd="sng" algn="ctr">
          <a:solidFill>
            <a:srgbClr val="F6B11B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EG"/>
              <a:t>What implies climate-SMART? It implies sanitation solutions that are safe, mitigative, adaptative, resilient and transformative. We will gain a deeper understanding in Module 2.</a:t>
            </a:r>
          </a:p>
          <a:p>
            <a:pPr marL="171450" indent="-171450">
              <a:buFontTx/>
              <a:buChar char="-"/>
            </a:pPr>
            <a:r>
              <a:rPr lang="de-DE"/>
              <a:t>W</a:t>
            </a:r>
            <a:r>
              <a:rPr lang="de-EG"/>
              <a:t>hat are high-risk climate impacted areas? Locations, where the combination of hazards, exposure and vulnerability can be considered significant resulting in a high likelohood of negative impacts on people, livelihoods, ecosystems and/or infrstructure.</a:t>
            </a:r>
          </a:p>
          <a:p>
            <a:pPr marL="171450" indent="-171450">
              <a:buFontTx/>
              <a:buChar char="-"/>
            </a:pPr>
            <a:r>
              <a:rPr lang="de-EG"/>
              <a:t>What is improved sanitation? Sanitation facilitires designed to hygienically separate human excreta from human contact.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4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EG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EG"/>
              <a:t>In 2024, 393 natural hazard-related disasters were recorded. This included 75 disasters in Africa that affected 41.2 million people. The number of affected people has risen over the years.</a:t>
            </a:r>
          </a:p>
          <a:p>
            <a:endParaRPr lang="de-EG"/>
          </a:p>
          <a:p>
            <a:r>
              <a:rPr lang="de-EG"/>
              <a:t>The main hazard for Africa were droughts. In 2024, extreme drought conditions impacted especially Zambia, Zimbabwe and Malawi. This causes food and water shortages and also challenges sanitation systems.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0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A8B7-35A1-E0D8-3DB5-BF32E639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1C836-DBD1-853C-116C-981FC7822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83BD-15F1-FE45-44BF-B7A2F273E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020-0E8F-958C-1094-AD11276CF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82961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Wasser, Karte enthält.&#10;&#10;KI-generierte Inhalte können fehlerhaft sein.">
            <a:extLst>
              <a:ext uri="{FF2B5EF4-FFF2-40B4-BE49-F238E27FC236}">
                <a16:creationId xmlns:a16="http://schemas.microsoft.com/office/drawing/2014/main" id="{4DA87C7C-E0D6-5C49-9DEB-0A562CADF3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13969"/>
          <a:stretch>
            <a:fillRect/>
          </a:stretch>
        </p:blipFill>
        <p:spPr/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42E111A-34D7-24FD-4E9C-E5EF07EC7E42}"/>
              </a:ext>
            </a:extLst>
          </p:cNvPr>
          <p:cNvSpPr/>
          <p:nvPr/>
        </p:nvSpPr>
        <p:spPr>
          <a:xfrm>
            <a:off x="11753429" y="3907798"/>
            <a:ext cx="0" cy="3184525"/>
          </a:xfrm>
          <a:custGeom>
            <a:avLst/>
            <a:gdLst/>
            <a:ahLst/>
            <a:cxnLst/>
            <a:rect l="l" t="t" r="r" b="b"/>
            <a:pathLst>
              <a:path h="3184525">
                <a:moveTo>
                  <a:pt x="0" y="0"/>
                </a:moveTo>
                <a:lnTo>
                  <a:pt x="0" y="3184049"/>
                </a:lnTo>
              </a:path>
            </a:pathLst>
          </a:custGeom>
          <a:ln w="65715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380-37CF-9188-5F64-C668910BF0EA}"/>
              </a:ext>
            </a:extLst>
          </p:cNvPr>
          <p:cNvSpPr txBox="1"/>
          <p:nvPr/>
        </p:nvSpPr>
        <p:spPr>
          <a:xfrm>
            <a:off x="11884337" y="3907798"/>
            <a:ext cx="6470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The Climate-Sanitation Nexus</a:t>
            </a:r>
            <a:endParaRPr lang="en-PT" sz="4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84B7-65BB-74DF-50CF-17285C829586}"/>
              </a:ext>
            </a:extLst>
          </p:cNvPr>
          <p:cNvSpPr txBox="1"/>
          <p:nvPr/>
        </p:nvSpPr>
        <p:spPr>
          <a:xfrm>
            <a:off x="11884336" y="5300985"/>
            <a:ext cx="6186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Definition and interconnections between climate and sanitation.</a:t>
            </a:r>
            <a:endParaRPr lang="en-PT" sz="3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93339-F417-0971-124E-85E1143112CC}"/>
              </a:ext>
            </a:extLst>
          </p:cNvPr>
          <p:cNvSpPr txBox="1"/>
          <p:nvPr/>
        </p:nvSpPr>
        <p:spPr>
          <a:xfrm>
            <a:off x="11753428" y="8702675"/>
            <a:ext cx="660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UPM Umwelt-Projekt-Management GmbH</a:t>
            </a:r>
            <a:endParaRPr lang="en-PT" sz="2400" b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64BD-F7D9-D1AA-D618-4AC1CAA7D1EA}"/>
              </a:ext>
            </a:extLst>
          </p:cNvPr>
          <p:cNvSpPr txBox="1"/>
          <p:nvPr/>
        </p:nvSpPr>
        <p:spPr>
          <a:xfrm>
            <a:off x="11753429" y="9164340"/>
            <a:ext cx="3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Lato Light" panose="020F03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June 2025</a:t>
            </a:r>
            <a:endParaRPr lang="en-PT" sz="2400">
              <a:solidFill>
                <a:schemeClr val="bg1"/>
              </a:solidFill>
              <a:latin typeface="Lato Light" panose="020F0302020204030203" pitchFamily="34" charset="77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Graphic 68">
            <a:extLst>
              <a:ext uri="{FF2B5EF4-FFF2-40B4-BE49-F238E27FC236}">
                <a16:creationId xmlns:a16="http://schemas.microsoft.com/office/drawing/2014/main" id="{893B8E63-91FA-EE53-26C9-9D48BDEB60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30560" y="538036"/>
            <a:ext cx="2515718" cy="10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B23D-7DBF-EF1D-1332-65385543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33521A3-E57F-A63B-15ED-4533D0DA1426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ACAEFF2-2D1C-B7EB-7124-397771B9236C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GHG emissions based on selected sanitation solutions</a:t>
            </a: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97BB7614-9FFD-8B3B-1D4B-CA593F7D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pic>
        <p:nvPicPr>
          <p:cNvPr id="5" name="Grafik 4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7C4393C6-FB02-7A41-C390-8B45D998F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6" y="2971827"/>
            <a:ext cx="11833354" cy="704724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ADD8156-79B4-1CF1-99A5-70306DC32E62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CC971F7D-7454-7FDC-2C88-09DC3EBFEB32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10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8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11956-EDA0-C16A-F234-F6C6195505B7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4" name="Grafik 3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306E8FD-2EFF-114F-585C-910517BCB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69" y="2441691"/>
            <a:ext cx="12606962" cy="7846024"/>
          </a:xfrm>
          <a:prstGeom prst="rect">
            <a:avLst/>
          </a:prstGeom>
        </p:spPr>
      </p:pic>
      <p:pic>
        <p:nvPicPr>
          <p:cNvPr id="5" name="Grafik 4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EE468F82-DA7F-55DA-647B-DB0D928FD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5AFC6444-4B2B-E037-736E-317730FF49AE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83FDB9F-7C2B-02C7-A016-98E5B44C2F87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GHG emissions from sanitation in numbers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F1CE23B1-15DC-B1CC-D2BC-90B99D90D5C4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78409-5DE2-41D6-33C6-515AC148B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C43F3-D421-0F8E-566F-AD3D761419F9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32500">
                <a:solidFill>
                  <a:schemeClr val="bg1"/>
                </a:solidFill>
                <a:latin typeface="Lato Light" panose="020F0302020204030203" pitchFamily="34" charset="77"/>
              </a:rPr>
              <a:t>3</a:t>
            </a:r>
            <a:endParaRPr lang="en-PT" sz="325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C3E30-A13E-F7C6-8226-CB78132E0122}"/>
              </a:ext>
            </a:extLst>
          </p:cNvPr>
          <p:cNvSpPr txBox="1"/>
          <p:nvPr/>
        </p:nvSpPr>
        <p:spPr>
          <a:xfrm>
            <a:off x="6851650" y="2331889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THE CLIMATE IMPACT SANITATION?</a:t>
            </a:r>
          </a:p>
        </p:txBody>
      </p:sp>
      <p:pic>
        <p:nvPicPr>
          <p:cNvPr id="5" name="Graphic 68">
            <a:extLst>
              <a:ext uri="{FF2B5EF4-FFF2-40B4-BE49-F238E27FC236}">
                <a16:creationId xmlns:a16="http://schemas.microsoft.com/office/drawing/2014/main" id="{CD59B14C-EC1C-4645-E7AD-4ADAD4E306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pic>
        <p:nvPicPr>
          <p:cNvPr id="15" name="Bildplatzhalter 14" descr="Ein Bild, das draußen, Himmel, Wasser, Wasserdamm enthält.&#10;&#10;KI-generierte Inhalte können fehlerhaft sein.">
            <a:extLst>
              <a:ext uri="{FF2B5EF4-FFF2-40B4-BE49-F238E27FC236}">
                <a16:creationId xmlns:a16="http://schemas.microsoft.com/office/drawing/2014/main" id="{531B57C3-A3A1-CDF4-992A-6F5826C7B4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9" b="26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657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2EEB2-2BD9-268F-E1E5-FAEFB3048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08C5770-1AC6-8E72-BE95-700D088E61DE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58621-41B0-C409-8EEA-9D1DAB0E252D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87FEC-7E0F-5C3A-D204-E6F212F4561E}"/>
              </a:ext>
            </a:extLst>
          </p:cNvPr>
          <p:cNvSpPr txBox="1"/>
          <p:nvPr/>
        </p:nvSpPr>
        <p:spPr>
          <a:xfrm>
            <a:off x="1441450" y="1478260"/>
            <a:ext cx="10051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noProof="0">
                <a:latin typeface="Lato Black" panose="020F0502020204030203" pitchFamily="34" charset="77"/>
              </a:rPr>
              <a:t>Climate change's impacts on sanitation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13F0C-AA7E-9602-48EC-0785167B6DB4}"/>
              </a:ext>
            </a:extLst>
          </p:cNvPr>
          <p:cNvSpPr txBox="1"/>
          <p:nvPr/>
        </p:nvSpPr>
        <p:spPr>
          <a:xfrm>
            <a:off x="1162150" y="4133691"/>
            <a:ext cx="8155227" cy="3831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is one of the core stress factors for sanitation.</a:t>
            </a: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Climate change and variability creates risks, heightens uncertainties and increases inequality in sanitation access.</a:t>
            </a: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impacts are direct through damage to infrastructure.</a:t>
            </a: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impacts are also indirect by influencing health, migration and resource availability.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000"/>
              </a:lnSpc>
            </a:pPr>
            <a:endParaRPr lang="en-PT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E225809B-8916-7555-CA37-E4EC4FC209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pic>
        <p:nvPicPr>
          <p:cNvPr id="12" name="Grafik 11" descr="Ein Bild, das Kleidung, Gelände, Gebäude, Person enthält.&#10;&#10;KI-generierte Inhalte können fehlerhaft sein.">
            <a:extLst>
              <a:ext uri="{FF2B5EF4-FFF2-40B4-BE49-F238E27FC236}">
                <a16:creationId xmlns:a16="http://schemas.microsoft.com/office/drawing/2014/main" id="{21186E21-0C97-634E-CBF4-E70072F7A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r="23924"/>
          <a:stretch/>
        </p:blipFill>
        <p:spPr>
          <a:xfrm>
            <a:off x="12123173" y="1669572"/>
            <a:ext cx="6322143" cy="7970205"/>
          </a:xfrm>
          <a:prstGeom prst="round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E33A4292-4E3C-6BC4-EB7B-C5277727FE2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13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3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Ein Bild, das Wolke, Blitz, Himmel, Gewitter enthält.&#10;&#10;KI-generierte Inhalte können fehlerhaft sein.">
            <a:extLst>
              <a:ext uri="{FF2B5EF4-FFF2-40B4-BE49-F238E27FC236}">
                <a16:creationId xmlns:a16="http://schemas.microsoft.com/office/drawing/2014/main" id="{85B0472C-3B87-E46A-44F2-63D5A7CCE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r="18791"/>
          <a:stretch/>
        </p:blipFill>
        <p:spPr>
          <a:xfrm>
            <a:off x="14884744" y="3058229"/>
            <a:ext cx="4664180" cy="3844302"/>
          </a:xfrm>
          <a:prstGeom prst="rect">
            <a:avLst/>
          </a:prstGeom>
        </p:spPr>
      </p:pic>
      <p:pic>
        <p:nvPicPr>
          <p:cNvPr id="23" name="Grafik 22" descr="Ein Bild, das Gelände, monochrom, Schwarz, Wasser enthält.&#10;&#10;KI-generierte Inhalte können fehlerhaft sein.">
            <a:extLst>
              <a:ext uri="{FF2B5EF4-FFF2-40B4-BE49-F238E27FC236}">
                <a16:creationId xmlns:a16="http://schemas.microsoft.com/office/drawing/2014/main" id="{BADB2D8F-3FE7-F094-2E2B-B03B45E19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7"/>
          <a:stretch/>
        </p:blipFill>
        <p:spPr>
          <a:xfrm>
            <a:off x="10136306" y="3058229"/>
            <a:ext cx="4664181" cy="3847017"/>
          </a:xfrm>
          <a:prstGeom prst="rect">
            <a:avLst/>
          </a:prstGeom>
        </p:spPr>
      </p:pic>
      <p:pic>
        <p:nvPicPr>
          <p:cNvPr id="21" name="Grafik 20" descr="Ein Bild, das Raum, Erde, Weltraum, Planet enthält.&#10;&#10;KI-generierte Inhalte können fehlerhaft sein.">
            <a:extLst>
              <a:ext uri="{FF2B5EF4-FFF2-40B4-BE49-F238E27FC236}">
                <a16:creationId xmlns:a16="http://schemas.microsoft.com/office/drawing/2014/main" id="{A37759A3-328C-2F0A-0CD2-5ADF02F5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5" r="8928"/>
          <a:stretch/>
        </p:blipFill>
        <p:spPr>
          <a:xfrm>
            <a:off x="5387869" y="3059159"/>
            <a:ext cx="4664180" cy="3860482"/>
          </a:xfrm>
          <a:prstGeom prst="rect">
            <a:avLst/>
          </a:prstGeom>
        </p:spPr>
      </p:pic>
      <p:pic>
        <p:nvPicPr>
          <p:cNvPr id="19" name="Grafik 18" descr="Ein Bild, das Gelände, Dürre, draußen enthält.&#10;&#10;KI-generierte Inhalte können fehlerhaft sein.">
            <a:extLst>
              <a:ext uri="{FF2B5EF4-FFF2-40B4-BE49-F238E27FC236}">
                <a16:creationId xmlns:a16="http://schemas.microsoft.com/office/drawing/2014/main" id="{1ECD0A81-F5D5-29D5-D202-B7C5D8B17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0"/>
          <a:stretch/>
        </p:blipFill>
        <p:spPr>
          <a:xfrm>
            <a:off x="675995" y="3073936"/>
            <a:ext cx="4627617" cy="386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C8B1E-921B-2A90-2A0A-DFA007692DCD}"/>
              </a:ext>
            </a:extLst>
          </p:cNvPr>
          <p:cNvSpPr txBox="1"/>
          <p:nvPr/>
        </p:nvSpPr>
        <p:spPr>
          <a:xfrm>
            <a:off x="882282" y="10664021"/>
            <a:ext cx="16501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3" name="Grafik 2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4D36C19F-D4AD-BF56-2EC8-EC34CED1F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3B0C54E9-9CE3-9DB1-3715-6B92E0EBE517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CBBEDC49-76C6-690A-9C62-6ACD600D39F6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The different types of climate hazards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FA22CEF1-0963-03B0-1395-CBC4FA4109B6}"/>
              </a:ext>
            </a:extLst>
          </p:cNvPr>
          <p:cNvSpPr txBox="1">
            <a:spLocks/>
          </p:cNvSpPr>
          <p:nvPr/>
        </p:nvSpPr>
        <p:spPr>
          <a:xfrm>
            <a:off x="5938177" y="7852994"/>
            <a:ext cx="3490451" cy="202858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Events that occur acutely within a short timeframe.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E.g., cyclones, floods, hurricanes, storm surges.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E39DF7-E93F-50E6-D0E7-049FD41117CC}"/>
              </a:ext>
            </a:extLst>
          </p:cNvPr>
          <p:cNvSpPr/>
          <p:nvPr/>
        </p:nvSpPr>
        <p:spPr>
          <a:xfrm>
            <a:off x="5938177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Shock Events</a:t>
            </a:r>
            <a:endParaRPr lang="en-US" sz="2400">
              <a:solidFill>
                <a:srgbClr val="004A80"/>
              </a:solidFill>
            </a:endParaRPr>
          </a:p>
        </p:txBody>
      </p:sp>
      <p:sp>
        <p:nvSpPr>
          <p:cNvPr id="12" name="Title 33">
            <a:extLst>
              <a:ext uri="{FF2B5EF4-FFF2-40B4-BE49-F238E27FC236}">
                <a16:creationId xmlns:a16="http://schemas.microsoft.com/office/drawing/2014/main" id="{BE925843-73D5-BBA3-710A-A989E38C7495}"/>
              </a:ext>
            </a:extLst>
          </p:cNvPr>
          <p:cNvSpPr txBox="1">
            <a:spLocks/>
          </p:cNvSpPr>
          <p:nvPr/>
        </p:nvSpPr>
        <p:spPr>
          <a:xfrm>
            <a:off x="1225093" y="7845246"/>
            <a:ext cx="3490451" cy="268510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Events that gradually emerge over extended periods.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E.g., droughts, sea-level rise, salinization.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082DB5-3AE2-046C-EC34-91C29CAF2ED7}"/>
              </a:ext>
            </a:extLst>
          </p:cNvPr>
          <p:cNvSpPr/>
          <p:nvPr/>
        </p:nvSpPr>
        <p:spPr>
          <a:xfrm>
            <a:off x="1225093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Slow Onset</a:t>
            </a:r>
            <a:endParaRPr lang="en-US" sz="2400">
              <a:solidFill>
                <a:srgbClr val="004A80"/>
              </a:solidFill>
            </a:endParaRPr>
          </a:p>
        </p:txBody>
      </p:sp>
      <p:sp>
        <p:nvSpPr>
          <p:cNvPr id="14" name="Title 33">
            <a:extLst>
              <a:ext uri="{FF2B5EF4-FFF2-40B4-BE49-F238E27FC236}">
                <a16:creationId xmlns:a16="http://schemas.microsoft.com/office/drawing/2014/main" id="{797F7F05-9E15-EA89-BE5D-AEE9D95C1FE5}"/>
              </a:ext>
            </a:extLst>
          </p:cNvPr>
          <p:cNvSpPr txBox="1">
            <a:spLocks/>
          </p:cNvSpPr>
          <p:nvPr/>
        </p:nvSpPr>
        <p:spPr>
          <a:xfrm>
            <a:off x="10723172" y="7759611"/>
            <a:ext cx="3490451" cy="202858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Long-term changes (e.g., decades) in climate variables.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E.g., average temperatures, average annual rainfall.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7AA2D0-B890-C3F6-F161-7E7B3899DDBD}"/>
              </a:ext>
            </a:extLst>
          </p:cNvPr>
          <p:cNvSpPr/>
          <p:nvPr/>
        </p:nvSpPr>
        <p:spPr>
          <a:xfrm>
            <a:off x="10723172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Long-term trends</a:t>
            </a:r>
            <a:endParaRPr lang="en-US" sz="2400">
              <a:solidFill>
                <a:srgbClr val="004A80"/>
              </a:solidFill>
            </a:endParaRPr>
          </a:p>
        </p:txBody>
      </p:sp>
      <p:sp>
        <p:nvSpPr>
          <p:cNvPr id="16" name="Title 33">
            <a:extLst>
              <a:ext uri="{FF2B5EF4-FFF2-40B4-BE49-F238E27FC236}">
                <a16:creationId xmlns:a16="http://schemas.microsoft.com/office/drawing/2014/main" id="{55B1E1A2-8496-E8C5-EEFB-806873773436}"/>
              </a:ext>
            </a:extLst>
          </p:cNvPr>
          <p:cNvSpPr txBox="1">
            <a:spLocks/>
          </p:cNvSpPr>
          <p:nvPr/>
        </p:nvSpPr>
        <p:spPr>
          <a:xfrm>
            <a:off x="15508167" y="7702510"/>
            <a:ext cx="3490451" cy="268510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Increasing contrast between seasons and unpredictability of climate and weather.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E.g., highly variable rainfall, temperature swings, unpredictable seasons.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BE542B-37D4-3581-AE82-075E4BC81998}"/>
              </a:ext>
            </a:extLst>
          </p:cNvPr>
          <p:cNvSpPr/>
          <p:nvPr/>
        </p:nvSpPr>
        <p:spPr>
          <a:xfrm>
            <a:off x="15508167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Variability / unpredictability</a:t>
            </a:r>
            <a:endParaRPr lang="en-US" sz="2400">
              <a:solidFill>
                <a:srgbClr val="004A80"/>
              </a:solidFill>
            </a:endParaRP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AB3C5E13-4D7A-881B-5D1A-334FB7CDCB9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9A8FC-D6E6-7050-E857-1CCAD28A6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AF237-8BF0-F518-4C1E-131FB8948101}"/>
              </a:ext>
            </a:extLst>
          </p:cNvPr>
          <p:cNvSpPr txBox="1"/>
          <p:nvPr/>
        </p:nvSpPr>
        <p:spPr>
          <a:xfrm>
            <a:off x="882282" y="10664021"/>
            <a:ext cx="16501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3" name="Grafik 2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81F9FA98-E6AA-F03E-110A-4804F2829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1799E1EF-3426-DE8F-8376-18AA4DD84AFB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C7A3AEF1-3662-049C-44D5-CA654D6A5387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Impacts, consequences and ultimate impacts</a:t>
            </a:r>
          </a:p>
        </p:txBody>
      </p:sp>
      <p:pic>
        <p:nvPicPr>
          <p:cNvPr id="7" name="Grafik 6" descr="Ein Bild, das Text, Visitenkarte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95250F7-15E1-997C-2C4B-9A363CB7E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15" y="2454479"/>
            <a:ext cx="12922240" cy="75645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9FC9E45-A07E-2ADA-14FE-A403A5B1649D}"/>
              </a:ext>
            </a:extLst>
          </p:cNvPr>
          <p:cNvSpPr txBox="1"/>
          <p:nvPr/>
        </p:nvSpPr>
        <p:spPr>
          <a:xfrm>
            <a:off x="17924206" y="1001907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G"/>
              <a:t>Source: WaterAid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7BF5248-6E21-F196-6013-AFE0CF4A782B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6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4040-CED3-50E4-6261-A1E33C75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8">
            <a:extLst>
              <a:ext uri="{FF2B5EF4-FFF2-40B4-BE49-F238E27FC236}">
                <a16:creationId xmlns:a16="http://schemas.microsoft.com/office/drawing/2014/main" id="{BC00C3D6-D8DA-16AF-B973-AD65521868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0293" y="353001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22683-B175-287D-420C-E39080474396}"/>
              </a:ext>
            </a:extLst>
          </p:cNvPr>
          <p:cNvSpPr txBox="1"/>
          <p:nvPr/>
        </p:nvSpPr>
        <p:spPr>
          <a:xfrm>
            <a:off x="7392421" y="2524733"/>
            <a:ext cx="4602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Q&amp;A</a:t>
            </a:r>
          </a:p>
        </p:txBody>
      </p:sp>
      <p:pic>
        <p:nvPicPr>
          <p:cNvPr id="13" name="Picture Placeholder 12" descr="Wooden blocks with black letters on them&#10;&#10;Description automatically generated">
            <a:extLst>
              <a:ext uri="{FF2B5EF4-FFF2-40B4-BE49-F238E27FC236}">
                <a16:creationId xmlns:a16="http://schemas.microsoft.com/office/drawing/2014/main" id="{3166B339-4EC4-B3F5-9F05-136ED1F2BF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29478" b="29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3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01793C-50E0-74CC-08B4-176274FA8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3E0765-1098-5D01-AD7B-9AA6EDDF7499}"/>
              </a:ext>
            </a:extLst>
          </p:cNvPr>
          <p:cNvGrpSpPr/>
          <p:nvPr/>
        </p:nvGrpSpPr>
        <p:grpSpPr>
          <a:xfrm>
            <a:off x="964882" y="8751570"/>
            <a:ext cx="18328952" cy="2167330"/>
            <a:chOff x="964882" y="8751570"/>
            <a:chExt cx="18328952" cy="2167330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0C17D3E3-E0A3-FC4A-AE8D-9FA39D6F3833}"/>
                </a:ext>
              </a:extLst>
            </p:cNvPr>
            <p:cNvSpPr/>
            <p:nvPr/>
          </p:nvSpPr>
          <p:spPr>
            <a:xfrm>
              <a:off x="964882" y="9455829"/>
              <a:ext cx="3128010" cy="1168400"/>
            </a:xfrm>
            <a:custGeom>
              <a:avLst/>
              <a:gdLst/>
              <a:ahLst/>
              <a:cxnLst/>
              <a:rect l="l" t="t" r="r" b="b"/>
              <a:pathLst>
                <a:path w="3128010" h="1168400">
                  <a:moveTo>
                    <a:pt x="171221" y="382219"/>
                  </a:moveTo>
                  <a:lnTo>
                    <a:pt x="0" y="283425"/>
                  </a:lnTo>
                  <a:lnTo>
                    <a:pt x="0" y="855383"/>
                  </a:lnTo>
                  <a:lnTo>
                    <a:pt x="171221" y="756666"/>
                  </a:lnTo>
                  <a:lnTo>
                    <a:pt x="171221" y="382219"/>
                  </a:lnTo>
                  <a:close/>
                </a:path>
                <a:path w="3128010" h="1168400">
                  <a:moveTo>
                    <a:pt x="490855" y="0"/>
                  </a:moveTo>
                  <a:lnTo>
                    <a:pt x="38074" y="261493"/>
                  </a:lnTo>
                  <a:lnTo>
                    <a:pt x="200850" y="355384"/>
                  </a:lnTo>
                  <a:lnTo>
                    <a:pt x="490855" y="187972"/>
                  </a:lnTo>
                  <a:lnTo>
                    <a:pt x="490855" y="0"/>
                  </a:lnTo>
                  <a:close/>
                </a:path>
                <a:path w="3128010" h="1168400">
                  <a:moveTo>
                    <a:pt x="999274" y="886383"/>
                  </a:moveTo>
                  <a:lnTo>
                    <a:pt x="832840" y="790257"/>
                  </a:lnTo>
                  <a:lnTo>
                    <a:pt x="551116" y="952957"/>
                  </a:lnTo>
                  <a:lnTo>
                    <a:pt x="551116" y="1145159"/>
                  </a:lnTo>
                  <a:lnTo>
                    <a:pt x="999274" y="886383"/>
                  </a:lnTo>
                  <a:close/>
                </a:path>
                <a:path w="3128010" h="1168400">
                  <a:moveTo>
                    <a:pt x="1021905" y="327647"/>
                  </a:moveTo>
                  <a:lnTo>
                    <a:pt x="551116" y="599478"/>
                  </a:lnTo>
                  <a:lnTo>
                    <a:pt x="551116" y="908964"/>
                  </a:lnTo>
                  <a:lnTo>
                    <a:pt x="811403" y="758634"/>
                  </a:lnTo>
                  <a:lnTo>
                    <a:pt x="811403" y="626795"/>
                  </a:lnTo>
                  <a:lnTo>
                    <a:pt x="681977" y="701560"/>
                  </a:lnTo>
                  <a:lnTo>
                    <a:pt x="681977" y="657618"/>
                  </a:lnTo>
                  <a:lnTo>
                    <a:pt x="851522" y="559625"/>
                  </a:lnTo>
                  <a:lnTo>
                    <a:pt x="851522" y="757199"/>
                  </a:lnTo>
                  <a:lnTo>
                    <a:pt x="1021905" y="855383"/>
                  </a:lnTo>
                  <a:lnTo>
                    <a:pt x="1021905" y="327647"/>
                  </a:lnTo>
                  <a:close/>
                </a:path>
                <a:path w="3128010" h="1168400">
                  <a:moveTo>
                    <a:pt x="1021905" y="283425"/>
                  </a:moveTo>
                  <a:lnTo>
                    <a:pt x="531063" y="0"/>
                  </a:lnTo>
                  <a:lnTo>
                    <a:pt x="531063" y="187972"/>
                  </a:lnTo>
                  <a:lnTo>
                    <a:pt x="801535" y="344144"/>
                  </a:lnTo>
                  <a:lnTo>
                    <a:pt x="763460" y="366166"/>
                  </a:lnTo>
                  <a:lnTo>
                    <a:pt x="510921" y="220421"/>
                  </a:lnTo>
                  <a:lnTo>
                    <a:pt x="238925" y="377355"/>
                  </a:lnTo>
                  <a:lnTo>
                    <a:pt x="453390" y="501294"/>
                  </a:lnTo>
                  <a:lnTo>
                    <a:pt x="585089" y="425157"/>
                  </a:lnTo>
                  <a:lnTo>
                    <a:pt x="486219" y="368007"/>
                  </a:lnTo>
                  <a:lnTo>
                    <a:pt x="524294" y="346036"/>
                  </a:lnTo>
                  <a:lnTo>
                    <a:pt x="661314" y="425157"/>
                  </a:lnTo>
                  <a:lnTo>
                    <a:pt x="453390" y="545109"/>
                  </a:lnTo>
                  <a:lnTo>
                    <a:pt x="211340" y="405472"/>
                  </a:lnTo>
                  <a:lnTo>
                    <a:pt x="211340" y="757504"/>
                  </a:lnTo>
                  <a:lnTo>
                    <a:pt x="413181" y="874001"/>
                  </a:lnTo>
                  <a:lnTo>
                    <a:pt x="413181" y="715391"/>
                  </a:lnTo>
                  <a:lnTo>
                    <a:pt x="316445" y="659523"/>
                  </a:lnTo>
                  <a:lnTo>
                    <a:pt x="316445" y="615594"/>
                  </a:lnTo>
                  <a:lnTo>
                    <a:pt x="453390" y="694563"/>
                  </a:lnTo>
                  <a:lnTo>
                    <a:pt x="453390" y="941247"/>
                  </a:lnTo>
                  <a:lnTo>
                    <a:pt x="190512" y="789482"/>
                  </a:lnTo>
                  <a:lnTo>
                    <a:pt x="22567" y="886383"/>
                  </a:lnTo>
                  <a:lnTo>
                    <a:pt x="510921" y="1168336"/>
                  </a:lnTo>
                  <a:lnTo>
                    <a:pt x="510921" y="578700"/>
                  </a:lnTo>
                  <a:lnTo>
                    <a:pt x="1021905" y="283603"/>
                  </a:lnTo>
                  <a:lnTo>
                    <a:pt x="1021905" y="283425"/>
                  </a:lnTo>
                  <a:close/>
                </a:path>
                <a:path w="3128010" h="1168400">
                  <a:moveTo>
                    <a:pt x="1713090" y="733882"/>
                  </a:moveTo>
                  <a:lnTo>
                    <a:pt x="1428851" y="733882"/>
                  </a:lnTo>
                  <a:lnTo>
                    <a:pt x="1428851" y="803960"/>
                  </a:lnTo>
                  <a:lnTo>
                    <a:pt x="1638363" y="803960"/>
                  </a:lnTo>
                  <a:lnTo>
                    <a:pt x="1629613" y="849426"/>
                  </a:lnTo>
                  <a:lnTo>
                    <a:pt x="1612938" y="890600"/>
                  </a:lnTo>
                  <a:lnTo>
                    <a:pt x="1588744" y="926477"/>
                  </a:lnTo>
                  <a:lnTo>
                    <a:pt x="1557426" y="956106"/>
                  </a:lnTo>
                  <a:lnTo>
                    <a:pt x="1519389" y="978471"/>
                  </a:lnTo>
                  <a:lnTo>
                    <a:pt x="1475028" y="992619"/>
                  </a:lnTo>
                  <a:lnTo>
                    <a:pt x="1424749" y="997546"/>
                  </a:lnTo>
                  <a:lnTo>
                    <a:pt x="1379651" y="992619"/>
                  </a:lnTo>
                  <a:lnTo>
                    <a:pt x="1337652" y="978522"/>
                  </a:lnTo>
                  <a:lnTo>
                    <a:pt x="1299654" y="956233"/>
                  </a:lnTo>
                  <a:lnTo>
                    <a:pt x="1266558" y="926795"/>
                  </a:lnTo>
                  <a:lnTo>
                    <a:pt x="1239240" y="891209"/>
                  </a:lnTo>
                  <a:lnTo>
                    <a:pt x="1218628" y="850468"/>
                  </a:lnTo>
                  <a:lnTo>
                    <a:pt x="1205598" y="805599"/>
                  </a:lnTo>
                  <a:lnTo>
                    <a:pt x="1201051" y="757605"/>
                  </a:lnTo>
                  <a:lnTo>
                    <a:pt x="1205598" y="710057"/>
                  </a:lnTo>
                  <a:lnTo>
                    <a:pt x="1218628" y="665492"/>
                  </a:lnTo>
                  <a:lnTo>
                    <a:pt x="1239240" y="624954"/>
                  </a:lnTo>
                  <a:lnTo>
                    <a:pt x="1266558" y="589483"/>
                  </a:lnTo>
                  <a:lnTo>
                    <a:pt x="1299654" y="560095"/>
                  </a:lnTo>
                  <a:lnTo>
                    <a:pt x="1337652" y="537832"/>
                  </a:lnTo>
                  <a:lnTo>
                    <a:pt x="1379651" y="523709"/>
                  </a:lnTo>
                  <a:lnTo>
                    <a:pt x="1424749" y="518782"/>
                  </a:lnTo>
                  <a:lnTo>
                    <a:pt x="1475473" y="524497"/>
                  </a:lnTo>
                  <a:lnTo>
                    <a:pt x="1521599" y="541045"/>
                  </a:lnTo>
                  <a:lnTo>
                    <a:pt x="1562112" y="567499"/>
                  </a:lnTo>
                  <a:lnTo>
                    <a:pt x="1596009" y="602957"/>
                  </a:lnTo>
                  <a:lnTo>
                    <a:pt x="1622285" y="646468"/>
                  </a:lnTo>
                  <a:lnTo>
                    <a:pt x="1699221" y="646468"/>
                  </a:lnTo>
                  <a:lnTo>
                    <a:pt x="1678990" y="600354"/>
                  </a:lnTo>
                  <a:lnTo>
                    <a:pt x="1653413" y="560285"/>
                  </a:lnTo>
                  <a:lnTo>
                    <a:pt x="1623123" y="526300"/>
                  </a:lnTo>
                  <a:lnTo>
                    <a:pt x="1588820" y="498411"/>
                  </a:lnTo>
                  <a:lnTo>
                    <a:pt x="1551165" y="476669"/>
                  </a:lnTo>
                  <a:lnTo>
                    <a:pt x="1510817" y="461111"/>
                  </a:lnTo>
                  <a:lnTo>
                    <a:pt x="1468462" y="451739"/>
                  </a:lnTo>
                  <a:lnTo>
                    <a:pt x="1424749" y="448614"/>
                  </a:lnTo>
                  <a:lnTo>
                    <a:pt x="1376629" y="452666"/>
                  </a:lnTo>
                  <a:lnTo>
                    <a:pt x="1331036" y="464388"/>
                  </a:lnTo>
                  <a:lnTo>
                    <a:pt x="1288567" y="483146"/>
                  </a:lnTo>
                  <a:lnTo>
                    <a:pt x="1249819" y="508304"/>
                  </a:lnTo>
                  <a:lnTo>
                    <a:pt x="1215402" y="539203"/>
                  </a:lnTo>
                  <a:lnTo>
                    <a:pt x="1185887" y="575221"/>
                  </a:lnTo>
                  <a:lnTo>
                    <a:pt x="1161897" y="615708"/>
                  </a:lnTo>
                  <a:lnTo>
                    <a:pt x="1144028" y="660031"/>
                  </a:lnTo>
                  <a:lnTo>
                    <a:pt x="1132865" y="707542"/>
                  </a:lnTo>
                  <a:lnTo>
                    <a:pt x="1129004" y="757605"/>
                  </a:lnTo>
                  <a:lnTo>
                    <a:pt x="1132865" y="807897"/>
                  </a:lnTo>
                  <a:lnTo>
                    <a:pt x="1144028" y="855599"/>
                  </a:lnTo>
                  <a:lnTo>
                    <a:pt x="1161897" y="900087"/>
                  </a:lnTo>
                  <a:lnTo>
                    <a:pt x="1185887" y="940727"/>
                  </a:lnTo>
                  <a:lnTo>
                    <a:pt x="1215402" y="976858"/>
                  </a:lnTo>
                  <a:lnTo>
                    <a:pt x="1249819" y="1007859"/>
                  </a:lnTo>
                  <a:lnTo>
                    <a:pt x="1288567" y="1033081"/>
                  </a:lnTo>
                  <a:lnTo>
                    <a:pt x="1331036" y="1051890"/>
                  </a:lnTo>
                  <a:lnTo>
                    <a:pt x="1376629" y="1063650"/>
                  </a:lnTo>
                  <a:lnTo>
                    <a:pt x="1424749" y="1067701"/>
                  </a:lnTo>
                  <a:lnTo>
                    <a:pt x="1474343" y="1064158"/>
                  </a:lnTo>
                  <a:lnTo>
                    <a:pt x="1520355" y="1053769"/>
                  </a:lnTo>
                  <a:lnTo>
                    <a:pt x="1562392" y="1036853"/>
                  </a:lnTo>
                  <a:lnTo>
                    <a:pt x="1600073" y="1013764"/>
                  </a:lnTo>
                  <a:lnTo>
                    <a:pt x="1633004" y="984846"/>
                  </a:lnTo>
                  <a:lnTo>
                    <a:pt x="1660817" y="950442"/>
                  </a:lnTo>
                  <a:lnTo>
                    <a:pt x="1683105" y="910894"/>
                  </a:lnTo>
                  <a:lnTo>
                    <a:pt x="1699514" y="866533"/>
                  </a:lnTo>
                  <a:lnTo>
                    <a:pt x="1709635" y="817727"/>
                  </a:lnTo>
                  <a:lnTo>
                    <a:pt x="1713090" y="764781"/>
                  </a:lnTo>
                  <a:lnTo>
                    <a:pt x="1713090" y="733882"/>
                  </a:lnTo>
                  <a:close/>
                </a:path>
                <a:path w="3128010" h="1168400">
                  <a:moveTo>
                    <a:pt x="2355177" y="733882"/>
                  </a:moveTo>
                  <a:lnTo>
                    <a:pt x="2070925" y="733882"/>
                  </a:lnTo>
                  <a:lnTo>
                    <a:pt x="2070925" y="803960"/>
                  </a:lnTo>
                  <a:lnTo>
                    <a:pt x="2280437" y="803960"/>
                  </a:lnTo>
                  <a:lnTo>
                    <a:pt x="2271687" y="849426"/>
                  </a:lnTo>
                  <a:lnTo>
                    <a:pt x="2255012" y="890600"/>
                  </a:lnTo>
                  <a:lnTo>
                    <a:pt x="2230818" y="926477"/>
                  </a:lnTo>
                  <a:lnTo>
                    <a:pt x="2199500" y="956106"/>
                  </a:lnTo>
                  <a:lnTo>
                    <a:pt x="2161463" y="978471"/>
                  </a:lnTo>
                  <a:lnTo>
                    <a:pt x="2117102" y="992619"/>
                  </a:lnTo>
                  <a:lnTo>
                    <a:pt x="2066823" y="997546"/>
                  </a:lnTo>
                  <a:lnTo>
                    <a:pt x="2021725" y="992619"/>
                  </a:lnTo>
                  <a:lnTo>
                    <a:pt x="1979739" y="978522"/>
                  </a:lnTo>
                  <a:lnTo>
                    <a:pt x="1941741" y="956233"/>
                  </a:lnTo>
                  <a:lnTo>
                    <a:pt x="1908632" y="926795"/>
                  </a:lnTo>
                  <a:lnTo>
                    <a:pt x="1881327" y="891209"/>
                  </a:lnTo>
                  <a:lnTo>
                    <a:pt x="1860702" y="850468"/>
                  </a:lnTo>
                  <a:lnTo>
                    <a:pt x="1847684" y="805599"/>
                  </a:lnTo>
                  <a:lnTo>
                    <a:pt x="1843138" y="757605"/>
                  </a:lnTo>
                  <a:lnTo>
                    <a:pt x="1847684" y="710057"/>
                  </a:lnTo>
                  <a:lnTo>
                    <a:pt x="1860702" y="665492"/>
                  </a:lnTo>
                  <a:lnTo>
                    <a:pt x="1881327" y="624954"/>
                  </a:lnTo>
                  <a:lnTo>
                    <a:pt x="1908632" y="589483"/>
                  </a:lnTo>
                  <a:lnTo>
                    <a:pt x="1941741" y="560095"/>
                  </a:lnTo>
                  <a:lnTo>
                    <a:pt x="1979739" y="537832"/>
                  </a:lnTo>
                  <a:lnTo>
                    <a:pt x="2021725" y="523709"/>
                  </a:lnTo>
                  <a:lnTo>
                    <a:pt x="2066823" y="518782"/>
                  </a:lnTo>
                  <a:lnTo>
                    <a:pt x="2117547" y="524497"/>
                  </a:lnTo>
                  <a:lnTo>
                    <a:pt x="2163673" y="541045"/>
                  </a:lnTo>
                  <a:lnTo>
                    <a:pt x="2204186" y="567499"/>
                  </a:lnTo>
                  <a:lnTo>
                    <a:pt x="2238095" y="602957"/>
                  </a:lnTo>
                  <a:lnTo>
                    <a:pt x="2264372" y="646468"/>
                  </a:lnTo>
                  <a:lnTo>
                    <a:pt x="2341295" y="646468"/>
                  </a:lnTo>
                  <a:lnTo>
                    <a:pt x="2321077" y="600354"/>
                  </a:lnTo>
                  <a:lnTo>
                    <a:pt x="2295487" y="560285"/>
                  </a:lnTo>
                  <a:lnTo>
                    <a:pt x="2265210" y="526300"/>
                  </a:lnTo>
                  <a:lnTo>
                    <a:pt x="2230907" y="498411"/>
                  </a:lnTo>
                  <a:lnTo>
                    <a:pt x="2193252" y="476669"/>
                  </a:lnTo>
                  <a:lnTo>
                    <a:pt x="2152904" y="461111"/>
                  </a:lnTo>
                  <a:lnTo>
                    <a:pt x="2110536" y="451739"/>
                  </a:lnTo>
                  <a:lnTo>
                    <a:pt x="2066823" y="448614"/>
                  </a:lnTo>
                  <a:lnTo>
                    <a:pt x="2018703" y="452666"/>
                  </a:lnTo>
                  <a:lnTo>
                    <a:pt x="1973110" y="464388"/>
                  </a:lnTo>
                  <a:lnTo>
                    <a:pt x="1930654" y="483146"/>
                  </a:lnTo>
                  <a:lnTo>
                    <a:pt x="1891906" y="508304"/>
                  </a:lnTo>
                  <a:lnTo>
                    <a:pt x="1857476" y="539203"/>
                  </a:lnTo>
                  <a:lnTo>
                    <a:pt x="1827974" y="575221"/>
                  </a:lnTo>
                  <a:lnTo>
                    <a:pt x="1803984" y="615708"/>
                  </a:lnTo>
                  <a:lnTo>
                    <a:pt x="1786102" y="660031"/>
                  </a:lnTo>
                  <a:lnTo>
                    <a:pt x="1774939" y="707542"/>
                  </a:lnTo>
                  <a:lnTo>
                    <a:pt x="1771091" y="757605"/>
                  </a:lnTo>
                  <a:lnTo>
                    <a:pt x="1774939" y="807897"/>
                  </a:lnTo>
                  <a:lnTo>
                    <a:pt x="1786102" y="855599"/>
                  </a:lnTo>
                  <a:lnTo>
                    <a:pt x="1803984" y="900087"/>
                  </a:lnTo>
                  <a:lnTo>
                    <a:pt x="1827974" y="940727"/>
                  </a:lnTo>
                  <a:lnTo>
                    <a:pt x="1857476" y="976858"/>
                  </a:lnTo>
                  <a:lnTo>
                    <a:pt x="1891906" y="1007859"/>
                  </a:lnTo>
                  <a:lnTo>
                    <a:pt x="1930654" y="1033081"/>
                  </a:lnTo>
                  <a:lnTo>
                    <a:pt x="1973110" y="1051890"/>
                  </a:lnTo>
                  <a:lnTo>
                    <a:pt x="2018703" y="1063650"/>
                  </a:lnTo>
                  <a:lnTo>
                    <a:pt x="2066823" y="1067701"/>
                  </a:lnTo>
                  <a:lnTo>
                    <a:pt x="2116429" y="1064158"/>
                  </a:lnTo>
                  <a:lnTo>
                    <a:pt x="2162441" y="1053769"/>
                  </a:lnTo>
                  <a:lnTo>
                    <a:pt x="2204478" y="1036853"/>
                  </a:lnTo>
                  <a:lnTo>
                    <a:pt x="2242147" y="1013764"/>
                  </a:lnTo>
                  <a:lnTo>
                    <a:pt x="2275090" y="984846"/>
                  </a:lnTo>
                  <a:lnTo>
                    <a:pt x="2302891" y="950442"/>
                  </a:lnTo>
                  <a:lnTo>
                    <a:pt x="2325192" y="910894"/>
                  </a:lnTo>
                  <a:lnTo>
                    <a:pt x="2341588" y="866533"/>
                  </a:lnTo>
                  <a:lnTo>
                    <a:pt x="2351709" y="817727"/>
                  </a:lnTo>
                  <a:lnTo>
                    <a:pt x="2355177" y="764781"/>
                  </a:lnTo>
                  <a:lnTo>
                    <a:pt x="2355177" y="733882"/>
                  </a:lnTo>
                  <a:close/>
                </a:path>
                <a:path w="3128010" h="1168400">
                  <a:moveTo>
                    <a:pt x="2993974" y="733882"/>
                  </a:moveTo>
                  <a:lnTo>
                    <a:pt x="2709735" y="733882"/>
                  </a:lnTo>
                  <a:lnTo>
                    <a:pt x="2709735" y="803960"/>
                  </a:lnTo>
                  <a:lnTo>
                    <a:pt x="2919247" y="803960"/>
                  </a:lnTo>
                  <a:lnTo>
                    <a:pt x="2910497" y="849426"/>
                  </a:lnTo>
                  <a:lnTo>
                    <a:pt x="2893822" y="890600"/>
                  </a:lnTo>
                  <a:lnTo>
                    <a:pt x="2869628" y="926477"/>
                  </a:lnTo>
                  <a:lnTo>
                    <a:pt x="2838310" y="956106"/>
                  </a:lnTo>
                  <a:lnTo>
                    <a:pt x="2800273" y="978471"/>
                  </a:lnTo>
                  <a:lnTo>
                    <a:pt x="2755912" y="992619"/>
                  </a:lnTo>
                  <a:lnTo>
                    <a:pt x="2705620" y="997546"/>
                  </a:lnTo>
                  <a:lnTo>
                    <a:pt x="2660535" y="992619"/>
                  </a:lnTo>
                  <a:lnTo>
                    <a:pt x="2618536" y="978522"/>
                  </a:lnTo>
                  <a:lnTo>
                    <a:pt x="2580538" y="956233"/>
                  </a:lnTo>
                  <a:lnTo>
                    <a:pt x="2547442" y="926795"/>
                  </a:lnTo>
                  <a:lnTo>
                    <a:pt x="2520124" y="891209"/>
                  </a:lnTo>
                  <a:lnTo>
                    <a:pt x="2499512" y="850468"/>
                  </a:lnTo>
                  <a:lnTo>
                    <a:pt x="2486482" y="805599"/>
                  </a:lnTo>
                  <a:lnTo>
                    <a:pt x="2481935" y="757605"/>
                  </a:lnTo>
                  <a:lnTo>
                    <a:pt x="2486482" y="710057"/>
                  </a:lnTo>
                  <a:lnTo>
                    <a:pt x="2499512" y="665492"/>
                  </a:lnTo>
                  <a:lnTo>
                    <a:pt x="2520124" y="624954"/>
                  </a:lnTo>
                  <a:lnTo>
                    <a:pt x="2547442" y="589483"/>
                  </a:lnTo>
                  <a:lnTo>
                    <a:pt x="2580538" y="560095"/>
                  </a:lnTo>
                  <a:lnTo>
                    <a:pt x="2618536" y="537832"/>
                  </a:lnTo>
                  <a:lnTo>
                    <a:pt x="2660535" y="523709"/>
                  </a:lnTo>
                  <a:lnTo>
                    <a:pt x="2705620" y="518782"/>
                  </a:lnTo>
                  <a:lnTo>
                    <a:pt x="2756357" y="524497"/>
                  </a:lnTo>
                  <a:lnTo>
                    <a:pt x="2802471" y="541045"/>
                  </a:lnTo>
                  <a:lnTo>
                    <a:pt x="2842996" y="567499"/>
                  </a:lnTo>
                  <a:lnTo>
                    <a:pt x="2876893" y="602957"/>
                  </a:lnTo>
                  <a:lnTo>
                    <a:pt x="2903169" y="646468"/>
                  </a:lnTo>
                  <a:lnTo>
                    <a:pt x="2980105" y="646468"/>
                  </a:lnTo>
                  <a:lnTo>
                    <a:pt x="2959874" y="600354"/>
                  </a:lnTo>
                  <a:lnTo>
                    <a:pt x="2934284" y="560285"/>
                  </a:lnTo>
                  <a:lnTo>
                    <a:pt x="2904007" y="526300"/>
                  </a:lnTo>
                  <a:lnTo>
                    <a:pt x="2869704" y="498411"/>
                  </a:lnTo>
                  <a:lnTo>
                    <a:pt x="2832049" y="476669"/>
                  </a:lnTo>
                  <a:lnTo>
                    <a:pt x="2791701" y="461111"/>
                  </a:lnTo>
                  <a:lnTo>
                    <a:pt x="2749334" y="451739"/>
                  </a:lnTo>
                  <a:lnTo>
                    <a:pt x="2705620" y="448614"/>
                  </a:lnTo>
                  <a:lnTo>
                    <a:pt x="2657513" y="452666"/>
                  </a:lnTo>
                  <a:lnTo>
                    <a:pt x="2611920" y="464388"/>
                  </a:lnTo>
                  <a:lnTo>
                    <a:pt x="2569451" y="483146"/>
                  </a:lnTo>
                  <a:lnTo>
                    <a:pt x="2530703" y="508304"/>
                  </a:lnTo>
                  <a:lnTo>
                    <a:pt x="2496274" y="539203"/>
                  </a:lnTo>
                  <a:lnTo>
                    <a:pt x="2466771" y="575221"/>
                  </a:lnTo>
                  <a:lnTo>
                    <a:pt x="2442781" y="615708"/>
                  </a:lnTo>
                  <a:lnTo>
                    <a:pt x="2424900" y="660031"/>
                  </a:lnTo>
                  <a:lnTo>
                    <a:pt x="2413736" y="707542"/>
                  </a:lnTo>
                  <a:lnTo>
                    <a:pt x="2409888" y="757605"/>
                  </a:lnTo>
                  <a:lnTo>
                    <a:pt x="2413736" y="807897"/>
                  </a:lnTo>
                  <a:lnTo>
                    <a:pt x="2424900" y="855599"/>
                  </a:lnTo>
                  <a:lnTo>
                    <a:pt x="2442781" y="900087"/>
                  </a:lnTo>
                  <a:lnTo>
                    <a:pt x="2466771" y="940727"/>
                  </a:lnTo>
                  <a:lnTo>
                    <a:pt x="2496274" y="976858"/>
                  </a:lnTo>
                  <a:lnTo>
                    <a:pt x="2530703" y="1007859"/>
                  </a:lnTo>
                  <a:lnTo>
                    <a:pt x="2569451" y="1033081"/>
                  </a:lnTo>
                  <a:lnTo>
                    <a:pt x="2611920" y="1051890"/>
                  </a:lnTo>
                  <a:lnTo>
                    <a:pt x="2657513" y="1063650"/>
                  </a:lnTo>
                  <a:lnTo>
                    <a:pt x="2705620" y="1067701"/>
                  </a:lnTo>
                  <a:lnTo>
                    <a:pt x="2755227" y="1064158"/>
                  </a:lnTo>
                  <a:lnTo>
                    <a:pt x="2801239" y="1053769"/>
                  </a:lnTo>
                  <a:lnTo>
                    <a:pt x="2843276" y="1036853"/>
                  </a:lnTo>
                  <a:lnTo>
                    <a:pt x="2880957" y="1013764"/>
                  </a:lnTo>
                  <a:lnTo>
                    <a:pt x="2913888" y="984846"/>
                  </a:lnTo>
                  <a:lnTo>
                    <a:pt x="2941688" y="950442"/>
                  </a:lnTo>
                  <a:lnTo>
                    <a:pt x="2963989" y="910894"/>
                  </a:lnTo>
                  <a:lnTo>
                    <a:pt x="2980398" y="866533"/>
                  </a:lnTo>
                  <a:lnTo>
                    <a:pt x="2990519" y="817727"/>
                  </a:lnTo>
                  <a:lnTo>
                    <a:pt x="2993974" y="764781"/>
                  </a:lnTo>
                  <a:lnTo>
                    <a:pt x="2993974" y="733882"/>
                  </a:lnTo>
                  <a:close/>
                </a:path>
                <a:path w="3128010" h="1168400">
                  <a:moveTo>
                    <a:pt x="3127514" y="465429"/>
                  </a:moveTo>
                  <a:lnTo>
                    <a:pt x="3055302" y="465429"/>
                  </a:lnTo>
                  <a:lnTo>
                    <a:pt x="3055302" y="1055878"/>
                  </a:lnTo>
                  <a:lnTo>
                    <a:pt x="3127514" y="1055878"/>
                  </a:lnTo>
                  <a:lnTo>
                    <a:pt x="3127514" y="465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C9DCB55-BD5B-F012-AD52-415718A95FD9}"/>
                </a:ext>
              </a:extLst>
            </p:cNvPr>
            <p:cNvSpPr/>
            <p:nvPr/>
          </p:nvSpPr>
          <p:spPr>
            <a:xfrm>
              <a:off x="9156234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0492254-ADF6-86EE-3709-32224E366512}"/>
                </a:ext>
              </a:extLst>
            </p:cNvPr>
            <p:cNvSpPr/>
            <p:nvPr/>
          </p:nvSpPr>
          <p:spPr>
            <a:xfrm>
              <a:off x="12386847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CE8F2E-5777-D8A0-36D4-AFECE845A20D}"/>
                </a:ext>
              </a:extLst>
            </p:cNvPr>
            <p:cNvGrpSpPr/>
            <p:nvPr/>
          </p:nvGrpSpPr>
          <p:grpSpPr>
            <a:xfrm>
              <a:off x="9826875" y="10470892"/>
              <a:ext cx="316230" cy="316230"/>
              <a:chOff x="9826875" y="10470892"/>
              <a:chExt cx="316230" cy="316230"/>
            </a:xfrm>
          </p:grpSpPr>
          <p:sp>
            <p:nvSpPr>
              <p:cNvPr id="7" name="object 8">
                <a:extLst>
                  <a:ext uri="{FF2B5EF4-FFF2-40B4-BE49-F238E27FC236}">
                    <a16:creationId xmlns:a16="http://schemas.microsoft.com/office/drawing/2014/main" id="{9676299C-E19B-96AC-376D-600625091649}"/>
                  </a:ext>
                </a:extLst>
              </p:cNvPr>
              <p:cNvSpPr/>
              <p:nvPr/>
            </p:nvSpPr>
            <p:spPr>
              <a:xfrm>
                <a:off x="9826875" y="10470892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9">
                <a:extLst>
                  <a:ext uri="{FF2B5EF4-FFF2-40B4-BE49-F238E27FC236}">
                    <a16:creationId xmlns:a16="http://schemas.microsoft.com/office/drawing/2014/main" id="{62B9EF55-192B-32F1-F867-A38656887BE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885469" y="10529365"/>
                <a:ext cx="198568" cy="198810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C3888D-B4E9-F702-99C4-2D9305DDA1C2}"/>
                </a:ext>
              </a:extLst>
            </p:cNvPr>
            <p:cNvGrpSpPr/>
            <p:nvPr/>
          </p:nvGrpSpPr>
          <p:grpSpPr>
            <a:xfrm>
              <a:off x="13204694" y="10470890"/>
              <a:ext cx="316230" cy="316230"/>
              <a:chOff x="13204694" y="10470890"/>
              <a:chExt cx="316230" cy="316230"/>
            </a:xfrm>
          </p:grpSpPr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id="{7CAFDB79-21B3-E822-035D-B504BDAFC1B2}"/>
                  </a:ext>
                </a:extLst>
              </p:cNvPr>
              <p:cNvSpPr/>
              <p:nvPr/>
            </p:nvSpPr>
            <p:spPr>
              <a:xfrm>
                <a:off x="13204694" y="10470890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3">
                <a:extLst>
                  <a:ext uri="{FF2B5EF4-FFF2-40B4-BE49-F238E27FC236}">
                    <a16:creationId xmlns:a16="http://schemas.microsoft.com/office/drawing/2014/main" id="{55E00C43-4030-8656-79DA-0A59499469A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257387" y="10555092"/>
                <a:ext cx="210369" cy="1473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502888-5F37-1E51-002F-5B846DDFFD09}"/>
                </a:ext>
              </a:extLst>
            </p:cNvPr>
            <p:cNvGrpSpPr/>
            <p:nvPr/>
          </p:nvGrpSpPr>
          <p:grpSpPr>
            <a:xfrm>
              <a:off x="13204694" y="10031689"/>
              <a:ext cx="316230" cy="316230"/>
              <a:chOff x="13204694" y="10031689"/>
              <a:chExt cx="316230" cy="316230"/>
            </a:xfrm>
          </p:grpSpPr>
          <p:sp>
            <p:nvSpPr>
              <p:cNvPr id="13" name="object 14">
                <a:extLst>
                  <a:ext uri="{FF2B5EF4-FFF2-40B4-BE49-F238E27FC236}">
                    <a16:creationId xmlns:a16="http://schemas.microsoft.com/office/drawing/2014/main" id="{C0DBE3F7-744F-4AD9-9FC0-D7F03F2A8ACD}"/>
                  </a:ext>
                </a:extLst>
              </p:cNvPr>
              <p:cNvSpPr/>
              <p:nvPr/>
            </p:nvSpPr>
            <p:spPr>
              <a:xfrm>
                <a:off x="1320469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5">
                <a:extLst>
                  <a:ext uri="{FF2B5EF4-FFF2-40B4-BE49-F238E27FC236}">
                    <a16:creationId xmlns:a16="http://schemas.microsoft.com/office/drawing/2014/main" id="{8B96A19C-039F-779E-E857-D2670CA039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337621" y="10148134"/>
                <a:ext cx="120938" cy="127713"/>
              </a:xfrm>
              <a:prstGeom prst="rect">
                <a:avLst/>
              </a:prstGeom>
            </p:spPr>
          </p:pic>
          <p:sp>
            <p:nvSpPr>
              <p:cNvPr id="15" name="object 16">
                <a:extLst>
                  <a:ext uri="{FF2B5EF4-FFF2-40B4-BE49-F238E27FC236}">
                    <a16:creationId xmlns:a16="http://schemas.microsoft.com/office/drawing/2014/main" id="{304D4ADE-A6A7-5D94-19B3-5C3DA00FAB34}"/>
                  </a:ext>
                </a:extLst>
              </p:cNvPr>
              <p:cNvSpPr/>
              <p:nvPr/>
            </p:nvSpPr>
            <p:spPr>
              <a:xfrm>
                <a:off x="13271462" y="10089229"/>
                <a:ext cx="4508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186690">
                    <a:moveTo>
                      <a:pt x="41821" y="185966"/>
                    </a:moveTo>
                    <a:lnTo>
                      <a:pt x="41770" y="124472"/>
                    </a:lnTo>
                    <a:lnTo>
                      <a:pt x="41808" y="62814"/>
                    </a:lnTo>
                    <a:lnTo>
                      <a:pt x="41503" y="61963"/>
                    </a:lnTo>
                    <a:lnTo>
                      <a:pt x="3378" y="61976"/>
                    </a:lnTo>
                    <a:lnTo>
                      <a:pt x="2971" y="62572"/>
                    </a:lnTo>
                    <a:lnTo>
                      <a:pt x="2959" y="186156"/>
                    </a:lnTo>
                    <a:lnTo>
                      <a:pt x="3505" y="186601"/>
                    </a:lnTo>
                    <a:lnTo>
                      <a:pt x="41275" y="186639"/>
                    </a:lnTo>
                    <a:lnTo>
                      <a:pt x="41821" y="185966"/>
                    </a:lnTo>
                    <a:close/>
                  </a:path>
                  <a:path w="45084" h="186690">
                    <a:moveTo>
                      <a:pt x="44856" y="22326"/>
                    </a:moveTo>
                    <a:lnTo>
                      <a:pt x="43078" y="13677"/>
                    </a:lnTo>
                    <a:lnTo>
                      <a:pt x="38265" y="6591"/>
                    </a:lnTo>
                    <a:lnTo>
                      <a:pt x="31140" y="1778"/>
                    </a:lnTo>
                    <a:lnTo>
                      <a:pt x="22466" y="0"/>
                    </a:lnTo>
                    <a:lnTo>
                      <a:pt x="13728" y="1778"/>
                    </a:lnTo>
                    <a:lnTo>
                      <a:pt x="6578" y="6629"/>
                    </a:lnTo>
                    <a:lnTo>
                      <a:pt x="1752" y="13792"/>
                    </a:lnTo>
                    <a:lnTo>
                      <a:pt x="0" y="22529"/>
                    </a:lnTo>
                    <a:lnTo>
                      <a:pt x="1790" y="31165"/>
                    </a:lnTo>
                    <a:lnTo>
                      <a:pt x="6642" y="38265"/>
                    </a:lnTo>
                    <a:lnTo>
                      <a:pt x="13766" y="43078"/>
                    </a:lnTo>
                    <a:lnTo>
                      <a:pt x="22428" y="44843"/>
                    </a:lnTo>
                    <a:lnTo>
                      <a:pt x="31153" y="43078"/>
                    </a:lnTo>
                    <a:lnTo>
                      <a:pt x="38290" y="38239"/>
                    </a:lnTo>
                    <a:lnTo>
                      <a:pt x="43103" y="31076"/>
                    </a:lnTo>
                    <a:lnTo>
                      <a:pt x="44856" y="223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738012-3297-97F0-C393-E65A17CFF9C9}"/>
                </a:ext>
              </a:extLst>
            </p:cNvPr>
            <p:cNvGrpSpPr/>
            <p:nvPr/>
          </p:nvGrpSpPr>
          <p:grpSpPr>
            <a:xfrm>
              <a:off x="13204694" y="9592487"/>
              <a:ext cx="316230" cy="316313"/>
              <a:chOff x="13204694" y="9592487"/>
              <a:chExt cx="316230" cy="316313"/>
            </a:xfrm>
          </p:grpSpPr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2DADCAC-2A01-00E6-7C6F-73E8785935BD}"/>
                  </a:ext>
                </a:extLst>
              </p:cNvPr>
              <p:cNvSpPr/>
              <p:nvPr/>
            </p:nvSpPr>
            <p:spPr>
              <a:xfrm>
                <a:off x="13204694" y="9592487"/>
                <a:ext cx="31623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4325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6608" y="203224"/>
                    </a:lnTo>
                    <a:lnTo>
                      <a:pt x="25153" y="243411"/>
                    </a:lnTo>
                    <a:lnTo>
                      <a:pt x="53715" y="276524"/>
                    </a:lnTo>
                    <a:lnTo>
                      <a:pt x="90374" y="300641"/>
                    </a:lnTo>
                    <a:lnTo>
                      <a:pt x="133210" y="313843"/>
                    </a:lnTo>
                    <a:lnTo>
                      <a:pt x="133210" y="203512"/>
                    </a:lnTo>
                    <a:lnTo>
                      <a:pt x="93128" y="203512"/>
                    </a:lnTo>
                    <a:lnTo>
                      <a:pt x="93128" y="157880"/>
                    </a:lnTo>
                    <a:lnTo>
                      <a:pt x="133210" y="157880"/>
                    </a:lnTo>
                    <a:lnTo>
                      <a:pt x="133210" y="123095"/>
                    </a:lnTo>
                    <a:lnTo>
                      <a:pt x="137456" y="96805"/>
                    </a:lnTo>
                    <a:lnTo>
                      <a:pt x="149503" y="77546"/>
                    </a:lnTo>
                    <a:lnTo>
                      <a:pt x="168311" y="65706"/>
                    </a:lnTo>
                    <a:lnTo>
                      <a:pt x="192842" y="61673"/>
                    </a:lnTo>
                    <a:lnTo>
                      <a:pt x="205654" y="62154"/>
                    </a:lnTo>
                    <a:lnTo>
                      <a:pt x="216996" y="63212"/>
                    </a:lnTo>
                    <a:lnTo>
                      <a:pt x="228192" y="64751"/>
                    </a:lnTo>
                    <a:lnTo>
                      <a:pt x="228192" y="103609"/>
                    </a:lnTo>
                    <a:lnTo>
                      <a:pt x="208276" y="103609"/>
                    </a:lnTo>
                    <a:lnTo>
                      <a:pt x="195982" y="105705"/>
                    </a:lnTo>
                    <a:lnTo>
                      <a:pt x="188058" y="111254"/>
                    </a:lnTo>
                    <a:lnTo>
                      <a:pt x="183811" y="119145"/>
                    </a:lnTo>
                    <a:lnTo>
                      <a:pt x="182549" y="128268"/>
                    </a:lnTo>
                    <a:lnTo>
                      <a:pt x="182549" y="157880"/>
                    </a:lnTo>
                    <a:lnTo>
                      <a:pt x="226338" y="157880"/>
                    </a:lnTo>
                    <a:lnTo>
                      <a:pt x="219333" y="203512"/>
                    </a:lnTo>
                    <a:lnTo>
                      <a:pt x="182549" y="203512"/>
                    </a:lnTo>
                    <a:lnTo>
                      <a:pt x="182549" y="313843"/>
                    </a:lnTo>
                    <a:lnTo>
                      <a:pt x="225385" y="300641"/>
                    </a:lnTo>
                    <a:lnTo>
                      <a:pt x="262044" y="276524"/>
                    </a:lnTo>
                    <a:lnTo>
                      <a:pt x="290606" y="243411"/>
                    </a:lnTo>
                    <a:lnTo>
                      <a:pt x="309151" y="203224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33608EDB-C312-4595-AAEA-6B963B4D8088}"/>
                  </a:ext>
                </a:extLst>
              </p:cNvPr>
              <p:cNvSpPr/>
              <p:nvPr/>
            </p:nvSpPr>
            <p:spPr>
              <a:xfrm>
                <a:off x="13297827" y="9654165"/>
                <a:ext cx="13525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254634">
                    <a:moveTo>
                      <a:pt x="109984" y="48"/>
                    </a:moveTo>
                    <a:lnTo>
                      <a:pt x="56375" y="15872"/>
                    </a:lnTo>
                    <a:lnTo>
                      <a:pt x="40082" y="61422"/>
                    </a:lnTo>
                    <a:lnTo>
                      <a:pt x="40082" y="96206"/>
                    </a:lnTo>
                    <a:lnTo>
                      <a:pt x="0" y="96206"/>
                    </a:lnTo>
                    <a:lnTo>
                      <a:pt x="0" y="141838"/>
                    </a:lnTo>
                    <a:lnTo>
                      <a:pt x="40082" y="141838"/>
                    </a:lnTo>
                    <a:lnTo>
                      <a:pt x="40082" y="252159"/>
                    </a:lnTo>
                    <a:lnTo>
                      <a:pt x="48124" y="253426"/>
                    </a:lnTo>
                    <a:lnTo>
                      <a:pt x="56354" y="254076"/>
                    </a:lnTo>
                    <a:lnTo>
                      <a:pt x="73139" y="254076"/>
                    </a:lnTo>
                    <a:lnTo>
                      <a:pt x="81379" y="253426"/>
                    </a:lnTo>
                    <a:lnTo>
                      <a:pt x="89421" y="252159"/>
                    </a:lnTo>
                    <a:lnTo>
                      <a:pt x="89421" y="141838"/>
                    </a:lnTo>
                    <a:lnTo>
                      <a:pt x="126205" y="141838"/>
                    </a:lnTo>
                    <a:lnTo>
                      <a:pt x="133200" y="96206"/>
                    </a:lnTo>
                    <a:lnTo>
                      <a:pt x="89421" y="96206"/>
                    </a:lnTo>
                    <a:lnTo>
                      <a:pt x="89421" y="66584"/>
                    </a:lnTo>
                    <a:lnTo>
                      <a:pt x="90683" y="57467"/>
                    </a:lnTo>
                    <a:lnTo>
                      <a:pt x="94930" y="49579"/>
                    </a:lnTo>
                    <a:lnTo>
                      <a:pt x="102854" y="44032"/>
                    </a:lnTo>
                    <a:lnTo>
                      <a:pt x="115148" y="41935"/>
                    </a:lnTo>
                    <a:lnTo>
                      <a:pt x="135053" y="41935"/>
                    </a:lnTo>
                    <a:lnTo>
                      <a:pt x="135053" y="3078"/>
                    </a:lnTo>
                    <a:lnTo>
                      <a:pt x="124341" y="1298"/>
                    </a:lnTo>
                    <a:lnTo>
                      <a:pt x="117089" y="384"/>
                    </a:lnTo>
                    <a:lnTo>
                      <a:pt x="109984" y="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3CF2BD-2818-9070-276A-B2DA62B29907}"/>
                </a:ext>
              </a:extLst>
            </p:cNvPr>
            <p:cNvGrpSpPr/>
            <p:nvPr/>
          </p:nvGrpSpPr>
          <p:grpSpPr>
            <a:xfrm>
              <a:off x="9826878" y="9592487"/>
              <a:ext cx="316230" cy="316230"/>
              <a:chOff x="9826878" y="9592487"/>
              <a:chExt cx="316230" cy="316230"/>
            </a:xfrm>
          </p:grpSpPr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A966FDD3-D8D7-4BAE-AEC1-E921E43978FC}"/>
                  </a:ext>
                </a:extLst>
              </p:cNvPr>
              <p:cNvSpPr/>
              <p:nvPr/>
            </p:nvSpPr>
            <p:spPr>
              <a:xfrm>
                <a:off x="9826878" y="9592487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69" y="0"/>
                    </a:moveTo>
                    <a:lnTo>
                      <a:pt x="107969" y="8049"/>
                    </a:lnTo>
                    <a:lnTo>
                      <a:pt x="64632" y="30462"/>
                    </a:lnTo>
                    <a:lnTo>
                      <a:pt x="30459" y="64639"/>
                    </a:lnTo>
                    <a:lnTo>
                      <a:pt x="8048" y="107979"/>
                    </a:lnTo>
                    <a:lnTo>
                      <a:pt x="0" y="157880"/>
                    </a:lnTo>
                    <a:lnTo>
                      <a:pt x="8048" y="207780"/>
                    </a:lnTo>
                    <a:lnTo>
                      <a:pt x="30459" y="251120"/>
                    </a:lnTo>
                    <a:lnTo>
                      <a:pt x="64632" y="285297"/>
                    </a:lnTo>
                    <a:lnTo>
                      <a:pt x="107969" y="307710"/>
                    </a:lnTo>
                    <a:lnTo>
                      <a:pt x="157869" y="315760"/>
                    </a:lnTo>
                    <a:lnTo>
                      <a:pt x="207774" y="307710"/>
                    </a:lnTo>
                    <a:lnTo>
                      <a:pt x="251114" y="285297"/>
                    </a:lnTo>
                    <a:lnTo>
                      <a:pt x="285289" y="251120"/>
                    </a:lnTo>
                    <a:lnTo>
                      <a:pt x="307701" y="207780"/>
                    </a:lnTo>
                    <a:lnTo>
                      <a:pt x="315749" y="157880"/>
                    </a:lnTo>
                    <a:lnTo>
                      <a:pt x="307701" y="107979"/>
                    </a:lnTo>
                    <a:lnTo>
                      <a:pt x="285289" y="64639"/>
                    </a:lnTo>
                    <a:lnTo>
                      <a:pt x="251114" y="30462"/>
                    </a:lnTo>
                    <a:lnTo>
                      <a:pt x="207774" y="8049"/>
                    </a:lnTo>
                    <a:lnTo>
                      <a:pt x="157869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0">
                <a:extLst>
                  <a:ext uri="{FF2B5EF4-FFF2-40B4-BE49-F238E27FC236}">
                    <a16:creationId xmlns:a16="http://schemas.microsoft.com/office/drawing/2014/main" id="{F28054CE-C9A1-5463-2810-D75E4BC49E1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69113" y="9633772"/>
                <a:ext cx="231270" cy="23127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3C4E50-C659-47BD-71C8-92830A4914C9}"/>
                </a:ext>
              </a:extLst>
            </p:cNvPr>
            <p:cNvSpPr txBox="1"/>
            <p:nvPr/>
          </p:nvSpPr>
          <p:spPr>
            <a:xfrm>
              <a:off x="4718049" y="9455829"/>
              <a:ext cx="3767537" cy="128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19th Floor 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 Bldg. 21-15,</a:t>
              </a:r>
            </a:p>
            <a:p>
              <a:pPr>
                <a:lnSpc>
                  <a:spcPct val="1500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Jeongdong-gil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Jung-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gu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Seoul,</a:t>
              </a:r>
            </a:p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Republic of Korea 04518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C3479-56EC-C3C8-D3AB-BE46992EAAEB}"/>
                </a:ext>
              </a:extLst>
            </p:cNvPr>
            <p:cNvSpPr txBox="1"/>
            <p:nvPr/>
          </p:nvSpPr>
          <p:spPr>
            <a:xfrm>
              <a:off x="10142619" y="9350102"/>
              <a:ext cx="1689990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www.gggi.org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gggi_hq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B01C6F-F5F7-45D9-304D-733508E8359F}"/>
                </a:ext>
              </a:extLst>
            </p:cNvPr>
            <p:cNvSpPr txBox="1"/>
            <p:nvPr/>
          </p:nvSpPr>
          <p:spPr>
            <a:xfrm>
              <a:off x="13643057" y="9350102"/>
              <a:ext cx="1710056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@gggi_hq</a:t>
              </a: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@GGGIMedia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78132F-EF0C-6A93-327D-104BD0304F2B}"/>
                </a:ext>
              </a:extLst>
            </p:cNvPr>
            <p:cNvGrpSpPr/>
            <p:nvPr/>
          </p:nvGrpSpPr>
          <p:grpSpPr>
            <a:xfrm>
              <a:off x="9826874" y="10031689"/>
              <a:ext cx="316230" cy="316230"/>
              <a:chOff x="9826874" y="10031689"/>
              <a:chExt cx="316230" cy="316230"/>
            </a:xfrm>
          </p:grpSpPr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FCCDDFA5-4360-1C41-7A5B-D30C271E82D8}"/>
                  </a:ext>
                </a:extLst>
              </p:cNvPr>
              <p:cNvSpPr/>
              <p:nvPr/>
            </p:nvSpPr>
            <p:spPr>
              <a:xfrm>
                <a:off x="982687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5B0DE05E-F0D8-4AA8-43D3-2B340D75C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878731" y="10097610"/>
                <a:ext cx="212034" cy="195338"/>
              </a:xfrm>
              <a:prstGeom prst="rect">
                <a:avLst/>
              </a:prstGeom>
            </p:spPr>
          </p:pic>
        </p:grpSp>
        <p:pic>
          <p:nvPicPr>
            <p:cNvPr id="3" name="Picture 2" descr="A qr code with a cube and text&#10;&#10;Description automatically generated">
              <a:extLst>
                <a:ext uri="{FF2B5EF4-FFF2-40B4-BE49-F238E27FC236}">
                  <a16:creationId xmlns:a16="http://schemas.microsoft.com/office/drawing/2014/main" id="{F89FE1A2-C675-8344-307A-28658824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t="9082" r="8171" b="9288"/>
            <a:stretch/>
          </p:blipFill>
          <p:spPr>
            <a:xfrm>
              <a:off x="17085338" y="8751570"/>
              <a:ext cx="2208496" cy="216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2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platzhalter 28" descr="Ein Bild, das Himmel, draußen, Gebäude, Eigentum enthält.&#10;&#10;KI-generierte Inhalte können fehlerhaft sein.">
            <a:extLst>
              <a:ext uri="{FF2B5EF4-FFF2-40B4-BE49-F238E27FC236}">
                <a16:creationId xmlns:a16="http://schemas.microsoft.com/office/drawing/2014/main" id="{71D16BCC-AE54-5297-93DA-383F53010E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8" b="3581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A5B7F-B5FE-7F13-306F-17D3E399A7EC}"/>
              </a:ext>
            </a:extLst>
          </p:cNvPr>
          <p:cNvSpPr txBox="1"/>
          <p:nvPr/>
        </p:nvSpPr>
        <p:spPr>
          <a:xfrm>
            <a:off x="769593" y="1109930"/>
            <a:ext cx="11538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latin typeface="Lato Black" panose="020F0502020204030203" pitchFamily="34" charset="77"/>
              </a:rPr>
              <a:t>Agenda</a:t>
            </a:r>
            <a:endParaRPr lang="en-PT" sz="7200" b="1">
              <a:latin typeface="Lato Black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A433D-38E4-49DA-9DC5-39D99E075CE4}"/>
              </a:ext>
            </a:extLst>
          </p:cNvPr>
          <p:cNvSpPr txBox="1"/>
          <p:nvPr/>
        </p:nvSpPr>
        <p:spPr>
          <a:xfrm>
            <a:off x="3235676" y="3775473"/>
            <a:ext cx="361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What is the Climate-Sanitation Nexus?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83CFC-E617-35B3-9661-2D433A14B3F9}"/>
              </a:ext>
            </a:extLst>
          </p:cNvPr>
          <p:cNvSpPr txBox="1"/>
          <p:nvPr/>
        </p:nvSpPr>
        <p:spPr>
          <a:xfrm>
            <a:off x="7814857" y="3775473"/>
            <a:ext cx="3888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How does sanitation impact the climate?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BC76B-BF2C-6E7B-CD9A-0FE1095B26E2}"/>
              </a:ext>
            </a:extLst>
          </p:cNvPr>
          <p:cNvSpPr txBox="1"/>
          <p:nvPr/>
        </p:nvSpPr>
        <p:spPr>
          <a:xfrm>
            <a:off x="12756657" y="3769557"/>
            <a:ext cx="3888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How does the climate impact sanitation?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392846-DEF9-C6D7-B842-71769E2AE6B1}"/>
              </a:ext>
            </a:extLst>
          </p:cNvPr>
          <p:cNvSpPr/>
          <p:nvPr/>
        </p:nvSpPr>
        <p:spPr>
          <a:xfrm>
            <a:off x="13758374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83BF3-C6BF-2388-9E0F-93252F1A0975}"/>
              </a:ext>
            </a:extLst>
          </p:cNvPr>
          <p:cNvSpPr txBox="1"/>
          <p:nvPr/>
        </p:nvSpPr>
        <p:spPr>
          <a:xfrm>
            <a:off x="13960519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9000">
                <a:solidFill>
                  <a:schemeClr val="bg1"/>
                </a:solidFill>
                <a:latin typeface="Lato Light" panose="020F0302020204030203" pitchFamily="34" charset="77"/>
              </a:rPr>
              <a:t>3</a:t>
            </a:r>
            <a:endParaRPr lang="en-PT" sz="90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90FDE6-9E2D-BB34-570D-79EE302794AD}"/>
              </a:ext>
            </a:extLst>
          </p:cNvPr>
          <p:cNvSpPr/>
          <p:nvPr/>
        </p:nvSpPr>
        <p:spPr>
          <a:xfrm>
            <a:off x="8816574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8CCED-FB2D-A07F-9908-10DC187B7912}"/>
              </a:ext>
            </a:extLst>
          </p:cNvPr>
          <p:cNvSpPr txBox="1"/>
          <p:nvPr/>
        </p:nvSpPr>
        <p:spPr>
          <a:xfrm>
            <a:off x="9018719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C32287-C555-6183-9630-D2ED5B12262F}"/>
              </a:ext>
            </a:extLst>
          </p:cNvPr>
          <p:cNvSpPr/>
          <p:nvPr/>
        </p:nvSpPr>
        <p:spPr>
          <a:xfrm>
            <a:off x="4101696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2134FE-814E-F1D4-13F2-BC55FB6E45B2}"/>
              </a:ext>
            </a:extLst>
          </p:cNvPr>
          <p:cNvSpPr txBox="1"/>
          <p:nvPr/>
        </p:nvSpPr>
        <p:spPr>
          <a:xfrm>
            <a:off x="4303841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38252-7B87-80FD-F8BD-9229BB3C6BB1}"/>
              </a:ext>
            </a:extLst>
          </p:cNvPr>
          <p:cNvSpPr txBox="1"/>
          <p:nvPr/>
        </p:nvSpPr>
        <p:spPr>
          <a:xfrm>
            <a:off x="882281" y="10664021"/>
            <a:ext cx="1498323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2" name="Grafik 1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1E7655DA-835F-C72E-6723-0D9CEFBF2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Nebel, Landschaft enthält.&#10;&#10;KI-generierte Inhalte können fehlerhaft sein.">
            <a:extLst>
              <a:ext uri="{FF2B5EF4-FFF2-40B4-BE49-F238E27FC236}">
                <a16:creationId xmlns:a16="http://schemas.microsoft.com/office/drawing/2014/main" id="{E2B77EA4-70A7-FC96-1209-2A75A74299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61D6C-A526-82D0-79B4-EF4176C01937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2EB22-D02E-C5D3-7E88-FE5C2F9884EA}"/>
              </a:ext>
            </a:extLst>
          </p:cNvPr>
          <p:cNvSpPr txBox="1"/>
          <p:nvPr/>
        </p:nvSpPr>
        <p:spPr>
          <a:xfrm>
            <a:off x="6851650" y="2331889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CLIMATE-SANITATION NEXUS?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5BA243EE-ACDD-9E8E-7E9C-6FF117E13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2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6E958-D762-EF9B-E962-068E23A2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E3607-3473-A010-0397-1D4A2F4327B0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0C3A1651-8C47-EAD0-3F47-E19825F6D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09412DD8-C4CF-AE49-492A-D63F6FF91F4E}"/>
              </a:ext>
            </a:extLst>
          </p:cNvPr>
          <p:cNvSpPr txBox="1"/>
          <p:nvPr/>
        </p:nvSpPr>
        <p:spPr>
          <a:xfrm>
            <a:off x="2689655" y="3660064"/>
            <a:ext cx="147247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noProof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Climate-Sanitation Nexus </a:t>
            </a:r>
          </a:p>
          <a:p>
            <a:pPr algn="ctr"/>
            <a:r>
              <a:rPr lang="en-US" sz="5000" b="1" noProof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describes the interconnected relationship </a:t>
            </a:r>
          </a:p>
          <a:p>
            <a:pPr algn="ctr"/>
            <a:r>
              <a:rPr lang="en-US" sz="5000" b="1" noProof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 sanitation systems and climate change.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E663AF70-FC33-B0A5-0DBC-7A7C39E3B124}"/>
              </a:ext>
            </a:extLst>
          </p:cNvPr>
          <p:cNvSpPr txBox="1">
            <a:spLocks/>
          </p:cNvSpPr>
          <p:nvPr/>
        </p:nvSpPr>
        <p:spPr>
          <a:xfrm>
            <a:off x="14958134" y="1067416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1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85630-B6D1-855A-99F5-D410ABF4D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7185F-7414-6EA0-0B62-5025DBEDB1A9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1219F5FB-1D8A-12ED-C499-65355519D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8D44227-E701-8151-0465-AE8EDDEB6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416859"/>
              </p:ext>
            </p:extLst>
          </p:nvPr>
        </p:nvGraphicFramePr>
        <p:xfrm>
          <a:off x="2194523" y="365071"/>
          <a:ext cx="15478091" cy="9845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13">
            <a:extLst>
              <a:ext uri="{FF2B5EF4-FFF2-40B4-BE49-F238E27FC236}">
                <a16:creationId xmlns:a16="http://schemas.microsoft.com/office/drawing/2014/main" id="{12CF97C8-24BB-8994-E806-C77469EF32EB}"/>
              </a:ext>
            </a:extLst>
          </p:cNvPr>
          <p:cNvSpPr txBox="1"/>
          <p:nvPr/>
        </p:nvSpPr>
        <p:spPr>
          <a:xfrm>
            <a:off x="8111425" y="4646707"/>
            <a:ext cx="364428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>
                <a:latin typeface="Lato Black" panose="020F0502020204030203" pitchFamily="34" charset="77"/>
              </a:rPr>
              <a:t>The Climate-Sanitation Nexus has a complex nature and can be described as a „wicked problem“!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2BF84C3F-DD58-F0C1-CB9E-FF3BBA022F3E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7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D0C92-39DC-B362-0BF6-B0A8EA37D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0D886-3696-BD2F-7CA1-AA093612D56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5BE6F839-2840-9DDA-66BE-39B38ACEC6F1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1D20993-F034-52A2-9427-82E4E557F722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A concern for all people</a:t>
            </a: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22E29A36-21AB-D61B-8C52-76492D14E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8AF5667-2B9C-250B-A8EF-80B16AD53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788" y="3264310"/>
            <a:ext cx="15081850" cy="5712541"/>
          </a:xfrm>
          <a:prstGeom prst="rect">
            <a:avLst/>
          </a:prstGeom>
        </p:spPr>
      </p:pic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85AB39D3-2E95-89EC-0213-D82952775B0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6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7955A-0AC0-B786-A4B4-EB3C9F6AA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064054-FC55-B0F5-2A69-5AA294826F29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32500">
                <a:solidFill>
                  <a:schemeClr val="bg1"/>
                </a:solidFill>
                <a:latin typeface="Lato Light" panose="020F0302020204030203" pitchFamily="34" charset="77"/>
              </a:rPr>
              <a:t>2</a:t>
            </a:r>
            <a:endParaRPr lang="en-PT" sz="325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AEC7E-7D60-DA99-4BCA-0AA0235E04FF}"/>
              </a:ext>
            </a:extLst>
          </p:cNvPr>
          <p:cNvSpPr txBox="1"/>
          <p:nvPr/>
        </p:nvSpPr>
        <p:spPr>
          <a:xfrm>
            <a:off x="6851650" y="2331889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SANITATION IMPACT THE CLIMATE?</a:t>
            </a:r>
          </a:p>
        </p:txBody>
      </p:sp>
      <p:pic>
        <p:nvPicPr>
          <p:cNvPr id="5" name="Graphic 68">
            <a:extLst>
              <a:ext uri="{FF2B5EF4-FFF2-40B4-BE49-F238E27FC236}">
                <a16:creationId xmlns:a16="http://schemas.microsoft.com/office/drawing/2014/main" id="{DD8CC9F7-0482-4436-5647-73151C8F0A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pic>
        <p:nvPicPr>
          <p:cNvPr id="11" name="Bildplatzhalter 10" descr="Ein Bild, das draußen, Gelände, Baum, Himmel enthält.&#10;&#10;KI-generierte Inhalte können fehlerhaft sein.">
            <a:extLst>
              <a:ext uri="{FF2B5EF4-FFF2-40B4-BE49-F238E27FC236}">
                <a16:creationId xmlns:a16="http://schemas.microsoft.com/office/drawing/2014/main" id="{2158675F-F82B-F094-EADE-D1DEB4AA9F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8" b="29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50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CFB0-5165-5519-77F2-C0F1CC42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922A7EB-5E18-D318-2B6E-73C429178FF9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234A5-6C7D-2FD3-DBC6-F48292565D71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B8CDC-483A-0CD2-9B46-79A936B36235}"/>
              </a:ext>
            </a:extLst>
          </p:cNvPr>
          <p:cNvSpPr txBox="1"/>
          <p:nvPr/>
        </p:nvSpPr>
        <p:spPr>
          <a:xfrm>
            <a:off x="1441450" y="1478260"/>
            <a:ext cx="10051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noProof="0">
                <a:latin typeface="Lato Black" panose="020F0502020204030203" pitchFamily="34" charset="77"/>
              </a:rPr>
              <a:t>Sanitation's contributions to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2D9C1-6920-420F-C081-50A81643BF06}"/>
              </a:ext>
            </a:extLst>
          </p:cNvPr>
          <p:cNvSpPr txBox="1"/>
          <p:nvPr/>
        </p:nvSpPr>
        <p:spPr>
          <a:xfrm>
            <a:off x="1162150" y="4133691"/>
            <a:ext cx="8155227" cy="375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Sanitation causes greenhouse gas (GHG) emissions that impact the climate.</a:t>
            </a: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These GHG emissions are not possible to be completely avoided based on current technology and biological realities.</a:t>
            </a:r>
          </a:p>
          <a:p>
            <a:pPr marL="342900" indent="-342900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the global goal of “Sanitation for all”, we will cause a rise in GHG emissions.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000"/>
              </a:lnSpc>
            </a:pPr>
            <a:endParaRPr lang="en-PT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34CB6BC9-1DEF-C970-4887-809EDA13E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pic>
        <p:nvPicPr>
          <p:cNvPr id="12" name="Grafik 11" descr="Ein Bild, das Kleidung, Gelände, Gebäude, Person enthält.&#10;&#10;KI-generierte Inhalte können fehlerhaft sein.">
            <a:extLst>
              <a:ext uri="{FF2B5EF4-FFF2-40B4-BE49-F238E27FC236}">
                <a16:creationId xmlns:a16="http://schemas.microsoft.com/office/drawing/2014/main" id="{FD186365-75EC-E7B2-29B7-7E71DA1AB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r="23924"/>
          <a:stretch/>
        </p:blipFill>
        <p:spPr>
          <a:xfrm>
            <a:off x="12123173" y="1669572"/>
            <a:ext cx="6322143" cy="7970205"/>
          </a:xfrm>
          <a:prstGeom prst="round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FA47A8D-0CA3-8D8C-DBCF-0760F4E1B2A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8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5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BC3676-33EF-349B-1F61-586387362FA7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40054F63-D137-A7D7-F34F-0C76ECF7AABA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GHG emissions along the sanitation value chain</a:t>
            </a: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7C2587E0-27E2-26BC-AD44-82413DD1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pic>
        <p:nvPicPr>
          <p:cNvPr id="6" name="Grafik 5" descr="Ein Bild, das Text, Screenshot, Diagramm, Design enthält.&#10;&#10;KI-generierte Inhalte können fehlerhaft sein.">
            <a:extLst>
              <a:ext uri="{FF2B5EF4-FFF2-40B4-BE49-F238E27FC236}">
                <a16:creationId xmlns:a16="http://schemas.microsoft.com/office/drawing/2014/main" id="{76E7E5FA-85AD-E818-F3E9-128B12185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02" y="2333535"/>
            <a:ext cx="10933342" cy="799033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F020347-BB31-8E20-2003-D7433E130134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The Climate-Sanitation Nexus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18907BCE-F7DF-1821-DB7A-D86C6926A273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9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81A023-7298-4526-8A46-37FAC96D0C80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b8c4722-8444-49f8-8256-7a94408702c6"/>
    <ds:schemaRef ds:uri="http://schemas.microsoft.com/office/2006/documentManagement/types"/>
    <ds:schemaRef ds:uri="http://purl.org/dc/terms/"/>
    <ds:schemaRef ds:uri="http://purl.org/dc/dcmitype/"/>
    <ds:schemaRef ds:uri="2bc881f8-4278-4867-b426-cb4fc2a8ea9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0F702-A171-4476-95CD-C92C3D37759F}"/>
</file>

<file path=docProps/app.xml><?xml version="1.0" encoding="utf-8"?>
<Properties xmlns="http://schemas.openxmlformats.org/officeDocument/2006/extended-properties" xmlns:vt="http://schemas.openxmlformats.org/officeDocument/2006/docPropsVTypes">
  <Template>Standard Presentation</Template>
  <TotalTime>0</TotalTime>
  <Words>721</Words>
  <Application>Microsoft Macintosh PowerPoint</Application>
  <PresentationFormat>Custom</PresentationFormat>
  <Paragraphs>96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Lato</vt:lpstr>
      <vt:lpstr>Arial Black</vt:lpstr>
      <vt:lpstr>Titillium Web SemiBold</vt:lpstr>
      <vt:lpstr>Aptos</vt:lpstr>
      <vt:lpstr>Lato ExtraBold</vt:lpstr>
      <vt:lpstr>Arial</vt:lpstr>
      <vt:lpstr>Lato Black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Pierre Bucyensenge</dc:creator>
  <cp:lastModifiedBy>Marie Reysset</cp:lastModifiedBy>
  <cp:revision>1</cp:revision>
  <dcterms:created xsi:type="dcterms:W3CDTF">2025-03-19T17:39:14Z</dcterms:created>
  <dcterms:modified xsi:type="dcterms:W3CDTF">2025-06-23T20:32:48Z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