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2"/>
  </p:notesMasterIdLst>
  <p:sldIdLst>
    <p:sldId id="278" r:id="rId5"/>
    <p:sldId id="279" r:id="rId6"/>
    <p:sldId id="277" r:id="rId7"/>
    <p:sldId id="289" r:id="rId8"/>
    <p:sldId id="304" r:id="rId9"/>
    <p:sldId id="303" r:id="rId10"/>
    <p:sldId id="284" r:id="rId11"/>
    <p:sldId id="290" r:id="rId12"/>
    <p:sldId id="299" r:id="rId13"/>
    <p:sldId id="300" r:id="rId14"/>
    <p:sldId id="305" r:id="rId15"/>
    <p:sldId id="287" r:id="rId16"/>
    <p:sldId id="306" r:id="rId17"/>
    <p:sldId id="273" r:id="rId18"/>
    <p:sldId id="307" r:id="rId19"/>
    <p:sldId id="354" r:id="rId20"/>
    <p:sldId id="276" r:id="rId21"/>
  </p:sldIdLst>
  <p:sldSz cx="20104100" cy="11309350"/>
  <p:notesSz cx="20104100" cy="11309350"/>
  <p:embeddedFontLst>
    <p:embeddedFont>
      <p:font typeface="Arial Black" panose="020B0604020202020204" pitchFamily="34" charset="0"/>
      <p:bold r:id="rId23"/>
    </p:embeddedFont>
    <p:embeddedFont>
      <p:font typeface="Lato" panose="020F0502020204030203" pitchFamily="34" charset="0"/>
      <p:regular r:id="rId24"/>
      <p:bold r:id="rId25"/>
      <p:italic r:id="rId26"/>
      <p:boldItalic r:id="rId27"/>
    </p:embeddedFont>
    <p:embeddedFont>
      <p:font typeface="Lato Black" panose="020F0502020204030204" pitchFamily="34" charset="0"/>
      <p:bold r:id="rId28"/>
      <p:italic r:id="rId29"/>
      <p:boldItalic r:id="rId30"/>
    </p:embeddedFont>
    <p:embeddedFont>
      <p:font typeface="Lato ExtraBold" panose="020F0502020204030204" pitchFamily="34" charset="0"/>
      <p:bold r:id="rId31"/>
      <p:italic r:id="rId32"/>
      <p:boldItalic r:id="rId33"/>
    </p:embeddedFont>
    <p:embeddedFont>
      <p:font typeface="Lato Light" panose="020F0302020204030204" pitchFamily="34" charset="0"/>
      <p:regular r:id="rId34"/>
      <p:italic r:id="rId35"/>
    </p:embeddedFont>
    <p:embeddedFont>
      <p:font typeface="Titillium Web SemiBold" panose="020F0502020204030204" pitchFamily="34" charset="0"/>
      <p:regular r:id="rId36"/>
      <p:bold r:id="rId37"/>
      <p:italic r:id="rId38"/>
      <p:boldItalic r:id="rId39"/>
    </p:embeddedFont>
  </p:embeddedFont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B11B"/>
    <a:srgbClr val="0E8972"/>
    <a:srgbClr val="004A80"/>
    <a:srgbClr val="08B89D"/>
    <a:srgbClr val="E584B6"/>
    <a:srgbClr val="00B3E3"/>
    <a:srgbClr val="69BCDD"/>
    <a:srgbClr val="945874"/>
    <a:srgbClr val="EF4954"/>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F52296-D8DB-5345-947C-C73449A7CDBD}" v="11" dt="2025-09-01T08:34:40.75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91"/>
    <p:restoredTop sz="94694"/>
  </p:normalViewPr>
  <p:slideViewPr>
    <p:cSldViewPr snapToGrid="0">
      <p:cViewPr varScale="1">
        <p:scale>
          <a:sx n="59" d="100"/>
          <a:sy n="59" d="100"/>
        </p:scale>
        <p:origin x="256" y="712"/>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7.xml"/><Relationship Id="rId34" Type="http://schemas.openxmlformats.org/officeDocument/2006/relationships/font" Target="fonts/font12.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 Reysset" userId="da34172a-9a3d-4507-a76d-9da88a77cce9" providerId="ADAL" clId="{68FC925A-360D-5060-A2AC-EFF9A62A5F16}"/>
    <pc:docChg chg="modSld">
      <pc:chgData name="Marie Reysset" userId="da34172a-9a3d-4507-a76d-9da88a77cce9" providerId="ADAL" clId="{68FC925A-360D-5060-A2AC-EFF9A62A5F16}" dt="2025-09-01T08:35:10.639" v="14" actId="2"/>
      <pc:docMkLst>
        <pc:docMk/>
      </pc:docMkLst>
      <pc:sldChg chg="modSp mod">
        <pc:chgData name="Marie Reysset" userId="da34172a-9a3d-4507-a76d-9da88a77cce9" providerId="ADAL" clId="{68FC925A-360D-5060-A2AC-EFF9A62A5F16}" dt="2025-09-01T08:34:52.817" v="11" actId="790"/>
        <pc:sldMkLst>
          <pc:docMk/>
          <pc:sldMk cId="3159776870" sldId="273"/>
        </pc:sldMkLst>
        <pc:spChg chg="mod">
          <ac:chgData name="Marie Reysset" userId="da34172a-9a3d-4507-a76d-9da88a77cce9" providerId="ADAL" clId="{68FC925A-360D-5060-A2AC-EFF9A62A5F16}" dt="2025-09-01T08:34:52.817" v="11" actId="790"/>
          <ac:spMkLst>
            <pc:docMk/>
            <pc:sldMk cId="3159776870" sldId="273"/>
            <ac:spMk id="2" creationId="{684C8B1E-921B-2A90-2A0A-DFA007692DCD}"/>
          </ac:spMkLst>
        </pc:spChg>
        <pc:spChg chg="mod">
          <ac:chgData name="Marie Reysset" userId="da34172a-9a3d-4507-a76d-9da88a77cce9" providerId="ADAL" clId="{68FC925A-360D-5060-A2AC-EFF9A62A5F16}" dt="2025-09-01T08:34:52.817" v="11" actId="790"/>
          <ac:spMkLst>
            <pc:docMk/>
            <pc:sldMk cId="3159776870" sldId="273"/>
            <ac:spMk id="4" creationId="{3B0C54E9-9CE3-9DB1-3715-6B92E0EBE517}"/>
          </ac:spMkLst>
        </pc:spChg>
        <pc:spChg chg="mod">
          <ac:chgData name="Marie Reysset" userId="da34172a-9a3d-4507-a76d-9da88a77cce9" providerId="ADAL" clId="{68FC925A-360D-5060-A2AC-EFF9A62A5F16}" dt="2025-09-01T08:34:52.817" v="11" actId="790"/>
          <ac:spMkLst>
            <pc:docMk/>
            <pc:sldMk cId="3159776870" sldId="273"/>
            <ac:spMk id="5" creationId="{CBBEDC49-76C6-690A-9C62-6ACD600D39F6}"/>
          </ac:spMkLst>
        </pc:spChg>
        <pc:spChg chg="mod">
          <ac:chgData name="Marie Reysset" userId="da34172a-9a3d-4507-a76d-9da88a77cce9" providerId="ADAL" clId="{68FC925A-360D-5060-A2AC-EFF9A62A5F16}" dt="2025-09-01T08:34:52.817" v="11" actId="790"/>
          <ac:spMkLst>
            <pc:docMk/>
            <pc:sldMk cId="3159776870" sldId="273"/>
            <ac:spMk id="6" creationId="{FA22CEF1-0963-03B0-1395-CBC4FA4109B6}"/>
          </ac:spMkLst>
        </pc:spChg>
        <pc:spChg chg="mod">
          <ac:chgData name="Marie Reysset" userId="da34172a-9a3d-4507-a76d-9da88a77cce9" providerId="ADAL" clId="{68FC925A-360D-5060-A2AC-EFF9A62A5F16}" dt="2025-09-01T08:34:52.817" v="11" actId="790"/>
          <ac:spMkLst>
            <pc:docMk/>
            <pc:sldMk cId="3159776870" sldId="273"/>
            <ac:spMk id="7" creationId="{AB3C5E13-4D7A-881B-5D1A-334FB7CDCB9C}"/>
          </ac:spMkLst>
        </pc:spChg>
        <pc:spChg chg="mod">
          <ac:chgData name="Marie Reysset" userId="da34172a-9a3d-4507-a76d-9da88a77cce9" providerId="ADAL" clId="{68FC925A-360D-5060-A2AC-EFF9A62A5F16}" dt="2025-09-01T08:34:52.817" v="11" actId="790"/>
          <ac:spMkLst>
            <pc:docMk/>
            <pc:sldMk cId="3159776870" sldId="273"/>
            <ac:spMk id="8" creationId="{43E39DF7-E93F-50E6-D0E7-049FD41117CC}"/>
          </ac:spMkLst>
        </pc:spChg>
        <pc:spChg chg="mod">
          <ac:chgData name="Marie Reysset" userId="da34172a-9a3d-4507-a76d-9da88a77cce9" providerId="ADAL" clId="{68FC925A-360D-5060-A2AC-EFF9A62A5F16}" dt="2025-09-01T08:34:52.817" v="11" actId="790"/>
          <ac:spMkLst>
            <pc:docMk/>
            <pc:sldMk cId="3159776870" sldId="273"/>
            <ac:spMk id="13" creationId="{7F082DB5-3AE2-046C-EC34-91C29CAF2ED7}"/>
          </ac:spMkLst>
        </pc:spChg>
        <pc:spChg chg="mod">
          <ac:chgData name="Marie Reysset" userId="da34172a-9a3d-4507-a76d-9da88a77cce9" providerId="ADAL" clId="{68FC925A-360D-5060-A2AC-EFF9A62A5F16}" dt="2025-09-01T08:34:52.817" v="11" actId="790"/>
          <ac:spMkLst>
            <pc:docMk/>
            <pc:sldMk cId="3159776870" sldId="273"/>
            <ac:spMk id="14" creationId="{797F7F05-9E15-EA89-BE5D-AEE9D95C1FE5}"/>
          </ac:spMkLst>
        </pc:spChg>
        <pc:spChg chg="mod">
          <ac:chgData name="Marie Reysset" userId="da34172a-9a3d-4507-a76d-9da88a77cce9" providerId="ADAL" clId="{68FC925A-360D-5060-A2AC-EFF9A62A5F16}" dt="2025-09-01T08:34:52.817" v="11" actId="790"/>
          <ac:spMkLst>
            <pc:docMk/>
            <pc:sldMk cId="3159776870" sldId="273"/>
            <ac:spMk id="15" creationId="{8F7AA2D0-B890-C3F6-F161-7E7B3899DDBD}"/>
          </ac:spMkLst>
        </pc:spChg>
        <pc:spChg chg="mod">
          <ac:chgData name="Marie Reysset" userId="da34172a-9a3d-4507-a76d-9da88a77cce9" providerId="ADAL" clId="{68FC925A-360D-5060-A2AC-EFF9A62A5F16}" dt="2025-09-01T08:34:52.817" v="11" actId="790"/>
          <ac:spMkLst>
            <pc:docMk/>
            <pc:sldMk cId="3159776870" sldId="273"/>
            <ac:spMk id="16" creationId="{55B1E1A2-8496-E8C5-EEFB-806873773436}"/>
          </ac:spMkLst>
        </pc:spChg>
      </pc:sldChg>
      <pc:sldChg chg="modSp mod">
        <pc:chgData name="Marie Reysset" userId="da34172a-9a3d-4507-a76d-9da88a77cce9" providerId="ADAL" clId="{68FC925A-360D-5060-A2AC-EFF9A62A5F16}" dt="2025-09-01T08:34:52.817" v="11" actId="790"/>
        <pc:sldMkLst>
          <pc:docMk/>
          <pc:sldMk cId="2027927347" sldId="276"/>
        </pc:sldMkLst>
        <pc:spChg chg="mod">
          <ac:chgData name="Marie Reysset" userId="da34172a-9a3d-4507-a76d-9da88a77cce9" providerId="ADAL" clId="{68FC925A-360D-5060-A2AC-EFF9A62A5F16}" dt="2025-09-01T08:34:52.817" v="11" actId="790"/>
          <ac:spMkLst>
            <pc:docMk/>
            <pc:sldMk cId="2027927347" sldId="276"/>
            <ac:spMk id="2" creationId="{0001793C-50E0-74CC-08B4-176274FA88D9}"/>
          </ac:spMkLst>
        </pc:spChg>
        <pc:spChg chg="mod">
          <ac:chgData name="Marie Reysset" userId="da34172a-9a3d-4507-a76d-9da88a77cce9" providerId="ADAL" clId="{68FC925A-360D-5060-A2AC-EFF9A62A5F16}" dt="2025-09-01T08:34:52.817" v="11" actId="790"/>
          <ac:spMkLst>
            <pc:docMk/>
            <pc:sldMk cId="2027927347" sldId="276"/>
            <ac:spMk id="5" creationId="{8C9DCB55-BD5B-F012-AD52-415718A95FD9}"/>
          </ac:spMkLst>
        </pc:spChg>
        <pc:spChg chg="mod">
          <ac:chgData name="Marie Reysset" userId="da34172a-9a3d-4507-a76d-9da88a77cce9" providerId="ADAL" clId="{68FC925A-360D-5060-A2AC-EFF9A62A5F16}" dt="2025-09-01T08:34:52.817" v="11" actId="790"/>
          <ac:spMkLst>
            <pc:docMk/>
            <pc:sldMk cId="2027927347" sldId="276"/>
            <ac:spMk id="6" creationId="{00492254-ADF6-86EE-3709-32224E366512}"/>
          </ac:spMkLst>
        </pc:spChg>
        <pc:spChg chg="mod">
          <ac:chgData name="Marie Reysset" userId="da34172a-9a3d-4507-a76d-9da88a77cce9" providerId="ADAL" clId="{68FC925A-360D-5060-A2AC-EFF9A62A5F16}" dt="2025-09-01T08:34:52.817" v="11" actId="790"/>
          <ac:spMkLst>
            <pc:docMk/>
            <pc:sldMk cId="2027927347" sldId="276"/>
            <ac:spMk id="7" creationId="{9676299C-E19B-96AC-376D-600625091649}"/>
          </ac:spMkLst>
        </pc:spChg>
        <pc:spChg chg="mod">
          <ac:chgData name="Marie Reysset" userId="da34172a-9a3d-4507-a76d-9da88a77cce9" providerId="ADAL" clId="{68FC925A-360D-5060-A2AC-EFF9A62A5F16}" dt="2025-09-01T08:34:52.817" v="11" actId="790"/>
          <ac:spMkLst>
            <pc:docMk/>
            <pc:sldMk cId="2027927347" sldId="276"/>
            <ac:spMk id="15" creationId="{304D4ADE-A6A7-5D94-19B3-5C3DA00FAB34}"/>
          </ac:spMkLst>
        </pc:spChg>
        <pc:spChg chg="mod">
          <ac:chgData name="Marie Reysset" userId="da34172a-9a3d-4507-a76d-9da88a77cce9" providerId="ADAL" clId="{68FC925A-360D-5060-A2AC-EFF9A62A5F16}" dt="2025-09-01T08:34:52.817" v="11" actId="790"/>
          <ac:spMkLst>
            <pc:docMk/>
            <pc:sldMk cId="2027927347" sldId="276"/>
            <ac:spMk id="17" creationId="{33608EDB-C312-4595-AAEA-6B963B4D8088}"/>
          </ac:spMkLst>
        </pc:spChg>
        <pc:spChg chg="mod">
          <ac:chgData name="Marie Reysset" userId="da34172a-9a3d-4507-a76d-9da88a77cce9" providerId="ADAL" clId="{68FC925A-360D-5060-A2AC-EFF9A62A5F16}" dt="2025-09-01T08:34:52.817" v="11" actId="790"/>
          <ac:spMkLst>
            <pc:docMk/>
            <pc:sldMk cId="2027927347" sldId="276"/>
            <ac:spMk id="18" creationId="{A966FDD3-D8D7-4BAE-AEC1-E921E43978FC}"/>
          </ac:spMkLst>
        </pc:spChg>
        <pc:spChg chg="mod">
          <ac:chgData name="Marie Reysset" userId="da34172a-9a3d-4507-a76d-9da88a77cce9" providerId="ADAL" clId="{68FC925A-360D-5060-A2AC-EFF9A62A5F16}" dt="2025-09-01T08:34:52.817" v="11" actId="790"/>
          <ac:spMkLst>
            <pc:docMk/>
            <pc:sldMk cId="2027927347" sldId="276"/>
            <ac:spMk id="24" creationId="{3C3C4E50-C659-47BD-71C8-92830A4914C9}"/>
          </ac:spMkLst>
        </pc:spChg>
        <pc:spChg chg="mod">
          <ac:chgData name="Marie Reysset" userId="da34172a-9a3d-4507-a76d-9da88a77cce9" providerId="ADAL" clId="{68FC925A-360D-5060-A2AC-EFF9A62A5F16}" dt="2025-09-01T08:34:52.817" v="11" actId="790"/>
          <ac:spMkLst>
            <pc:docMk/>
            <pc:sldMk cId="2027927347" sldId="276"/>
            <ac:spMk id="25" creationId="{9D9C3479-56EC-C3C8-D3AB-BE46992EAAEB}"/>
          </ac:spMkLst>
        </pc:spChg>
        <pc:spChg chg="mod">
          <ac:chgData name="Marie Reysset" userId="da34172a-9a3d-4507-a76d-9da88a77cce9" providerId="ADAL" clId="{68FC925A-360D-5060-A2AC-EFF9A62A5F16}" dt="2025-09-01T08:34:52.817" v="11" actId="790"/>
          <ac:spMkLst>
            <pc:docMk/>
            <pc:sldMk cId="2027927347" sldId="276"/>
            <ac:spMk id="28" creationId="{FCCDDFA5-4360-1C41-7A5B-D30C271E82D8}"/>
          </ac:spMkLst>
        </pc:spChg>
      </pc:sldChg>
      <pc:sldChg chg="modSp mod">
        <pc:chgData name="Marie Reysset" userId="da34172a-9a3d-4507-a76d-9da88a77cce9" providerId="ADAL" clId="{68FC925A-360D-5060-A2AC-EFF9A62A5F16}" dt="2025-09-01T08:34:52.817" v="11" actId="790"/>
        <pc:sldMkLst>
          <pc:docMk/>
          <pc:sldMk cId="1757220528" sldId="277"/>
        </pc:sldMkLst>
        <pc:spChg chg="mod">
          <ac:chgData name="Marie Reysset" userId="da34172a-9a3d-4507-a76d-9da88a77cce9" providerId="ADAL" clId="{68FC925A-360D-5060-A2AC-EFF9A62A5F16}" dt="2025-09-01T08:34:52.817" v="11" actId="790"/>
          <ac:spMkLst>
            <pc:docMk/>
            <pc:sldMk cId="1757220528" sldId="277"/>
            <ac:spMk id="3" creationId="{A4261D6C-A526-82D0-79B4-EF4176C01937}"/>
          </ac:spMkLst>
        </pc:spChg>
        <pc:spChg chg="mod">
          <ac:chgData name="Marie Reysset" userId="da34172a-9a3d-4507-a76d-9da88a77cce9" providerId="ADAL" clId="{68FC925A-360D-5060-A2AC-EFF9A62A5F16}" dt="2025-09-01T08:34:52.817" v="11" actId="790"/>
          <ac:spMkLst>
            <pc:docMk/>
            <pc:sldMk cId="1757220528" sldId="277"/>
            <ac:spMk id="4" creationId="{4E82EB22-D02E-C5D3-7E88-FE5C2F9884EA}"/>
          </ac:spMkLst>
        </pc:spChg>
      </pc:sldChg>
      <pc:sldChg chg="modSp mod">
        <pc:chgData name="Marie Reysset" userId="da34172a-9a3d-4507-a76d-9da88a77cce9" providerId="ADAL" clId="{68FC925A-360D-5060-A2AC-EFF9A62A5F16}" dt="2025-09-01T08:34:52.817" v="11" actId="790"/>
        <pc:sldMkLst>
          <pc:docMk/>
          <pc:sldMk cId="3062307783" sldId="278"/>
        </pc:sldMkLst>
        <pc:spChg chg="mod">
          <ac:chgData name="Marie Reysset" userId="da34172a-9a3d-4507-a76d-9da88a77cce9" providerId="ADAL" clId="{68FC925A-360D-5060-A2AC-EFF9A62A5F16}" dt="2025-09-01T08:34:52.817" v="11" actId="790"/>
          <ac:spMkLst>
            <pc:docMk/>
            <pc:sldMk cId="3062307783" sldId="278"/>
            <ac:spMk id="3" creationId="{242E111A-34D7-24FD-4E9C-E5EF07EC7E42}"/>
          </ac:spMkLst>
        </pc:spChg>
        <pc:spChg chg="mod">
          <ac:chgData name="Marie Reysset" userId="da34172a-9a3d-4507-a76d-9da88a77cce9" providerId="ADAL" clId="{68FC925A-360D-5060-A2AC-EFF9A62A5F16}" dt="2025-09-01T08:34:52.817" v="11" actId="790"/>
          <ac:spMkLst>
            <pc:docMk/>
            <pc:sldMk cId="3062307783" sldId="278"/>
            <ac:spMk id="4" creationId="{F09A2380-37CF-9188-5F64-C668910BF0EA}"/>
          </ac:spMkLst>
        </pc:spChg>
        <pc:spChg chg="mod">
          <ac:chgData name="Marie Reysset" userId="da34172a-9a3d-4507-a76d-9da88a77cce9" providerId="ADAL" clId="{68FC925A-360D-5060-A2AC-EFF9A62A5F16}" dt="2025-09-01T08:34:52.817" v="11" actId="790"/>
          <ac:spMkLst>
            <pc:docMk/>
            <pc:sldMk cId="3062307783" sldId="278"/>
            <ac:spMk id="5" creationId="{A3FA84B7-65BB-74DF-50CF-17285C829586}"/>
          </ac:spMkLst>
        </pc:spChg>
        <pc:spChg chg="mod">
          <ac:chgData name="Marie Reysset" userId="da34172a-9a3d-4507-a76d-9da88a77cce9" providerId="ADAL" clId="{68FC925A-360D-5060-A2AC-EFF9A62A5F16}" dt="2025-09-01T08:34:52.817" v="11" actId="790"/>
          <ac:spMkLst>
            <pc:docMk/>
            <pc:sldMk cId="3062307783" sldId="278"/>
            <ac:spMk id="6" creationId="{1E793339-F417-0971-124E-85E1143112CC}"/>
          </ac:spMkLst>
        </pc:spChg>
        <pc:spChg chg="mod">
          <ac:chgData name="Marie Reysset" userId="da34172a-9a3d-4507-a76d-9da88a77cce9" providerId="ADAL" clId="{68FC925A-360D-5060-A2AC-EFF9A62A5F16}" dt="2025-09-01T08:34:52.817" v="11" actId="790"/>
          <ac:spMkLst>
            <pc:docMk/>
            <pc:sldMk cId="3062307783" sldId="278"/>
            <ac:spMk id="7" creationId="{957C64BD-F7D9-D1AA-D618-4AC1CAA7D1EA}"/>
          </ac:spMkLst>
        </pc:spChg>
      </pc:sldChg>
      <pc:sldChg chg="modSp mod">
        <pc:chgData name="Marie Reysset" userId="da34172a-9a3d-4507-a76d-9da88a77cce9" providerId="ADAL" clId="{68FC925A-360D-5060-A2AC-EFF9A62A5F16}" dt="2025-09-01T08:34:52.817" v="11" actId="790"/>
        <pc:sldMkLst>
          <pc:docMk/>
          <pc:sldMk cId="1681371921" sldId="279"/>
        </pc:sldMkLst>
        <pc:spChg chg="mod">
          <ac:chgData name="Marie Reysset" userId="da34172a-9a3d-4507-a76d-9da88a77cce9" providerId="ADAL" clId="{68FC925A-360D-5060-A2AC-EFF9A62A5F16}" dt="2025-09-01T08:34:52.817" v="11" actId="790"/>
          <ac:spMkLst>
            <pc:docMk/>
            <pc:sldMk cId="1681371921" sldId="279"/>
            <ac:spMk id="4" creationId="{99EA5B7F-B5FE-7F13-306F-17D3E399A7EC}"/>
          </ac:spMkLst>
        </pc:spChg>
        <pc:spChg chg="mod">
          <ac:chgData name="Marie Reysset" userId="da34172a-9a3d-4507-a76d-9da88a77cce9" providerId="ADAL" clId="{68FC925A-360D-5060-A2AC-EFF9A62A5F16}" dt="2025-09-01T08:34:52.817" v="11" actId="790"/>
          <ac:spMkLst>
            <pc:docMk/>
            <pc:sldMk cId="1681371921" sldId="279"/>
            <ac:spMk id="5" creationId="{D88A433D-38E4-49DA-9DC5-39D99E075CE4}"/>
          </ac:spMkLst>
        </pc:spChg>
        <pc:spChg chg="mod">
          <ac:chgData name="Marie Reysset" userId="da34172a-9a3d-4507-a76d-9da88a77cce9" providerId="ADAL" clId="{68FC925A-360D-5060-A2AC-EFF9A62A5F16}" dt="2025-09-01T08:34:52.817" v="11" actId="790"/>
          <ac:spMkLst>
            <pc:docMk/>
            <pc:sldMk cId="1681371921" sldId="279"/>
            <ac:spMk id="6" creationId="{5C783CFC-E617-35B3-9661-2D433A14B3F9}"/>
          </ac:spMkLst>
        </pc:spChg>
        <pc:spChg chg="mod">
          <ac:chgData name="Marie Reysset" userId="da34172a-9a3d-4507-a76d-9da88a77cce9" providerId="ADAL" clId="{68FC925A-360D-5060-A2AC-EFF9A62A5F16}" dt="2025-09-01T08:34:52.817" v="11" actId="790"/>
          <ac:spMkLst>
            <pc:docMk/>
            <pc:sldMk cId="1681371921" sldId="279"/>
            <ac:spMk id="12" creationId="{12392846-DEF9-C6D7-B842-71769E2AE6B1}"/>
          </ac:spMkLst>
        </pc:spChg>
        <pc:spChg chg="mod">
          <ac:chgData name="Marie Reysset" userId="da34172a-9a3d-4507-a76d-9da88a77cce9" providerId="ADAL" clId="{68FC925A-360D-5060-A2AC-EFF9A62A5F16}" dt="2025-09-01T08:34:52.817" v="11" actId="790"/>
          <ac:spMkLst>
            <pc:docMk/>
            <pc:sldMk cId="1681371921" sldId="279"/>
            <ac:spMk id="13" creationId="{F2F83BF3-C6BF-2388-9E0F-93252F1A0975}"/>
          </ac:spMkLst>
        </pc:spChg>
        <pc:spChg chg="mod">
          <ac:chgData name="Marie Reysset" userId="da34172a-9a3d-4507-a76d-9da88a77cce9" providerId="ADAL" clId="{68FC925A-360D-5060-A2AC-EFF9A62A5F16}" dt="2025-09-01T08:34:52.817" v="11" actId="790"/>
          <ac:spMkLst>
            <pc:docMk/>
            <pc:sldMk cId="1681371921" sldId="279"/>
            <ac:spMk id="16" creationId="{7290FDE6-9E2D-BB34-570D-79EE302794AD}"/>
          </ac:spMkLst>
        </pc:spChg>
        <pc:spChg chg="mod">
          <ac:chgData name="Marie Reysset" userId="da34172a-9a3d-4507-a76d-9da88a77cce9" providerId="ADAL" clId="{68FC925A-360D-5060-A2AC-EFF9A62A5F16}" dt="2025-09-01T08:34:52.817" v="11" actId="790"/>
          <ac:spMkLst>
            <pc:docMk/>
            <pc:sldMk cId="1681371921" sldId="279"/>
            <ac:spMk id="17" creationId="{3C78CCED-FB2D-A07F-9908-10DC187B7912}"/>
          </ac:spMkLst>
        </pc:spChg>
        <pc:spChg chg="mod">
          <ac:chgData name="Marie Reysset" userId="da34172a-9a3d-4507-a76d-9da88a77cce9" providerId="ADAL" clId="{68FC925A-360D-5060-A2AC-EFF9A62A5F16}" dt="2025-09-01T08:34:52.817" v="11" actId="790"/>
          <ac:spMkLst>
            <pc:docMk/>
            <pc:sldMk cId="1681371921" sldId="279"/>
            <ac:spMk id="18" creationId="{D4C32287-C555-6183-9630-D2ED5B12262F}"/>
          </ac:spMkLst>
        </pc:spChg>
        <pc:spChg chg="mod">
          <ac:chgData name="Marie Reysset" userId="da34172a-9a3d-4507-a76d-9da88a77cce9" providerId="ADAL" clId="{68FC925A-360D-5060-A2AC-EFF9A62A5F16}" dt="2025-09-01T08:34:52.817" v="11" actId="790"/>
          <ac:spMkLst>
            <pc:docMk/>
            <pc:sldMk cId="1681371921" sldId="279"/>
            <ac:spMk id="19" creationId="{7E2134FE-814E-F1D4-13F2-BC55FB6E45B2}"/>
          </ac:spMkLst>
        </pc:spChg>
        <pc:spChg chg="mod">
          <ac:chgData name="Marie Reysset" userId="da34172a-9a3d-4507-a76d-9da88a77cce9" providerId="ADAL" clId="{68FC925A-360D-5060-A2AC-EFF9A62A5F16}" dt="2025-09-01T08:34:52.817" v="11" actId="790"/>
          <ac:spMkLst>
            <pc:docMk/>
            <pc:sldMk cId="1681371921" sldId="279"/>
            <ac:spMk id="20" creationId="{EE738252-7B87-80FD-F8BD-9229BB3C6BB1}"/>
          </ac:spMkLst>
        </pc:spChg>
      </pc:sldChg>
      <pc:sldChg chg="modSp mod">
        <pc:chgData name="Marie Reysset" userId="da34172a-9a3d-4507-a76d-9da88a77cce9" providerId="ADAL" clId="{68FC925A-360D-5060-A2AC-EFF9A62A5F16}" dt="2025-09-01T08:34:52.817" v="11" actId="790"/>
        <pc:sldMkLst>
          <pc:docMk/>
          <pc:sldMk cId="2962501559" sldId="284"/>
        </pc:sldMkLst>
        <pc:spChg chg="mod">
          <ac:chgData name="Marie Reysset" userId="da34172a-9a3d-4507-a76d-9da88a77cce9" providerId="ADAL" clId="{68FC925A-360D-5060-A2AC-EFF9A62A5F16}" dt="2025-09-01T08:34:52.817" v="11" actId="790"/>
          <ac:spMkLst>
            <pc:docMk/>
            <pc:sldMk cId="2962501559" sldId="284"/>
            <ac:spMk id="3" creationId="{F2064054-FC55-B0F5-2A69-5AA294826F29}"/>
          </ac:spMkLst>
        </pc:spChg>
        <pc:spChg chg="mod">
          <ac:chgData name="Marie Reysset" userId="da34172a-9a3d-4507-a76d-9da88a77cce9" providerId="ADAL" clId="{68FC925A-360D-5060-A2AC-EFF9A62A5F16}" dt="2025-09-01T08:34:52.817" v="11" actId="790"/>
          <ac:spMkLst>
            <pc:docMk/>
            <pc:sldMk cId="2962501559" sldId="284"/>
            <ac:spMk id="4" creationId="{C10AEC7E-7D60-DA99-4BCA-0AA0235E04FF}"/>
          </ac:spMkLst>
        </pc:spChg>
      </pc:sldChg>
      <pc:sldChg chg="modSp mod">
        <pc:chgData name="Marie Reysset" userId="da34172a-9a3d-4507-a76d-9da88a77cce9" providerId="ADAL" clId="{68FC925A-360D-5060-A2AC-EFF9A62A5F16}" dt="2025-09-01T08:34:52.817" v="11" actId="790"/>
        <pc:sldMkLst>
          <pc:docMk/>
          <pc:sldMk cId="1346579081" sldId="287"/>
        </pc:sldMkLst>
        <pc:spChg chg="mod">
          <ac:chgData name="Marie Reysset" userId="da34172a-9a3d-4507-a76d-9da88a77cce9" providerId="ADAL" clId="{68FC925A-360D-5060-A2AC-EFF9A62A5F16}" dt="2025-09-01T08:34:52.817" v="11" actId="790"/>
          <ac:spMkLst>
            <pc:docMk/>
            <pc:sldMk cId="1346579081" sldId="287"/>
            <ac:spMk id="3" creationId="{BCDC43F3-D421-0F8E-566F-AD3D761419F9}"/>
          </ac:spMkLst>
        </pc:spChg>
        <pc:spChg chg="mod">
          <ac:chgData name="Marie Reysset" userId="da34172a-9a3d-4507-a76d-9da88a77cce9" providerId="ADAL" clId="{68FC925A-360D-5060-A2AC-EFF9A62A5F16}" dt="2025-09-01T08:34:52.817" v="11" actId="790"/>
          <ac:spMkLst>
            <pc:docMk/>
            <pc:sldMk cId="1346579081" sldId="287"/>
            <ac:spMk id="4" creationId="{07FC3E30-A13E-F7C6-8226-CB78132E0122}"/>
          </ac:spMkLst>
        </pc:spChg>
      </pc:sldChg>
      <pc:sldChg chg="modSp mod">
        <pc:chgData name="Marie Reysset" userId="da34172a-9a3d-4507-a76d-9da88a77cce9" providerId="ADAL" clId="{68FC925A-360D-5060-A2AC-EFF9A62A5F16}" dt="2025-09-01T08:34:52.817" v="11" actId="790"/>
        <pc:sldMkLst>
          <pc:docMk/>
          <pc:sldMk cId="2751817820" sldId="289"/>
        </pc:sldMkLst>
        <pc:spChg chg="mod">
          <ac:chgData name="Marie Reysset" userId="da34172a-9a3d-4507-a76d-9da88a77cce9" providerId="ADAL" clId="{68FC925A-360D-5060-A2AC-EFF9A62A5F16}" dt="2025-09-01T08:34:52.817" v="11" actId="790"/>
          <ac:spMkLst>
            <pc:docMk/>
            <pc:sldMk cId="2751817820" sldId="289"/>
            <ac:spMk id="2" creationId="{1F7E3607-3473-A010-0397-1D4A2F4327B0}"/>
          </ac:spMkLst>
        </pc:spChg>
        <pc:spChg chg="mod">
          <ac:chgData name="Marie Reysset" userId="da34172a-9a3d-4507-a76d-9da88a77cce9" providerId="ADAL" clId="{68FC925A-360D-5060-A2AC-EFF9A62A5F16}" dt="2025-09-01T08:34:52.817" v="11" actId="790"/>
          <ac:spMkLst>
            <pc:docMk/>
            <pc:sldMk cId="2751817820" sldId="289"/>
            <ac:spMk id="3" creationId="{E663AF70-FC33-B0A5-0DBC-7A7C39E3B124}"/>
          </ac:spMkLst>
        </pc:spChg>
        <pc:spChg chg="mod">
          <ac:chgData name="Marie Reysset" userId="da34172a-9a3d-4507-a76d-9da88a77cce9" providerId="ADAL" clId="{68FC925A-360D-5060-A2AC-EFF9A62A5F16}" dt="2025-09-01T08:34:52.817" v="11" actId="790"/>
          <ac:spMkLst>
            <pc:docMk/>
            <pc:sldMk cId="2751817820" sldId="289"/>
            <ac:spMk id="23" creationId="{09412DD8-C4CF-AE49-492A-D63F6FF91F4E}"/>
          </ac:spMkLst>
        </pc:spChg>
      </pc:sldChg>
      <pc:sldChg chg="modSp mod">
        <pc:chgData name="Marie Reysset" userId="da34172a-9a3d-4507-a76d-9da88a77cce9" providerId="ADAL" clId="{68FC925A-360D-5060-A2AC-EFF9A62A5F16}" dt="2025-09-01T08:34:52.817" v="11" actId="790"/>
        <pc:sldMkLst>
          <pc:docMk/>
          <pc:sldMk cId="564152385" sldId="290"/>
        </pc:sldMkLst>
        <pc:spChg chg="mod">
          <ac:chgData name="Marie Reysset" userId="da34172a-9a3d-4507-a76d-9da88a77cce9" providerId="ADAL" clId="{68FC925A-360D-5060-A2AC-EFF9A62A5F16}" dt="2025-09-01T08:34:52.817" v="11" actId="790"/>
          <ac:spMkLst>
            <pc:docMk/>
            <pc:sldMk cId="564152385" sldId="290"/>
            <ac:spMk id="2" creationId="{3922A7EB-5E18-D318-2B6E-73C429178FF9}"/>
          </ac:spMkLst>
        </pc:spChg>
        <pc:spChg chg="mod">
          <ac:chgData name="Marie Reysset" userId="da34172a-9a3d-4507-a76d-9da88a77cce9" providerId="ADAL" clId="{68FC925A-360D-5060-A2AC-EFF9A62A5F16}" dt="2025-09-01T08:34:52.817" v="11" actId="790"/>
          <ac:spMkLst>
            <pc:docMk/>
            <pc:sldMk cId="564152385" sldId="290"/>
            <ac:spMk id="4" creationId="{08C234A5-6C7D-2FD3-DBC6-F48292565D71}"/>
          </ac:spMkLst>
        </pc:spChg>
        <pc:spChg chg="mod">
          <ac:chgData name="Marie Reysset" userId="da34172a-9a3d-4507-a76d-9da88a77cce9" providerId="ADAL" clId="{68FC925A-360D-5060-A2AC-EFF9A62A5F16}" dt="2025-09-01T08:34:52.817" v="11" actId="790"/>
          <ac:spMkLst>
            <pc:docMk/>
            <pc:sldMk cId="564152385" sldId="290"/>
            <ac:spMk id="5" creationId="{FB9B8CDC-483A-0CD2-9B46-79A936B36235}"/>
          </ac:spMkLst>
        </pc:spChg>
        <pc:spChg chg="mod">
          <ac:chgData name="Marie Reysset" userId="da34172a-9a3d-4507-a76d-9da88a77cce9" providerId="ADAL" clId="{68FC925A-360D-5060-A2AC-EFF9A62A5F16}" dt="2025-09-01T08:34:52.817" v="11" actId="790"/>
          <ac:spMkLst>
            <pc:docMk/>
            <pc:sldMk cId="564152385" sldId="290"/>
            <ac:spMk id="6" creationId="{BFA47A8D-0CA3-8D8C-DBCF-0760F4E1B2AD}"/>
          </ac:spMkLst>
        </pc:spChg>
        <pc:spChg chg="mod">
          <ac:chgData name="Marie Reysset" userId="da34172a-9a3d-4507-a76d-9da88a77cce9" providerId="ADAL" clId="{68FC925A-360D-5060-A2AC-EFF9A62A5F16}" dt="2025-09-01T08:34:52.817" v="11" actId="790"/>
          <ac:spMkLst>
            <pc:docMk/>
            <pc:sldMk cId="564152385" sldId="290"/>
            <ac:spMk id="7" creationId="{1102D9C1-6920-420F-C081-50A81643BF06}"/>
          </ac:spMkLst>
        </pc:spChg>
      </pc:sldChg>
      <pc:sldChg chg="modSp mod">
        <pc:chgData name="Marie Reysset" userId="da34172a-9a3d-4507-a76d-9da88a77cce9" providerId="ADAL" clId="{68FC925A-360D-5060-A2AC-EFF9A62A5F16}" dt="2025-09-01T08:34:52.817" v="11" actId="790"/>
        <pc:sldMkLst>
          <pc:docMk/>
          <pc:sldMk cId="2599261599" sldId="299"/>
        </pc:sldMkLst>
        <pc:spChg chg="mod">
          <ac:chgData name="Marie Reysset" userId="da34172a-9a3d-4507-a76d-9da88a77cce9" providerId="ADAL" clId="{68FC925A-360D-5060-A2AC-EFF9A62A5F16}" dt="2025-09-01T08:34:52.817" v="11" actId="790"/>
          <ac:spMkLst>
            <pc:docMk/>
            <pc:sldMk cId="2599261599" sldId="299"/>
            <ac:spMk id="2" creationId="{8EBC3676-33EF-349B-1F61-586387362FA7}"/>
          </ac:spMkLst>
        </pc:spChg>
        <pc:spChg chg="mod">
          <ac:chgData name="Marie Reysset" userId="da34172a-9a3d-4507-a76d-9da88a77cce9" providerId="ADAL" clId="{68FC925A-360D-5060-A2AC-EFF9A62A5F16}" dt="2025-09-01T08:34:52.817" v="11" actId="790"/>
          <ac:spMkLst>
            <pc:docMk/>
            <pc:sldMk cId="2599261599" sldId="299"/>
            <ac:spMk id="3" creationId="{40054F63-D137-A7D7-F34F-0C76ECF7AABA}"/>
          </ac:spMkLst>
        </pc:spChg>
        <pc:spChg chg="mod">
          <ac:chgData name="Marie Reysset" userId="da34172a-9a3d-4507-a76d-9da88a77cce9" providerId="ADAL" clId="{68FC925A-360D-5060-A2AC-EFF9A62A5F16}" dt="2025-09-01T08:34:52.817" v="11" actId="790"/>
          <ac:spMkLst>
            <pc:docMk/>
            <pc:sldMk cId="2599261599" sldId="299"/>
            <ac:spMk id="5" creationId="{18907BCE-F7DF-1821-DB7A-D86C6926A273}"/>
          </ac:spMkLst>
        </pc:spChg>
        <pc:spChg chg="mod">
          <ac:chgData name="Marie Reysset" userId="da34172a-9a3d-4507-a76d-9da88a77cce9" providerId="ADAL" clId="{68FC925A-360D-5060-A2AC-EFF9A62A5F16}" dt="2025-09-01T08:34:52.817" v="11" actId="790"/>
          <ac:spMkLst>
            <pc:docMk/>
            <pc:sldMk cId="2599261599" sldId="299"/>
            <ac:spMk id="7" creationId="{6F020347-BB31-8E20-2003-D7433E130134}"/>
          </ac:spMkLst>
        </pc:spChg>
      </pc:sldChg>
      <pc:sldChg chg="modSp mod">
        <pc:chgData name="Marie Reysset" userId="da34172a-9a3d-4507-a76d-9da88a77cce9" providerId="ADAL" clId="{68FC925A-360D-5060-A2AC-EFF9A62A5F16}" dt="2025-09-01T08:34:52.817" v="11" actId="790"/>
        <pc:sldMkLst>
          <pc:docMk/>
          <pc:sldMk cId="2620182186" sldId="300"/>
        </pc:sldMkLst>
        <pc:spChg chg="mod">
          <ac:chgData name="Marie Reysset" userId="da34172a-9a3d-4507-a76d-9da88a77cce9" providerId="ADAL" clId="{68FC925A-360D-5060-A2AC-EFF9A62A5F16}" dt="2025-09-01T08:34:52.817" v="11" actId="790"/>
          <ac:spMkLst>
            <pc:docMk/>
            <pc:sldMk cId="2620182186" sldId="300"/>
            <ac:spMk id="2" creationId="{B33521A3-E57F-A63B-15ED-4533D0DA1426}"/>
          </ac:spMkLst>
        </pc:spChg>
        <pc:spChg chg="mod">
          <ac:chgData name="Marie Reysset" userId="da34172a-9a3d-4507-a76d-9da88a77cce9" providerId="ADAL" clId="{68FC925A-360D-5060-A2AC-EFF9A62A5F16}" dt="2025-09-01T08:34:52.817" v="11" actId="790"/>
          <ac:spMkLst>
            <pc:docMk/>
            <pc:sldMk cId="2620182186" sldId="300"/>
            <ac:spMk id="3" creationId="{9ACAEFF2-2D1C-B7EB-7124-397771B9236C}"/>
          </ac:spMkLst>
        </pc:spChg>
        <pc:spChg chg="mod">
          <ac:chgData name="Marie Reysset" userId="da34172a-9a3d-4507-a76d-9da88a77cce9" providerId="ADAL" clId="{68FC925A-360D-5060-A2AC-EFF9A62A5F16}" dt="2025-09-01T08:34:52.817" v="11" actId="790"/>
          <ac:spMkLst>
            <pc:docMk/>
            <pc:sldMk cId="2620182186" sldId="300"/>
            <ac:spMk id="6" creationId="{0ADD8156-79B4-1CF1-99A5-70306DC32E62}"/>
          </ac:spMkLst>
        </pc:spChg>
        <pc:spChg chg="mod">
          <ac:chgData name="Marie Reysset" userId="da34172a-9a3d-4507-a76d-9da88a77cce9" providerId="ADAL" clId="{68FC925A-360D-5060-A2AC-EFF9A62A5F16}" dt="2025-09-01T08:34:52.817" v="11" actId="790"/>
          <ac:spMkLst>
            <pc:docMk/>
            <pc:sldMk cId="2620182186" sldId="300"/>
            <ac:spMk id="7" creationId="{CC971F7D-7454-7FDC-2C88-09DC3EBFEB32}"/>
          </ac:spMkLst>
        </pc:spChg>
      </pc:sldChg>
      <pc:sldChg chg="modSp mod modNotesTx">
        <pc:chgData name="Marie Reysset" userId="da34172a-9a3d-4507-a76d-9da88a77cce9" providerId="ADAL" clId="{68FC925A-360D-5060-A2AC-EFF9A62A5F16}" dt="2025-09-01T08:35:05.917" v="13" actId="20577"/>
        <pc:sldMkLst>
          <pc:docMk/>
          <pc:sldMk cId="134749958" sldId="303"/>
        </pc:sldMkLst>
        <pc:spChg chg="mod">
          <ac:chgData name="Marie Reysset" userId="da34172a-9a3d-4507-a76d-9da88a77cce9" providerId="ADAL" clId="{68FC925A-360D-5060-A2AC-EFF9A62A5F16}" dt="2025-09-01T08:34:52.817" v="11" actId="790"/>
          <ac:spMkLst>
            <pc:docMk/>
            <pc:sldMk cId="134749958" sldId="303"/>
            <ac:spMk id="2" creationId="{7470D886-3696-BD2F-7CA1-AA093612D566}"/>
          </ac:spMkLst>
        </pc:spChg>
        <pc:spChg chg="mod">
          <ac:chgData name="Marie Reysset" userId="da34172a-9a3d-4507-a76d-9da88a77cce9" providerId="ADAL" clId="{68FC925A-360D-5060-A2AC-EFF9A62A5F16}" dt="2025-09-01T08:34:52.817" v="11" actId="790"/>
          <ac:spMkLst>
            <pc:docMk/>
            <pc:sldMk cId="134749958" sldId="303"/>
            <ac:spMk id="3" creationId="{85AB39D3-2E95-89EC-0213-D82952775B06}"/>
          </ac:spMkLst>
        </pc:spChg>
        <pc:spChg chg="mod">
          <ac:chgData name="Marie Reysset" userId="da34172a-9a3d-4507-a76d-9da88a77cce9" providerId="ADAL" clId="{68FC925A-360D-5060-A2AC-EFF9A62A5F16}" dt="2025-09-01T08:34:52.817" v="11" actId="790"/>
          <ac:spMkLst>
            <pc:docMk/>
            <pc:sldMk cId="134749958" sldId="303"/>
            <ac:spMk id="17" creationId="{5BE6F839-2840-9DDA-66BE-39B38ACEC6F1}"/>
          </ac:spMkLst>
        </pc:spChg>
        <pc:spChg chg="mod">
          <ac:chgData name="Marie Reysset" userId="da34172a-9a3d-4507-a76d-9da88a77cce9" providerId="ADAL" clId="{68FC925A-360D-5060-A2AC-EFF9A62A5F16}" dt="2025-09-01T08:34:52.817" v="11" actId="790"/>
          <ac:spMkLst>
            <pc:docMk/>
            <pc:sldMk cId="134749958" sldId="303"/>
            <ac:spMk id="18" creationId="{81D20993-F034-52A2-9427-82E4E557F722}"/>
          </ac:spMkLst>
        </pc:spChg>
      </pc:sldChg>
      <pc:sldChg chg="modSp mod">
        <pc:chgData name="Marie Reysset" userId="da34172a-9a3d-4507-a76d-9da88a77cce9" providerId="ADAL" clId="{68FC925A-360D-5060-A2AC-EFF9A62A5F16}" dt="2025-09-01T08:34:52.817" v="11" actId="790"/>
        <pc:sldMkLst>
          <pc:docMk/>
          <pc:sldMk cId="3353179721" sldId="304"/>
        </pc:sldMkLst>
        <pc:spChg chg="mod">
          <ac:chgData name="Marie Reysset" userId="da34172a-9a3d-4507-a76d-9da88a77cce9" providerId="ADAL" clId="{68FC925A-360D-5060-A2AC-EFF9A62A5F16}" dt="2025-09-01T08:34:52.817" v="11" actId="790"/>
          <ac:spMkLst>
            <pc:docMk/>
            <pc:sldMk cId="3353179721" sldId="304"/>
            <ac:spMk id="2" creationId="{8DF7185F-7414-6EA0-0B62-5025DBEDB1A9}"/>
          </ac:spMkLst>
        </pc:spChg>
        <pc:spChg chg="mod">
          <ac:chgData name="Marie Reysset" userId="da34172a-9a3d-4507-a76d-9da88a77cce9" providerId="ADAL" clId="{68FC925A-360D-5060-A2AC-EFF9A62A5F16}" dt="2025-09-01T08:34:52.817" v="11" actId="790"/>
          <ac:spMkLst>
            <pc:docMk/>
            <pc:sldMk cId="3353179721" sldId="304"/>
            <ac:spMk id="4" creationId="{12CF97C8-24BB-8994-E806-C77469EF32EB}"/>
          </ac:spMkLst>
        </pc:spChg>
        <pc:spChg chg="mod">
          <ac:chgData name="Marie Reysset" userId="da34172a-9a3d-4507-a76d-9da88a77cce9" providerId="ADAL" clId="{68FC925A-360D-5060-A2AC-EFF9A62A5F16}" dt="2025-09-01T08:34:52.817" v="11" actId="790"/>
          <ac:spMkLst>
            <pc:docMk/>
            <pc:sldMk cId="3353179721" sldId="304"/>
            <ac:spMk id="5" creationId="{2BF84C3F-DD58-F0C1-CB9E-FF3BBA022F3E}"/>
          </ac:spMkLst>
        </pc:spChg>
        <pc:graphicFrameChg chg="modGraphic">
          <ac:chgData name="Marie Reysset" userId="da34172a-9a3d-4507-a76d-9da88a77cce9" providerId="ADAL" clId="{68FC925A-360D-5060-A2AC-EFF9A62A5F16}" dt="2025-09-01T08:34:52.817" v="11" actId="790"/>
          <ac:graphicFrameMkLst>
            <pc:docMk/>
            <pc:sldMk cId="3353179721" sldId="304"/>
            <ac:graphicFrameMk id="3" creationId="{F8D44227-E701-8151-0465-AE8EDDEB6AA1}"/>
          </ac:graphicFrameMkLst>
        </pc:graphicFrameChg>
      </pc:sldChg>
      <pc:sldChg chg="modSp mod">
        <pc:chgData name="Marie Reysset" userId="da34172a-9a3d-4507-a76d-9da88a77cce9" providerId="ADAL" clId="{68FC925A-360D-5060-A2AC-EFF9A62A5F16}" dt="2025-09-01T08:34:52.817" v="11" actId="790"/>
        <pc:sldMkLst>
          <pc:docMk/>
          <pc:sldMk cId="3481665319" sldId="305"/>
        </pc:sldMkLst>
        <pc:spChg chg="mod">
          <ac:chgData name="Marie Reysset" userId="da34172a-9a3d-4507-a76d-9da88a77cce9" providerId="ADAL" clId="{68FC925A-360D-5060-A2AC-EFF9A62A5F16}" dt="2025-09-01T08:34:52.817" v="11" actId="790"/>
          <ac:spMkLst>
            <pc:docMk/>
            <pc:sldMk cId="3481665319" sldId="305"/>
            <ac:spMk id="2" creationId="{C0011956-EDA0-C16A-F234-F6C6195505B7}"/>
          </ac:spMkLst>
        </pc:spChg>
        <pc:spChg chg="mod">
          <ac:chgData name="Marie Reysset" userId="da34172a-9a3d-4507-a76d-9da88a77cce9" providerId="ADAL" clId="{68FC925A-360D-5060-A2AC-EFF9A62A5F16}" dt="2025-09-01T08:34:52.817" v="11" actId="790"/>
          <ac:spMkLst>
            <pc:docMk/>
            <pc:sldMk cId="3481665319" sldId="305"/>
            <ac:spMk id="3" creationId="{F1CE23B1-15DC-B1CC-D2BC-90B99D90D5C4}"/>
          </ac:spMkLst>
        </pc:spChg>
        <pc:spChg chg="mod">
          <ac:chgData name="Marie Reysset" userId="da34172a-9a3d-4507-a76d-9da88a77cce9" providerId="ADAL" clId="{68FC925A-360D-5060-A2AC-EFF9A62A5F16}" dt="2025-09-01T08:34:52.817" v="11" actId="790"/>
          <ac:spMkLst>
            <pc:docMk/>
            <pc:sldMk cId="3481665319" sldId="305"/>
            <ac:spMk id="6" creationId="{5AFC6444-4B2B-E037-736E-317730FF49AE}"/>
          </ac:spMkLst>
        </pc:spChg>
        <pc:spChg chg="mod">
          <ac:chgData name="Marie Reysset" userId="da34172a-9a3d-4507-a76d-9da88a77cce9" providerId="ADAL" clId="{68FC925A-360D-5060-A2AC-EFF9A62A5F16}" dt="2025-09-01T08:34:52.817" v="11" actId="790"/>
          <ac:spMkLst>
            <pc:docMk/>
            <pc:sldMk cId="3481665319" sldId="305"/>
            <ac:spMk id="7" creationId="{E83FDB9F-7C2B-02C7-A016-98E5B44C2F87}"/>
          </ac:spMkLst>
        </pc:spChg>
      </pc:sldChg>
      <pc:sldChg chg="modSp mod">
        <pc:chgData name="Marie Reysset" userId="da34172a-9a3d-4507-a76d-9da88a77cce9" providerId="ADAL" clId="{68FC925A-360D-5060-A2AC-EFF9A62A5F16}" dt="2025-09-01T08:34:52.817" v="11" actId="790"/>
        <pc:sldMkLst>
          <pc:docMk/>
          <pc:sldMk cId="717836159" sldId="306"/>
        </pc:sldMkLst>
        <pc:spChg chg="mod">
          <ac:chgData name="Marie Reysset" userId="da34172a-9a3d-4507-a76d-9da88a77cce9" providerId="ADAL" clId="{68FC925A-360D-5060-A2AC-EFF9A62A5F16}" dt="2025-09-01T08:34:52.817" v="11" actId="790"/>
          <ac:spMkLst>
            <pc:docMk/>
            <pc:sldMk cId="717836159" sldId="306"/>
            <ac:spMk id="2" creationId="{708C5770-1AC6-8E72-BE95-700D088E61DE}"/>
          </ac:spMkLst>
        </pc:spChg>
        <pc:spChg chg="mod">
          <ac:chgData name="Marie Reysset" userId="da34172a-9a3d-4507-a76d-9da88a77cce9" providerId="ADAL" clId="{68FC925A-360D-5060-A2AC-EFF9A62A5F16}" dt="2025-09-01T08:34:52.817" v="11" actId="790"/>
          <ac:spMkLst>
            <pc:docMk/>
            <pc:sldMk cId="717836159" sldId="306"/>
            <ac:spMk id="4" creationId="{2DD58621-41B0-C409-8EEA-9D1DAB0E252D}"/>
          </ac:spMkLst>
        </pc:spChg>
        <pc:spChg chg="mod">
          <ac:chgData name="Marie Reysset" userId="da34172a-9a3d-4507-a76d-9da88a77cce9" providerId="ADAL" clId="{68FC925A-360D-5060-A2AC-EFF9A62A5F16}" dt="2025-09-01T08:34:52.817" v="11" actId="790"/>
          <ac:spMkLst>
            <pc:docMk/>
            <pc:sldMk cId="717836159" sldId="306"/>
            <ac:spMk id="5" creationId="{7AF87FEC-7E0F-5C3A-D204-E6F212F4561E}"/>
          </ac:spMkLst>
        </pc:spChg>
        <pc:spChg chg="mod">
          <ac:chgData name="Marie Reysset" userId="da34172a-9a3d-4507-a76d-9da88a77cce9" providerId="ADAL" clId="{68FC925A-360D-5060-A2AC-EFF9A62A5F16}" dt="2025-09-01T08:34:52.817" v="11" actId="790"/>
          <ac:spMkLst>
            <pc:docMk/>
            <pc:sldMk cId="717836159" sldId="306"/>
            <ac:spMk id="6" creationId="{E33A4292-4E3C-6BC4-EB7B-C5277727FE2D}"/>
          </ac:spMkLst>
        </pc:spChg>
        <pc:spChg chg="mod">
          <ac:chgData name="Marie Reysset" userId="da34172a-9a3d-4507-a76d-9da88a77cce9" providerId="ADAL" clId="{68FC925A-360D-5060-A2AC-EFF9A62A5F16}" dt="2025-09-01T08:34:52.817" v="11" actId="790"/>
          <ac:spMkLst>
            <pc:docMk/>
            <pc:sldMk cId="717836159" sldId="306"/>
            <ac:spMk id="7" creationId="{08613F0C-AA7E-9602-48EC-0785167B6DB4}"/>
          </ac:spMkLst>
        </pc:spChg>
      </pc:sldChg>
      <pc:sldChg chg="modSp mod">
        <pc:chgData name="Marie Reysset" userId="da34172a-9a3d-4507-a76d-9da88a77cce9" providerId="ADAL" clId="{68FC925A-360D-5060-A2AC-EFF9A62A5F16}" dt="2025-09-01T08:35:10.639" v="14" actId="2"/>
        <pc:sldMkLst>
          <pc:docMk/>
          <pc:sldMk cId="3280169463" sldId="307"/>
        </pc:sldMkLst>
        <pc:spChg chg="mod">
          <ac:chgData name="Marie Reysset" userId="da34172a-9a3d-4507-a76d-9da88a77cce9" providerId="ADAL" clId="{68FC925A-360D-5060-A2AC-EFF9A62A5F16}" dt="2025-09-01T08:34:52.817" v="11" actId="790"/>
          <ac:spMkLst>
            <pc:docMk/>
            <pc:sldMk cId="3280169463" sldId="307"/>
            <ac:spMk id="2" creationId="{32FAF237-8BF0-F518-4C1E-131FB8948101}"/>
          </ac:spMkLst>
        </pc:spChg>
        <pc:spChg chg="mod">
          <ac:chgData name="Marie Reysset" userId="da34172a-9a3d-4507-a76d-9da88a77cce9" providerId="ADAL" clId="{68FC925A-360D-5060-A2AC-EFF9A62A5F16}" dt="2025-09-01T08:34:52.817" v="11" actId="790"/>
          <ac:spMkLst>
            <pc:docMk/>
            <pc:sldMk cId="3280169463" sldId="307"/>
            <ac:spMk id="4" creationId="{1799E1EF-3426-DE8F-8376-18AA4DD84AFB}"/>
          </ac:spMkLst>
        </pc:spChg>
        <pc:spChg chg="mod">
          <ac:chgData name="Marie Reysset" userId="da34172a-9a3d-4507-a76d-9da88a77cce9" providerId="ADAL" clId="{68FC925A-360D-5060-A2AC-EFF9A62A5F16}" dt="2025-09-01T08:34:52.817" v="11" actId="790"/>
          <ac:spMkLst>
            <pc:docMk/>
            <pc:sldMk cId="3280169463" sldId="307"/>
            <ac:spMk id="5" creationId="{C7A3AEF1-3662-049C-44D5-CA654D6A5387}"/>
          </ac:spMkLst>
        </pc:spChg>
        <pc:spChg chg="mod">
          <ac:chgData name="Marie Reysset" userId="da34172a-9a3d-4507-a76d-9da88a77cce9" providerId="ADAL" clId="{68FC925A-360D-5060-A2AC-EFF9A62A5F16}" dt="2025-09-01T08:34:52.817" v="11" actId="790"/>
          <ac:spMkLst>
            <pc:docMk/>
            <pc:sldMk cId="3280169463" sldId="307"/>
            <ac:spMk id="6" creationId="{77BF5248-6E21-F196-6013-AFE0CF4A782B}"/>
          </ac:spMkLst>
        </pc:spChg>
        <pc:spChg chg="mod">
          <ac:chgData name="Marie Reysset" userId="da34172a-9a3d-4507-a76d-9da88a77cce9" providerId="ADAL" clId="{68FC925A-360D-5060-A2AC-EFF9A62A5F16}" dt="2025-09-01T08:35:10.639" v="14" actId="2"/>
          <ac:spMkLst>
            <pc:docMk/>
            <pc:sldMk cId="3280169463" sldId="307"/>
            <ac:spMk id="8" creationId="{49FC9E45-A07E-2ADA-14FE-A403A5B1649D}"/>
          </ac:spMkLst>
        </pc:spChg>
      </pc:sldChg>
      <pc:sldChg chg="modSp mod">
        <pc:chgData name="Marie Reysset" userId="da34172a-9a3d-4507-a76d-9da88a77cce9" providerId="ADAL" clId="{68FC925A-360D-5060-A2AC-EFF9A62A5F16}" dt="2025-09-01T08:34:52.817" v="11" actId="790"/>
        <pc:sldMkLst>
          <pc:docMk/>
          <pc:sldMk cId="369631078" sldId="354"/>
        </pc:sldMkLst>
        <pc:spChg chg="mod">
          <ac:chgData name="Marie Reysset" userId="da34172a-9a3d-4507-a76d-9da88a77cce9" providerId="ADAL" clId="{68FC925A-360D-5060-A2AC-EFF9A62A5F16}" dt="2025-09-01T08:34:52.817" v="11" actId="790"/>
          <ac:spMkLst>
            <pc:docMk/>
            <pc:sldMk cId="369631078" sldId="354"/>
            <ac:spMk id="6" creationId="{2CE22683-B175-287D-420C-E3908047439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0AF874-9742-A347-BCCB-FD7F57A6346F}" type="doc">
      <dgm:prSet loTypeId="urn:microsoft.com/office/officeart/2005/8/layout/cycle6" loCatId="" qsTypeId="urn:microsoft.com/office/officeart/2005/8/quickstyle/simple1" qsCatId="simple" csTypeId="urn:microsoft.com/office/officeart/2005/8/colors/accent1_2" csCatId="accent1" phldr="1"/>
      <dgm:spPr/>
      <dgm:t>
        <a:bodyPr/>
        <a:lstStyle/>
        <a:p>
          <a:endParaRPr lang="de-DE"/>
        </a:p>
      </dgm:t>
    </dgm:pt>
    <dgm:pt modelId="{A38EB197-C507-D244-9DBA-9AF39B39B4E0}">
      <dgm:prSet phldrT="[Text]"/>
      <dgm:spPr/>
      <dgm:t>
        <a:bodyPr/>
        <a:lstStyle/>
        <a:p>
          <a:r>
            <a:rPr lang="fr-FR" noProof="0" dirty="0"/>
            <a:t>La compréhension du Nexus est en constante évolution.</a:t>
          </a:r>
        </a:p>
      </dgm:t>
    </dgm:pt>
    <dgm:pt modelId="{5F34CED4-D432-9D48-9741-3E52A55DEFF0}" type="parTrans" cxnId="{478327FF-AB7C-7E46-8637-DFB5D94C0E1B}">
      <dgm:prSet/>
      <dgm:spPr/>
      <dgm:t>
        <a:bodyPr/>
        <a:lstStyle/>
        <a:p>
          <a:endParaRPr lang="de-DE"/>
        </a:p>
      </dgm:t>
    </dgm:pt>
    <dgm:pt modelId="{F94C1DD0-CFC7-A347-9281-B36210EA7C16}" type="sibTrans" cxnId="{478327FF-AB7C-7E46-8637-DFB5D94C0E1B}">
      <dgm:prSet/>
      <dgm:spPr>
        <a:ln w="76200">
          <a:solidFill>
            <a:srgbClr val="F6B11B"/>
          </a:solidFill>
        </a:ln>
      </dgm:spPr>
      <dgm:t>
        <a:bodyPr/>
        <a:lstStyle/>
        <a:p>
          <a:endParaRPr lang="de-DE"/>
        </a:p>
      </dgm:t>
    </dgm:pt>
    <dgm:pt modelId="{A45E1148-E782-3A42-B61E-C8DEC010237F}">
      <dgm:prSet phldrT="[Text]"/>
      <dgm:spPr/>
      <dgm:t>
        <a:bodyPr/>
        <a:lstStyle/>
        <a:p>
          <a:r>
            <a:rPr lang="fr-FR" b="0" i="0" u="none" noProof="0" dirty="0"/>
            <a:t>Le nexus constitue un enjeu permanent, sans aboutissement définitif.</a:t>
          </a:r>
          <a:endParaRPr lang="fr-FR" noProof="0" dirty="0"/>
        </a:p>
      </dgm:t>
    </dgm:pt>
    <dgm:pt modelId="{3D947A9E-4E9D-294D-9BA9-13FA775C33DD}" type="parTrans" cxnId="{18F2958D-BF7D-F549-A124-17CB8B90584A}">
      <dgm:prSet/>
      <dgm:spPr/>
      <dgm:t>
        <a:bodyPr/>
        <a:lstStyle/>
        <a:p>
          <a:endParaRPr lang="de-DE"/>
        </a:p>
      </dgm:t>
    </dgm:pt>
    <dgm:pt modelId="{CC9AD838-4CD9-0D44-875A-CC9C7E755CE4}" type="sibTrans" cxnId="{18F2958D-BF7D-F549-A124-17CB8B90584A}">
      <dgm:prSet/>
      <dgm:spPr>
        <a:ln w="76200">
          <a:solidFill>
            <a:srgbClr val="F6B11B"/>
          </a:solidFill>
        </a:ln>
      </dgm:spPr>
      <dgm:t>
        <a:bodyPr/>
        <a:lstStyle/>
        <a:p>
          <a:endParaRPr lang="de-DE"/>
        </a:p>
      </dgm:t>
    </dgm:pt>
    <dgm:pt modelId="{A54BF197-5358-A94B-A540-F8AACCCF8788}">
      <dgm:prSet phldrT="[Text]"/>
      <dgm:spPr/>
      <dgm:t>
        <a:bodyPr/>
        <a:lstStyle/>
        <a:p>
          <a:r>
            <a:rPr lang="fr-FR" noProof="0" dirty="0"/>
            <a:t>Il n'y a pas de bonne ou de mauvaise solution.</a:t>
          </a:r>
        </a:p>
      </dgm:t>
    </dgm:pt>
    <dgm:pt modelId="{5998A14F-47C6-B649-8463-68A074F06389}" type="parTrans" cxnId="{8BFC19DB-250F-3E43-9943-FEF5C811E988}">
      <dgm:prSet/>
      <dgm:spPr/>
      <dgm:t>
        <a:bodyPr/>
        <a:lstStyle/>
        <a:p>
          <a:endParaRPr lang="de-DE"/>
        </a:p>
      </dgm:t>
    </dgm:pt>
    <dgm:pt modelId="{03282453-0757-0049-82FA-0F2AD657E35B}" type="sibTrans" cxnId="{8BFC19DB-250F-3E43-9943-FEF5C811E988}">
      <dgm:prSet/>
      <dgm:spPr>
        <a:ln w="76200">
          <a:solidFill>
            <a:srgbClr val="F6B11B"/>
          </a:solidFill>
        </a:ln>
      </dgm:spPr>
      <dgm:t>
        <a:bodyPr/>
        <a:lstStyle/>
        <a:p>
          <a:endParaRPr lang="de-DE"/>
        </a:p>
      </dgm:t>
    </dgm:pt>
    <dgm:pt modelId="{D1F3AD44-1F69-6E46-9CD0-A46C80DF6FF3}">
      <dgm:prSet phldrT="[Text]"/>
      <dgm:spPr/>
      <dgm:t>
        <a:bodyPr/>
        <a:lstStyle/>
        <a:p>
          <a:r>
            <a:rPr lang="fr-FR" b="0" i="0" u="none" noProof="0" dirty="0"/>
            <a:t>Chaque contexte offre des combinaisons uniques à prendre en compte.</a:t>
          </a:r>
          <a:endParaRPr lang="fr-FR" noProof="0" dirty="0"/>
        </a:p>
      </dgm:t>
    </dgm:pt>
    <dgm:pt modelId="{3911A5ED-1E08-7F4F-89BF-EC937554F01A}" type="parTrans" cxnId="{BDD500DA-4595-E14D-95D1-DD0B82EB808C}">
      <dgm:prSet/>
      <dgm:spPr/>
      <dgm:t>
        <a:bodyPr/>
        <a:lstStyle/>
        <a:p>
          <a:endParaRPr lang="de-DE"/>
        </a:p>
      </dgm:t>
    </dgm:pt>
    <dgm:pt modelId="{6F0944E8-D583-6542-815B-4D0976AC4A18}" type="sibTrans" cxnId="{BDD500DA-4595-E14D-95D1-DD0B82EB808C}">
      <dgm:prSet/>
      <dgm:spPr>
        <a:ln w="76200">
          <a:solidFill>
            <a:srgbClr val="F6B11B"/>
          </a:solidFill>
        </a:ln>
      </dgm:spPr>
      <dgm:t>
        <a:bodyPr/>
        <a:lstStyle/>
        <a:p>
          <a:endParaRPr lang="de-DE"/>
        </a:p>
      </dgm:t>
    </dgm:pt>
    <dgm:pt modelId="{AAA1067C-9123-EF48-9913-91D52792F19A}">
      <dgm:prSet phldrT="[Text]"/>
      <dgm:spPr/>
      <dgm:t>
        <a:bodyPr/>
        <a:lstStyle/>
        <a:p>
          <a:r>
            <a:rPr lang="fr-FR" noProof="0" dirty="0"/>
            <a:t>Les décisions peuvent être des « opérations ponctuelles » qui peuvent avoir des conséquences durables.</a:t>
          </a:r>
        </a:p>
      </dgm:t>
    </dgm:pt>
    <dgm:pt modelId="{D2215982-9D05-624D-8882-383BF5AD99EB}" type="parTrans" cxnId="{A3A5B8B4-4C68-2440-B791-F4C395795433}">
      <dgm:prSet/>
      <dgm:spPr/>
      <dgm:t>
        <a:bodyPr/>
        <a:lstStyle/>
        <a:p>
          <a:endParaRPr lang="de-DE"/>
        </a:p>
      </dgm:t>
    </dgm:pt>
    <dgm:pt modelId="{1C4E1A5D-48A4-F44D-BB47-98DA7A8A040A}" type="sibTrans" cxnId="{A3A5B8B4-4C68-2440-B791-F4C395795433}">
      <dgm:prSet/>
      <dgm:spPr>
        <a:ln w="76200">
          <a:solidFill>
            <a:srgbClr val="F6B11B"/>
          </a:solidFill>
        </a:ln>
      </dgm:spPr>
      <dgm:t>
        <a:bodyPr/>
        <a:lstStyle/>
        <a:p>
          <a:endParaRPr lang="de-DE"/>
        </a:p>
      </dgm:t>
    </dgm:pt>
    <dgm:pt modelId="{CF5757C7-180A-CA49-B45D-F9CD9B2B1FB7}" type="pres">
      <dgm:prSet presAssocID="{9E0AF874-9742-A347-BCCB-FD7F57A6346F}" presName="cycle" presStyleCnt="0">
        <dgm:presLayoutVars>
          <dgm:dir/>
          <dgm:resizeHandles val="exact"/>
        </dgm:presLayoutVars>
      </dgm:prSet>
      <dgm:spPr/>
    </dgm:pt>
    <dgm:pt modelId="{760934DA-D55E-FF47-B78E-EF717B234A5B}" type="pres">
      <dgm:prSet presAssocID="{A38EB197-C507-D244-9DBA-9AF39B39B4E0}" presName="node" presStyleLbl="node1" presStyleIdx="0" presStyleCnt="5">
        <dgm:presLayoutVars>
          <dgm:bulletEnabled val="1"/>
        </dgm:presLayoutVars>
      </dgm:prSet>
      <dgm:spPr/>
    </dgm:pt>
    <dgm:pt modelId="{BEA56BE1-8370-9745-ADD6-1F253F7570F0}" type="pres">
      <dgm:prSet presAssocID="{A38EB197-C507-D244-9DBA-9AF39B39B4E0}" presName="spNode" presStyleCnt="0"/>
      <dgm:spPr/>
    </dgm:pt>
    <dgm:pt modelId="{92FD17C3-0439-734F-B6C3-716EFB3B10C1}" type="pres">
      <dgm:prSet presAssocID="{F94C1DD0-CFC7-A347-9281-B36210EA7C16}" presName="sibTrans" presStyleLbl="sibTrans1D1" presStyleIdx="0" presStyleCnt="5"/>
      <dgm:spPr/>
    </dgm:pt>
    <dgm:pt modelId="{24726FC2-49EE-6F41-87F0-92F54DD34F6C}" type="pres">
      <dgm:prSet presAssocID="{A45E1148-E782-3A42-B61E-C8DEC010237F}" presName="node" presStyleLbl="node1" presStyleIdx="1" presStyleCnt="5">
        <dgm:presLayoutVars>
          <dgm:bulletEnabled val="1"/>
        </dgm:presLayoutVars>
      </dgm:prSet>
      <dgm:spPr/>
    </dgm:pt>
    <dgm:pt modelId="{0416C491-6627-DA49-8285-4270175CE041}" type="pres">
      <dgm:prSet presAssocID="{A45E1148-E782-3A42-B61E-C8DEC010237F}" presName="spNode" presStyleCnt="0"/>
      <dgm:spPr/>
    </dgm:pt>
    <dgm:pt modelId="{3742E808-5F0E-4440-951B-AEF52533D4D3}" type="pres">
      <dgm:prSet presAssocID="{CC9AD838-4CD9-0D44-875A-CC9C7E755CE4}" presName="sibTrans" presStyleLbl="sibTrans1D1" presStyleIdx="1" presStyleCnt="5"/>
      <dgm:spPr/>
    </dgm:pt>
    <dgm:pt modelId="{AA0E7A8C-35AF-5E44-8E23-2A580E63986C}" type="pres">
      <dgm:prSet presAssocID="{A54BF197-5358-A94B-A540-F8AACCCF8788}" presName="node" presStyleLbl="node1" presStyleIdx="2" presStyleCnt="5">
        <dgm:presLayoutVars>
          <dgm:bulletEnabled val="1"/>
        </dgm:presLayoutVars>
      </dgm:prSet>
      <dgm:spPr/>
    </dgm:pt>
    <dgm:pt modelId="{C187B77A-4B95-A047-9476-9599E1A9D056}" type="pres">
      <dgm:prSet presAssocID="{A54BF197-5358-A94B-A540-F8AACCCF8788}" presName="spNode" presStyleCnt="0"/>
      <dgm:spPr/>
    </dgm:pt>
    <dgm:pt modelId="{A4E5D8C8-B85F-774D-A03A-06077E9C0D74}" type="pres">
      <dgm:prSet presAssocID="{03282453-0757-0049-82FA-0F2AD657E35B}" presName="sibTrans" presStyleLbl="sibTrans1D1" presStyleIdx="2" presStyleCnt="5"/>
      <dgm:spPr/>
    </dgm:pt>
    <dgm:pt modelId="{4A953C4C-598C-F645-AC20-271A294A730D}" type="pres">
      <dgm:prSet presAssocID="{D1F3AD44-1F69-6E46-9CD0-A46C80DF6FF3}" presName="node" presStyleLbl="node1" presStyleIdx="3" presStyleCnt="5">
        <dgm:presLayoutVars>
          <dgm:bulletEnabled val="1"/>
        </dgm:presLayoutVars>
      </dgm:prSet>
      <dgm:spPr/>
    </dgm:pt>
    <dgm:pt modelId="{A4911630-766D-FB44-BB7F-C0D15AFBF718}" type="pres">
      <dgm:prSet presAssocID="{D1F3AD44-1F69-6E46-9CD0-A46C80DF6FF3}" presName="spNode" presStyleCnt="0"/>
      <dgm:spPr/>
    </dgm:pt>
    <dgm:pt modelId="{12E0AD6C-0CBB-D94A-83AE-A3755966716D}" type="pres">
      <dgm:prSet presAssocID="{6F0944E8-D583-6542-815B-4D0976AC4A18}" presName="sibTrans" presStyleLbl="sibTrans1D1" presStyleIdx="3" presStyleCnt="5"/>
      <dgm:spPr/>
    </dgm:pt>
    <dgm:pt modelId="{8D13B099-735E-AC43-BE9E-4AD3480E570A}" type="pres">
      <dgm:prSet presAssocID="{AAA1067C-9123-EF48-9913-91D52792F19A}" presName="node" presStyleLbl="node1" presStyleIdx="4" presStyleCnt="5">
        <dgm:presLayoutVars>
          <dgm:bulletEnabled val="1"/>
        </dgm:presLayoutVars>
      </dgm:prSet>
      <dgm:spPr/>
    </dgm:pt>
    <dgm:pt modelId="{A74C3094-10B1-1840-A1FC-7B91B4EAF785}" type="pres">
      <dgm:prSet presAssocID="{AAA1067C-9123-EF48-9913-91D52792F19A}" presName="spNode" presStyleCnt="0"/>
      <dgm:spPr/>
    </dgm:pt>
    <dgm:pt modelId="{00B003C3-5D2A-2E40-A6F3-6E1204AE9FD7}" type="pres">
      <dgm:prSet presAssocID="{1C4E1A5D-48A4-F44D-BB47-98DA7A8A040A}" presName="sibTrans" presStyleLbl="sibTrans1D1" presStyleIdx="4" presStyleCnt="5"/>
      <dgm:spPr/>
    </dgm:pt>
  </dgm:ptLst>
  <dgm:cxnLst>
    <dgm:cxn modelId="{1B621406-BA44-134A-A18E-F9B7DC0D3405}" type="presOf" srcId="{A38EB197-C507-D244-9DBA-9AF39B39B4E0}" destId="{760934DA-D55E-FF47-B78E-EF717B234A5B}" srcOrd="0" destOrd="0" presId="urn:microsoft.com/office/officeart/2005/8/layout/cycle6"/>
    <dgm:cxn modelId="{CD329C1E-B882-DB42-BE90-9F6A6081E498}" type="presOf" srcId="{1C4E1A5D-48A4-F44D-BB47-98DA7A8A040A}" destId="{00B003C3-5D2A-2E40-A6F3-6E1204AE9FD7}" srcOrd="0" destOrd="0" presId="urn:microsoft.com/office/officeart/2005/8/layout/cycle6"/>
    <dgm:cxn modelId="{A0BCA43A-3081-A349-B1C3-839D640C196A}" type="presOf" srcId="{9E0AF874-9742-A347-BCCB-FD7F57A6346F}" destId="{CF5757C7-180A-CA49-B45D-F9CD9B2B1FB7}" srcOrd="0" destOrd="0" presId="urn:microsoft.com/office/officeart/2005/8/layout/cycle6"/>
    <dgm:cxn modelId="{9C723863-136B-6042-95FA-F3C81342E589}" type="presOf" srcId="{D1F3AD44-1F69-6E46-9CD0-A46C80DF6FF3}" destId="{4A953C4C-598C-F645-AC20-271A294A730D}" srcOrd="0" destOrd="0" presId="urn:microsoft.com/office/officeart/2005/8/layout/cycle6"/>
    <dgm:cxn modelId="{85CED268-DA57-5A43-A490-82AF6107E729}" type="presOf" srcId="{6F0944E8-D583-6542-815B-4D0976AC4A18}" destId="{12E0AD6C-0CBB-D94A-83AE-A3755966716D}" srcOrd="0" destOrd="0" presId="urn:microsoft.com/office/officeart/2005/8/layout/cycle6"/>
    <dgm:cxn modelId="{216BA987-105E-DA4C-8479-21C3E9C29F86}" type="presOf" srcId="{F94C1DD0-CFC7-A347-9281-B36210EA7C16}" destId="{92FD17C3-0439-734F-B6C3-716EFB3B10C1}" srcOrd="0" destOrd="0" presId="urn:microsoft.com/office/officeart/2005/8/layout/cycle6"/>
    <dgm:cxn modelId="{18F2958D-BF7D-F549-A124-17CB8B90584A}" srcId="{9E0AF874-9742-A347-BCCB-FD7F57A6346F}" destId="{A45E1148-E782-3A42-B61E-C8DEC010237F}" srcOrd="1" destOrd="0" parTransId="{3D947A9E-4E9D-294D-9BA9-13FA775C33DD}" sibTransId="{CC9AD838-4CD9-0D44-875A-CC9C7E755CE4}"/>
    <dgm:cxn modelId="{ABA1359C-AE2B-A140-8DCC-71FEC43D75A0}" type="presOf" srcId="{A45E1148-E782-3A42-B61E-C8DEC010237F}" destId="{24726FC2-49EE-6F41-87F0-92F54DD34F6C}" srcOrd="0" destOrd="0" presId="urn:microsoft.com/office/officeart/2005/8/layout/cycle6"/>
    <dgm:cxn modelId="{A3A5B8B4-4C68-2440-B791-F4C395795433}" srcId="{9E0AF874-9742-A347-BCCB-FD7F57A6346F}" destId="{AAA1067C-9123-EF48-9913-91D52792F19A}" srcOrd="4" destOrd="0" parTransId="{D2215982-9D05-624D-8882-383BF5AD99EB}" sibTransId="{1C4E1A5D-48A4-F44D-BB47-98DA7A8A040A}"/>
    <dgm:cxn modelId="{6BE9B5C3-8EBF-224F-BF6C-240B85AA2456}" type="presOf" srcId="{AAA1067C-9123-EF48-9913-91D52792F19A}" destId="{8D13B099-735E-AC43-BE9E-4AD3480E570A}" srcOrd="0" destOrd="0" presId="urn:microsoft.com/office/officeart/2005/8/layout/cycle6"/>
    <dgm:cxn modelId="{15A3D6CD-B66F-3040-8262-1AB4B0F0B68F}" type="presOf" srcId="{A54BF197-5358-A94B-A540-F8AACCCF8788}" destId="{AA0E7A8C-35AF-5E44-8E23-2A580E63986C}" srcOrd="0" destOrd="0" presId="urn:microsoft.com/office/officeart/2005/8/layout/cycle6"/>
    <dgm:cxn modelId="{BDD500DA-4595-E14D-95D1-DD0B82EB808C}" srcId="{9E0AF874-9742-A347-BCCB-FD7F57A6346F}" destId="{D1F3AD44-1F69-6E46-9CD0-A46C80DF6FF3}" srcOrd="3" destOrd="0" parTransId="{3911A5ED-1E08-7F4F-89BF-EC937554F01A}" sibTransId="{6F0944E8-D583-6542-815B-4D0976AC4A18}"/>
    <dgm:cxn modelId="{8BFC19DB-250F-3E43-9943-FEF5C811E988}" srcId="{9E0AF874-9742-A347-BCCB-FD7F57A6346F}" destId="{A54BF197-5358-A94B-A540-F8AACCCF8788}" srcOrd="2" destOrd="0" parTransId="{5998A14F-47C6-B649-8463-68A074F06389}" sibTransId="{03282453-0757-0049-82FA-0F2AD657E35B}"/>
    <dgm:cxn modelId="{474764E4-1BFC-3547-800C-7370F84CF6C2}" type="presOf" srcId="{03282453-0757-0049-82FA-0F2AD657E35B}" destId="{A4E5D8C8-B85F-774D-A03A-06077E9C0D74}" srcOrd="0" destOrd="0" presId="urn:microsoft.com/office/officeart/2005/8/layout/cycle6"/>
    <dgm:cxn modelId="{A7763EF4-F092-D14E-8672-E27D15039453}" type="presOf" srcId="{CC9AD838-4CD9-0D44-875A-CC9C7E755CE4}" destId="{3742E808-5F0E-4440-951B-AEF52533D4D3}" srcOrd="0" destOrd="0" presId="urn:microsoft.com/office/officeart/2005/8/layout/cycle6"/>
    <dgm:cxn modelId="{478327FF-AB7C-7E46-8637-DFB5D94C0E1B}" srcId="{9E0AF874-9742-A347-BCCB-FD7F57A6346F}" destId="{A38EB197-C507-D244-9DBA-9AF39B39B4E0}" srcOrd="0" destOrd="0" parTransId="{5F34CED4-D432-9D48-9741-3E52A55DEFF0}" sibTransId="{F94C1DD0-CFC7-A347-9281-B36210EA7C16}"/>
    <dgm:cxn modelId="{93167284-927E-5343-B273-25FB5CBE9932}" type="presParOf" srcId="{CF5757C7-180A-CA49-B45D-F9CD9B2B1FB7}" destId="{760934DA-D55E-FF47-B78E-EF717B234A5B}" srcOrd="0" destOrd="0" presId="urn:microsoft.com/office/officeart/2005/8/layout/cycle6"/>
    <dgm:cxn modelId="{3BF405F8-2B37-FF4D-98A2-66EA04679C0B}" type="presParOf" srcId="{CF5757C7-180A-CA49-B45D-F9CD9B2B1FB7}" destId="{BEA56BE1-8370-9745-ADD6-1F253F7570F0}" srcOrd="1" destOrd="0" presId="urn:microsoft.com/office/officeart/2005/8/layout/cycle6"/>
    <dgm:cxn modelId="{1855CA2E-3071-F142-8527-A4E1ACA507F9}" type="presParOf" srcId="{CF5757C7-180A-CA49-B45D-F9CD9B2B1FB7}" destId="{92FD17C3-0439-734F-B6C3-716EFB3B10C1}" srcOrd="2" destOrd="0" presId="urn:microsoft.com/office/officeart/2005/8/layout/cycle6"/>
    <dgm:cxn modelId="{915CF8F5-66CA-3E49-8AD9-60B7221BBE49}" type="presParOf" srcId="{CF5757C7-180A-CA49-B45D-F9CD9B2B1FB7}" destId="{24726FC2-49EE-6F41-87F0-92F54DD34F6C}" srcOrd="3" destOrd="0" presId="urn:microsoft.com/office/officeart/2005/8/layout/cycle6"/>
    <dgm:cxn modelId="{4A067F0C-7DD5-DC4D-B972-FF41DC10A98C}" type="presParOf" srcId="{CF5757C7-180A-CA49-B45D-F9CD9B2B1FB7}" destId="{0416C491-6627-DA49-8285-4270175CE041}" srcOrd="4" destOrd="0" presId="urn:microsoft.com/office/officeart/2005/8/layout/cycle6"/>
    <dgm:cxn modelId="{CA3B0B5B-90FB-D346-92C1-CFB6E3B4269B}" type="presParOf" srcId="{CF5757C7-180A-CA49-B45D-F9CD9B2B1FB7}" destId="{3742E808-5F0E-4440-951B-AEF52533D4D3}" srcOrd="5" destOrd="0" presId="urn:microsoft.com/office/officeart/2005/8/layout/cycle6"/>
    <dgm:cxn modelId="{D15A585D-93E2-204F-B283-177683A0AFDB}" type="presParOf" srcId="{CF5757C7-180A-CA49-B45D-F9CD9B2B1FB7}" destId="{AA0E7A8C-35AF-5E44-8E23-2A580E63986C}" srcOrd="6" destOrd="0" presId="urn:microsoft.com/office/officeart/2005/8/layout/cycle6"/>
    <dgm:cxn modelId="{72A967FE-F4B3-7846-B260-95F9773C4D34}" type="presParOf" srcId="{CF5757C7-180A-CA49-B45D-F9CD9B2B1FB7}" destId="{C187B77A-4B95-A047-9476-9599E1A9D056}" srcOrd="7" destOrd="0" presId="urn:microsoft.com/office/officeart/2005/8/layout/cycle6"/>
    <dgm:cxn modelId="{013E30C0-7FFC-1E49-B743-570A198A44CF}" type="presParOf" srcId="{CF5757C7-180A-CA49-B45D-F9CD9B2B1FB7}" destId="{A4E5D8C8-B85F-774D-A03A-06077E9C0D74}" srcOrd="8" destOrd="0" presId="urn:microsoft.com/office/officeart/2005/8/layout/cycle6"/>
    <dgm:cxn modelId="{A7039814-E270-434B-9FFB-615AB75633D3}" type="presParOf" srcId="{CF5757C7-180A-CA49-B45D-F9CD9B2B1FB7}" destId="{4A953C4C-598C-F645-AC20-271A294A730D}" srcOrd="9" destOrd="0" presId="urn:microsoft.com/office/officeart/2005/8/layout/cycle6"/>
    <dgm:cxn modelId="{A4880B70-0647-DA48-AC80-C35AD32AED9D}" type="presParOf" srcId="{CF5757C7-180A-CA49-B45D-F9CD9B2B1FB7}" destId="{A4911630-766D-FB44-BB7F-C0D15AFBF718}" srcOrd="10" destOrd="0" presId="urn:microsoft.com/office/officeart/2005/8/layout/cycle6"/>
    <dgm:cxn modelId="{57C06572-68E2-874D-A820-810379750D98}" type="presParOf" srcId="{CF5757C7-180A-CA49-B45D-F9CD9B2B1FB7}" destId="{12E0AD6C-0CBB-D94A-83AE-A3755966716D}" srcOrd="11" destOrd="0" presId="urn:microsoft.com/office/officeart/2005/8/layout/cycle6"/>
    <dgm:cxn modelId="{C76EF919-2A89-734E-92FF-80E7B9939405}" type="presParOf" srcId="{CF5757C7-180A-CA49-B45D-F9CD9B2B1FB7}" destId="{8D13B099-735E-AC43-BE9E-4AD3480E570A}" srcOrd="12" destOrd="0" presId="urn:microsoft.com/office/officeart/2005/8/layout/cycle6"/>
    <dgm:cxn modelId="{5B14DA17-97C5-7647-AB75-D69E82ECABFC}" type="presParOf" srcId="{CF5757C7-180A-CA49-B45D-F9CD9B2B1FB7}" destId="{A74C3094-10B1-1840-A1FC-7B91B4EAF785}" srcOrd="13" destOrd="0" presId="urn:microsoft.com/office/officeart/2005/8/layout/cycle6"/>
    <dgm:cxn modelId="{E01189D8-3F36-EF44-AA3C-8DE6230F58D2}" type="presParOf" srcId="{CF5757C7-180A-CA49-B45D-F9CD9B2B1FB7}" destId="{00B003C3-5D2A-2E40-A6F3-6E1204AE9FD7}"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0934DA-D55E-FF47-B78E-EF717B234A5B}">
      <dsp:nvSpPr>
        <dsp:cNvPr id="0" name=""/>
        <dsp:cNvSpPr/>
      </dsp:nvSpPr>
      <dsp:spPr>
        <a:xfrm>
          <a:off x="6121705" y="2686"/>
          <a:ext cx="3234679" cy="210254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noProof="0" dirty="0"/>
            <a:t>La compréhension du Nexus est en constante évolution.</a:t>
          </a:r>
        </a:p>
      </dsp:txBody>
      <dsp:txXfrm>
        <a:off x="6224343" y="105324"/>
        <a:ext cx="3029403" cy="1897265"/>
      </dsp:txXfrm>
    </dsp:sp>
    <dsp:sp modelId="{92FD17C3-0439-734F-B6C3-716EFB3B10C1}">
      <dsp:nvSpPr>
        <dsp:cNvPr id="0" name=""/>
        <dsp:cNvSpPr/>
      </dsp:nvSpPr>
      <dsp:spPr>
        <a:xfrm>
          <a:off x="3538561" y="1053957"/>
          <a:ext cx="8400968" cy="8400968"/>
        </a:xfrm>
        <a:custGeom>
          <a:avLst/>
          <a:gdLst/>
          <a:ahLst/>
          <a:cxnLst/>
          <a:rect l="0" t="0" r="0" b="0"/>
          <a:pathLst>
            <a:path>
              <a:moveTo>
                <a:pt x="5840042" y="333196"/>
              </a:moveTo>
              <a:arcTo wR="4200484" hR="4200484" stAng="17578487" swAng="1961380"/>
            </a:path>
          </a:pathLst>
        </a:custGeom>
        <a:noFill/>
        <a:ln w="76200" cap="flat" cmpd="sng" algn="ctr">
          <a:solidFill>
            <a:srgbClr val="F6B11B"/>
          </a:solidFill>
          <a:prstDash val="solid"/>
        </a:ln>
        <a:effectLst/>
      </dsp:spPr>
      <dsp:style>
        <a:lnRef idx="1">
          <a:scrgbClr r="0" g="0" b="0"/>
        </a:lnRef>
        <a:fillRef idx="0">
          <a:scrgbClr r="0" g="0" b="0"/>
        </a:fillRef>
        <a:effectRef idx="0">
          <a:scrgbClr r="0" g="0" b="0"/>
        </a:effectRef>
        <a:fontRef idx="minor"/>
      </dsp:style>
    </dsp:sp>
    <dsp:sp modelId="{24726FC2-49EE-6F41-87F0-92F54DD34F6C}">
      <dsp:nvSpPr>
        <dsp:cNvPr id="0" name=""/>
        <dsp:cNvSpPr/>
      </dsp:nvSpPr>
      <dsp:spPr>
        <a:xfrm>
          <a:off x="10116603" y="2905149"/>
          <a:ext cx="3234679" cy="210254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b="0" i="0" u="none" kern="1200" noProof="0" dirty="0"/>
            <a:t>Le nexus constitue un enjeu permanent, sans aboutissement définitif.</a:t>
          </a:r>
          <a:endParaRPr lang="fr-FR" sz="2300" kern="1200" noProof="0" dirty="0"/>
        </a:p>
      </dsp:txBody>
      <dsp:txXfrm>
        <a:off x="10219241" y="3007787"/>
        <a:ext cx="3029403" cy="1897265"/>
      </dsp:txXfrm>
    </dsp:sp>
    <dsp:sp modelId="{3742E808-5F0E-4440-951B-AEF52533D4D3}">
      <dsp:nvSpPr>
        <dsp:cNvPr id="0" name=""/>
        <dsp:cNvSpPr/>
      </dsp:nvSpPr>
      <dsp:spPr>
        <a:xfrm>
          <a:off x="3538561" y="1053957"/>
          <a:ext cx="8400968" cy="8400968"/>
        </a:xfrm>
        <a:custGeom>
          <a:avLst/>
          <a:gdLst/>
          <a:ahLst/>
          <a:cxnLst/>
          <a:rect l="0" t="0" r="0" b="0"/>
          <a:pathLst>
            <a:path>
              <a:moveTo>
                <a:pt x="8395208" y="3980583"/>
              </a:moveTo>
              <a:arcTo wR="4200484" hR="4200484" stAng="21419947" swAng="2196182"/>
            </a:path>
          </a:pathLst>
        </a:custGeom>
        <a:noFill/>
        <a:ln w="76200" cap="flat" cmpd="sng" algn="ctr">
          <a:solidFill>
            <a:srgbClr val="F6B11B"/>
          </a:solidFill>
          <a:prstDash val="solid"/>
        </a:ln>
        <a:effectLst/>
      </dsp:spPr>
      <dsp:style>
        <a:lnRef idx="1">
          <a:scrgbClr r="0" g="0" b="0"/>
        </a:lnRef>
        <a:fillRef idx="0">
          <a:scrgbClr r="0" g="0" b="0"/>
        </a:fillRef>
        <a:effectRef idx="0">
          <a:scrgbClr r="0" g="0" b="0"/>
        </a:effectRef>
        <a:fontRef idx="minor"/>
      </dsp:style>
    </dsp:sp>
    <dsp:sp modelId="{AA0E7A8C-35AF-5E44-8E23-2A580E63986C}">
      <dsp:nvSpPr>
        <dsp:cNvPr id="0" name=""/>
        <dsp:cNvSpPr/>
      </dsp:nvSpPr>
      <dsp:spPr>
        <a:xfrm>
          <a:off x="8590688" y="7601434"/>
          <a:ext cx="3234679" cy="210254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noProof="0" dirty="0"/>
            <a:t>Il n'y a pas de bonne ou de mauvaise solution.</a:t>
          </a:r>
        </a:p>
      </dsp:txBody>
      <dsp:txXfrm>
        <a:off x="8693326" y="7704072"/>
        <a:ext cx="3029403" cy="1897265"/>
      </dsp:txXfrm>
    </dsp:sp>
    <dsp:sp modelId="{A4E5D8C8-B85F-774D-A03A-06077E9C0D74}">
      <dsp:nvSpPr>
        <dsp:cNvPr id="0" name=""/>
        <dsp:cNvSpPr/>
      </dsp:nvSpPr>
      <dsp:spPr>
        <a:xfrm>
          <a:off x="3538561" y="1053957"/>
          <a:ext cx="8400968" cy="8400968"/>
        </a:xfrm>
        <a:custGeom>
          <a:avLst/>
          <a:gdLst/>
          <a:ahLst/>
          <a:cxnLst/>
          <a:rect l="0" t="0" r="0" b="0"/>
          <a:pathLst>
            <a:path>
              <a:moveTo>
                <a:pt x="5035441" y="8317147"/>
              </a:moveTo>
              <a:arcTo wR="4200484" hR="4200484" stAng="4712075" swAng="1375850"/>
            </a:path>
          </a:pathLst>
        </a:custGeom>
        <a:noFill/>
        <a:ln w="76200" cap="flat" cmpd="sng" algn="ctr">
          <a:solidFill>
            <a:srgbClr val="F6B11B"/>
          </a:solidFill>
          <a:prstDash val="solid"/>
        </a:ln>
        <a:effectLst/>
      </dsp:spPr>
      <dsp:style>
        <a:lnRef idx="1">
          <a:scrgbClr r="0" g="0" b="0"/>
        </a:lnRef>
        <a:fillRef idx="0">
          <a:scrgbClr r="0" g="0" b="0"/>
        </a:fillRef>
        <a:effectRef idx="0">
          <a:scrgbClr r="0" g="0" b="0"/>
        </a:effectRef>
        <a:fontRef idx="minor"/>
      </dsp:style>
    </dsp:sp>
    <dsp:sp modelId="{4A953C4C-598C-F645-AC20-271A294A730D}">
      <dsp:nvSpPr>
        <dsp:cNvPr id="0" name=""/>
        <dsp:cNvSpPr/>
      </dsp:nvSpPr>
      <dsp:spPr>
        <a:xfrm>
          <a:off x="3652723" y="7601434"/>
          <a:ext cx="3234679" cy="210254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b="0" i="0" u="none" kern="1200" noProof="0" dirty="0"/>
            <a:t>Chaque contexte offre des combinaisons uniques à prendre en compte.</a:t>
          </a:r>
          <a:endParaRPr lang="fr-FR" sz="2300" kern="1200" noProof="0" dirty="0"/>
        </a:p>
      </dsp:txBody>
      <dsp:txXfrm>
        <a:off x="3755361" y="7704072"/>
        <a:ext cx="3029403" cy="1897265"/>
      </dsp:txXfrm>
    </dsp:sp>
    <dsp:sp modelId="{12E0AD6C-0CBB-D94A-83AE-A3755966716D}">
      <dsp:nvSpPr>
        <dsp:cNvPr id="0" name=""/>
        <dsp:cNvSpPr/>
      </dsp:nvSpPr>
      <dsp:spPr>
        <a:xfrm>
          <a:off x="3538561" y="1053957"/>
          <a:ext cx="8400968" cy="8400968"/>
        </a:xfrm>
        <a:custGeom>
          <a:avLst/>
          <a:gdLst/>
          <a:ahLst/>
          <a:cxnLst/>
          <a:rect l="0" t="0" r="0" b="0"/>
          <a:pathLst>
            <a:path>
              <a:moveTo>
                <a:pt x="701898" y="6525127"/>
              </a:moveTo>
              <a:arcTo wR="4200484" hR="4200484" stAng="8783872" swAng="2196182"/>
            </a:path>
          </a:pathLst>
        </a:custGeom>
        <a:noFill/>
        <a:ln w="76200" cap="flat" cmpd="sng" algn="ctr">
          <a:solidFill>
            <a:srgbClr val="F6B11B"/>
          </a:solidFill>
          <a:prstDash val="solid"/>
        </a:ln>
        <a:effectLst/>
      </dsp:spPr>
      <dsp:style>
        <a:lnRef idx="1">
          <a:scrgbClr r="0" g="0" b="0"/>
        </a:lnRef>
        <a:fillRef idx="0">
          <a:scrgbClr r="0" g="0" b="0"/>
        </a:fillRef>
        <a:effectRef idx="0">
          <a:scrgbClr r="0" g="0" b="0"/>
        </a:effectRef>
        <a:fontRef idx="minor"/>
      </dsp:style>
    </dsp:sp>
    <dsp:sp modelId="{8D13B099-735E-AC43-BE9E-4AD3480E570A}">
      <dsp:nvSpPr>
        <dsp:cNvPr id="0" name=""/>
        <dsp:cNvSpPr/>
      </dsp:nvSpPr>
      <dsp:spPr>
        <a:xfrm>
          <a:off x="2126807" y="2905149"/>
          <a:ext cx="3234679" cy="210254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noProof="0" dirty="0"/>
            <a:t>Les décisions peuvent être des « opérations ponctuelles » qui peuvent avoir des conséquences durables.</a:t>
          </a:r>
        </a:p>
      </dsp:txBody>
      <dsp:txXfrm>
        <a:off x="2229445" y="3007787"/>
        <a:ext cx="3029403" cy="1897265"/>
      </dsp:txXfrm>
    </dsp:sp>
    <dsp:sp modelId="{00B003C3-5D2A-2E40-A6F3-6E1204AE9FD7}">
      <dsp:nvSpPr>
        <dsp:cNvPr id="0" name=""/>
        <dsp:cNvSpPr/>
      </dsp:nvSpPr>
      <dsp:spPr>
        <a:xfrm>
          <a:off x="3538561" y="1053957"/>
          <a:ext cx="8400968" cy="8400968"/>
        </a:xfrm>
        <a:custGeom>
          <a:avLst/>
          <a:gdLst/>
          <a:ahLst/>
          <a:cxnLst/>
          <a:rect l="0" t="0" r="0" b="0"/>
          <a:pathLst>
            <a:path>
              <a:moveTo>
                <a:pt x="731940" y="1831249"/>
              </a:moveTo>
              <a:arcTo wR="4200484" hR="4200484" stAng="12860133" swAng="1961380"/>
            </a:path>
          </a:pathLst>
        </a:custGeom>
        <a:noFill/>
        <a:ln w="76200" cap="flat" cmpd="sng" algn="ctr">
          <a:solidFill>
            <a:srgbClr val="F6B11B"/>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F48E708E-3BC4-4421-A978-0451926671B6}" type="datetimeFigureOut">
              <a:rPr lang="en-US" smtClean="0"/>
              <a:t>9/1/25</a:t>
            </a:fld>
            <a:endParaRPr lang="en-US" dirty="0"/>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fr"/>
              <a:t>Cliquez pour modifier les styles de texte du modèle</a:t>
            </a:r>
          </a:p>
          <a:p>
            <a:pPr lvl="1"/>
            <a:r>
              <a:rPr lang="fr"/>
              <a:t>Deuxième niveau</a:t>
            </a:r>
          </a:p>
          <a:p>
            <a:pPr lvl="2"/>
            <a:r>
              <a:rPr lang="fr"/>
              <a:t>Troisième niveau</a:t>
            </a:r>
          </a:p>
          <a:p>
            <a:pPr lvl="3"/>
            <a:r>
              <a:rPr lang="fr"/>
              <a:t>Quatrième niveau</a:t>
            </a:r>
          </a:p>
          <a:p>
            <a:pPr lvl="4"/>
            <a:r>
              <a:rPr lang="fr"/>
              <a:t>Cinquième niveau</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3C89E9F6-4F8F-4ADD-A373-C18228C879D7}" type="slidenum">
              <a:rPr lang="en-US" smtClean="0"/>
              <a:t>‹#›</a:t>
            </a:fld>
            <a:endParaRPr lang="en-US" dirty="0"/>
          </a:p>
        </p:txBody>
      </p:sp>
    </p:spTree>
    <p:extLst>
      <p:ext uri="{BB962C8B-B14F-4D97-AF65-F5344CB8AC3E}">
        <p14:creationId xmlns:p14="http://schemas.microsoft.com/office/powerpoint/2010/main" val="133977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3C89E9F6-4F8F-4ADD-A373-C18228C879D7}" type="slidenum">
              <a:rPr lang="en-US" smtClean="0"/>
              <a:t>1</a:t>
            </a:fld>
            <a:endParaRPr lang="en-US" dirty="0"/>
          </a:p>
        </p:txBody>
      </p:sp>
    </p:spTree>
    <p:extLst>
      <p:ext uri="{BB962C8B-B14F-4D97-AF65-F5344CB8AC3E}">
        <p14:creationId xmlns:p14="http://schemas.microsoft.com/office/powerpoint/2010/main" val="3850253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fr" dirty="0"/>
              <a:t>Qu'est-ce qui implique climate-SMART ? Cela implique des solutions d'assainissement sûres, atténuantes, adaptatives, résilientes et transformatrices. Nous acquerrons une compréhension plus approfondie dans le module 2.</a:t>
            </a:r>
          </a:p>
          <a:p>
            <a:pPr marL="171450" indent="-171450">
              <a:buFontTx/>
              <a:buChar char="-"/>
            </a:pPr>
            <a:r>
              <a:rPr lang="fr" dirty="0"/>
              <a:t>Quelles sont les zones à haut risque climatique ? Lieux où la combinaison des dangers, de l'exposition et de la vulnérabilité peut être considérée comme importante, entraînant une forte probabilité d'impacts négatifs sur les personnes, les moyens de subsistance, les écosystèmes et/ou l'infrastructure.</a:t>
            </a:r>
          </a:p>
          <a:p>
            <a:pPr marL="171450" indent="-171450">
              <a:buFontTx/>
              <a:buChar char="-"/>
            </a:pPr>
            <a:r>
              <a:rPr lang="fr" dirty="0"/>
              <a:t>Qu'est-ce que l'assainissement amélioré ? Installations sanitaires conçues pour séparer de manière hygiénique les excréments humains du contact humain.</a:t>
            </a:r>
          </a:p>
        </p:txBody>
      </p:sp>
      <p:sp>
        <p:nvSpPr>
          <p:cNvPr id="4" name="Foliennummernplatzhalter 3"/>
          <p:cNvSpPr>
            <a:spLocks noGrp="1"/>
          </p:cNvSpPr>
          <p:nvPr>
            <p:ph type="sldNum" sz="quarter" idx="5"/>
          </p:nvPr>
        </p:nvSpPr>
        <p:spPr/>
        <p:txBody>
          <a:bodyPr/>
          <a:lstStyle/>
          <a:p>
            <a:fld id="{3C89E9F6-4F8F-4ADD-A373-C18228C879D7}" type="slidenum">
              <a:rPr lang="en-US" smtClean="0"/>
              <a:t>6</a:t>
            </a:fld>
            <a:endParaRPr lang="en-US" dirty="0"/>
          </a:p>
        </p:txBody>
      </p:sp>
    </p:spTree>
    <p:extLst>
      <p:ext uri="{BB962C8B-B14F-4D97-AF65-F5344CB8AC3E}">
        <p14:creationId xmlns:p14="http://schemas.microsoft.com/office/powerpoint/2010/main" val="3865742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EG"/>
          </a:p>
        </p:txBody>
      </p:sp>
      <p:sp>
        <p:nvSpPr>
          <p:cNvPr id="4" name="Foliennummernplatzhalter 3"/>
          <p:cNvSpPr>
            <a:spLocks noGrp="1"/>
          </p:cNvSpPr>
          <p:nvPr>
            <p:ph type="sldNum" sz="quarter" idx="5"/>
          </p:nvPr>
        </p:nvSpPr>
        <p:spPr/>
        <p:txBody>
          <a:bodyPr/>
          <a:lstStyle/>
          <a:p>
            <a:fld id="{3C89E9F6-4F8F-4ADD-A373-C18228C879D7}" type="slidenum">
              <a:rPr lang="en-US" smtClean="0"/>
              <a:t>11</a:t>
            </a:fld>
            <a:endParaRPr lang="en-US" dirty="0"/>
          </a:p>
        </p:txBody>
      </p:sp>
    </p:spTree>
    <p:extLst>
      <p:ext uri="{BB962C8B-B14F-4D97-AF65-F5344CB8AC3E}">
        <p14:creationId xmlns:p14="http://schemas.microsoft.com/office/powerpoint/2010/main" val="709919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 dirty="0"/>
              <a:t>En 2024, 393 catastrophes liées aux aléas naturels ont été enregistrées. Cela comprend 75 catastrophes en Afrique qui ont touché 41,2 millions de personnes. Le nombre de personnes touchées a augmenté au fil des ans.</a:t>
            </a:r>
          </a:p>
          <a:p>
            <a:endParaRPr lang="de-EG"/>
          </a:p>
          <a:p>
            <a:r>
              <a:rPr lang="fr" dirty="0"/>
              <a:t>Le principal danger pour l'Afrique était la sécheresse. En 2024, des conditions de sécheresse extrême ont touché en particulier la Zambie, le Zimbabwe et le Malawi. Cela provoque des pénuries de nourriture et d'eau et met également à l'épreuve les systèmes d'assainissement.</a:t>
            </a:r>
          </a:p>
        </p:txBody>
      </p:sp>
      <p:sp>
        <p:nvSpPr>
          <p:cNvPr id="4" name="Foliennummernplatzhalter 3"/>
          <p:cNvSpPr>
            <a:spLocks noGrp="1"/>
          </p:cNvSpPr>
          <p:nvPr>
            <p:ph type="sldNum" sz="quarter" idx="5"/>
          </p:nvPr>
        </p:nvSpPr>
        <p:spPr/>
        <p:txBody>
          <a:bodyPr/>
          <a:lstStyle/>
          <a:p>
            <a:fld id="{3C89E9F6-4F8F-4ADD-A373-C18228C879D7}" type="slidenum">
              <a:rPr lang="en-US" smtClean="0"/>
              <a:t>14</a:t>
            </a:fld>
            <a:endParaRPr lang="en-US" dirty="0"/>
          </a:p>
        </p:txBody>
      </p:sp>
    </p:spTree>
    <p:extLst>
      <p:ext uri="{BB962C8B-B14F-4D97-AF65-F5344CB8AC3E}">
        <p14:creationId xmlns:p14="http://schemas.microsoft.com/office/powerpoint/2010/main" val="2632204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4A8B7-35A1-E0D8-3DB5-BF32E6394F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11C836-DBD1-853C-116C-981FC7822D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D183BD-15F1-FE45-44BF-B7A2F273E04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83B6020-0E8F-958C-1094-AD11276CFD22}"/>
              </a:ext>
            </a:extLst>
          </p:cNvPr>
          <p:cNvSpPr>
            <a:spLocks noGrp="1"/>
          </p:cNvSpPr>
          <p:nvPr>
            <p:ph type="sldNum" sz="quarter" idx="5"/>
          </p:nvPr>
        </p:nvSpPr>
        <p:spPr/>
        <p:txBody>
          <a:bodyPr/>
          <a:lstStyle/>
          <a:p>
            <a:fld id="{3C89E9F6-4F8F-4ADD-A373-C18228C879D7}" type="slidenum">
              <a:rPr lang="en-US" smtClean="0"/>
              <a:t>16</a:t>
            </a:fld>
            <a:endParaRPr lang="en-US" dirty="0"/>
          </a:p>
        </p:txBody>
      </p:sp>
    </p:spTree>
    <p:extLst>
      <p:ext uri="{BB962C8B-B14F-4D97-AF65-F5344CB8AC3E}">
        <p14:creationId xmlns:p14="http://schemas.microsoft.com/office/powerpoint/2010/main" val="1745675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89E9F6-4F8F-4ADD-A373-C18228C879D7}" type="slidenum">
              <a:rPr lang="en-US" smtClean="0"/>
              <a:t>17</a:t>
            </a:fld>
            <a:endParaRPr lang="en-US" dirty="0"/>
          </a:p>
        </p:txBody>
      </p:sp>
    </p:spTree>
    <p:extLst>
      <p:ext uri="{BB962C8B-B14F-4D97-AF65-F5344CB8AC3E}">
        <p14:creationId xmlns:p14="http://schemas.microsoft.com/office/powerpoint/2010/main" val="25008994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pattFill prst="pct5">
          <a:fgClr>
            <a:schemeClr val="bg1">
              <a:lumMod val="50000"/>
            </a:schemeClr>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D5C6F-C597-ED17-847E-03924B6BCD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3440" y="0"/>
            <a:ext cx="8984651" cy="11309350"/>
          </a:xfrm>
          <a:prstGeom prst="rect">
            <a:avLst/>
          </a:prstGeom>
        </p:spPr>
      </p:pic>
      <p:sp>
        <p:nvSpPr>
          <p:cNvPr id="3" name="object 5">
            <a:extLst>
              <a:ext uri="{FF2B5EF4-FFF2-40B4-BE49-F238E27FC236}">
                <a16:creationId xmlns:a16="http://schemas.microsoft.com/office/drawing/2014/main" id="{82144C03-7326-E96A-078E-72442DB6E734}"/>
              </a:ext>
            </a:extLst>
          </p:cNvPr>
          <p:cNvSpPr/>
          <p:nvPr userDrawn="1"/>
        </p:nvSpPr>
        <p:spPr>
          <a:xfrm>
            <a:off x="16453485" y="554957"/>
            <a:ext cx="2915285" cy="1089025"/>
          </a:xfrm>
          <a:custGeom>
            <a:avLst/>
            <a:gdLst/>
            <a:ahLst/>
            <a:cxnLst/>
            <a:rect l="l" t="t" r="r" b="b"/>
            <a:pathLst>
              <a:path w="2915284" h="1089025">
                <a:moveTo>
                  <a:pt x="159588" y="356260"/>
                </a:moveTo>
                <a:lnTo>
                  <a:pt x="0" y="264185"/>
                </a:lnTo>
                <a:lnTo>
                  <a:pt x="0" y="797280"/>
                </a:lnTo>
                <a:lnTo>
                  <a:pt x="159588" y="705281"/>
                </a:lnTo>
                <a:lnTo>
                  <a:pt x="159588" y="356260"/>
                </a:lnTo>
                <a:close/>
              </a:path>
              <a:path w="2915284" h="1089025">
                <a:moveTo>
                  <a:pt x="457517" y="0"/>
                </a:moveTo>
                <a:lnTo>
                  <a:pt x="35483" y="243751"/>
                </a:lnTo>
                <a:lnTo>
                  <a:pt x="187210" y="331266"/>
                </a:lnTo>
                <a:lnTo>
                  <a:pt x="457517" y="175209"/>
                </a:lnTo>
                <a:lnTo>
                  <a:pt x="457517" y="0"/>
                </a:lnTo>
                <a:close/>
              </a:path>
              <a:path w="2915284" h="1089025">
                <a:moveTo>
                  <a:pt x="931392" y="826185"/>
                </a:moveTo>
                <a:lnTo>
                  <a:pt x="776262" y="736587"/>
                </a:lnTo>
                <a:lnTo>
                  <a:pt x="513676" y="888238"/>
                </a:lnTo>
                <a:lnTo>
                  <a:pt x="513676" y="1067371"/>
                </a:lnTo>
                <a:lnTo>
                  <a:pt x="931392" y="826185"/>
                </a:lnTo>
                <a:close/>
              </a:path>
              <a:path w="2915284" h="1089025">
                <a:moveTo>
                  <a:pt x="952500" y="305396"/>
                </a:moveTo>
                <a:lnTo>
                  <a:pt x="513676" y="558774"/>
                </a:lnTo>
                <a:lnTo>
                  <a:pt x="513676" y="847229"/>
                </a:lnTo>
                <a:lnTo>
                  <a:pt x="756297" y="707110"/>
                </a:lnTo>
                <a:lnTo>
                  <a:pt x="756297" y="584238"/>
                </a:lnTo>
                <a:lnTo>
                  <a:pt x="635660" y="653923"/>
                </a:lnTo>
                <a:lnTo>
                  <a:pt x="635660" y="612965"/>
                </a:lnTo>
                <a:lnTo>
                  <a:pt x="793686" y="521627"/>
                </a:lnTo>
                <a:lnTo>
                  <a:pt x="793686" y="705777"/>
                </a:lnTo>
                <a:lnTo>
                  <a:pt x="952500" y="797293"/>
                </a:lnTo>
                <a:lnTo>
                  <a:pt x="952500" y="305396"/>
                </a:lnTo>
                <a:close/>
              </a:path>
              <a:path w="2915284" h="1089025">
                <a:moveTo>
                  <a:pt x="952500" y="264172"/>
                </a:moveTo>
                <a:lnTo>
                  <a:pt x="494982" y="0"/>
                </a:lnTo>
                <a:lnTo>
                  <a:pt x="494982" y="175209"/>
                </a:lnTo>
                <a:lnTo>
                  <a:pt x="747077" y="320763"/>
                </a:lnTo>
                <a:lnTo>
                  <a:pt x="711593" y="341312"/>
                </a:lnTo>
                <a:lnTo>
                  <a:pt x="476211" y="205460"/>
                </a:lnTo>
                <a:lnTo>
                  <a:pt x="222694" y="351726"/>
                </a:lnTo>
                <a:lnTo>
                  <a:pt x="422592" y="467258"/>
                </a:lnTo>
                <a:lnTo>
                  <a:pt x="545350" y="396290"/>
                </a:lnTo>
                <a:lnTo>
                  <a:pt x="453199" y="343014"/>
                </a:lnTo>
                <a:lnTo>
                  <a:pt x="488683" y="322554"/>
                </a:lnTo>
                <a:lnTo>
                  <a:pt x="616394" y="396290"/>
                </a:lnTo>
                <a:lnTo>
                  <a:pt x="422592" y="508088"/>
                </a:lnTo>
                <a:lnTo>
                  <a:pt x="196977" y="377939"/>
                </a:lnTo>
                <a:lnTo>
                  <a:pt x="196977" y="706056"/>
                </a:lnTo>
                <a:lnTo>
                  <a:pt x="385127" y="814641"/>
                </a:lnTo>
                <a:lnTo>
                  <a:pt x="385127" y="666813"/>
                </a:lnTo>
                <a:lnTo>
                  <a:pt x="294944" y="614730"/>
                </a:lnTo>
                <a:lnTo>
                  <a:pt x="294944" y="573786"/>
                </a:lnTo>
                <a:lnTo>
                  <a:pt x="422592" y="647382"/>
                </a:lnTo>
                <a:lnTo>
                  <a:pt x="422592" y="877328"/>
                </a:lnTo>
                <a:lnTo>
                  <a:pt x="177584" y="735876"/>
                </a:lnTo>
                <a:lnTo>
                  <a:pt x="21043" y="826185"/>
                </a:lnTo>
                <a:lnTo>
                  <a:pt x="476211" y="1088986"/>
                </a:lnTo>
                <a:lnTo>
                  <a:pt x="476211" y="539407"/>
                </a:lnTo>
                <a:lnTo>
                  <a:pt x="952500" y="264350"/>
                </a:lnTo>
                <a:lnTo>
                  <a:pt x="952500" y="264172"/>
                </a:lnTo>
                <a:close/>
              </a:path>
              <a:path w="2915284" h="1089025">
                <a:moveTo>
                  <a:pt x="1596720" y="684047"/>
                </a:moveTo>
                <a:lnTo>
                  <a:pt x="1331785" y="684047"/>
                </a:lnTo>
                <a:lnTo>
                  <a:pt x="1331785" y="749363"/>
                </a:lnTo>
                <a:lnTo>
                  <a:pt x="1527060" y="749363"/>
                </a:lnTo>
                <a:lnTo>
                  <a:pt x="1516824" y="798436"/>
                </a:lnTo>
                <a:lnTo>
                  <a:pt x="1496606" y="841844"/>
                </a:lnTo>
                <a:lnTo>
                  <a:pt x="1467027" y="878141"/>
                </a:lnTo>
                <a:lnTo>
                  <a:pt x="1428661" y="905865"/>
                </a:lnTo>
                <a:lnTo>
                  <a:pt x="1382115" y="923569"/>
                </a:lnTo>
                <a:lnTo>
                  <a:pt x="1327962" y="929792"/>
                </a:lnTo>
                <a:lnTo>
                  <a:pt x="1280147" y="923823"/>
                </a:lnTo>
                <a:lnTo>
                  <a:pt x="1236256" y="906856"/>
                </a:lnTo>
                <a:lnTo>
                  <a:pt x="1197546" y="880287"/>
                </a:lnTo>
                <a:lnTo>
                  <a:pt x="1165263" y="845527"/>
                </a:lnTo>
                <a:lnTo>
                  <a:pt x="1140650" y="803986"/>
                </a:lnTo>
                <a:lnTo>
                  <a:pt x="1124966" y="757059"/>
                </a:lnTo>
                <a:lnTo>
                  <a:pt x="1119466" y="706158"/>
                </a:lnTo>
                <a:lnTo>
                  <a:pt x="1124966" y="655701"/>
                </a:lnTo>
                <a:lnTo>
                  <a:pt x="1140650" y="609079"/>
                </a:lnTo>
                <a:lnTo>
                  <a:pt x="1165263" y="567715"/>
                </a:lnTo>
                <a:lnTo>
                  <a:pt x="1197546" y="533044"/>
                </a:lnTo>
                <a:lnTo>
                  <a:pt x="1236256" y="506501"/>
                </a:lnTo>
                <a:lnTo>
                  <a:pt x="1280147" y="489521"/>
                </a:lnTo>
                <a:lnTo>
                  <a:pt x="1327962" y="483552"/>
                </a:lnTo>
                <a:lnTo>
                  <a:pt x="1375244" y="488886"/>
                </a:lnTo>
                <a:lnTo>
                  <a:pt x="1418234" y="504304"/>
                </a:lnTo>
                <a:lnTo>
                  <a:pt x="1455991" y="528967"/>
                </a:lnTo>
                <a:lnTo>
                  <a:pt x="1487589" y="562000"/>
                </a:lnTo>
                <a:lnTo>
                  <a:pt x="1512087" y="602576"/>
                </a:lnTo>
                <a:lnTo>
                  <a:pt x="1583791" y="602576"/>
                </a:lnTo>
                <a:lnTo>
                  <a:pt x="1561820" y="553910"/>
                </a:lnTo>
                <a:lnTo>
                  <a:pt x="1533448" y="512610"/>
                </a:lnTo>
                <a:lnTo>
                  <a:pt x="1499590" y="478726"/>
                </a:lnTo>
                <a:lnTo>
                  <a:pt x="1461185" y="452285"/>
                </a:lnTo>
                <a:lnTo>
                  <a:pt x="1419148" y="433362"/>
                </a:lnTo>
                <a:lnTo>
                  <a:pt x="1374432" y="421970"/>
                </a:lnTo>
                <a:lnTo>
                  <a:pt x="1327962" y="418160"/>
                </a:lnTo>
                <a:lnTo>
                  <a:pt x="1283106" y="421932"/>
                </a:lnTo>
                <a:lnTo>
                  <a:pt x="1240612" y="432866"/>
                </a:lnTo>
                <a:lnTo>
                  <a:pt x="1201026" y="450342"/>
                </a:lnTo>
                <a:lnTo>
                  <a:pt x="1164920" y="473786"/>
                </a:lnTo>
                <a:lnTo>
                  <a:pt x="1132840" y="502589"/>
                </a:lnTo>
                <a:lnTo>
                  <a:pt x="1105331" y="536168"/>
                </a:lnTo>
                <a:lnTo>
                  <a:pt x="1082979" y="573900"/>
                </a:lnTo>
                <a:lnTo>
                  <a:pt x="1066317" y="615213"/>
                </a:lnTo>
                <a:lnTo>
                  <a:pt x="1055903" y="659498"/>
                </a:lnTo>
                <a:lnTo>
                  <a:pt x="1052322" y="706158"/>
                </a:lnTo>
                <a:lnTo>
                  <a:pt x="1055903" y="753033"/>
                </a:lnTo>
                <a:lnTo>
                  <a:pt x="1066317" y="797496"/>
                </a:lnTo>
                <a:lnTo>
                  <a:pt x="1082979" y="838962"/>
                </a:lnTo>
                <a:lnTo>
                  <a:pt x="1105331" y="876833"/>
                </a:lnTo>
                <a:lnTo>
                  <a:pt x="1132840" y="910513"/>
                </a:lnTo>
                <a:lnTo>
                  <a:pt x="1164920" y="939406"/>
                </a:lnTo>
                <a:lnTo>
                  <a:pt x="1201026" y="962914"/>
                </a:lnTo>
                <a:lnTo>
                  <a:pt x="1240612" y="980452"/>
                </a:lnTo>
                <a:lnTo>
                  <a:pt x="1283106" y="991400"/>
                </a:lnTo>
                <a:lnTo>
                  <a:pt x="1327962" y="995184"/>
                </a:lnTo>
                <a:lnTo>
                  <a:pt x="1374190" y="991882"/>
                </a:lnTo>
                <a:lnTo>
                  <a:pt x="1417078" y="982192"/>
                </a:lnTo>
                <a:lnTo>
                  <a:pt x="1456258" y="966431"/>
                </a:lnTo>
                <a:lnTo>
                  <a:pt x="1491373" y="944918"/>
                </a:lnTo>
                <a:lnTo>
                  <a:pt x="1522069" y="917956"/>
                </a:lnTo>
                <a:lnTo>
                  <a:pt x="1547990" y="885888"/>
                </a:lnTo>
                <a:lnTo>
                  <a:pt x="1568767" y="849033"/>
                </a:lnTo>
                <a:lnTo>
                  <a:pt x="1584058" y="807681"/>
                </a:lnTo>
                <a:lnTo>
                  <a:pt x="1593494" y="762177"/>
                </a:lnTo>
                <a:lnTo>
                  <a:pt x="1596720" y="712838"/>
                </a:lnTo>
                <a:lnTo>
                  <a:pt x="1596720" y="684047"/>
                </a:lnTo>
                <a:close/>
              </a:path>
              <a:path w="2915284" h="1089025">
                <a:moveTo>
                  <a:pt x="2195182" y="684047"/>
                </a:moveTo>
                <a:lnTo>
                  <a:pt x="1930247" y="684047"/>
                </a:lnTo>
                <a:lnTo>
                  <a:pt x="1930247" y="749363"/>
                </a:lnTo>
                <a:lnTo>
                  <a:pt x="2125522" y="749363"/>
                </a:lnTo>
                <a:lnTo>
                  <a:pt x="2115286" y="798436"/>
                </a:lnTo>
                <a:lnTo>
                  <a:pt x="2095068" y="841844"/>
                </a:lnTo>
                <a:lnTo>
                  <a:pt x="2065489" y="878141"/>
                </a:lnTo>
                <a:lnTo>
                  <a:pt x="2027123" y="905865"/>
                </a:lnTo>
                <a:lnTo>
                  <a:pt x="1980577" y="923569"/>
                </a:lnTo>
                <a:lnTo>
                  <a:pt x="1926424" y="929792"/>
                </a:lnTo>
                <a:lnTo>
                  <a:pt x="1878609" y="923823"/>
                </a:lnTo>
                <a:lnTo>
                  <a:pt x="1834718" y="906856"/>
                </a:lnTo>
                <a:lnTo>
                  <a:pt x="1796008" y="880287"/>
                </a:lnTo>
                <a:lnTo>
                  <a:pt x="1763712" y="845527"/>
                </a:lnTo>
                <a:lnTo>
                  <a:pt x="1739112" y="803986"/>
                </a:lnTo>
                <a:lnTo>
                  <a:pt x="1723428" y="757059"/>
                </a:lnTo>
                <a:lnTo>
                  <a:pt x="1717929" y="706158"/>
                </a:lnTo>
                <a:lnTo>
                  <a:pt x="1723428" y="655701"/>
                </a:lnTo>
                <a:lnTo>
                  <a:pt x="1739112" y="609079"/>
                </a:lnTo>
                <a:lnTo>
                  <a:pt x="1763712" y="567715"/>
                </a:lnTo>
                <a:lnTo>
                  <a:pt x="1796008" y="533044"/>
                </a:lnTo>
                <a:lnTo>
                  <a:pt x="1834718" y="506501"/>
                </a:lnTo>
                <a:lnTo>
                  <a:pt x="1878609" y="489521"/>
                </a:lnTo>
                <a:lnTo>
                  <a:pt x="1926424" y="483552"/>
                </a:lnTo>
                <a:lnTo>
                  <a:pt x="1973707" y="488886"/>
                </a:lnTo>
                <a:lnTo>
                  <a:pt x="2016683" y="504304"/>
                </a:lnTo>
                <a:lnTo>
                  <a:pt x="2054453" y="528967"/>
                </a:lnTo>
                <a:lnTo>
                  <a:pt x="2086051" y="562000"/>
                </a:lnTo>
                <a:lnTo>
                  <a:pt x="2110549" y="602576"/>
                </a:lnTo>
                <a:lnTo>
                  <a:pt x="2182253" y="602576"/>
                </a:lnTo>
                <a:lnTo>
                  <a:pt x="2160282" y="553910"/>
                </a:lnTo>
                <a:lnTo>
                  <a:pt x="2131911" y="512610"/>
                </a:lnTo>
                <a:lnTo>
                  <a:pt x="2098052" y="478726"/>
                </a:lnTo>
                <a:lnTo>
                  <a:pt x="2059635" y="452285"/>
                </a:lnTo>
                <a:lnTo>
                  <a:pt x="2017610" y="433362"/>
                </a:lnTo>
                <a:lnTo>
                  <a:pt x="1972894" y="421970"/>
                </a:lnTo>
                <a:lnTo>
                  <a:pt x="1926424" y="418160"/>
                </a:lnTo>
                <a:lnTo>
                  <a:pt x="1881568" y="421932"/>
                </a:lnTo>
                <a:lnTo>
                  <a:pt x="1839074" y="432866"/>
                </a:lnTo>
                <a:lnTo>
                  <a:pt x="1799488" y="450342"/>
                </a:lnTo>
                <a:lnTo>
                  <a:pt x="1763382" y="473786"/>
                </a:lnTo>
                <a:lnTo>
                  <a:pt x="1731302" y="502589"/>
                </a:lnTo>
                <a:lnTo>
                  <a:pt x="1703793" y="536168"/>
                </a:lnTo>
                <a:lnTo>
                  <a:pt x="1681429" y="573900"/>
                </a:lnTo>
                <a:lnTo>
                  <a:pt x="1664779" y="615213"/>
                </a:lnTo>
                <a:lnTo>
                  <a:pt x="1654365" y="659498"/>
                </a:lnTo>
                <a:lnTo>
                  <a:pt x="1650771" y="706158"/>
                </a:lnTo>
                <a:lnTo>
                  <a:pt x="1654365" y="753033"/>
                </a:lnTo>
                <a:lnTo>
                  <a:pt x="1664779" y="797496"/>
                </a:lnTo>
                <a:lnTo>
                  <a:pt x="1681429" y="838962"/>
                </a:lnTo>
                <a:lnTo>
                  <a:pt x="1703793" y="876833"/>
                </a:lnTo>
                <a:lnTo>
                  <a:pt x="1731302" y="910513"/>
                </a:lnTo>
                <a:lnTo>
                  <a:pt x="1763382" y="939406"/>
                </a:lnTo>
                <a:lnTo>
                  <a:pt x="1799488" y="962914"/>
                </a:lnTo>
                <a:lnTo>
                  <a:pt x="1839074" y="980452"/>
                </a:lnTo>
                <a:lnTo>
                  <a:pt x="1881568" y="991400"/>
                </a:lnTo>
                <a:lnTo>
                  <a:pt x="1926424" y="995184"/>
                </a:lnTo>
                <a:lnTo>
                  <a:pt x="1972652" y="991882"/>
                </a:lnTo>
                <a:lnTo>
                  <a:pt x="2015540" y="982192"/>
                </a:lnTo>
                <a:lnTo>
                  <a:pt x="2054720" y="966431"/>
                </a:lnTo>
                <a:lnTo>
                  <a:pt x="2089835" y="944918"/>
                </a:lnTo>
                <a:lnTo>
                  <a:pt x="2120531" y="917956"/>
                </a:lnTo>
                <a:lnTo>
                  <a:pt x="2146452" y="885888"/>
                </a:lnTo>
                <a:lnTo>
                  <a:pt x="2167229" y="849033"/>
                </a:lnTo>
                <a:lnTo>
                  <a:pt x="2182520" y="807681"/>
                </a:lnTo>
                <a:lnTo>
                  <a:pt x="2191956" y="762177"/>
                </a:lnTo>
                <a:lnTo>
                  <a:pt x="2195182" y="712838"/>
                </a:lnTo>
                <a:lnTo>
                  <a:pt x="2195182" y="684047"/>
                </a:lnTo>
                <a:close/>
              </a:path>
              <a:path w="2915284" h="1089025">
                <a:moveTo>
                  <a:pt x="2790583" y="684047"/>
                </a:moveTo>
                <a:lnTo>
                  <a:pt x="2525649" y="684047"/>
                </a:lnTo>
                <a:lnTo>
                  <a:pt x="2525649" y="749363"/>
                </a:lnTo>
                <a:lnTo>
                  <a:pt x="2720937" y="749363"/>
                </a:lnTo>
                <a:lnTo>
                  <a:pt x="2710688" y="798436"/>
                </a:lnTo>
                <a:lnTo>
                  <a:pt x="2690469" y="841844"/>
                </a:lnTo>
                <a:lnTo>
                  <a:pt x="2660891" y="878141"/>
                </a:lnTo>
                <a:lnTo>
                  <a:pt x="2622524" y="905865"/>
                </a:lnTo>
                <a:lnTo>
                  <a:pt x="2575979" y="923569"/>
                </a:lnTo>
                <a:lnTo>
                  <a:pt x="2521826" y="929792"/>
                </a:lnTo>
                <a:lnTo>
                  <a:pt x="2474010" y="923823"/>
                </a:lnTo>
                <a:lnTo>
                  <a:pt x="2430119" y="906856"/>
                </a:lnTo>
                <a:lnTo>
                  <a:pt x="2391410" y="880287"/>
                </a:lnTo>
                <a:lnTo>
                  <a:pt x="2359126" y="845527"/>
                </a:lnTo>
                <a:lnTo>
                  <a:pt x="2334514" y="803986"/>
                </a:lnTo>
                <a:lnTo>
                  <a:pt x="2318842" y="757059"/>
                </a:lnTo>
                <a:lnTo>
                  <a:pt x="2313330" y="706158"/>
                </a:lnTo>
                <a:lnTo>
                  <a:pt x="2318842" y="655701"/>
                </a:lnTo>
                <a:lnTo>
                  <a:pt x="2334514" y="609079"/>
                </a:lnTo>
                <a:lnTo>
                  <a:pt x="2359126" y="567715"/>
                </a:lnTo>
                <a:lnTo>
                  <a:pt x="2391410" y="533044"/>
                </a:lnTo>
                <a:lnTo>
                  <a:pt x="2430119" y="506501"/>
                </a:lnTo>
                <a:lnTo>
                  <a:pt x="2474010" y="489521"/>
                </a:lnTo>
                <a:lnTo>
                  <a:pt x="2521826" y="483552"/>
                </a:lnTo>
                <a:lnTo>
                  <a:pt x="2569108" y="488886"/>
                </a:lnTo>
                <a:lnTo>
                  <a:pt x="2612098" y="504304"/>
                </a:lnTo>
                <a:lnTo>
                  <a:pt x="2649855" y="528967"/>
                </a:lnTo>
                <a:lnTo>
                  <a:pt x="2681452" y="562000"/>
                </a:lnTo>
                <a:lnTo>
                  <a:pt x="2705951" y="602576"/>
                </a:lnTo>
                <a:lnTo>
                  <a:pt x="2777655" y="602576"/>
                </a:lnTo>
                <a:lnTo>
                  <a:pt x="2755684" y="553910"/>
                </a:lnTo>
                <a:lnTo>
                  <a:pt x="2727312" y="512610"/>
                </a:lnTo>
                <a:lnTo>
                  <a:pt x="2693454" y="478726"/>
                </a:lnTo>
                <a:lnTo>
                  <a:pt x="2655049" y="452285"/>
                </a:lnTo>
                <a:lnTo>
                  <a:pt x="2613025" y="433362"/>
                </a:lnTo>
                <a:lnTo>
                  <a:pt x="2568308" y="421970"/>
                </a:lnTo>
                <a:lnTo>
                  <a:pt x="2521826" y="418160"/>
                </a:lnTo>
                <a:lnTo>
                  <a:pt x="2476982" y="421932"/>
                </a:lnTo>
                <a:lnTo>
                  <a:pt x="2434475" y="432866"/>
                </a:lnTo>
                <a:lnTo>
                  <a:pt x="2394902" y="450342"/>
                </a:lnTo>
                <a:lnTo>
                  <a:pt x="2358783" y="473786"/>
                </a:lnTo>
                <a:lnTo>
                  <a:pt x="2326703" y="502589"/>
                </a:lnTo>
                <a:lnTo>
                  <a:pt x="2299195" y="536168"/>
                </a:lnTo>
                <a:lnTo>
                  <a:pt x="2276843" y="573900"/>
                </a:lnTo>
                <a:lnTo>
                  <a:pt x="2260181" y="615213"/>
                </a:lnTo>
                <a:lnTo>
                  <a:pt x="2249779" y="659498"/>
                </a:lnTo>
                <a:lnTo>
                  <a:pt x="2246185" y="706158"/>
                </a:lnTo>
                <a:lnTo>
                  <a:pt x="2249779" y="753033"/>
                </a:lnTo>
                <a:lnTo>
                  <a:pt x="2260181" y="797496"/>
                </a:lnTo>
                <a:lnTo>
                  <a:pt x="2276843" y="838962"/>
                </a:lnTo>
                <a:lnTo>
                  <a:pt x="2299195" y="876833"/>
                </a:lnTo>
                <a:lnTo>
                  <a:pt x="2326703" y="910513"/>
                </a:lnTo>
                <a:lnTo>
                  <a:pt x="2358783" y="939406"/>
                </a:lnTo>
                <a:lnTo>
                  <a:pt x="2394902" y="962914"/>
                </a:lnTo>
                <a:lnTo>
                  <a:pt x="2434475" y="980452"/>
                </a:lnTo>
                <a:lnTo>
                  <a:pt x="2476982" y="991400"/>
                </a:lnTo>
                <a:lnTo>
                  <a:pt x="2521826" y="995184"/>
                </a:lnTo>
                <a:lnTo>
                  <a:pt x="2568054" y="991882"/>
                </a:lnTo>
                <a:lnTo>
                  <a:pt x="2610942" y="982192"/>
                </a:lnTo>
                <a:lnTo>
                  <a:pt x="2650121" y="966431"/>
                </a:lnTo>
                <a:lnTo>
                  <a:pt x="2685237" y="944918"/>
                </a:lnTo>
                <a:lnTo>
                  <a:pt x="2715933" y="917956"/>
                </a:lnTo>
                <a:lnTo>
                  <a:pt x="2741853" y="885888"/>
                </a:lnTo>
                <a:lnTo>
                  <a:pt x="2762643" y="849033"/>
                </a:lnTo>
                <a:lnTo>
                  <a:pt x="2777921" y="807681"/>
                </a:lnTo>
                <a:lnTo>
                  <a:pt x="2787358" y="762177"/>
                </a:lnTo>
                <a:lnTo>
                  <a:pt x="2790583" y="712838"/>
                </a:lnTo>
                <a:lnTo>
                  <a:pt x="2790583" y="684047"/>
                </a:lnTo>
                <a:close/>
              </a:path>
              <a:path w="2915284" h="1089025">
                <a:moveTo>
                  <a:pt x="2915056" y="433819"/>
                </a:moveTo>
                <a:lnTo>
                  <a:pt x="2847746" y="433819"/>
                </a:lnTo>
                <a:lnTo>
                  <a:pt x="2847746" y="984161"/>
                </a:lnTo>
                <a:lnTo>
                  <a:pt x="2915056" y="984161"/>
                </a:lnTo>
                <a:lnTo>
                  <a:pt x="2915056" y="433819"/>
                </a:lnTo>
                <a:close/>
              </a:path>
            </a:pathLst>
          </a:custGeom>
          <a:solidFill>
            <a:srgbClr val="FFFFFF"/>
          </a:solidFill>
        </p:spPr>
        <p:txBody>
          <a:bodyPr wrap="square" lIns="0" tIns="0" rIns="0" bIns="0" rtlCol="0"/>
          <a:lstStyle/>
          <a:p>
            <a:endParaRPr dirty="0"/>
          </a:p>
        </p:txBody>
      </p:sp>
      <p:sp>
        <p:nvSpPr>
          <p:cNvPr id="5" name="Picture Placeholder 4">
            <a:extLst>
              <a:ext uri="{FF2B5EF4-FFF2-40B4-BE49-F238E27FC236}">
                <a16:creationId xmlns:a16="http://schemas.microsoft.com/office/drawing/2014/main" id="{1AF4D6B6-5C23-C245-BB0A-644AEFB666FC}"/>
              </a:ext>
            </a:extLst>
          </p:cNvPr>
          <p:cNvSpPr>
            <a:spLocks noGrp="1"/>
          </p:cNvSpPr>
          <p:nvPr>
            <p:ph type="pic" sz="quarter" idx="10"/>
          </p:nvPr>
        </p:nvSpPr>
        <p:spPr>
          <a:xfrm>
            <a:off x="1" y="0"/>
            <a:ext cx="11153440" cy="11309350"/>
          </a:xfrm>
          <a:pattFill prst="pct5">
            <a:fgClr>
              <a:srgbClr val="0070C0"/>
            </a:fgClr>
            <a:bgClr>
              <a:schemeClr val="bg1"/>
            </a:bgClr>
          </a:pattFill>
        </p:spPr>
        <p:txBody>
          <a:bodyPr/>
          <a:lstStyle/>
          <a:p>
            <a:r>
              <a:rPr lang="fr" dirty="0"/>
              <a:t>Cliquez sur l'icône pour ajouter une image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object 33">
            <a:extLst>
              <a:ext uri="{FF2B5EF4-FFF2-40B4-BE49-F238E27FC236}">
                <a16:creationId xmlns:a16="http://schemas.microsoft.com/office/drawing/2014/main" id="{697AF15E-51FD-2D4D-89D0-6D5A68FC9601}"/>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dirty="0"/>
          </a:p>
        </p:txBody>
      </p:sp>
      <p:grpSp>
        <p:nvGrpSpPr>
          <p:cNvPr id="4" name="Group 3">
            <a:extLst>
              <a:ext uri="{FF2B5EF4-FFF2-40B4-BE49-F238E27FC236}">
                <a16:creationId xmlns:a16="http://schemas.microsoft.com/office/drawing/2014/main" id="{290050A8-02F8-EA9A-2D49-F127479E26FB}"/>
              </a:ext>
            </a:extLst>
          </p:cNvPr>
          <p:cNvGrpSpPr/>
          <p:nvPr userDrawn="1"/>
        </p:nvGrpSpPr>
        <p:grpSpPr>
          <a:xfrm>
            <a:off x="17584815" y="376954"/>
            <a:ext cx="1878088" cy="701675"/>
            <a:chOff x="17584815" y="376954"/>
            <a:chExt cx="1878088" cy="701675"/>
          </a:xfrm>
        </p:grpSpPr>
        <p:sp>
          <p:nvSpPr>
            <p:cNvPr id="5" name="object 5">
              <a:extLst>
                <a:ext uri="{FF2B5EF4-FFF2-40B4-BE49-F238E27FC236}">
                  <a16:creationId xmlns:a16="http://schemas.microsoft.com/office/drawing/2014/main" id="{425F3128-5674-9265-88C7-5EE89DDB29BE}"/>
                </a:ext>
              </a:extLst>
            </p:cNvPr>
            <p:cNvSpPr/>
            <p:nvPr/>
          </p:nvSpPr>
          <p:spPr>
            <a:xfrm>
              <a:off x="18262753" y="646346"/>
              <a:ext cx="1200150" cy="372110"/>
            </a:xfrm>
            <a:custGeom>
              <a:avLst/>
              <a:gdLst/>
              <a:ahLst/>
              <a:cxnLst/>
              <a:rect l="l" t="t" r="r" b="b"/>
              <a:pathLst>
                <a:path w="1200150" h="372109">
                  <a:moveTo>
                    <a:pt x="350723" y="171284"/>
                  </a:moveTo>
                  <a:lnTo>
                    <a:pt x="180047" y="171284"/>
                  </a:lnTo>
                  <a:lnTo>
                    <a:pt x="180047" y="213372"/>
                  </a:lnTo>
                  <a:lnTo>
                    <a:pt x="305854" y="213372"/>
                  </a:lnTo>
                  <a:lnTo>
                    <a:pt x="293509" y="259486"/>
                  </a:lnTo>
                  <a:lnTo>
                    <a:pt x="267169" y="296341"/>
                  </a:lnTo>
                  <a:lnTo>
                    <a:pt x="228092" y="320763"/>
                  </a:lnTo>
                  <a:lnTo>
                    <a:pt x="177584" y="329603"/>
                  </a:lnTo>
                  <a:lnTo>
                    <a:pt x="135115" y="322186"/>
                  </a:lnTo>
                  <a:lnTo>
                    <a:pt x="98234" y="301586"/>
                  </a:lnTo>
                  <a:lnTo>
                    <a:pt x="69164" y="270294"/>
                  </a:lnTo>
                  <a:lnTo>
                    <a:pt x="50101" y="230771"/>
                  </a:lnTo>
                  <a:lnTo>
                    <a:pt x="43256" y="185521"/>
                  </a:lnTo>
                  <a:lnTo>
                    <a:pt x="50101" y="140665"/>
                  </a:lnTo>
                  <a:lnTo>
                    <a:pt x="69164" y="101358"/>
                  </a:lnTo>
                  <a:lnTo>
                    <a:pt x="98234" y="70129"/>
                  </a:lnTo>
                  <a:lnTo>
                    <a:pt x="135115" y="49542"/>
                  </a:lnTo>
                  <a:lnTo>
                    <a:pt x="177584" y="42113"/>
                  </a:lnTo>
                  <a:lnTo>
                    <a:pt x="215239" y="47447"/>
                  </a:lnTo>
                  <a:lnTo>
                    <a:pt x="248348" y="62725"/>
                  </a:lnTo>
                  <a:lnTo>
                    <a:pt x="275729" y="86868"/>
                  </a:lnTo>
                  <a:lnTo>
                    <a:pt x="296202" y="118795"/>
                  </a:lnTo>
                  <a:lnTo>
                    <a:pt x="342379" y="118795"/>
                  </a:lnTo>
                  <a:lnTo>
                    <a:pt x="321386" y="76238"/>
                  </a:lnTo>
                  <a:lnTo>
                    <a:pt x="292760" y="42989"/>
                  </a:lnTo>
                  <a:lnTo>
                    <a:pt x="258152" y="19151"/>
                  </a:lnTo>
                  <a:lnTo>
                    <a:pt x="219214" y="4800"/>
                  </a:lnTo>
                  <a:lnTo>
                    <a:pt x="177584" y="0"/>
                  </a:lnTo>
                  <a:lnTo>
                    <a:pt x="130251" y="6629"/>
                  </a:lnTo>
                  <a:lnTo>
                    <a:pt x="87782" y="25361"/>
                  </a:lnTo>
                  <a:lnTo>
                    <a:pt x="51866" y="54394"/>
                  </a:lnTo>
                  <a:lnTo>
                    <a:pt x="24155" y="91948"/>
                  </a:lnTo>
                  <a:lnTo>
                    <a:pt x="6311" y="136258"/>
                  </a:lnTo>
                  <a:lnTo>
                    <a:pt x="0" y="185521"/>
                  </a:lnTo>
                  <a:lnTo>
                    <a:pt x="6311" y="235013"/>
                  </a:lnTo>
                  <a:lnTo>
                    <a:pt x="24155" y="279488"/>
                  </a:lnTo>
                  <a:lnTo>
                    <a:pt x="51866" y="317182"/>
                  </a:lnTo>
                  <a:lnTo>
                    <a:pt x="87782" y="346303"/>
                  </a:lnTo>
                  <a:lnTo>
                    <a:pt x="130251" y="365074"/>
                  </a:lnTo>
                  <a:lnTo>
                    <a:pt x="177584" y="371729"/>
                  </a:lnTo>
                  <a:lnTo>
                    <a:pt x="226034" y="365887"/>
                  </a:lnTo>
                  <a:lnTo>
                    <a:pt x="268071" y="348983"/>
                  </a:lnTo>
                  <a:lnTo>
                    <a:pt x="302628" y="321983"/>
                  </a:lnTo>
                  <a:lnTo>
                    <a:pt x="328637" y="285826"/>
                  </a:lnTo>
                  <a:lnTo>
                    <a:pt x="345020" y="241452"/>
                  </a:lnTo>
                  <a:lnTo>
                    <a:pt x="350723" y="189839"/>
                  </a:lnTo>
                  <a:lnTo>
                    <a:pt x="350723" y="171284"/>
                  </a:lnTo>
                  <a:close/>
                </a:path>
                <a:path w="1200150" h="372109">
                  <a:moveTo>
                    <a:pt x="736269" y="171284"/>
                  </a:moveTo>
                  <a:lnTo>
                    <a:pt x="565594" y="171284"/>
                  </a:lnTo>
                  <a:lnTo>
                    <a:pt x="565594" y="213372"/>
                  </a:lnTo>
                  <a:lnTo>
                    <a:pt x="691400" y="213372"/>
                  </a:lnTo>
                  <a:lnTo>
                    <a:pt x="679056" y="259486"/>
                  </a:lnTo>
                  <a:lnTo>
                    <a:pt x="652716" y="296341"/>
                  </a:lnTo>
                  <a:lnTo>
                    <a:pt x="613638" y="320763"/>
                  </a:lnTo>
                  <a:lnTo>
                    <a:pt x="563130" y="329603"/>
                  </a:lnTo>
                  <a:lnTo>
                    <a:pt x="520661" y="322186"/>
                  </a:lnTo>
                  <a:lnTo>
                    <a:pt x="483781" y="301586"/>
                  </a:lnTo>
                  <a:lnTo>
                    <a:pt x="454710" y="270294"/>
                  </a:lnTo>
                  <a:lnTo>
                    <a:pt x="435648" y="230771"/>
                  </a:lnTo>
                  <a:lnTo>
                    <a:pt x="428802" y="185521"/>
                  </a:lnTo>
                  <a:lnTo>
                    <a:pt x="435648" y="140665"/>
                  </a:lnTo>
                  <a:lnTo>
                    <a:pt x="454710" y="101358"/>
                  </a:lnTo>
                  <a:lnTo>
                    <a:pt x="483781" y="70129"/>
                  </a:lnTo>
                  <a:lnTo>
                    <a:pt x="520661" y="49542"/>
                  </a:lnTo>
                  <a:lnTo>
                    <a:pt x="563130" y="42113"/>
                  </a:lnTo>
                  <a:lnTo>
                    <a:pt x="600786" y="47447"/>
                  </a:lnTo>
                  <a:lnTo>
                    <a:pt x="633895" y="62725"/>
                  </a:lnTo>
                  <a:lnTo>
                    <a:pt x="661276" y="86868"/>
                  </a:lnTo>
                  <a:lnTo>
                    <a:pt x="681748" y="118795"/>
                  </a:lnTo>
                  <a:lnTo>
                    <a:pt x="727925" y="118795"/>
                  </a:lnTo>
                  <a:lnTo>
                    <a:pt x="706932" y="76238"/>
                  </a:lnTo>
                  <a:lnTo>
                    <a:pt x="678307" y="42989"/>
                  </a:lnTo>
                  <a:lnTo>
                    <a:pt x="643699" y="19151"/>
                  </a:lnTo>
                  <a:lnTo>
                    <a:pt x="604761" y="4800"/>
                  </a:lnTo>
                  <a:lnTo>
                    <a:pt x="563130" y="0"/>
                  </a:lnTo>
                  <a:lnTo>
                    <a:pt x="515785" y="6629"/>
                  </a:lnTo>
                  <a:lnTo>
                    <a:pt x="473329" y="25361"/>
                  </a:lnTo>
                  <a:lnTo>
                    <a:pt x="437413" y="54394"/>
                  </a:lnTo>
                  <a:lnTo>
                    <a:pt x="409702" y="91948"/>
                  </a:lnTo>
                  <a:lnTo>
                    <a:pt x="391858" y="136258"/>
                  </a:lnTo>
                  <a:lnTo>
                    <a:pt x="385546" y="185521"/>
                  </a:lnTo>
                  <a:lnTo>
                    <a:pt x="391858" y="235013"/>
                  </a:lnTo>
                  <a:lnTo>
                    <a:pt x="409702" y="279488"/>
                  </a:lnTo>
                  <a:lnTo>
                    <a:pt x="437413" y="317182"/>
                  </a:lnTo>
                  <a:lnTo>
                    <a:pt x="473329" y="346303"/>
                  </a:lnTo>
                  <a:lnTo>
                    <a:pt x="515785" y="365074"/>
                  </a:lnTo>
                  <a:lnTo>
                    <a:pt x="563130" y="371729"/>
                  </a:lnTo>
                  <a:lnTo>
                    <a:pt x="611581" y="365887"/>
                  </a:lnTo>
                  <a:lnTo>
                    <a:pt x="653618" y="348983"/>
                  </a:lnTo>
                  <a:lnTo>
                    <a:pt x="688174" y="321983"/>
                  </a:lnTo>
                  <a:lnTo>
                    <a:pt x="714184" y="285826"/>
                  </a:lnTo>
                  <a:lnTo>
                    <a:pt x="730567" y="241452"/>
                  </a:lnTo>
                  <a:lnTo>
                    <a:pt x="736269" y="189839"/>
                  </a:lnTo>
                  <a:lnTo>
                    <a:pt x="736269" y="171284"/>
                  </a:lnTo>
                  <a:close/>
                </a:path>
                <a:path w="1200150" h="372109">
                  <a:moveTo>
                    <a:pt x="1119835" y="171284"/>
                  </a:moveTo>
                  <a:lnTo>
                    <a:pt x="949159" y="171284"/>
                  </a:lnTo>
                  <a:lnTo>
                    <a:pt x="949159" y="213372"/>
                  </a:lnTo>
                  <a:lnTo>
                    <a:pt x="1074978" y="213372"/>
                  </a:lnTo>
                  <a:lnTo>
                    <a:pt x="1062634" y="259486"/>
                  </a:lnTo>
                  <a:lnTo>
                    <a:pt x="1036294" y="296341"/>
                  </a:lnTo>
                  <a:lnTo>
                    <a:pt x="997216" y="320763"/>
                  </a:lnTo>
                  <a:lnTo>
                    <a:pt x="946708" y="329603"/>
                  </a:lnTo>
                  <a:lnTo>
                    <a:pt x="904240" y="322186"/>
                  </a:lnTo>
                  <a:lnTo>
                    <a:pt x="867359" y="301586"/>
                  </a:lnTo>
                  <a:lnTo>
                    <a:pt x="838288" y="270294"/>
                  </a:lnTo>
                  <a:lnTo>
                    <a:pt x="819226" y="230771"/>
                  </a:lnTo>
                  <a:lnTo>
                    <a:pt x="812380" y="185521"/>
                  </a:lnTo>
                  <a:lnTo>
                    <a:pt x="819226" y="140665"/>
                  </a:lnTo>
                  <a:lnTo>
                    <a:pt x="838288" y="101358"/>
                  </a:lnTo>
                  <a:lnTo>
                    <a:pt x="867359" y="70129"/>
                  </a:lnTo>
                  <a:lnTo>
                    <a:pt x="904240" y="49542"/>
                  </a:lnTo>
                  <a:lnTo>
                    <a:pt x="946708" y="42113"/>
                  </a:lnTo>
                  <a:lnTo>
                    <a:pt x="984364" y="47447"/>
                  </a:lnTo>
                  <a:lnTo>
                    <a:pt x="1017473" y="62725"/>
                  </a:lnTo>
                  <a:lnTo>
                    <a:pt x="1044854" y="86868"/>
                  </a:lnTo>
                  <a:lnTo>
                    <a:pt x="1065314" y="118795"/>
                  </a:lnTo>
                  <a:lnTo>
                    <a:pt x="1111504" y="118795"/>
                  </a:lnTo>
                  <a:lnTo>
                    <a:pt x="1090510" y="76238"/>
                  </a:lnTo>
                  <a:lnTo>
                    <a:pt x="1061885" y="42989"/>
                  </a:lnTo>
                  <a:lnTo>
                    <a:pt x="1027277" y="19151"/>
                  </a:lnTo>
                  <a:lnTo>
                    <a:pt x="988339" y="4800"/>
                  </a:lnTo>
                  <a:lnTo>
                    <a:pt x="946708" y="0"/>
                  </a:lnTo>
                  <a:lnTo>
                    <a:pt x="899363" y="6629"/>
                  </a:lnTo>
                  <a:lnTo>
                    <a:pt x="856907" y="25361"/>
                  </a:lnTo>
                  <a:lnTo>
                    <a:pt x="820991" y="54394"/>
                  </a:lnTo>
                  <a:lnTo>
                    <a:pt x="793280" y="91948"/>
                  </a:lnTo>
                  <a:lnTo>
                    <a:pt x="775436" y="136258"/>
                  </a:lnTo>
                  <a:lnTo>
                    <a:pt x="769124" y="185521"/>
                  </a:lnTo>
                  <a:lnTo>
                    <a:pt x="775436" y="235013"/>
                  </a:lnTo>
                  <a:lnTo>
                    <a:pt x="793280" y="279488"/>
                  </a:lnTo>
                  <a:lnTo>
                    <a:pt x="820991" y="317182"/>
                  </a:lnTo>
                  <a:lnTo>
                    <a:pt x="856907" y="346303"/>
                  </a:lnTo>
                  <a:lnTo>
                    <a:pt x="899363" y="365074"/>
                  </a:lnTo>
                  <a:lnTo>
                    <a:pt x="946708" y="371729"/>
                  </a:lnTo>
                  <a:lnTo>
                    <a:pt x="995159" y="365887"/>
                  </a:lnTo>
                  <a:lnTo>
                    <a:pt x="1037196" y="348983"/>
                  </a:lnTo>
                  <a:lnTo>
                    <a:pt x="1071753" y="321983"/>
                  </a:lnTo>
                  <a:lnTo>
                    <a:pt x="1097762" y="285826"/>
                  </a:lnTo>
                  <a:lnTo>
                    <a:pt x="1114145" y="241452"/>
                  </a:lnTo>
                  <a:lnTo>
                    <a:pt x="1119835" y="189839"/>
                  </a:lnTo>
                  <a:lnTo>
                    <a:pt x="1119835" y="171284"/>
                  </a:lnTo>
                  <a:close/>
                </a:path>
                <a:path w="1200150" h="372109">
                  <a:moveTo>
                    <a:pt x="1200035" y="10083"/>
                  </a:moveTo>
                  <a:lnTo>
                    <a:pt x="1156665" y="10083"/>
                  </a:lnTo>
                  <a:lnTo>
                    <a:pt x="1156665" y="364629"/>
                  </a:lnTo>
                  <a:lnTo>
                    <a:pt x="1200035" y="364629"/>
                  </a:lnTo>
                  <a:lnTo>
                    <a:pt x="1200035" y="10083"/>
                  </a:lnTo>
                  <a:close/>
                </a:path>
              </a:pathLst>
            </a:custGeom>
            <a:solidFill>
              <a:srgbClr val="08B89D"/>
            </a:solidFill>
          </p:spPr>
          <p:txBody>
            <a:bodyPr wrap="square" lIns="0" tIns="0" rIns="0" bIns="0" rtlCol="0"/>
            <a:lstStyle/>
            <a:p>
              <a:endParaRPr dirty="0"/>
            </a:p>
          </p:txBody>
        </p:sp>
        <p:sp>
          <p:nvSpPr>
            <p:cNvPr id="6" name="object 6">
              <a:extLst>
                <a:ext uri="{FF2B5EF4-FFF2-40B4-BE49-F238E27FC236}">
                  <a16:creationId xmlns:a16="http://schemas.microsoft.com/office/drawing/2014/main" id="{204F4540-AAA8-6A66-0B37-22EB2277F72E}"/>
                </a:ext>
              </a:extLst>
            </p:cNvPr>
            <p:cNvSpPr/>
            <p:nvPr/>
          </p:nvSpPr>
          <p:spPr>
            <a:xfrm>
              <a:off x="17584815" y="376954"/>
              <a:ext cx="614045" cy="701675"/>
            </a:xfrm>
            <a:custGeom>
              <a:avLst/>
              <a:gdLst/>
              <a:ahLst/>
              <a:cxnLst/>
              <a:rect l="l" t="t" r="r" b="b"/>
              <a:pathLst>
                <a:path w="614044" h="701675">
                  <a:moveTo>
                    <a:pt x="102819" y="229514"/>
                  </a:moveTo>
                  <a:lnTo>
                    <a:pt x="0" y="170192"/>
                  </a:lnTo>
                  <a:lnTo>
                    <a:pt x="0" y="513638"/>
                  </a:lnTo>
                  <a:lnTo>
                    <a:pt x="102819" y="454355"/>
                  </a:lnTo>
                  <a:lnTo>
                    <a:pt x="102819" y="229514"/>
                  </a:lnTo>
                  <a:close/>
                </a:path>
                <a:path w="614044" h="701675">
                  <a:moveTo>
                    <a:pt x="294754" y="0"/>
                  </a:moveTo>
                  <a:lnTo>
                    <a:pt x="22872" y="157022"/>
                  </a:lnTo>
                  <a:lnTo>
                    <a:pt x="120624" y="213410"/>
                  </a:lnTo>
                  <a:lnTo>
                    <a:pt x="294754" y="112877"/>
                  </a:lnTo>
                  <a:lnTo>
                    <a:pt x="294754" y="0"/>
                  </a:lnTo>
                  <a:close/>
                </a:path>
                <a:path w="614044" h="701675">
                  <a:moveTo>
                    <a:pt x="600036" y="532244"/>
                  </a:moveTo>
                  <a:lnTo>
                    <a:pt x="500100" y="474522"/>
                  </a:lnTo>
                  <a:lnTo>
                    <a:pt x="330936" y="572223"/>
                  </a:lnTo>
                  <a:lnTo>
                    <a:pt x="330936" y="687641"/>
                  </a:lnTo>
                  <a:lnTo>
                    <a:pt x="600036" y="532244"/>
                  </a:lnTo>
                  <a:close/>
                </a:path>
                <a:path w="614044"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614044"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Lst>
            </a:custGeom>
            <a:solidFill>
              <a:srgbClr val="08B89D"/>
            </a:solidFill>
          </p:spPr>
          <p:txBody>
            <a:bodyPr wrap="square" lIns="0" tIns="0" rIns="0" bIns="0" rtlCol="0"/>
            <a:lstStyle/>
            <a:p>
              <a:endParaRPr dirty="0"/>
            </a:p>
          </p:txBody>
        </p:sp>
      </p:grpSp>
      <p:sp>
        <p:nvSpPr>
          <p:cNvPr id="8" name="Picture Placeholder 7">
            <a:extLst>
              <a:ext uri="{FF2B5EF4-FFF2-40B4-BE49-F238E27FC236}">
                <a16:creationId xmlns:a16="http://schemas.microsoft.com/office/drawing/2014/main" id="{C23561CF-341B-5B74-A545-CC9E39498F9A}"/>
              </a:ext>
            </a:extLst>
          </p:cNvPr>
          <p:cNvSpPr>
            <a:spLocks noGrp="1"/>
          </p:cNvSpPr>
          <p:nvPr>
            <p:ph type="pic" sz="quarter" idx="10"/>
          </p:nvPr>
        </p:nvSpPr>
        <p:spPr>
          <a:xfrm>
            <a:off x="0" y="6182961"/>
            <a:ext cx="20104100" cy="4277453"/>
          </a:xfrm>
          <a:pattFill prst="pct5">
            <a:fgClr>
              <a:srgbClr val="0070C0"/>
            </a:fgClr>
            <a:bgClr>
              <a:schemeClr val="bg1"/>
            </a:bgClr>
          </a:pattFill>
        </p:spPr>
        <p:txBody>
          <a:bodyPr/>
          <a:lstStyle/>
          <a:p>
            <a:r>
              <a:rPr lang="fr" dirty="0"/>
              <a:t>Cliquez sur l'icône pour ajouter une image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object 33">
            <a:extLst>
              <a:ext uri="{FF2B5EF4-FFF2-40B4-BE49-F238E27FC236}">
                <a16:creationId xmlns:a16="http://schemas.microsoft.com/office/drawing/2014/main" id="{697AF15E-51FD-2D4D-89D0-6D5A68FC9601}"/>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dirty="0"/>
          </a:p>
        </p:txBody>
      </p:sp>
      <p:grpSp>
        <p:nvGrpSpPr>
          <p:cNvPr id="4" name="Group 3">
            <a:extLst>
              <a:ext uri="{FF2B5EF4-FFF2-40B4-BE49-F238E27FC236}">
                <a16:creationId xmlns:a16="http://schemas.microsoft.com/office/drawing/2014/main" id="{290050A8-02F8-EA9A-2D49-F127479E26FB}"/>
              </a:ext>
            </a:extLst>
          </p:cNvPr>
          <p:cNvGrpSpPr/>
          <p:nvPr userDrawn="1"/>
        </p:nvGrpSpPr>
        <p:grpSpPr>
          <a:xfrm>
            <a:off x="17584815" y="376954"/>
            <a:ext cx="1878088" cy="701675"/>
            <a:chOff x="17584815" y="376954"/>
            <a:chExt cx="1878088" cy="701675"/>
          </a:xfrm>
        </p:grpSpPr>
        <p:sp>
          <p:nvSpPr>
            <p:cNvPr id="5" name="object 5">
              <a:extLst>
                <a:ext uri="{FF2B5EF4-FFF2-40B4-BE49-F238E27FC236}">
                  <a16:creationId xmlns:a16="http://schemas.microsoft.com/office/drawing/2014/main" id="{425F3128-5674-9265-88C7-5EE89DDB29BE}"/>
                </a:ext>
              </a:extLst>
            </p:cNvPr>
            <p:cNvSpPr/>
            <p:nvPr/>
          </p:nvSpPr>
          <p:spPr>
            <a:xfrm>
              <a:off x="18262753" y="646346"/>
              <a:ext cx="1200150" cy="372110"/>
            </a:xfrm>
            <a:custGeom>
              <a:avLst/>
              <a:gdLst/>
              <a:ahLst/>
              <a:cxnLst/>
              <a:rect l="l" t="t" r="r" b="b"/>
              <a:pathLst>
                <a:path w="1200150" h="372109">
                  <a:moveTo>
                    <a:pt x="350723" y="171284"/>
                  </a:moveTo>
                  <a:lnTo>
                    <a:pt x="180047" y="171284"/>
                  </a:lnTo>
                  <a:lnTo>
                    <a:pt x="180047" y="213372"/>
                  </a:lnTo>
                  <a:lnTo>
                    <a:pt x="305854" y="213372"/>
                  </a:lnTo>
                  <a:lnTo>
                    <a:pt x="293509" y="259486"/>
                  </a:lnTo>
                  <a:lnTo>
                    <a:pt x="267169" y="296341"/>
                  </a:lnTo>
                  <a:lnTo>
                    <a:pt x="228092" y="320763"/>
                  </a:lnTo>
                  <a:lnTo>
                    <a:pt x="177584" y="329603"/>
                  </a:lnTo>
                  <a:lnTo>
                    <a:pt x="135115" y="322186"/>
                  </a:lnTo>
                  <a:lnTo>
                    <a:pt x="98234" y="301586"/>
                  </a:lnTo>
                  <a:lnTo>
                    <a:pt x="69164" y="270294"/>
                  </a:lnTo>
                  <a:lnTo>
                    <a:pt x="50101" y="230771"/>
                  </a:lnTo>
                  <a:lnTo>
                    <a:pt x="43256" y="185521"/>
                  </a:lnTo>
                  <a:lnTo>
                    <a:pt x="50101" y="140665"/>
                  </a:lnTo>
                  <a:lnTo>
                    <a:pt x="69164" y="101358"/>
                  </a:lnTo>
                  <a:lnTo>
                    <a:pt x="98234" y="70129"/>
                  </a:lnTo>
                  <a:lnTo>
                    <a:pt x="135115" y="49542"/>
                  </a:lnTo>
                  <a:lnTo>
                    <a:pt x="177584" y="42113"/>
                  </a:lnTo>
                  <a:lnTo>
                    <a:pt x="215239" y="47447"/>
                  </a:lnTo>
                  <a:lnTo>
                    <a:pt x="248348" y="62725"/>
                  </a:lnTo>
                  <a:lnTo>
                    <a:pt x="275729" y="86868"/>
                  </a:lnTo>
                  <a:lnTo>
                    <a:pt x="296202" y="118795"/>
                  </a:lnTo>
                  <a:lnTo>
                    <a:pt x="342379" y="118795"/>
                  </a:lnTo>
                  <a:lnTo>
                    <a:pt x="321386" y="76238"/>
                  </a:lnTo>
                  <a:lnTo>
                    <a:pt x="292760" y="42989"/>
                  </a:lnTo>
                  <a:lnTo>
                    <a:pt x="258152" y="19151"/>
                  </a:lnTo>
                  <a:lnTo>
                    <a:pt x="219214" y="4800"/>
                  </a:lnTo>
                  <a:lnTo>
                    <a:pt x="177584" y="0"/>
                  </a:lnTo>
                  <a:lnTo>
                    <a:pt x="130251" y="6629"/>
                  </a:lnTo>
                  <a:lnTo>
                    <a:pt x="87782" y="25361"/>
                  </a:lnTo>
                  <a:lnTo>
                    <a:pt x="51866" y="54394"/>
                  </a:lnTo>
                  <a:lnTo>
                    <a:pt x="24155" y="91948"/>
                  </a:lnTo>
                  <a:lnTo>
                    <a:pt x="6311" y="136258"/>
                  </a:lnTo>
                  <a:lnTo>
                    <a:pt x="0" y="185521"/>
                  </a:lnTo>
                  <a:lnTo>
                    <a:pt x="6311" y="235013"/>
                  </a:lnTo>
                  <a:lnTo>
                    <a:pt x="24155" y="279488"/>
                  </a:lnTo>
                  <a:lnTo>
                    <a:pt x="51866" y="317182"/>
                  </a:lnTo>
                  <a:lnTo>
                    <a:pt x="87782" y="346303"/>
                  </a:lnTo>
                  <a:lnTo>
                    <a:pt x="130251" y="365074"/>
                  </a:lnTo>
                  <a:lnTo>
                    <a:pt x="177584" y="371729"/>
                  </a:lnTo>
                  <a:lnTo>
                    <a:pt x="226034" y="365887"/>
                  </a:lnTo>
                  <a:lnTo>
                    <a:pt x="268071" y="348983"/>
                  </a:lnTo>
                  <a:lnTo>
                    <a:pt x="302628" y="321983"/>
                  </a:lnTo>
                  <a:lnTo>
                    <a:pt x="328637" y="285826"/>
                  </a:lnTo>
                  <a:lnTo>
                    <a:pt x="345020" y="241452"/>
                  </a:lnTo>
                  <a:lnTo>
                    <a:pt x="350723" y="189839"/>
                  </a:lnTo>
                  <a:lnTo>
                    <a:pt x="350723" y="171284"/>
                  </a:lnTo>
                  <a:close/>
                </a:path>
                <a:path w="1200150" h="372109">
                  <a:moveTo>
                    <a:pt x="736269" y="171284"/>
                  </a:moveTo>
                  <a:lnTo>
                    <a:pt x="565594" y="171284"/>
                  </a:lnTo>
                  <a:lnTo>
                    <a:pt x="565594" y="213372"/>
                  </a:lnTo>
                  <a:lnTo>
                    <a:pt x="691400" y="213372"/>
                  </a:lnTo>
                  <a:lnTo>
                    <a:pt x="679056" y="259486"/>
                  </a:lnTo>
                  <a:lnTo>
                    <a:pt x="652716" y="296341"/>
                  </a:lnTo>
                  <a:lnTo>
                    <a:pt x="613638" y="320763"/>
                  </a:lnTo>
                  <a:lnTo>
                    <a:pt x="563130" y="329603"/>
                  </a:lnTo>
                  <a:lnTo>
                    <a:pt x="520661" y="322186"/>
                  </a:lnTo>
                  <a:lnTo>
                    <a:pt x="483781" y="301586"/>
                  </a:lnTo>
                  <a:lnTo>
                    <a:pt x="454710" y="270294"/>
                  </a:lnTo>
                  <a:lnTo>
                    <a:pt x="435648" y="230771"/>
                  </a:lnTo>
                  <a:lnTo>
                    <a:pt x="428802" y="185521"/>
                  </a:lnTo>
                  <a:lnTo>
                    <a:pt x="435648" y="140665"/>
                  </a:lnTo>
                  <a:lnTo>
                    <a:pt x="454710" y="101358"/>
                  </a:lnTo>
                  <a:lnTo>
                    <a:pt x="483781" y="70129"/>
                  </a:lnTo>
                  <a:lnTo>
                    <a:pt x="520661" y="49542"/>
                  </a:lnTo>
                  <a:lnTo>
                    <a:pt x="563130" y="42113"/>
                  </a:lnTo>
                  <a:lnTo>
                    <a:pt x="600786" y="47447"/>
                  </a:lnTo>
                  <a:lnTo>
                    <a:pt x="633895" y="62725"/>
                  </a:lnTo>
                  <a:lnTo>
                    <a:pt x="661276" y="86868"/>
                  </a:lnTo>
                  <a:lnTo>
                    <a:pt x="681748" y="118795"/>
                  </a:lnTo>
                  <a:lnTo>
                    <a:pt x="727925" y="118795"/>
                  </a:lnTo>
                  <a:lnTo>
                    <a:pt x="706932" y="76238"/>
                  </a:lnTo>
                  <a:lnTo>
                    <a:pt x="678307" y="42989"/>
                  </a:lnTo>
                  <a:lnTo>
                    <a:pt x="643699" y="19151"/>
                  </a:lnTo>
                  <a:lnTo>
                    <a:pt x="604761" y="4800"/>
                  </a:lnTo>
                  <a:lnTo>
                    <a:pt x="563130" y="0"/>
                  </a:lnTo>
                  <a:lnTo>
                    <a:pt x="515785" y="6629"/>
                  </a:lnTo>
                  <a:lnTo>
                    <a:pt x="473329" y="25361"/>
                  </a:lnTo>
                  <a:lnTo>
                    <a:pt x="437413" y="54394"/>
                  </a:lnTo>
                  <a:lnTo>
                    <a:pt x="409702" y="91948"/>
                  </a:lnTo>
                  <a:lnTo>
                    <a:pt x="391858" y="136258"/>
                  </a:lnTo>
                  <a:lnTo>
                    <a:pt x="385546" y="185521"/>
                  </a:lnTo>
                  <a:lnTo>
                    <a:pt x="391858" y="235013"/>
                  </a:lnTo>
                  <a:lnTo>
                    <a:pt x="409702" y="279488"/>
                  </a:lnTo>
                  <a:lnTo>
                    <a:pt x="437413" y="317182"/>
                  </a:lnTo>
                  <a:lnTo>
                    <a:pt x="473329" y="346303"/>
                  </a:lnTo>
                  <a:lnTo>
                    <a:pt x="515785" y="365074"/>
                  </a:lnTo>
                  <a:lnTo>
                    <a:pt x="563130" y="371729"/>
                  </a:lnTo>
                  <a:lnTo>
                    <a:pt x="611581" y="365887"/>
                  </a:lnTo>
                  <a:lnTo>
                    <a:pt x="653618" y="348983"/>
                  </a:lnTo>
                  <a:lnTo>
                    <a:pt x="688174" y="321983"/>
                  </a:lnTo>
                  <a:lnTo>
                    <a:pt x="714184" y="285826"/>
                  </a:lnTo>
                  <a:lnTo>
                    <a:pt x="730567" y="241452"/>
                  </a:lnTo>
                  <a:lnTo>
                    <a:pt x="736269" y="189839"/>
                  </a:lnTo>
                  <a:lnTo>
                    <a:pt x="736269" y="171284"/>
                  </a:lnTo>
                  <a:close/>
                </a:path>
                <a:path w="1200150" h="372109">
                  <a:moveTo>
                    <a:pt x="1119835" y="171284"/>
                  </a:moveTo>
                  <a:lnTo>
                    <a:pt x="949159" y="171284"/>
                  </a:lnTo>
                  <a:lnTo>
                    <a:pt x="949159" y="213372"/>
                  </a:lnTo>
                  <a:lnTo>
                    <a:pt x="1074978" y="213372"/>
                  </a:lnTo>
                  <a:lnTo>
                    <a:pt x="1062634" y="259486"/>
                  </a:lnTo>
                  <a:lnTo>
                    <a:pt x="1036294" y="296341"/>
                  </a:lnTo>
                  <a:lnTo>
                    <a:pt x="997216" y="320763"/>
                  </a:lnTo>
                  <a:lnTo>
                    <a:pt x="946708" y="329603"/>
                  </a:lnTo>
                  <a:lnTo>
                    <a:pt x="904240" y="322186"/>
                  </a:lnTo>
                  <a:lnTo>
                    <a:pt x="867359" y="301586"/>
                  </a:lnTo>
                  <a:lnTo>
                    <a:pt x="838288" y="270294"/>
                  </a:lnTo>
                  <a:lnTo>
                    <a:pt x="819226" y="230771"/>
                  </a:lnTo>
                  <a:lnTo>
                    <a:pt x="812380" y="185521"/>
                  </a:lnTo>
                  <a:lnTo>
                    <a:pt x="819226" y="140665"/>
                  </a:lnTo>
                  <a:lnTo>
                    <a:pt x="838288" y="101358"/>
                  </a:lnTo>
                  <a:lnTo>
                    <a:pt x="867359" y="70129"/>
                  </a:lnTo>
                  <a:lnTo>
                    <a:pt x="904240" y="49542"/>
                  </a:lnTo>
                  <a:lnTo>
                    <a:pt x="946708" y="42113"/>
                  </a:lnTo>
                  <a:lnTo>
                    <a:pt x="984364" y="47447"/>
                  </a:lnTo>
                  <a:lnTo>
                    <a:pt x="1017473" y="62725"/>
                  </a:lnTo>
                  <a:lnTo>
                    <a:pt x="1044854" y="86868"/>
                  </a:lnTo>
                  <a:lnTo>
                    <a:pt x="1065314" y="118795"/>
                  </a:lnTo>
                  <a:lnTo>
                    <a:pt x="1111504" y="118795"/>
                  </a:lnTo>
                  <a:lnTo>
                    <a:pt x="1090510" y="76238"/>
                  </a:lnTo>
                  <a:lnTo>
                    <a:pt x="1061885" y="42989"/>
                  </a:lnTo>
                  <a:lnTo>
                    <a:pt x="1027277" y="19151"/>
                  </a:lnTo>
                  <a:lnTo>
                    <a:pt x="988339" y="4800"/>
                  </a:lnTo>
                  <a:lnTo>
                    <a:pt x="946708" y="0"/>
                  </a:lnTo>
                  <a:lnTo>
                    <a:pt x="899363" y="6629"/>
                  </a:lnTo>
                  <a:lnTo>
                    <a:pt x="856907" y="25361"/>
                  </a:lnTo>
                  <a:lnTo>
                    <a:pt x="820991" y="54394"/>
                  </a:lnTo>
                  <a:lnTo>
                    <a:pt x="793280" y="91948"/>
                  </a:lnTo>
                  <a:lnTo>
                    <a:pt x="775436" y="136258"/>
                  </a:lnTo>
                  <a:lnTo>
                    <a:pt x="769124" y="185521"/>
                  </a:lnTo>
                  <a:lnTo>
                    <a:pt x="775436" y="235013"/>
                  </a:lnTo>
                  <a:lnTo>
                    <a:pt x="793280" y="279488"/>
                  </a:lnTo>
                  <a:lnTo>
                    <a:pt x="820991" y="317182"/>
                  </a:lnTo>
                  <a:lnTo>
                    <a:pt x="856907" y="346303"/>
                  </a:lnTo>
                  <a:lnTo>
                    <a:pt x="899363" y="365074"/>
                  </a:lnTo>
                  <a:lnTo>
                    <a:pt x="946708" y="371729"/>
                  </a:lnTo>
                  <a:lnTo>
                    <a:pt x="995159" y="365887"/>
                  </a:lnTo>
                  <a:lnTo>
                    <a:pt x="1037196" y="348983"/>
                  </a:lnTo>
                  <a:lnTo>
                    <a:pt x="1071753" y="321983"/>
                  </a:lnTo>
                  <a:lnTo>
                    <a:pt x="1097762" y="285826"/>
                  </a:lnTo>
                  <a:lnTo>
                    <a:pt x="1114145" y="241452"/>
                  </a:lnTo>
                  <a:lnTo>
                    <a:pt x="1119835" y="189839"/>
                  </a:lnTo>
                  <a:lnTo>
                    <a:pt x="1119835" y="171284"/>
                  </a:lnTo>
                  <a:close/>
                </a:path>
                <a:path w="1200150" h="372109">
                  <a:moveTo>
                    <a:pt x="1200035" y="10083"/>
                  </a:moveTo>
                  <a:lnTo>
                    <a:pt x="1156665" y="10083"/>
                  </a:lnTo>
                  <a:lnTo>
                    <a:pt x="1156665" y="364629"/>
                  </a:lnTo>
                  <a:lnTo>
                    <a:pt x="1200035" y="364629"/>
                  </a:lnTo>
                  <a:lnTo>
                    <a:pt x="1200035" y="10083"/>
                  </a:lnTo>
                  <a:close/>
                </a:path>
              </a:pathLst>
            </a:custGeom>
            <a:solidFill>
              <a:srgbClr val="08B89D"/>
            </a:solidFill>
          </p:spPr>
          <p:txBody>
            <a:bodyPr wrap="square" lIns="0" tIns="0" rIns="0" bIns="0" rtlCol="0"/>
            <a:lstStyle/>
            <a:p>
              <a:endParaRPr dirty="0"/>
            </a:p>
          </p:txBody>
        </p:sp>
        <p:sp>
          <p:nvSpPr>
            <p:cNvPr id="6" name="object 6">
              <a:extLst>
                <a:ext uri="{FF2B5EF4-FFF2-40B4-BE49-F238E27FC236}">
                  <a16:creationId xmlns:a16="http://schemas.microsoft.com/office/drawing/2014/main" id="{204F4540-AAA8-6A66-0B37-22EB2277F72E}"/>
                </a:ext>
              </a:extLst>
            </p:cNvPr>
            <p:cNvSpPr/>
            <p:nvPr/>
          </p:nvSpPr>
          <p:spPr>
            <a:xfrm>
              <a:off x="17584815" y="376954"/>
              <a:ext cx="614045" cy="701675"/>
            </a:xfrm>
            <a:custGeom>
              <a:avLst/>
              <a:gdLst/>
              <a:ahLst/>
              <a:cxnLst/>
              <a:rect l="l" t="t" r="r" b="b"/>
              <a:pathLst>
                <a:path w="614044" h="701675">
                  <a:moveTo>
                    <a:pt x="102819" y="229514"/>
                  </a:moveTo>
                  <a:lnTo>
                    <a:pt x="0" y="170192"/>
                  </a:lnTo>
                  <a:lnTo>
                    <a:pt x="0" y="513638"/>
                  </a:lnTo>
                  <a:lnTo>
                    <a:pt x="102819" y="454355"/>
                  </a:lnTo>
                  <a:lnTo>
                    <a:pt x="102819" y="229514"/>
                  </a:lnTo>
                  <a:close/>
                </a:path>
                <a:path w="614044" h="701675">
                  <a:moveTo>
                    <a:pt x="294754" y="0"/>
                  </a:moveTo>
                  <a:lnTo>
                    <a:pt x="22872" y="157022"/>
                  </a:lnTo>
                  <a:lnTo>
                    <a:pt x="120624" y="213410"/>
                  </a:lnTo>
                  <a:lnTo>
                    <a:pt x="294754" y="112877"/>
                  </a:lnTo>
                  <a:lnTo>
                    <a:pt x="294754" y="0"/>
                  </a:lnTo>
                  <a:close/>
                </a:path>
                <a:path w="614044" h="701675">
                  <a:moveTo>
                    <a:pt x="600036" y="532244"/>
                  </a:moveTo>
                  <a:lnTo>
                    <a:pt x="500100" y="474522"/>
                  </a:lnTo>
                  <a:lnTo>
                    <a:pt x="330936" y="572223"/>
                  </a:lnTo>
                  <a:lnTo>
                    <a:pt x="330936" y="687641"/>
                  </a:lnTo>
                  <a:lnTo>
                    <a:pt x="600036" y="532244"/>
                  </a:lnTo>
                  <a:close/>
                </a:path>
                <a:path w="614044"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614044"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Lst>
            </a:custGeom>
            <a:solidFill>
              <a:srgbClr val="08B89D"/>
            </a:solidFill>
          </p:spPr>
          <p:txBody>
            <a:bodyPr wrap="square" lIns="0" tIns="0" rIns="0" bIns="0" rtlCol="0"/>
            <a:lstStyle/>
            <a:p>
              <a:endParaRPr dirty="0"/>
            </a:p>
          </p:txBody>
        </p:sp>
      </p:grpSp>
    </p:spTree>
    <p:extLst>
      <p:ext uri="{BB962C8B-B14F-4D97-AF65-F5344CB8AC3E}">
        <p14:creationId xmlns:p14="http://schemas.microsoft.com/office/powerpoint/2010/main" val="2527527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2FB966-2E36-B536-A791-39100179D76C}"/>
              </a:ext>
            </a:extLst>
          </p:cNvPr>
          <p:cNvSpPr/>
          <p:nvPr userDrawn="1"/>
        </p:nvSpPr>
        <p:spPr>
          <a:xfrm>
            <a:off x="-5201" y="0"/>
            <a:ext cx="20109300" cy="5807075"/>
          </a:xfrm>
          <a:prstGeom prst="rect">
            <a:avLst/>
          </a:prstGeom>
          <a:solidFill>
            <a:srgbClr val="08B8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3" name="object 6">
            <a:extLst>
              <a:ext uri="{FF2B5EF4-FFF2-40B4-BE49-F238E27FC236}">
                <a16:creationId xmlns:a16="http://schemas.microsoft.com/office/drawing/2014/main" id="{C32F6822-88C3-11A2-3761-10E67796D439}"/>
              </a:ext>
            </a:extLst>
          </p:cNvPr>
          <p:cNvSpPr/>
          <p:nvPr userDrawn="1"/>
        </p:nvSpPr>
        <p:spPr>
          <a:xfrm>
            <a:off x="17584815" y="376954"/>
            <a:ext cx="1878330" cy="701675"/>
          </a:xfrm>
          <a:custGeom>
            <a:avLst/>
            <a:gdLst/>
            <a:ahLst/>
            <a:cxnLst/>
            <a:rect l="l" t="t" r="r" b="b"/>
            <a:pathLst>
              <a:path w="1878330" h="701675">
                <a:moveTo>
                  <a:pt x="102819" y="229514"/>
                </a:moveTo>
                <a:lnTo>
                  <a:pt x="0" y="170192"/>
                </a:lnTo>
                <a:lnTo>
                  <a:pt x="0" y="513638"/>
                </a:lnTo>
                <a:lnTo>
                  <a:pt x="102819" y="454355"/>
                </a:lnTo>
                <a:lnTo>
                  <a:pt x="102819" y="229514"/>
                </a:lnTo>
                <a:close/>
              </a:path>
              <a:path w="1878330" h="701675">
                <a:moveTo>
                  <a:pt x="294754" y="0"/>
                </a:moveTo>
                <a:lnTo>
                  <a:pt x="22872" y="157022"/>
                </a:lnTo>
                <a:lnTo>
                  <a:pt x="120624" y="213410"/>
                </a:lnTo>
                <a:lnTo>
                  <a:pt x="294754" y="112877"/>
                </a:lnTo>
                <a:lnTo>
                  <a:pt x="294754" y="0"/>
                </a:lnTo>
                <a:close/>
              </a:path>
              <a:path w="1878330" h="701675">
                <a:moveTo>
                  <a:pt x="600036" y="532244"/>
                </a:moveTo>
                <a:lnTo>
                  <a:pt x="500100" y="474522"/>
                </a:lnTo>
                <a:lnTo>
                  <a:pt x="330936" y="572223"/>
                </a:lnTo>
                <a:lnTo>
                  <a:pt x="330936" y="687641"/>
                </a:lnTo>
                <a:lnTo>
                  <a:pt x="600036" y="532244"/>
                </a:lnTo>
                <a:close/>
              </a:path>
              <a:path w="1878330"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1878330"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 w="1878330" h="701675">
                <a:moveTo>
                  <a:pt x="1028661" y="440677"/>
                </a:moveTo>
                <a:lnTo>
                  <a:pt x="857986" y="440677"/>
                </a:lnTo>
                <a:lnTo>
                  <a:pt x="857986" y="482765"/>
                </a:lnTo>
                <a:lnTo>
                  <a:pt x="983792" y="482765"/>
                </a:lnTo>
                <a:lnTo>
                  <a:pt x="971448" y="528878"/>
                </a:lnTo>
                <a:lnTo>
                  <a:pt x="945108" y="565734"/>
                </a:lnTo>
                <a:lnTo>
                  <a:pt x="906030" y="590156"/>
                </a:lnTo>
                <a:lnTo>
                  <a:pt x="855522" y="598995"/>
                </a:lnTo>
                <a:lnTo>
                  <a:pt x="813054" y="591578"/>
                </a:lnTo>
                <a:lnTo>
                  <a:pt x="776173" y="570979"/>
                </a:lnTo>
                <a:lnTo>
                  <a:pt x="747102" y="539686"/>
                </a:lnTo>
                <a:lnTo>
                  <a:pt x="728040" y="500164"/>
                </a:lnTo>
                <a:lnTo>
                  <a:pt x="721194" y="454914"/>
                </a:lnTo>
                <a:lnTo>
                  <a:pt x="728040" y="410057"/>
                </a:lnTo>
                <a:lnTo>
                  <a:pt x="747102" y="370751"/>
                </a:lnTo>
                <a:lnTo>
                  <a:pt x="776173" y="339521"/>
                </a:lnTo>
                <a:lnTo>
                  <a:pt x="813054" y="318935"/>
                </a:lnTo>
                <a:lnTo>
                  <a:pt x="855522" y="311505"/>
                </a:lnTo>
                <a:lnTo>
                  <a:pt x="893178" y="316839"/>
                </a:lnTo>
                <a:lnTo>
                  <a:pt x="926287" y="332117"/>
                </a:lnTo>
                <a:lnTo>
                  <a:pt x="953668" y="356260"/>
                </a:lnTo>
                <a:lnTo>
                  <a:pt x="974140" y="388188"/>
                </a:lnTo>
                <a:lnTo>
                  <a:pt x="1020318" y="388188"/>
                </a:lnTo>
                <a:lnTo>
                  <a:pt x="999324" y="345630"/>
                </a:lnTo>
                <a:lnTo>
                  <a:pt x="970699" y="312381"/>
                </a:lnTo>
                <a:lnTo>
                  <a:pt x="936091" y="288544"/>
                </a:lnTo>
                <a:lnTo>
                  <a:pt x="897153" y="274193"/>
                </a:lnTo>
                <a:lnTo>
                  <a:pt x="855522" y="269392"/>
                </a:lnTo>
                <a:lnTo>
                  <a:pt x="808189" y="276021"/>
                </a:lnTo>
                <a:lnTo>
                  <a:pt x="765721" y="294754"/>
                </a:lnTo>
                <a:lnTo>
                  <a:pt x="729805" y="323786"/>
                </a:lnTo>
                <a:lnTo>
                  <a:pt x="702094" y="361340"/>
                </a:lnTo>
                <a:lnTo>
                  <a:pt x="684250" y="405650"/>
                </a:lnTo>
                <a:lnTo>
                  <a:pt x="677938" y="454914"/>
                </a:lnTo>
                <a:lnTo>
                  <a:pt x="684250" y="504405"/>
                </a:lnTo>
                <a:lnTo>
                  <a:pt x="702094" y="548881"/>
                </a:lnTo>
                <a:lnTo>
                  <a:pt x="729805" y="586574"/>
                </a:lnTo>
                <a:lnTo>
                  <a:pt x="765721" y="615696"/>
                </a:lnTo>
                <a:lnTo>
                  <a:pt x="808189" y="634466"/>
                </a:lnTo>
                <a:lnTo>
                  <a:pt x="855522" y="641121"/>
                </a:lnTo>
                <a:lnTo>
                  <a:pt x="903973" y="635279"/>
                </a:lnTo>
                <a:lnTo>
                  <a:pt x="946010" y="618375"/>
                </a:lnTo>
                <a:lnTo>
                  <a:pt x="980567" y="591375"/>
                </a:lnTo>
                <a:lnTo>
                  <a:pt x="1006576" y="555218"/>
                </a:lnTo>
                <a:lnTo>
                  <a:pt x="1022959" y="510844"/>
                </a:lnTo>
                <a:lnTo>
                  <a:pt x="1028661" y="459232"/>
                </a:lnTo>
                <a:lnTo>
                  <a:pt x="1028661" y="440677"/>
                </a:lnTo>
                <a:close/>
              </a:path>
              <a:path w="1878330" h="701675">
                <a:moveTo>
                  <a:pt x="1414208" y="440677"/>
                </a:moveTo>
                <a:lnTo>
                  <a:pt x="1243533" y="440677"/>
                </a:lnTo>
                <a:lnTo>
                  <a:pt x="1243533" y="482765"/>
                </a:lnTo>
                <a:lnTo>
                  <a:pt x="1369339" y="482765"/>
                </a:lnTo>
                <a:lnTo>
                  <a:pt x="1356995" y="528878"/>
                </a:lnTo>
                <a:lnTo>
                  <a:pt x="1330655" y="565734"/>
                </a:lnTo>
                <a:lnTo>
                  <a:pt x="1291577" y="590156"/>
                </a:lnTo>
                <a:lnTo>
                  <a:pt x="1241069" y="598995"/>
                </a:lnTo>
                <a:lnTo>
                  <a:pt x="1198600" y="591578"/>
                </a:lnTo>
                <a:lnTo>
                  <a:pt x="1161719" y="570979"/>
                </a:lnTo>
                <a:lnTo>
                  <a:pt x="1132649" y="539686"/>
                </a:lnTo>
                <a:lnTo>
                  <a:pt x="1113586" y="500164"/>
                </a:lnTo>
                <a:lnTo>
                  <a:pt x="1106741" y="454914"/>
                </a:lnTo>
                <a:lnTo>
                  <a:pt x="1113586" y="410057"/>
                </a:lnTo>
                <a:lnTo>
                  <a:pt x="1132649" y="370751"/>
                </a:lnTo>
                <a:lnTo>
                  <a:pt x="1161719" y="339521"/>
                </a:lnTo>
                <a:lnTo>
                  <a:pt x="1198600" y="318935"/>
                </a:lnTo>
                <a:lnTo>
                  <a:pt x="1241069" y="311505"/>
                </a:lnTo>
                <a:lnTo>
                  <a:pt x="1278724" y="316839"/>
                </a:lnTo>
                <a:lnTo>
                  <a:pt x="1311833" y="332117"/>
                </a:lnTo>
                <a:lnTo>
                  <a:pt x="1339215" y="356260"/>
                </a:lnTo>
                <a:lnTo>
                  <a:pt x="1359687" y="388188"/>
                </a:lnTo>
                <a:lnTo>
                  <a:pt x="1405864" y="388188"/>
                </a:lnTo>
                <a:lnTo>
                  <a:pt x="1384871" y="345630"/>
                </a:lnTo>
                <a:lnTo>
                  <a:pt x="1356245" y="312381"/>
                </a:lnTo>
                <a:lnTo>
                  <a:pt x="1321638" y="288544"/>
                </a:lnTo>
                <a:lnTo>
                  <a:pt x="1282700" y="274193"/>
                </a:lnTo>
                <a:lnTo>
                  <a:pt x="1241069" y="269392"/>
                </a:lnTo>
                <a:lnTo>
                  <a:pt x="1193723" y="276021"/>
                </a:lnTo>
                <a:lnTo>
                  <a:pt x="1151267" y="294754"/>
                </a:lnTo>
                <a:lnTo>
                  <a:pt x="1115352" y="323786"/>
                </a:lnTo>
                <a:lnTo>
                  <a:pt x="1087640" y="361340"/>
                </a:lnTo>
                <a:lnTo>
                  <a:pt x="1069797" y="405650"/>
                </a:lnTo>
                <a:lnTo>
                  <a:pt x="1063485" y="454914"/>
                </a:lnTo>
                <a:lnTo>
                  <a:pt x="1069797" y="504405"/>
                </a:lnTo>
                <a:lnTo>
                  <a:pt x="1087640" y="548881"/>
                </a:lnTo>
                <a:lnTo>
                  <a:pt x="1115352" y="586574"/>
                </a:lnTo>
                <a:lnTo>
                  <a:pt x="1151267" y="615696"/>
                </a:lnTo>
                <a:lnTo>
                  <a:pt x="1193723" y="634466"/>
                </a:lnTo>
                <a:lnTo>
                  <a:pt x="1241069" y="641121"/>
                </a:lnTo>
                <a:lnTo>
                  <a:pt x="1289519" y="635279"/>
                </a:lnTo>
                <a:lnTo>
                  <a:pt x="1331556" y="618375"/>
                </a:lnTo>
                <a:lnTo>
                  <a:pt x="1366113" y="591375"/>
                </a:lnTo>
                <a:lnTo>
                  <a:pt x="1392123" y="555218"/>
                </a:lnTo>
                <a:lnTo>
                  <a:pt x="1408506" y="510844"/>
                </a:lnTo>
                <a:lnTo>
                  <a:pt x="1414208" y="459232"/>
                </a:lnTo>
                <a:lnTo>
                  <a:pt x="1414208" y="440677"/>
                </a:lnTo>
                <a:close/>
              </a:path>
              <a:path w="1878330" h="701675">
                <a:moveTo>
                  <a:pt x="1797773" y="440677"/>
                </a:moveTo>
                <a:lnTo>
                  <a:pt x="1627098" y="440677"/>
                </a:lnTo>
                <a:lnTo>
                  <a:pt x="1627098" y="482765"/>
                </a:lnTo>
                <a:lnTo>
                  <a:pt x="1752917" y="482765"/>
                </a:lnTo>
                <a:lnTo>
                  <a:pt x="1740573" y="528878"/>
                </a:lnTo>
                <a:lnTo>
                  <a:pt x="1714233" y="565734"/>
                </a:lnTo>
                <a:lnTo>
                  <a:pt x="1675155" y="590156"/>
                </a:lnTo>
                <a:lnTo>
                  <a:pt x="1624647" y="598995"/>
                </a:lnTo>
                <a:lnTo>
                  <a:pt x="1582178" y="591578"/>
                </a:lnTo>
                <a:lnTo>
                  <a:pt x="1545297" y="570979"/>
                </a:lnTo>
                <a:lnTo>
                  <a:pt x="1516227" y="539686"/>
                </a:lnTo>
                <a:lnTo>
                  <a:pt x="1497164" y="500164"/>
                </a:lnTo>
                <a:lnTo>
                  <a:pt x="1490319" y="454914"/>
                </a:lnTo>
                <a:lnTo>
                  <a:pt x="1497164" y="410057"/>
                </a:lnTo>
                <a:lnTo>
                  <a:pt x="1516227" y="370751"/>
                </a:lnTo>
                <a:lnTo>
                  <a:pt x="1545297" y="339521"/>
                </a:lnTo>
                <a:lnTo>
                  <a:pt x="1582178" y="318935"/>
                </a:lnTo>
                <a:lnTo>
                  <a:pt x="1624647" y="311505"/>
                </a:lnTo>
                <a:lnTo>
                  <a:pt x="1662303" y="316839"/>
                </a:lnTo>
                <a:lnTo>
                  <a:pt x="1695411" y="332117"/>
                </a:lnTo>
                <a:lnTo>
                  <a:pt x="1722793" y="356260"/>
                </a:lnTo>
                <a:lnTo>
                  <a:pt x="1743252" y="388188"/>
                </a:lnTo>
                <a:lnTo>
                  <a:pt x="1789442" y="388188"/>
                </a:lnTo>
                <a:lnTo>
                  <a:pt x="1768449" y="345630"/>
                </a:lnTo>
                <a:lnTo>
                  <a:pt x="1739823" y="312381"/>
                </a:lnTo>
                <a:lnTo>
                  <a:pt x="1705216" y="288544"/>
                </a:lnTo>
                <a:lnTo>
                  <a:pt x="1666278" y="274193"/>
                </a:lnTo>
                <a:lnTo>
                  <a:pt x="1624647" y="269392"/>
                </a:lnTo>
                <a:lnTo>
                  <a:pt x="1577301" y="276021"/>
                </a:lnTo>
                <a:lnTo>
                  <a:pt x="1534845" y="294754"/>
                </a:lnTo>
                <a:lnTo>
                  <a:pt x="1498930" y="323786"/>
                </a:lnTo>
                <a:lnTo>
                  <a:pt x="1471218" y="361340"/>
                </a:lnTo>
                <a:lnTo>
                  <a:pt x="1453375" y="405650"/>
                </a:lnTo>
                <a:lnTo>
                  <a:pt x="1447063" y="454914"/>
                </a:lnTo>
                <a:lnTo>
                  <a:pt x="1453375" y="504405"/>
                </a:lnTo>
                <a:lnTo>
                  <a:pt x="1471218" y="548881"/>
                </a:lnTo>
                <a:lnTo>
                  <a:pt x="1498930" y="586574"/>
                </a:lnTo>
                <a:lnTo>
                  <a:pt x="1534845" y="615696"/>
                </a:lnTo>
                <a:lnTo>
                  <a:pt x="1577301" y="634466"/>
                </a:lnTo>
                <a:lnTo>
                  <a:pt x="1624647" y="641121"/>
                </a:lnTo>
                <a:lnTo>
                  <a:pt x="1673098" y="635279"/>
                </a:lnTo>
                <a:lnTo>
                  <a:pt x="1715135" y="618375"/>
                </a:lnTo>
                <a:lnTo>
                  <a:pt x="1749691" y="591375"/>
                </a:lnTo>
                <a:lnTo>
                  <a:pt x="1775701" y="555218"/>
                </a:lnTo>
                <a:lnTo>
                  <a:pt x="1792084" y="510844"/>
                </a:lnTo>
                <a:lnTo>
                  <a:pt x="1797773" y="459232"/>
                </a:lnTo>
                <a:lnTo>
                  <a:pt x="1797773" y="440677"/>
                </a:lnTo>
                <a:close/>
              </a:path>
              <a:path w="1878330" h="701675">
                <a:moveTo>
                  <a:pt x="1877974" y="279476"/>
                </a:moveTo>
                <a:lnTo>
                  <a:pt x="1834603" y="279476"/>
                </a:lnTo>
                <a:lnTo>
                  <a:pt x="1834603" y="634022"/>
                </a:lnTo>
                <a:lnTo>
                  <a:pt x="1877974" y="634022"/>
                </a:lnTo>
                <a:lnTo>
                  <a:pt x="1877974" y="279476"/>
                </a:lnTo>
                <a:close/>
              </a:path>
            </a:pathLst>
          </a:custGeom>
          <a:solidFill>
            <a:srgbClr val="FFFFFF"/>
          </a:solidFill>
        </p:spPr>
        <p:txBody>
          <a:bodyPr wrap="square" lIns="0" tIns="0" rIns="0" bIns="0" rtlCol="0"/>
          <a:lstStyle/>
          <a:p>
            <a:endParaRPr dirty="0"/>
          </a:p>
        </p:txBody>
      </p:sp>
      <p:sp>
        <p:nvSpPr>
          <p:cNvPr id="5" name="Picture Placeholder 4">
            <a:extLst>
              <a:ext uri="{FF2B5EF4-FFF2-40B4-BE49-F238E27FC236}">
                <a16:creationId xmlns:a16="http://schemas.microsoft.com/office/drawing/2014/main" id="{0122D1FD-D9FE-79FC-7949-E654F57B697B}"/>
              </a:ext>
            </a:extLst>
          </p:cNvPr>
          <p:cNvSpPr>
            <a:spLocks noGrp="1"/>
          </p:cNvSpPr>
          <p:nvPr>
            <p:ph type="pic" sz="quarter" idx="10"/>
          </p:nvPr>
        </p:nvSpPr>
        <p:spPr>
          <a:xfrm>
            <a:off x="-5200" y="5807075"/>
            <a:ext cx="20109300" cy="5502275"/>
          </a:xfrm>
          <a:pattFill prst="pct5">
            <a:fgClr>
              <a:srgbClr val="0070C0"/>
            </a:fgClr>
            <a:bgClr>
              <a:schemeClr val="bg1"/>
            </a:bgClr>
          </a:pattFill>
        </p:spPr>
        <p:txBody>
          <a:bodyPr/>
          <a:lstStyle/>
          <a:p>
            <a:r>
              <a:rPr lang="fr" dirty="0"/>
              <a:t>Cliquez sur l'icône pour ajouter une image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1A4D16B3-BCE1-8B93-0612-0834B722CAA5}"/>
              </a:ext>
            </a:extLst>
          </p:cNvPr>
          <p:cNvSpPr/>
          <p:nvPr userDrawn="1"/>
        </p:nvSpPr>
        <p:spPr>
          <a:xfrm>
            <a:off x="14952423" y="0"/>
            <a:ext cx="5151755" cy="11308715"/>
          </a:xfrm>
          <a:custGeom>
            <a:avLst/>
            <a:gdLst/>
            <a:ahLst/>
            <a:cxnLst/>
            <a:rect l="l" t="t" r="r" b="b"/>
            <a:pathLst>
              <a:path w="5151755" h="11308715">
                <a:moveTo>
                  <a:pt x="5151665" y="0"/>
                </a:moveTo>
                <a:lnTo>
                  <a:pt x="0" y="0"/>
                </a:lnTo>
                <a:lnTo>
                  <a:pt x="0" y="11308556"/>
                </a:lnTo>
                <a:lnTo>
                  <a:pt x="5151665" y="11308556"/>
                </a:lnTo>
                <a:lnTo>
                  <a:pt x="5151665" y="0"/>
                </a:lnTo>
                <a:close/>
              </a:path>
            </a:pathLst>
          </a:custGeom>
          <a:solidFill>
            <a:srgbClr val="08B89D"/>
          </a:solidFill>
        </p:spPr>
        <p:txBody>
          <a:bodyPr wrap="square" lIns="0" tIns="0" rIns="0" bIns="0" rtlCol="0"/>
          <a:lstStyle/>
          <a:p>
            <a:endParaRPr dirty="0"/>
          </a:p>
        </p:txBody>
      </p:sp>
      <p:sp>
        <p:nvSpPr>
          <p:cNvPr id="3" name="object 6">
            <a:extLst>
              <a:ext uri="{FF2B5EF4-FFF2-40B4-BE49-F238E27FC236}">
                <a16:creationId xmlns:a16="http://schemas.microsoft.com/office/drawing/2014/main" id="{557FD32B-2C54-B0C5-F679-5B2DD0FC0D1A}"/>
              </a:ext>
            </a:extLst>
          </p:cNvPr>
          <p:cNvSpPr/>
          <p:nvPr userDrawn="1"/>
        </p:nvSpPr>
        <p:spPr>
          <a:xfrm>
            <a:off x="17584815" y="376954"/>
            <a:ext cx="1878330" cy="701675"/>
          </a:xfrm>
          <a:custGeom>
            <a:avLst/>
            <a:gdLst/>
            <a:ahLst/>
            <a:cxnLst/>
            <a:rect l="l" t="t" r="r" b="b"/>
            <a:pathLst>
              <a:path w="1878330" h="701675">
                <a:moveTo>
                  <a:pt x="102819" y="229514"/>
                </a:moveTo>
                <a:lnTo>
                  <a:pt x="0" y="170192"/>
                </a:lnTo>
                <a:lnTo>
                  <a:pt x="0" y="513638"/>
                </a:lnTo>
                <a:lnTo>
                  <a:pt x="102819" y="454355"/>
                </a:lnTo>
                <a:lnTo>
                  <a:pt x="102819" y="229514"/>
                </a:lnTo>
                <a:close/>
              </a:path>
              <a:path w="1878330" h="701675">
                <a:moveTo>
                  <a:pt x="294754" y="0"/>
                </a:moveTo>
                <a:lnTo>
                  <a:pt x="22872" y="157022"/>
                </a:lnTo>
                <a:lnTo>
                  <a:pt x="120624" y="213410"/>
                </a:lnTo>
                <a:lnTo>
                  <a:pt x="294754" y="112877"/>
                </a:lnTo>
                <a:lnTo>
                  <a:pt x="294754" y="0"/>
                </a:lnTo>
                <a:close/>
              </a:path>
              <a:path w="1878330" h="701675">
                <a:moveTo>
                  <a:pt x="600036" y="532244"/>
                </a:moveTo>
                <a:lnTo>
                  <a:pt x="500100" y="474522"/>
                </a:lnTo>
                <a:lnTo>
                  <a:pt x="330936" y="572223"/>
                </a:lnTo>
                <a:lnTo>
                  <a:pt x="330936" y="687641"/>
                </a:lnTo>
                <a:lnTo>
                  <a:pt x="600036" y="532244"/>
                </a:lnTo>
                <a:close/>
              </a:path>
              <a:path w="1878330"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1878330"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 w="1878330" h="701675">
                <a:moveTo>
                  <a:pt x="1028661" y="440677"/>
                </a:moveTo>
                <a:lnTo>
                  <a:pt x="857986" y="440677"/>
                </a:lnTo>
                <a:lnTo>
                  <a:pt x="857986" y="482765"/>
                </a:lnTo>
                <a:lnTo>
                  <a:pt x="983792" y="482765"/>
                </a:lnTo>
                <a:lnTo>
                  <a:pt x="971448" y="528878"/>
                </a:lnTo>
                <a:lnTo>
                  <a:pt x="945108" y="565734"/>
                </a:lnTo>
                <a:lnTo>
                  <a:pt x="906030" y="590156"/>
                </a:lnTo>
                <a:lnTo>
                  <a:pt x="855522" y="598995"/>
                </a:lnTo>
                <a:lnTo>
                  <a:pt x="813054" y="591578"/>
                </a:lnTo>
                <a:lnTo>
                  <a:pt x="776173" y="570979"/>
                </a:lnTo>
                <a:lnTo>
                  <a:pt x="747102" y="539686"/>
                </a:lnTo>
                <a:lnTo>
                  <a:pt x="728040" y="500164"/>
                </a:lnTo>
                <a:lnTo>
                  <a:pt x="721194" y="454914"/>
                </a:lnTo>
                <a:lnTo>
                  <a:pt x="728040" y="410057"/>
                </a:lnTo>
                <a:lnTo>
                  <a:pt x="747102" y="370751"/>
                </a:lnTo>
                <a:lnTo>
                  <a:pt x="776173" y="339521"/>
                </a:lnTo>
                <a:lnTo>
                  <a:pt x="813054" y="318935"/>
                </a:lnTo>
                <a:lnTo>
                  <a:pt x="855522" y="311505"/>
                </a:lnTo>
                <a:lnTo>
                  <a:pt x="893178" y="316839"/>
                </a:lnTo>
                <a:lnTo>
                  <a:pt x="926287" y="332117"/>
                </a:lnTo>
                <a:lnTo>
                  <a:pt x="953668" y="356260"/>
                </a:lnTo>
                <a:lnTo>
                  <a:pt x="974140" y="388188"/>
                </a:lnTo>
                <a:lnTo>
                  <a:pt x="1020318" y="388188"/>
                </a:lnTo>
                <a:lnTo>
                  <a:pt x="999324" y="345630"/>
                </a:lnTo>
                <a:lnTo>
                  <a:pt x="970699" y="312381"/>
                </a:lnTo>
                <a:lnTo>
                  <a:pt x="936091" y="288544"/>
                </a:lnTo>
                <a:lnTo>
                  <a:pt x="897153" y="274193"/>
                </a:lnTo>
                <a:lnTo>
                  <a:pt x="855522" y="269392"/>
                </a:lnTo>
                <a:lnTo>
                  <a:pt x="808189" y="276021"/>
                </a:lnTo>
                <a:lnTo>
                  <a:pt x="765721" y="294754"/>
                </a:lnTo>
                <a:lnTo>
                  <a:pt x="729805" y="323786"/>
                </a:lnTo>
                <a:lnTo>
                  <a:pt x="702094" y="361340"/>
                </a:lnTo>
                <a:lnTo>
                  <a:pt x="684250" y="405650"/>
                </a:lnTo>
                <a:lnTo>
                  <a:pt x="677938" y="454914"/>
                </a:lnTo>
                <a:lnTo>
                  <a:pt x="684250" y="504405"/>
                </a:lnTo>
                <a:lnTo>
                  <a:pt x="702094" y="548881"/>
                </a:lnTo>
                <a:lnTo>
                  <a:pt x="729805" y="586574"/>
                </a:lnTo>
                <a:lnTo>
                  <a:pt x="765721" y="615696"/>
                </a:lnTo>
                <a:lnTo>
                  <a:pt x="808189" y="634466"/>
                </a:lnTo>
                <a:lnTo>
                  <a:pt x="855522" y="641121"/>
                </a:lnTo>
                <a:lnTo>
                  <a:pt x="903973" y="635279"/>
                </a:lnTo>
                <a:lnTo>
                  <a:pt x="946010" y="618375"/>
                </a:lnTo>
                <a:lnTo>
                  <a:pt x="980567" y="591375"/>
                </a:lnTo>
                <a:lnTo>
                  <a:pt x="1006576" y="555218"/>
                </a:lnTo>
                <a:lnTo>
                  <a:pt x="1022959" y="510844"/>
                </a:lnTo>
                <a:lnTo>
                  <a:pt x="1028661" y="459232"/>
                </a:lnTo>
                <a:lnTo>
                  <a:pt x="1028661" y="440677"/>
                </a:lnTo>
                <a:close/>
              </a:path>
              <a:path w="1878330" h="701675">
                <a:moveTo>
                  <a:pt x="1414208" y="440677"/>
                </a:moveTo>
                <a:lnTo>
                  <a:pt x="1243533" y="440677"/>
                </a:lnTo>
                <a:lnTo>
                  <a:pt x="1243533" y="482765"/>
                </a:lnTo>
                <a:lnTo>
                  <a:pt x="1369339" y="482765"/>
                </a:lnTo>
                <a:lnTo>
                  <a:pt x="1356995" y="528878"/>
                </a:lnTo>
                <a:lnTo>
                  <a:pt x="1330655" y="565734"/>
                </a:lnTo>
                <a:lnTo>
                  <a:pt x="1291577" y="590156"/>
                </a:lnTo>
                <a:lnTo>
                  <a:pt x="1241069" y="598995"/>
                </a:lnTo>
                <a:lnTo>
                  <a:pt x="1198600" y="591578"/>
                </a:lnTo>
                <a:lnTo>
                  <a:pt x="1161719" y="570979"/>
                </a:lnTo>
                <a:lnTo>
                  <a:pt x="1132649" y="539686"/>
                </a:lnTo>
                <a:lnTo>
                  <a:pt x="1113586" y="500164"/>
                </a:lnTo>
                <a:lnTo>
                  <a:pt x="1106741" y="454914"/>
                </a:lnTo>
                <a:lnTo>
                  <a:pt x="1113586" y="410057"/>
                </a:lnTo>
                <a:lnTo>
                  <a:pt x="1132649" y="370751"/>
                </a:lnTo>
                <a:lnTo>
                  <a:pt x="1161719" y="339521"/>
                </a:lnTo>
                <a:lnTo>
                  <a:pt x="1198600" y="318935"/>
                </a:lnTo>
                <a:lnTo>
                  <a:pt x="1241069" y="311505"/>
                </a:lnTo>
                <a:lnTo>
                  <a:pt x="1278724" y="316839"/>
                </a:lnTo>
                <a:lnTo>
                  <a:pt x="1311833" y="332117"/>
                </a:lnTo>
                <a:lnTo>
                  <a:pt x="1339215" y="356260"/>
                </a:lnTo>
                <a:lnTo>
                  <a:pt x="1359687" y="388188"/>
                </a:lnTo>
                <a:lnTo>
                  <a:pt x="1405864" y="388188"/>
                </a:lnTo>
                <a:lnTo>
                  <a:pt x="1384871" y="345630"/>
                </a:lnTo>
                <a:lnTo>
                  <a:pt x="1356245" y="312381"/>
                </a:lnTo>
                <a:lnTo>
                  <a:pt x="1321638" y="288544"/>
                </a:lnTo>
                <a:lnTo>
                  <a:pt x="1282700" y="274193"/>
                </a:lnTo>
                <a:lnTo>
                  <a:pt x="1241069" y="269392"/>
                </a:lnTo>
                <a:lnTo>
                  <a:pt x="1193723" y="276021"/>
                </a:lnTo>
                <a:lnTo>
                  <a:pt x="1151267" y="294754"/>
                </a:lnTo>
                <a:lnTo>
                  <a:pt x="1115352" y="323786"/>
                </a:lnTo>
                <a:lnTo>
                  <a:pt x="1087640" y="361340"/>
                </a:lnTo>
                <a:lnTo>
                  <a:pt x="1069797" y="405650"/>
                </a:lnTo>
                <a:lnTo>
                  <a:pt x="1063485" y="454914"/>
                </a:lnTo>
                <a:lnTo>
                  <a:pt x="1069797" y="504405"/>
                </a:lnTo>
                <a:lnTo>
                  <a:pt x="1087640" y="548881"/>
                </a:lnTo>
                <a:lnTo>
                  <a:pt x="1115352" y="586574"/>
                </a:lnTo>
                <a:lnTo>
                  <a:pt x="1151267" y="615696"/>
                </a:lnTo>
                <a:lnTo>
                  <a:pt x="1193723" y="634466"/>
                </a:lnTo>
                <a:lnTo>
                  <a:pt x="1241069" y="641121"/>
                </a:lnTo>
                <a:lnTo>
                  <a:pt x="1289519" y="635279"/>
                </a:lnTo>
                <a:lnTo>
                  <a:pt x="1331556" y="618375"/>
                </a:lnTo>
                <a:lnTo>
                  <a:pt x="1366113" y="591375"/>
                </a:lnTo>
                <a:lnTo>
                  <a:pt x="1392123" y="555218"/>
                </a:lnTo>
                <a:lnTo>
                  <a:pt x="1408506" y="510844"/>
                </a:lnTo>
                <a:lnTo>
                  <a:pt x="1414208" y="459232"/>
                </a:lnTo>
                <a:lnTo>
                  <a:pt x="1414208" y="440677"/>
                </a:lnTo>
                <a:close/>
              </a:path>
              <a:path w="1878330" h="701675">
                <a:moveTo>
                  <a:pt x="1797773" y="440677"/>
                </a:moveTo>
                <a:lnTo>
                  <a:pt x="1627098" y="440677"/>
                </a:lnTo>
                <a:lnTo>
                  <a:pt x="1627098" y="482765"/>
                </a:lnTo>
                <a:lnTo>
                  <a:pt x="1752917" y="482765"/>
                </a:lnTo>
                <a:lnTo>
                  <a:pt x="1740573" y="528878"/>
                </a:lnTo>
                <a:lnTo>
                  <a:pt x="1714233" y="565734"/>
                </a:lnTo>
                <a:lnTo>
                  <a:pt x="1675155" y="590156"/>
                </a:lnTo>
                <a:lnTo>
                  <a:pt x="1624647" y="598995"/>
                </a:lnTo>
                <a:lnTo>
                  <a:pt x="1582178" y="591578"/>
                </a:lnTo>
                <a:lnTo>
                  <a:pt x="1545297" y="570979"/>
                </a:lnTo>
                <a:lnTo>
                  <a:pt x="1516227" y="539686"/>
                </a:lnTo>
                <a:lnTo>
                  <a:pt x="1497164" y="500164"/>
                </a:lnTo>
                <a:lnTo>
                  <a:pt x="1490319" y="454914"/>
                </a:lnTo>
                <a:lnTo>
                  <a:pt x="1497164" y="410057"/>
                </a:lnTo>
                <a:lnTo>
                  <a:pt x="1516227" y="370751"/>
                </a:lnTo>
                <a:lnTo>
                  <a:pt x="1545297" y="339521"/>
                </a:lnTo>
                <a:lnTo>
                  <a:pt x="1582178" y="318935"/>
                </a:lnTo>
                <a:lnTo>
                  <a:pt x="1624647" y="311505"/>
                </a:lnTo>
                <a:lnTo>
                  <a:pt x="1662303" y="316839"/>
                </a:lnTo>
                <a:lnTo>
                  <a:pt x="1695411" y="332117"/>
                </a:lnTo>
                <a:lnTo>
                  <a:pt x="1722793" y="356260"/>
                </a:lnTo>
                <a:lnTo>
                  <a:pt x="1743252" y="388188"/>
                </a:lnTo>
                <a:lnTo>
                  <a:pt x="1789442" y="388188"/>
                </a:lnTo>
                <a:lnTo>
                  <a:pt x="1768449" y="345630"/>
                </a:lnTo>
                <a:lnTo>
                  <a:pt x="1739823" y="312381"/>
                </a:lnTo>
                <a:lnTo>
                  <a:pt x="1705216" y="288544"/>
                </a:lnTo>
                <a:lnTo>
                  <a:pt x="1666278" y="274193"/>
                </a:lnTo>
                <a:lnTo>
                  <a:pt x="1624647" y="269392"/>
                </a:lnTo>
                <a:lnTo>
                  <a:pt x="1577301" y="276021"/>
                </a:lnTo>
                <a:lnTo>
                  <a:pt x="1534845" y="294754"/>
                </a:lnTo>
                <a:lnTo>
                  <a:pt x="1498930" y="323786"/>
                </a:lnTo>
                <a:lnTo>
                  <a:pt x="1471218" y="361340"/>
                </a:lnTo>
                <a:lnTo>
                  <a:pt x="1453375" y="405650"/>
                </a:lnTo>
                <a:lnTo>
                  <a:pt x="1447063" y="454914"/>
                </a:lnTo>
                <a:lnTo>
                  <a:pt x="1453375" y="504405"/>
                </a:lnTo>
                <a:lnTo>
                  <a:pt x="1471218" y="548881"/>
                </a:lnTo>
                <a:lnTo>
                  <a:pt x="1498930" y="586574"/>
                </a:lnTo>
                <a:lnTo>
                  <a:pt x="1534845" y="615696"/>
                </a:lnTo>
                <a:lnTo>
                  <a:pt x="1577301" y="634466"/>
                </a:lnTo>
                <a:lnTo>
                  <a:pt x="1624647" y="641121"/>
                </a:lnTo>
                <a:lnTo>
                  <a:pt x="1673098" y="635279"/>
                </a:lnTo>
                <a:lnTo>
                  <a:pt x="1715135" y="618375"/>
                </a:lnTo>
                <a:lnTo>
                  <a:pt x="1749691" y="591375"/>
                </a:lnTo>
                <a:lnTo>
                  <a:pt x="1775701" y="555218"/>
                </a:lnTo>
                <a:lnTo>
                  <a:pt x="1792084" y="510844"/>
                </a:lnTo>
                <a:lnTo>
                  <a:pt x="1797773" y="459232"/>
                </a:lnTo>
                <a:lnTo>
                  <a:pt x="1797773" y="440677"/>
                </a:lnTo>
                <a:close/>
              </a:path>
              <a:path w="1878330" h="701675">
                <a:moveTo>
                  <a:pt x="1877974" y="279476"/>
                </a:moveTo>
                <a:lnTo>
                  <a:pt x="1834603" y="279476"/>
                </a:lnTo>
                <a:lnTo>
                  <a:pt x="1834603" y="634022"/>
                </a:lnTo>
                <a:lnTo>
                  <a:pt x="1877974" y="634022"/>
                </a:lnTo>
                <a:lnTo>
                  <a:pt x="1877974" y="279476"/>
                </a:lnTo>
                <a:close/>
              </a:path>
            </a:pathLst>
          </a:custGeom>
          <a:solidFill>
            <a:srgbClr val="FFFFFF"/>
          </a:solidFill>
        </p:spPr>
        <p:txBody>
          <a:bodyPr wrap="square" lIns="0" tIns="0" rIns="0" bIns="0" rtlCol="0"/>
          <a:lstStyle/>
          <a:p>
            <a:endParaRPr dirty="0"/>
          </a:p>
        </p:txBody>
      </p:sp>
      <p:sp>
        <p:nvSpPr>
          <p:cNvPr id="4" name="object 33">
            <a:extLst>
              <a:ext uri="{FF2B5EF4-FFF2-40B4-BE49-F238E27FC236}">
                <a16:creationId xmlns:a16="http://schemas.microsoft.com/office/drawing/2014/main" id="{6968D3A4-3047-D57C-07A4-660CF917D6E0}"/>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D95A20-F516-06C5-85E1-52FB3A67E4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6" y="5975054"/>
            <a:ext cx="20112975" cy="5331649"/>
          </a:xfrm>
          <a:prstGeom prst="rect">
            <a:avLst/>
          </a:prstGeom>
        </p:spPr>
      </p:pic>
      <p:sp>
        <p:nvSpPr>
          <p:cNvPr id="3" name="TextBox 2">
            <a:extLst>
              <a:ext uri="{FF2B5EF4-FFF2-40B4-BE49-F238E27FC236}">
                <a16:creationId xmlns:a16="http://schemas.microsoft.com/office/drawing/2014/main" id="{1D5E1431-EA59-9D76-18A2-A134DD998B5E}"/>
              </a:ext>
            </a:extLst>
          </p:cNvPr>
          <p:cNvSpPr txBox="1"/>
          <p:nvPr userDrawn="1"/>
        </p:nvSpPr>
        <p:spPr>
          <a:xfrm>
            <a:off x="-15226" y="7052356"/>
            <a:ext cx="20104100" cy="1200329"/>
          </a:xfrm>
          <a:prstGeom prst="rect">
            <a:avLst/>
          </a:prstGeom>
          <a:noFill/>
        </p:spPr>
        <p:txBody>
          <a:bodyPr wrap="square">
            <a:spAutoFit/>
          </a:bodyPr>
          <a:lstStyle/>
          <a:p>
            <a:pPr algn="ctr"/>
            <a:r>
              <a:rPr lang="fr" sz="7200" b="1" dirty="0">
                <a:solidFill>
                  <a:schemeClr val="bg1"/>
                </a:solidFill>
                <a:latin typeface="Lato" panose="020F0502020204030203" pitchFamily="34" charset="0"/>
                <a:ea typeface="Lato" panose="020F0502020204030203" pitchFamily="34" charset="0"/>
                <a:cs typeface="Lato" panose="020F0502020204030203" pitchFamily="34" charset="0"/>
              </a:rPr>
              <a:t>Merci</a:t>
            </a:r>
            <a:endParaRPr lang="en-PT" sz="7200" b="1">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Picture Placeholder 4">
            <a:extLst>
              <a:ext uri="{FF2B5EF4-FFF2-40B4-BE49-F238E27FC236}">
                <a16:creationId xmlns:a16="http://schemas.microsoft.com/office/drawing/2014/main" id="{5CD217D2-4590-A848-FA53-F87E85558909}"/>
              </a:ext>
            </a:extLst>
          </p:cNvPr>
          <p:cNvSpPr>
            <a:spLocks noGrp="1"/>
          </p:cNvSpPr>
          <p:nvPr>
            <p:ph type="pic" sz="quarter" idx="10"/>
          </p:nvPr>
        </p:nvSpPr>
        <p:spPr>
          <a:xfrm>
            <a:off x="6351" y="0"/>
            <a:ext cx="20097749" cy="5975350"/>
          </a:xfrm>
          <a:pattFill prst="pct5">
            <a:fgClr>
              <a:srgbClr val="0070C0"/>
            </a:fgClr>
            <a:bgClr>
              <a:schemeClr val="bg1"/>
            </a:bgClr>
          </a:pattFill>
        </p:spPr>
        <p:txBody>
          <a:bodyPr/>
          <a:lstStyle/>
          <a:p>
            <a:r>
              <a:rPr lang="fr" dirty="0"/>
              <a:t>Cliquez sur l'icône pour ajouter une image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99756" y="587255"/>
            <a:ext cx="18504586" cy="2121404"/>
          </a:xfrm>
          <a:prstGeom prst="rect">
            <a:avLst/>
          </a:prstGeom>
        </p:spPr>
        <p:txBody>
          <a:bodyPr wrap="square" lIns="0" tIns="0" rIns="0" bIns="0">
            <a:spAutoFit/>
          </a:bodyPr>
          <a:lstStyle>
            <a:lvl1pPr>
              <a:defRPr sz="5650" b="0" i="0">
                <a:solidFill>
                  <a:srgbClr val="221F20"/>
                </a:solidFill>
                <a:latin typeface="Arial Black"/>
                <a:cs typeface="Arial Black"/>
              </a:defRPr>
            </a:lvl1pPr>
          </a:lstStyle>
          <a:p>
            <a:endParaRPr/>
          </a:p>
        </p:txBody>
      </p:sp>
      <p:sp>
        <p:nvSpPr>
          <p:cNvPr id="3" name="Holder 3"/>
          <p:cNvSpPr>
            <a:spLocks noGrp="1"/>
          </p:cNvSpPr>
          <p:nvPr>
            <p:ph type="body" idx="1"/>
          </p:nvPr>
        </p:nvSpPr>
        <p:spPr>
          <a:xfrm>
            <a:off x="1204341" y="3418805"/>
            <a:ext cx="10988675" cy="4749165"/>
          </a:xfrm>
          <a:prstGeom prst="rect">
            <a:avLst/>
          </a:prstGeom>
        </p:spPr>
        <p:txBody>
          <a:bodyPr wrap="square" lIns="0" tIns="0" rIns="0" bIns="0">
            <a:spAutoFit/>
          </a:bodyPr>
          <a:lstStyle>
            <a:lvl1pPr>
              <a:defRPr sz="2450" b="0" i="0">
                <a:solidFill>
                  <a:schemeClr val="tx1"/>
                </a:solidFill>
                <a:latin typeface="Arial"/>
                <a:cs typeface="Arial"/>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endParaRPr lang="en-US" dirty="0"/>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3" r:id="rId4"/>
    <p:sldLayoutId id="2147483664" r:id="rId5"/>
    <p:sldLayoutId id="2147483665" r:id="rId6"/>
  </p:sldLayoutIdLst>
  <p:hf hdr="0" ft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descr="Une image qui contient de l'eau, une carte.&#10;&#10;Le contenu généré par l'IA peut être bogué.">
            <a:extLst>
              <a:ext uri="{FF2B5EF4-FFF2-40B4-BE49-F238E27FC236}">
                <a16:creationId xmlns:a16="http://schemas.microsoft.com/office/drawing/2014/main" id="{4DA87C7C-E0D6-5C49-9DEB-0A562CADF3F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969" r="13969"/>
          <a:stretch>
            <a:fillRect/>
          </a:stretch>
        </p:blipFill>
        <p:spPr/>
      </p:pic>
      <p:sp>
        <p:nvSpPr>
          <p:cNvPr id="3" name="object 9">
            <a:extLst>
              <a:ext uri="{FF2B5EF4-FFF2-40B4-BE49-F238E27FC236}">
                <a16:creationId xmlns:a16="http://schemas.microsoft.com/office/drawing/2014/main" id="{242E111A-34D7-24FD-4E9C-E5EF07EC7E42}"/>
              </a:ext>
            </a:extLst>
          </p:cNvPr>
          <p:cNvSpPr/>
          <p:nvPr/>
        </p:nvSpPr>
        <p:spPr>
          <a:xfrm>
            <a:off x="11753429" y="3907798"/>
            <a:ext cx="0" cy="3184525"/>
          </a:xfrm>
          <a:custGeom>
            <a:avLst/>
            <a:gdLst/>
            <a:ahLst/>
            <a:cxnLst/>
            <a:rect l="l" t="t" r="r" b="b"/>
            <a:pathLst>
              <a:path h="3184525">
                <a:moveTo>
                  <a:pt x="0" y="0"/>
                </a:moveTo>
                <a:lnTo>
                  <a:pt x="0" y="3184049"/>
                </a:lnTo>
              </a:path>
            </a:pathLst>
          </a:custGeom>
          <a:ln w="65715">
            <a:solidFill>
              <a:srgbClr val="EBB343"/>
            </a:solidFill>
          </a:ln>
        </p:spPr>
        <p:txBody>
          <a:bodyPr wrap="square" lIns="0" tIns="0" rIns="0" bIns="0" rtlCol="0"/>
          <a:lstStyle/>
          <a:p>
            <a:endParaRPr lang="fr-FR" noProof="0" dirty="0"/>
          </a:p>
        </p:txBody>
      </p:sp>
      <p:sp>
        <p:nvSpPr>
          <p:cNvPr id="4" name="TextBox 3">
            <a:extLst>
              <a:ext uri="{FF2B5EF4-FFF2-40B4-BE49-F238E27FC236}">
                <a16:creationId xmlns:a16="http://schemas.microsoft.com/office/drawing/2014/main" id="{F09A2380-37CF-9188-5F64-C668910BF0EA}"/>
              </a:ext>
            </a:extLst>
          </p:cNvPr>
          <p:cNvSpPr txBox="1"/>
          <p:nvPr/>
        </p:nvSpPr>
        <p:spPr>
          <a:xfrm>
            <a:off x="11884337" y="3907798"/>
            <a:ext cx="6470614" cy="1446550"/>
          </a:xfrm>
          <a:prstGeom prst="rect">
            <a:avLst/>
          </a:prstGeom>
          <a:noFill/>
        </p:spPr>
        <p:txBody>
          <a:bodyPr wrap="square" rtlCol="0">
            <a:spAutoFit/>
          </a:bodyPr>
          <a:lstStyle/>
          <a:p>
            <a:r>
              <a:rPr lang="fr-FR" sz="4400" b="1" noProof="0" dirty="0">
                <a:solidFill>
                  <a:schemeClr val="bg1"/>
                </a:solidFill>
                <a:latin typeface="Lato ExtraBold" panose="020F0502020204030204" pitchFamily="34" charset="0"/>
                <a:ea typeface="Lato ExtraBold" panose="020F0502020204030204" pitchFamily="34" charset="0"/>
                <a:cs typeface="Lato ExtraBold" panose="020F0502020204030204" pitchFamily="34" charset="0"/>
              </a:rPr>
              <a:t>Nexus climat -assainissement</a:t>
            </a:r>
            <a:endParaRPr lang="fr-FR" sz="4400" b="1" noProof="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A3FA84B7-65BB-74DF-50CF-17285C829586}"/>
              </a:ext>
            </a:extLst>
          </p:cNvPr>
          <p:cNvSpPr txBox="1"/>
          <p:nvPr/>
        </p:nvSpPr>
        <p:spPr>
          <a:xfrm>
            <a:off x="11884336" y="5300985"/>
            <a:ext cx="6186303" cy="1754326"/>
          </a:xfrm>
          <a:prstGeom prst="rect">
            <a:avLst/>
          </a:prstGeom>
          <a:noFill/>
        </p:spPr>
        <p:txBody>
          <a:bodyPr wrap="square" rtlCol="0">
            <a:spAutoFit/>
          </a:bodyPr>
          <a:lstStyle/>
          <a:p>
            <a:r>
              <a:rPr lang="fr-FR" sz="3600" noProof="0" dirty="0">
                <a:solidFill>
                  <a:schemeClr val="bg1"/>
                </a:solidFill>
                <a:latin typeface="Lato" panose="020F0502020204030203" pitchFamily="34" charset="0"/>
                <a:ea typeface="Lato" panose="020F0502020204030203" pitchFamily="34" charset="0"/>
                <a:cs typeface="Lato" panose="020F0502020204030203" pitchFamily="34" charset="0"/>
              </a:rPr>
              <a:t>Définition et interconnexions entre climat et assainissement.</a:t>
            </a:r>
          </a:p>
        </p:txBody>
      </p:sp>
      <p:sp>
        <p:nvSpPr>
          <p:cNvPr id="6" name="TextBox 5">
            <a:extLst>
              <a:ext uri="{FF2B5EF4-FFF2-40B4-BE49-F238E27FC236}">
                <a16:creationId xmlns:a16="http://schemas.microsoft.com/office/drawing/2014/main" id="{1E793339-F417-0971-124E-85E1143112CC}"/>
              </a:ext>
            </a:extLst>
          </p:cNvPr>
          <p:cNvSpPr txBox="1"/>
          <p:nvPr/>
        </p:nvSpPr>
        <p:spPr>
          <a:xfrm>
            <a:off x="11753428" y="8702675"/>
            <a:ext cx="6601523" cy="461665"/>
          </a:xfrm>
          <a:prstGeom prst="rect">
            <a:avLst/>
          </a:prstGeom>
          <a:noFill/>
        </p:spPr>
        <p:txBody>
          <a:bodyPr wrap="square" rtlCol="0">
            <a:spAutoFit/>
          </a:bodyPr>
          <a:lstStyle/>
          <a:p>
            <a:r>
              <a:rPr lang="fr-FR" sz="2400" b="1" noProof="0" dirty="0">
                <a:solidFill>
                  <a:schemeClr val="bg1"/>
                </a:solidFill>
                <a:latin typeface="Lato Black" panose="020F0502020204030203" pitchFamily="34" charset="0"/>
                <a:ea typeface="Lato Black" panose="020F0502020204030203" pitchFamily="34" charset="0"/>
                <a:cs typeface="Lato Black" panose="020F0502020204030203" pitchFamily="34" charset="0"/>
              </a:rPr>
              <a:t>UPM Umwelt-Projekt-Management GmbH</a:t>
            </a:r>
          </a:p>
        </p:txBody>
      </p:sp>
      <p:sp>
        <p:nvSpPr>
          <p:cNvPr id="7" name="TextBox 6">
            <a:extLst>
              <a:ext uri="{FF2B5EF4-FFF2-40B4-BE49-F238E27FC236}">
                <a16:creationId xmlns:a16="http://schemas.microsoft.com/office/drawing/2014/main" id="{957C64BD-F7D9-D1AA-D618-4AC1CAA7D1EA}"/>
              </a:ext>
            </a:extLst>
          </p:cNvPr>
          <p:cNvSpPr txBox="1"/>
          <p:nvPr/>
        </p:nvSpPr>
        <p:spPr>
          <a:xfrm>
            <a:off x="11753429" y="9164340"/>
            <a:ext cx="3724388" cy="461665"/>
          </a:xfrm>
          <a:prstGeom prst="rect">
            <a:avLst/>
          </a:prstGeom>
          <a:noFill/>
        </p:spPr>
        <p:txBody>
          <a:bodyPr wrap="square" rtlCol="0">
            <a:spAutoFit/>
          </a:bodyPr>
          <a:lstStyle/>
          <a:p>
            <a:r>
              <a:rPr lang="fr-FR" sz="2400" noProof="0" dirty="0">
                <a:solidFill>
                  <a:schemeClr val="bg1"/>
                </a:solidFill>
                <a:latin typeface="Lato Light" panose="020F0302020204030203" pitchFamily="34" charset="77"/>
                <a:ea typeface="Lato Thin" panose="020F0502020204030203" pitchFamily="34" charset="0"/>
                <a:cs typeface="Lato Thin" panose="020F0502020204030203" pitchFamily="34" charset="0"/>
              </a:rPr>
              <a:t>Juin 2025</a:t>
            </a:r>
          </a:p>
        </p:txBody>
      </p:sp>
      <p:pic>
        <p:nvPicPr>
          <p:cNvPr id="9" name="Graphic 68">
            <a:extLst>
              <a:ext uri="{FF2B5EF4-FFF2-40B4-BE49-F238E27FC236}">
                <a16:creationId xmlns:a16="http://schemas.microsoft.com/office/drawing/2014/main" id="{893B8E63-91FA-EE53-26C9-9D48BDEB6049}"/>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130560" y="538036"/>
            <a:ext cx="2515718" cy="1024924"/>
          </a:xfrm>
          <a:prstGeom prst="rect">
            <a:avLst/>
          </a:prstGeom>
        </p:spPr>
      </p:pic>
    </p:spTree>
    <p:extLst>
      <p:ext uri="{BB962C8B-B14F-4D97-AF65-F5344CB8AC3E}">
        <p14:creationId xmlns:p14="http://schemas.microsoft.com/office/powerpoint/2010/main" val="3062307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7B23D-7DBF-EF1D-1332-653855437F0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B33521A3-E57F-A63B-15ED-4533D0DA1426}"/>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3" name="TextBox 13">
            <a:extLst>
              <a:ext uri="{FF2B5EF4-FFF2-40B4-BE49-F238E27FC236}">
                <a16:creationId xmlns:a16="http://schemas.microsoft.com/office/drawing/2014/main" id="{9ACAEFF2-2D1C-B7EB-7124-397771B9236C}"/>
              </a:ext>
            </a:extLst>
          </p:cNvPr>
          <p:cNvSpPr txBox="1"/>
          <p:nvPr/>
        </p:nvSpPr>
        <p:spPr>
          <a:xfrm>
            <a:off x="1441485" y="1502539"/>
            <a:ext cx="18140589" cy="1569660"/>
          </a:xfrm>
          <a:prstGeom prst="rect">
            <a:avLst/>
          </a:prstGeom>
          <a:noFill/>
        </p:spPr>
        <p:txBody>
          <a:bodyPr wrap="square">
            <a:spAutoFit/>
          </a:bodyPr>
          <a:lstStyle/>
          <a:p>
            <a:r>
              <a:rPr lang="fr-FR" sz="4800" b="1" noProof="0" dirty="0">
                <a:latin typeface="Lato Black" panose="020F0502020204030203" pitchFamily="34" charset="77"/>
              </a:rPr>
              <a:t>Émissions de GES basées sur des solutions d'assainissement sélectionnées</a:t>
            </a:r>
          </a:p>
        </p:txBody>
      </p:sp>
      <p:pic>
        <p:nvPicPr>
          <p:cNvPr id="4" name="Grafik 3" descr="Une image qui comprend des graphiques, une police, un logo, une conception graphique.&#10;&#10;Le contenu généré par l'IA peut être bogué.">
            <a:extLst>
              <a:ext uri="{FF2B5EF4-FFF2-40B4-BE49-F238E27FC236}">
                <a16:creationId xmlns:a16="http://schemas.microsoft.com/office/drawing/2014/main" id="{97BB7614-9FFD-8B3B-1D4B-CA593F7DF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pic>
        <p:nvPicPr>
          <p:cNvPr id="5" name="Grafik 4" descr="Une image qui contient du texte, une capture d'écran, une police, un numéro.&#10;&#10;Le contenu généré par l'IA peut être bogué.">
            <a:extLst>
              <a:ext uri="{FF2B5EF4-FFF2-40B4-BE49-F238E27FC236}">
                <a16:creationId xmlns:a16="http://schemas.microsoft.com/office/drawing/2014/main" id="{7C4393C6-FB02-7A41-C390-8B45D998F7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9526" y="3072199"/>
            <a:ext cx="11833354" cy="7047244"/>
          </a:xfrm>
          <a:prstGeom prst="rect">
            <a:avLst/>
          </a:prstGeom>
        </p:spPr>
      </p:pic>
      <p:sp>
        <p:nvSpPr>
          <p:cNvPr id="6" name="TextBox 1">
            <a:extLst>
              <a:ext uri="{FF2B5EF4-FFF2-40B4-BE49-F238E27FC236}">
                <a16:creationId xmlns:a16="http://schemas.microsoft.com/office/drawing/2014/main" id="{0ADD8156-79B4-1CF1-99A5-70306DC32E62}"/>
              </a:ext>
            </a:extLst>
          </p:cNvPr>
          <p:cNvSpPr txBox="1"/>
          <p:nvPr/>
        </p:nvSpPr>
        <p:spPr>
          <a:xfrm>
            <a:off x="882282" y="10664021"/>
            <a:ext cx="15048598"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sp>
        <p:nvSpPr>
          <p:cNvPr id="7" name="Slide Number Placeholder 11">
            <a:extLst>
              <a:ext uri="{FF2B5EF4-FFF2-40B4-BE49-F238E27FC236}">
                <a16:creationId xmlns:a16="http://schemas.microsoft.com/office/drawing/2014/main" id="{CC971F7D-7454-7FDC-2C88-09DC3EBFEB32}"/>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10</a:t>
            </a:fld>
            <a:endParaRPr lang="fr-FR" noProof="0" dirty="0">
              <a:solidFill>
                <a:schemeClr val="tx1"/>
              </a:solidFill>
            </a:endParaRPr>
          </a:p>
        </p:txBody>
      </p:sp>
    </p:spTree>
    <p:extLst>
      <p:ext uri="{BB962C8B-B14F-4D97-AF65-F5344CB8AC3E}">
        <p14:creationId xmlns:p14="http://schemas.microsoft.com/office/powerpoint/2010/main" val="2620182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011956-EDA0-C16A-F234-F6C6195505B7}"/>
              </a:ext>
            </a:extLst>
          </p:cNvPr>
          <p:cNvSpPr txBox="1"/>
          <p:nvPr/>
        </p:nvSpPr>
        <p:spPr>
          <a:xfrm>
            <a:off x="882282" y="10664021"/>
            <a:ext cx="15048598"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pic>
        <p:nvPicPr>
          <p:cNvPr id="4" name="Grafik 3" descr="Une image qui contient du texte, une capture d'écran, un diagramme, une police.&#10;&#10;Le contenu généré par l'IA peut être bogué.">
            <a:extLst>
              <a:ext uri="{FF2B5EF4-FFF2-40B4-BE49-F238E27FC236}">
                <a16:creationId xmlns:a16="http://schemas.microsoft.com/office/drawing/2014/main" id="{A306E8FD-2EFF-114F-585C-910517BCB5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8569" y="2441691"/>
            <a:ext cx="12606962" cy="7846024"/>
          </a:xfrm>
          <a:prstGeom prst="rect">
            <a:avLst/>
          </a:prstGeom>
        </p:spPr>
      </p:pic>
      <p:pic>
        <p:nvPicPr>
          <p:cNvPr id="5" name="Grafik 4" descr="Une image qui comprend des graphiques, une police, un logo, une conception graphique.&#10;&#10;Le contenu généré par l'IA peut être bogué.">
            <a:extLst>
              <a:ext uri="{FF2B5EF4-FFF2-40B4-BE49-F238E27FC236}">
                <a16:creationId xmlns:a16="http://schemas.microsoft.com/office/drawing/2014/main" id="{EE468F82-DA7F-55DA-647B-DB0D928FD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6" name="object 2">
            <a:extLst>
              <a:ext uri="{FF2B5EF4-FFF2-40B4-BE49-F238E27FC236}">
                <a16:creationId xmlns:a16="http://schemas.microsoft.com/office/drawing/2014/main" id="{5AFC6444-4B2B-E037-736E-317730FF49AE}"/>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7" name="TextBox 13">
            <a:extLst>
              <a:ext uri="{FF2B5EF4-FFF2-40B4-BE49-F238E27FC236}">
                <a16:creationId xmlns:a16="http://schemas.microsoft.com/office/drawing/2014/main" id="{E83FDB9F-7C2B-02C7-A016-98E5B44C2F87}"/>
              </a:ext>
            </a:extLst>
          </p:cNvPr>
          <p:cNvSpPr txBox="1"/>
          <p:nvPr/>
        </p:nvSpPr>
        <p:spPr>
          <a:xfrm>
            <a:off x="1441485" y="1502539"/>
            <a:ext cx="16366723" cy="830997"/>
          </a:xfrm>
          <a:prstGeom prst="rect">
            <a:avLst/>
          </a:prstGeom>
          <a:noFill/>
        </p:spPr>
        <p:txBody>
          <a:bodyPr wrap="square">
            <a:spAutoFit/>
          </a:bodyPr>
          <a:lstStyle/>
          <a:p>
            <a:r>
              <a:rPr lang="fr-FR" sz="4800" b="1" noProof="0" dirty="0">
                <a:latin typeface="Lato Black" panose="020F0502020204030203" pitchFamily="34" charset="77"/>
              </a:rPr>
              <a:t>Les émissions de GES liées à l'assainissement en chiffres</a:t>
            </a:r>
          </a:p>
        </p:txBody>
      </p:sp>
      <p:sp>
        <p:nvSpPr>
          <p:cNvPr id="3" name="Slide Number Placeholder 11">
            <a:extLst>
              <a:ext uri="{FF2B5EF4-FFF2-40B4-BE49-F238E27FC236}">
                <a16:creationId xmlns:a16="http://schemas.microsoft.com/office/drawing/2014/main" id="{F1CE23B1-15DC-B1CC-D2BC-90B99D90D5C4}"/>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11</a:t>
            </a:fld>
            <a:endParaRPr lang="fr-FR" noProof="0" dirty="0">
              <a:solidFill>
                <a:schemeClr val="tx1"/>
              </a:solidFill>
            </a:endParaRPr>
          </a:p>
        </p:txBody>
      </p:sp>
    </p:spTree>
    <p:extLst>
      <p:ext uri="{BB962C8B-B14F-4D97-AF65-F5344CB8AC3E}">
        <p14:creationId xmlns:p14="http://schemas.microsoft.com/office/powerpoint/2010/main" val="3481665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78409-5DE2-41D6-33C6-515AC148B9E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CDC43F3-D421-0F8E-566F-AD3D761419F9}"/>
              </a:ext>
            </a:extLst>
          </p:cNvPr>
          <p:cNvSpPr txBox="1"/>
          <p:nvPr/>
        </p:nvSpPr>
        <p:spPr>
          <a:xfrm>
            <a:off x="450850" y="560973"/>
            <a:ext cx="10058400" cy="5093702"/>
          </a:xfrm>
          <a:prstGeom prst="rect">
            <a:avLst/>
          </a:prstGeom>
          <a:noFill/>
        </p:spPr>
        <p:txBody>
          <a:bodyPr wrap="square">
            <a:spAutoFit/>
          </a:bodyPr>
          <a:lstStyle/>
          <a:p>
            <a:r>
              <a:rPr lang="fr-FR" sz="32500" noProof="0" dirty="0">
                <a:solidFill>
                  <a:schemeClr val="bg1"/>
                </a:solidFill>
                <a:latin typeface="Lato Light" panose="020F0302020204030203" pitchFamily="34" charset="77"/>
              </a:rPr>
              <a:t>03</a:t>
            </a:r>
          </a:p>
        </p:txBody>
      </p:sp>
      <p:sp>
        <p:nvSpPr>
          <p:cNvPr id="4" name="TextBox 3">
            <a:extLst>
              <a:ext uri="{FF2B5EF4-FFF2-40B4-BE49-F238E27FC236}">
                <a16:creationId xmlns:a16="http://schemas.microsoft.com/office/drawing/2014/main" id="{07FC3E30-A13E-F7C6-8226-CB78132E0122}"/>
              </a:ext>
            </a:extLst>
          </p:cNvPr>
          <p:cNvSpPr txBox="1"/>
          <p:nvPr/>
        </p:nvSpPr>
        <p:spPr>
          <a:xfrm>
            <a:off x="6789686" y="1580049"/>
            <a:ext cx="11963400" cy="2308324"/>
          </a:xfrm>
          <a:prstGeom prst="rect">
            <a:avLst/>
          </a:prstGeom>
          <a:noFill/>
        </p:spPr>
        <p:txBody>
          <a:bodyPr wrap="square" rtlCol="0">
            <a:spAutoFit/>
          </a:bodyPr>
          <a:lstStyle/>
          <a:p>
            <a:r>
              <a:rPr lang="fr-FR" sz="7200" b="1" noProof="0" dirty="0">
                <a:solidFill>
                  <a:schemeClr val="bg1"/>
                </a:solidFill>
                <a:latin typeface="Lato" panose="020F0502020204030203" pitchFamily="34" charset="0"/>
                <a:ea typeface="Lato" panose="020F0502020204030203" pitchFamily="34" charset="0"/>
                <a:cs typeface="Lato" panose="020F0502020204030203" pitchFamily="34" charset="0"/>
              </a:rPr>
              <a:t>QUEL EST L'IMPACT DU CLIMAT SUR L'ASSAINISSEMENT ?</a:t>
            </a:r>
          </a:p>
        </p:txBody>
      </p:sp>
      <p:pic>
        <p:nvPicPr>
          <p:cNvPr id="5" name="Graphic 68">
            <a:extLst>
              <a:ext uri="{FF2B5EF4-FFF2-40B4-BE49-F238E27FC236}">
                <a16:creationId xmlns:a16="http://schemas.microsoft.com/office/drawing/2014/main" id="{CD59B14C-EC1C-4645-E7AD-4ADAD4E3068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pic>
        <p:nvPicPr>
          <p:cNvPr id="15" name="Bildplatzhalter 14" descr="Une image qui contient l'extérieur, le ciel, l'eau, le barrage d'eau.&#10;&#10;Le contenu généré par l'IA peut être bogué.">
            <a:extLst>
              <a:ext uri="{FF2B5EF4-FFF2-40B4-BE49-F238E27FC236}">
                <a16:creationId xmlns:a16="http://schemas.microsoft.com/office/drawing/2014/main" id="{531B57C3-A3A1-CDF4-992A-6F5826C7B411}"/>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26689" b="26689"/>
          <a:stretch>
            <a:fillRect/>
          </a:stretch>
        </p:blipFill>
        <p:spPr/>
      </p:pic>
    </p:spTree>
    <p:extLst>
      <p:ext uri="{BB962C8B-B14F-4D97-AF65-F5344CB8AC3E}">
        <p14:creationId xmlns:p14="http://schemas.microsoft.com/office/powerpoint/2010/main" val="1346579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2EEB2-2BD9-268F-E1E5-FAEFB30488A4}"/>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08C5770-1AC6-8E72-BE95-700D088E61DE}"/>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4" name="TextBox 3">
            <a:extLst>
              <a:ext uri="{FF2B5EF4-FFF2-40B4-BE49-F238E27FC236}">
                <a16:creationId xmlns:a16="http://schemas.microsoft.com/office/drawing/2014/main" id="{2DD58621-41B0-C409-8EEA-9D1DAB0E252D}"/>
              </a:ext>
            </a:extLst>
          </p:cNvPr>
          <p:cNvSpPr txBox="1"/>
          <p:nvPr/>
        </p:nvSpPr>
        <p:spPr>
          <a:xfrm>
            <a:off x="882282" y="10664021"/>
            <a:ext cx="15881718"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sp>
        <p:nvSpPr>
          <p:cNvPr id="5" name="TextBox 4">
            <a:extLst>
              <a:ext uri="{FF2B5EF4-FFF2-40B4-BE49-F238E27FC236}">
                <a16:creationId xmlns:a16="http://schemas.microsoft.com/office/drawing/2014/main" id="{7AF87FEC-7E0F-5C3A-D204-E6F212F4561E}"/>
              </a:ext>
            </a:extLst>
          </p:cNvPr>
          <p:cNvSpPr txBox="1"/>
          <p:nvPr/>
        </p:nvSpPr>
        <p:spPr>
          <a:xfrm>
            <a:off x="1461770" y="1382154"/>
            <a:ext cx="10661403" cy="1938992"/>
          </a:xfrm>
          <a:prstGeom prst="rect">
            <a:avLst/>
          </a:prstGeom>
          <a:noFill/>
        </p:spPr>
        <p:txBody>
          <a:bodyPr wrap="square">
            <a:spAutoFit/>
          </a:bodyPr>
          <a:lstStyle/>
          <a:p>
            <a:r>
              <a:rPr lang="fr-FR" sz="6000" b="1" noProof="0" dirty="0">
                <a:latin typeface="Lato Black" panose="020F0502020204030203" pitchFamily="34" charset="77"/>
              </a:rPr>
              <a:t>Les impacts du changement climatique sur l'assainissement</a:t>
            </a:r>
          </a:p>
        </p:txBody>
      </p:sp>
      <p:sp>
        <p:nvSpPr>
          <p:cNvPr id="7" name="TextBox 6">
            <a:extLst>
              <a:ext uri="{FF2B5EF4-FFF2-40B4-BE49-F238E27FC236}">
                <a16:creationId xmlns:a16="http://schemas.microsoft.com/office/drawing/2014/main" id="{08613F0C-AA7E-9602-48EC-0785167B6DB4}"/>
              </a:ext>
            </a:extLst>
          </p:cNvPr>
          <p:cNvSpPr txBox="1"/>
          <p:nvPr/>
        </p:nvSpPr>
        <p:spPr>
          <a:xfrm>
            <a:off x="1162150" y="4133691"/>
            <a:ext cx="9711143" cy="4216667"/>
          </a:xfrm>
          <a:prstGeom prst="rect">
            <a:avLst/>
          </a:prstGeom>
          <a:noFill/>
        </p:spPr>
        <p:txBody>
          <a:bodyPr wrap="square" rtlCol="0">
            <a:spAutoFit/>
          </a:bodyPr>
          <a:lstStyle/>
          <a:p>
            <a:pPr marL="342900" indent="-342900">
              <a:lnSpc>
                <a:spcPts val="3000"/>
              </a:lnSpc>
              <a:spcAft>
                <a:spcPts val="600"/>
              </a:spcAft>
              <a:buFont typeface="Arial" panose="020B0604020202020204" pitchFamily="34" charset="0"/>
              <a:buChar char="•"/>
            </a:pPr>
            <a:r>
              <a:rPr lang="fr-FR" sz="2400" noProof="0" dirty="0">
                <a:latin typeface="Lato" panose="020F0502020204030203" pitchFamily="34" charset="0"/>
                <a:ea typeface="Lato" panose="020F0502020204030203" pitchFamily="34" charset="0"/>
                <a:cs typeface="Lato" panose="020F0502020204030203" pitchFamily="34" charset="0"/>
              </a:rPr>
              <a:t>Le climat est l'un des principaux facteurs de pression pour l'assainissement.</a:t>
            </a:r>
          </a:p>
          <a:p>
            <a:pPr marL="342900" indent="-342900">
              <a:lnSpc>
                <a:spcPts val="3000"/>
              </a:lnSpc>
              <a:spcAft>
                <a:spcPts val="600"/>
              </a:spcAft>
              <a:buFont typeface="Arial" panose="020B0604020202020204" pitchFamily="34" charset="0"/>
              <a:buChar char="•"/>
            </a:pPr>
            <a:r>
              <a:rPr lang="fr-FR" sz="2400" noProof="0" dirty="0">
                <a:latin typeface="Lato" panose="020F0502020204030203" pitchFamily="34" charset="0"/>
                <a:ea typeface="Lato" panose="020F0502020204030203" pitchFamily="34" charset="0"/>
                <a:cs typeface="Lato" panose="020F0502020204030203" pitchFamily="34" charset="0"/>
              </a:rPr>
              <a:t>Le changement et la variabilité climatiques créent des risques, </a:t>
            </a:r>
            <a:r>
              <a:rPr lang="fr-FR" sz="2400" noProof="0" dirty="0"/>
              <a:t>accentuent</a:t>
            </a:r>
            <a:r>
              <a:rPr lang="fr-FR" sz="2400" noProof="0" dirty="0">
                <a:latin typeface="Lato" panose="020F0502020204030203" pitchFamily="34" charset="0"/>
                <a:ea typeface="Lato" panose="020F0502020204030203" pitchFamily="34" charset="0"/>
                <a:cs typeface="Lato" panose="020F0502020204030203" pitchFamily="34" charset="0"/>
              </a:rPr>
              <a:t> les incertitudes et augmentent les inégalités d'accès à l'assainissement.</a:t>
            </a:r>
          </a:p>
          <a:p>
            <a:pPr marL="342900" indent="-342900">
              <a:lnSpc>
                <a:spcPts val="3000"/>
              </a:lnSpc>
              <a:spcAft>
                <a:spcPts val="600"/>
              </a:spcAft>
              <a:buFont typeface="Arial" panose="020B0604020202020204" pitchFamily="34" charset="0"/>
              <a:buChar char="•"/>
            </a:pPr>
            <a:r>
              <a:rPr lang="fr-FR" sz="2400" noProof="0" dirty="0">
                <a:latin typeface="Lato" panose="020F0502020204030203" pitchFamily="34" charset="0"/>
                <a:ea typeface="Lato" panose="020F0502020204030203" pitchFamily="34" charset="0"/>
                <a:cs typeface="Lato" panose="020F0502020204030203" pitchFamily="34" charset="0"/>
              </a:rPr>
              <a:t>Les impacts sont directs,</a:t>
            </a:r>
            <a:r>
              <a:rPr lang="fr-FR" sz="2400" noProof="0" dirty="0"/>
              <a:t> à travers</a:t>
            </a:r>
            <a:r>
              <a:rPr lang="fr-FR" sz="2400" noProof="0" dirty="0">
                <a:latin typeface="Lato" panose="020F0502020204030203" pitchFamily="34" charset="0"/>
                <a:ea typeface="Lato" panose="020F0502020204030203" pitchFamily="34" charset="0"/>
                <a:cs typeface="Lato" panose="020F0502020204030203" pitchFamily="34" charset="0"/>
              </a:rPr>
              <a:t> les dommages aux infrastructures.</a:t>
            </a:r>
          </a:p>
          <a:p>
            <a:pPr marL="342900" indent="-342900">
              <a:lnSpc>
                <a:spcPts val="3000"/>
              </a:lnSpc>
              <a:spcAft>
                <a:spcPts val="600"/>
              </a:spcAft>
              <a:buFont typeface="Arial" panose="020B0604020202020204" pitchFamily="34" charset="0"/>
              <a:buChar char="•"/>
            </a:pPr>
            <a:r>
              <a:rPr lang="fr-FR" sz="2400" noProof="0" dirty="0">
                <a:latin typeface="Lato" panose="020F0502020204030203" pitchFamily="34" charset="0"/>
                <a:ea typeface="Lato" panose="020F0502020204030203" pitchFamily="34" charset="0"/>
                <a:cs typeface="Lato" panose="020F0502020204030203" pitchFamily="34" charset="0"/>
              </a:rPr>
              <a:t>Ils sont également indirects, en influençant la santé, les migrations et la disponibilité des ressources.</a:t>
            </a:r>
          </a:p>
          <a:p>
            <a:pPr marL="342900" indent="-342900">
              <a:lnSpc>
                <a:spcPts val="3000"/>
              </a:lnSpc>
              <a:buFont typeface="Arial" panose="020B0604020202020204" pitchFamily="34" charset="0"/>
              <a:buChar char="•"/>
            </a:pPr>
            <a:endParaRPr lang="fr-FR" sz="2400" noProof="0" dirty="0">
              <a:latin typeface="Lato" panose="020F0502020204030203" pitchFamily="34" charset="0"/>
              <a:ea typeface="Lato" panose="020F0502020204030203" pitchFamily="34" charset="0"/>
              <a:cs typeface="Lato" panose="020F0502020204030203" pitchFamily="34" charset="0"/>
            </a:endParaRPr>
          </a:p>
          <a:p>
            <a:pPr>
              <a:lnSpc>
                <a:spcPts val="3000"/>
              </a:lnSpc>
            </a:pPr>
            <a:endParaRPr lang="fr-FR" sz="2400" noProof="0" dirty="0">
              <a:latin typeface="Lato" panose="020F0502020204030203" pitchFamily="34" charset="0"/>
              <a:ea typeface="Lato" panose="020F0502020204030203" pitchFamily="34" charset="0"/>
              <a:cs typeface="Lato" panose="020F0502020204030203" pitchFamily="34" charset="0"/>
            </a:endParaRPr>
          </a:p>
        </p:txBody>
      </p:sp>
      <p:pic>
        <p:nvPicPr>
          <p:cNvPr id="3" name="Graphic 68">
            <a:extLst>
              <a:ext uri="{FF2B5EF4-FFF2-40B4-BE49-F238E27FC236}">
                <a16:creationId xmlns:a16="http://schemas.microsoft.com/office/drawing/2014/main" id="{E225809B-8916-7555-CA37-E4EC4FC209A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pic>
        <p:nvPicPr>
          <p:cNvPr id="12" name="Grafik 11" descr="Une image qui inclut le vêtement, le terrain, le bâtiment, la personne.&#10;&#10;Le contenu généré par l'IA peut être bogué.">
            <a:extLst>
              <a:ext uri="{FF2B5EF4-FFF2-40B4-BE49-F238E27FC236}">
                <a16:creationId xmlns:a16="http://schemas.microsoft.com/office/drawing/2014/main" id="{21186E21-0C97-634E-CBF4-E70072F7A5A3}"/>
              </a:ext>
            </a:extLst>
          </p:cNvPr>
          <p:cNvPicPr>
            <a:picLocks noChangeAspect="1"/>
          </p:cNvPicPr>
          <p:nvPr/>
        </p:nvPicPr>
        <p:blipFill>
          <a:blip r:embed="rId4">
            <a:extLst>
              <a:ext uri="{28A0092B-C50C-407E-A947-70E740481C1C}">
                <a14:useLocalDpi xmlns:a14="http://schemas.microsoft.com/office/drawing/2010/main" val="0"/>
              </a:ext>
            </a:extLst>
          </a:blip>
          <a:srcRect l="24106" r="23924"/>
          <a:stretch/>
        </p:blipFill>
        <p:spPr>
          <a:xfrm>
            <a:off x="12339133" y="1669573"/>
            <a:ext cx="6106183" cy="7697948"/>
          </a:xfrm>
          <a:prstGeom prst="roundRect">
            <a:avLst/>
          </a:prstGeom>
        </p:spPr>
      </p:pic>
      <p:sp>
        <p:nvSpPr>
          <p:cNvPr id="6" name="Slide Number Placeholder 11">
            <a:extLst>
              <a:ext uri="{FF2B5EF4-FFF2-40B4-BE49-F238E27FC236}">
                <a16:creationId xmlns:a16="http://schemas.microsoft.com/office/drawing/2014/main" id="{E33A4292-4E3C-6BC4-EB7B-C5277727FE2D}"/>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13</a:t>
            </a:fld>
            <a:endParaRPr lang="fr-FR" noProof="0" dirty="0">
              <a:solidFill>
                <a:schemeClr val="tx1"/>
              </a:solidFill>
            </a:endParaRPr>
          </a:p>
        </p:txBody>
      </p:sp>
    </p:spTree>
    <p:extLst>
      <p:ext uri="{BB962C8B-B14F-4D97-AF65-F5344CB8AC3E}">
        <p14:creationId xmlns:p14="http://schemas.microsoft.com/office/powerpoint/2010/main" val="717836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fik 24" descr="Une image qui contient des nuages, des éclairs, du ciel, des orages.&#10;&#10;Le contenu généré par l'IA peut être bogué.">
            <a:extLst>
              <a:ext uri="{FF2B5EF4-FFF2-40B4-BE49-F238E27FC236}">
                <a16:creationId xmlns:a16="http://schemas.microsoft.com/office/drawing/2014/main" id="{85B0472C-3B87-E46A-44F2-63D5A7CCEB60}"/>
              </a:ext>
            </a:extLst>
          </p:cNvPr>
          <p:cNvPicPr>
            <a:picLocks noChangeAspect="1"/>
          </p:cNvPicPr>
          <p:nvPr/>
        </p:nvPicPr>
        <p:blipFill>
          <a:blip r:embed="rId3">
            <a:extLst>
              <a:ext uri="{28A0092B-C50C-407E-A947-70E740481C1C}">
                <a14:useLocalDpi xmlns:a14="http://schemas.microsoft.com/office/drawing/2010/main" val="0"/>
              </a:ext>
            </a:extLst>
          </a:blip>
          <a:srcRect l="12968" r="18791"/>
          <a:stretch/>
        </p:blipFill>
        <p:spPr>
          <a:xfrm>
            <a:off x="14884744" y="3058229"/>
            <a:ext cx="4664180" cy="3844302"/>
          </a:xfrm>
          <a:prstGeom prst="rect">
            <a:avLst/>
          </a:prstGeom>
        </p:spPr>
      </p:pic>
      <p:pic>
        <p:nvPicPr>
          <p:cNvPr id="23" name="Grafik 22" descr="Une image qui contient le terrain, le monochrome, le noir, l'eau.&#10;&#10;Le contenu généré par l'IA peut être bogué.">
            <a:extLst>
              <a:ext uri="{FF2B5EF4-FFF2-40B4-BE49-F238E27FC236}">
                <a16:creationId xmlns:a16="http://schemas.microsoft.com/office/drawing/2014/main" id="{BADB2D8F-3FE7-F094-2E2B-B03B45E1920F}"/>
              </a:ext>
            </a:extLst>
          </p:cNvPr>
          <p:cNvPicPr>
            <a:picLocks noChangeAspect="1"/>
          </p:cNvPicPr>
          <p:nvPr/>
        </p:nvPicPr>
        <p:blipFill>
          <a:blip r:embed="rId4">
            <a:extLst>
              <a:ext uri="{28A0092B-C50C-407E-A947-70E740481C1C}">
                <a14:useLocalDpi xmlns:a14="http://schemas.microsoft.com/office/drawing/2010/main" val="0"/>
              </a:ext>
            </a:extLst>
          </a:blip>
          <a:srcRect r="35207"/>
          <a:stretch/>
        </p:blipFill>
        <p:spPr>
          <a:xfrm>
            <a:off x="10136306" y="3058229"/>
            <a:ext cx="4664181" cy="3847017"/>
          </a:xfrm>
          <a:prstGeom prst="rect">
            <a:avLst/>
          </a:prstGeom>
        </p:spPr>
      </p:pic>
      <p:pic>
        <p:nvPicPr>
          <p:cNvPr id="21" name="Grafik 20" descr="Une image qui contient l'espace, la terre, l'espace, la planète.&#10;&#10;Le contenu généré par l'IA peut être bogué.">
            <a:extLst>
              <a:ext uri="{FF2B5EF4-FFF2-40B4-BE49-F238E27FC236}">
                <a16:creationId xmlns:a16="http://schemas.microsoft.com/office/drawing/2014/main" id="{A37759A3-328C-2F0A-0CD2-5ADF02F5E679}"/>
              </a:ext>
            </a:extLst>
          </p:cNvPr>
          <p:cNvPicPr>
            <a:picLocks noChangeAspect="1"/>
          </p:cNvPicPr>
          <p:nvPr/>
        </p:nvPicPr>
        <p:blipFill>
          <a:blip r:embed="rId5">
            <a:extLst>
              <a:ext uri="{28A0092B-C50C-407E-A947-70E740481C1C}">
                <a14:useLocalDpi xmlns:a14="http://schemas.microsoft.com/office/drawing/2010/main" val="0"/>
              </a:ext>
            </a:extLst>
          </a:blip>
          <a:srcRect t="25645" r="8928"/>
          <a:stretch/>
        </p:blipFill>
        <p:spPr>
          <a:xfrm>
            <a:off x="5387869" y="3059159"/>
            <a:ext cx="4664180" cy="3860482"/>
          </a:xfrm>
          <a:prstGeom prst="rect">
            <a:avLst/>
          </a:prstGeom>
        </p:spPr>
      </p:pic>
      <p:pic>
        <p:nvPicPr>
          <p:cNvPr id="19" name="Grafik 18" descr="Une image qui contient le terrain, la sécheresse, l'extérieur.&#10;&#10;Le contenu généré par l'IA peut être bogué.">
            <a:extLst>
              <a:ext uri="{FF2B5EF4-FFF2-40B4-BE49-F238E27FC236}">
                <a16:creationId xmlns:a16="http://schemas.microsoft.com/office/drawing/2014/main" id="{1ECD0A81-F5D5-29D5-D202-B7C5D8B17D80}"/>
              </a:ext>
            </a:extLst>
          </p:cNvPr>
          <p:cNvPicPr>
            <a:picLocks noChangeAspect="1"/>
          </p:cNvPicPr>
          <p:nvPr/>
        </p:nvPicPr>
        <p:blipFill>
          <a:blip r:embed="rId6">
            <a:extLst>
              <a:ext uri="{28A0092B-C50C-407E-A947-70E740481C1C}">
                <a14:useLocalDpi xmlns:a14="http://schemas.microsoft.com/office/drawing/2010/main" val="0"/>
              </a:ext>
            </a:extLst>
          </a:blip>
          <a:srcRect r="42370"/>
          <a:stretch/>
        </p:blipFill>
        <p:spPr>
          <a:xfrm>
            <a:off x="675995" y="3073936"/>
            <a:ext cx="4627617" cy="3860481"/>
          </a:xfrm>
          <a:prstGeom prst="rect">
            <a:avLst/>
          </a:prstGeom>
        </p:spPr>
      </p:pic>
      <p:sp>
        <p:nvSpPr>
          <p:cNvPr id="2" name="TextBox 1">
            <a:extLst>
              <a:ext uri="{FF2B5EF4-FFF2-40B4-BE49-F238E27FC236}">
                <a16:creationId xmlns:a16="http://schemas.microsoft.com/office/drawing/2014/main" id="{684C8B1E-921B-2A90-2A0A-DFA007692DCD}"/>
              </a:ext>
            </a:extLst>
          </p:cNvPr>
          <p:cNvSpPr txBox="1"/>
          <p:nvPr/>
        </p:nvSpPr>
        <p:spPr>
          <a:xfrm>
            <a:off x="882282" y="10664021"/>
            <a:ext cx="16501150"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pic>
        <p:nvPicPr>
          <p:cNvPr id="3" name="Grafik 2" descr="Une image qui comprend des graphiques, une police, un logo, une conception graphique.&#10;&#10;Le contenu généré par l'IA peut être bogué.">
            <a:extLst>
              <a:ext uri="{FF2B5EF4-FFF2-40B4-BE49-F238E27FC236}">
                <a16:creationId xmlns:a16="http://schemas.microsoft.com/office/drawing/2014/main" id="{4D36C19F-D4AD-BF56-2EC8-EC34CED1F8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4" name="object 2">
            <a:extLst>
              <a:ext uri="{FF2B5EF4-FFF2-40B4-BE49-F238E27FC236}">
                <a16:creationId xmlns:a16="http://schemas.microsoft.com/office/drawing/2014/main" id="{3B0C54E9-9CE3-9DB1-3715-6B92E0EBE517}"/>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5" name="TextBox 13">
            <a:extLst>
              <a:ext uri="{FF2B5EF4-FFF2-40B4-BE49-F238E27FC236}">
                <a16:creationId xmlns:a16="http://schemas.microsoft.com/office/drawing/2014/main" id="{CBBEDC49-76C6-690A-9C62-6ACD600D39F6}"/>
              </a:ext>
            </a:extLst>
          </p:cNvPr>
          <p:cNvSpPr txBox="1"/>
          <p:nvPr/>
        </p:nvSpPr>
        <p:spPr>
          <a:xfrm>
            <a:off x="1441485" y="1502539"/>
            <a:ext cx="16366723" cy="830997"/>
          </a:xfrm>
          <a:prstGeom prst="rect">
            <a:avLst/>
          </a:prstGeom>
          <a:noFill/>
        </p:spPr>
        <p:txBody>
          <a:bodyPr wrap="square">
            <a:spAutoFit/>
          </a:bodyPr>
          <a:lstStyle/>
          <a:p>
            <a:r>
              <a:rPr lang="fr-FR" sz="4800" b="1" noProof="0" dirty="0">
                <a:latin typeface="Lato Black" panose="020F0502020204030203" pitchFamily="34" charset="77"/>
              </a:rPr>
              <a:t>Les différents types d'aléas climatiques</a:t>
            </a:r>
          </a:p>
        </p:txBody>
      </p:sp>
      <p:sp>
        <p:nvSpPr>
          <p:cNvPr id="6" name="Title 33">
            <a:extLst>
              <a:ext uri="{FF2B5EF4-FFF2-40B4-BE49-F238E27FC236}">
                <a16:creationId xmlns:a16="http://schemas.microsoft.com/office/drawing/2014/main" id="{FA22CEF1-0963-03B0-1395-CBC4FA4109B6}"/>
              </a:ext>
            </a:extLst>
          </p:cNvPr>
          <p:cNvSpPr txBox="1">
            <a:spLocks/>
          </p:cNvSpPr>
          <p:nvPr/>
        </p:nvSpPr>
        <p:spPr>
          <a:xfrm>
            <a:off x="5938177" y="7852994"/>
            <a:ext cx="3490451" cy="2534618"/>
          </a:xfrm>
          <a:prstGeom prst="rect">
            <a:avLst/>
          </a:prstGeom>
        </p:spPr>
        <p:txBody>
          <a:bodyPr anchor="t"/>
          <a:lstStyle>
            <a:lvl1pPr algn="ctr" defTabSz="457200" rtl="0" eaLnBrk="1" latinLnBrk="0" hangingPunct="1">
              <a:spcBef>
                <a:spcPct val="0"/>
              </a:spcBef>
              <a:buNone/>
              <a:defRPr sz="3600" b="1" kern="1200">
                <a:solidFill>
                  <a:schemeClr val="tx1"/>
                </a:solidFill>
                <a:latin typeface="+mj-lt"/>
                <a:ea typeface="+mj-ea"/>
                <a:cs typeface="+mj-cs"/>
              </a:defRPr>
            </a:lvl1pPr>
          </a:lstStyle>
          <a:p>
            <a:pPr marL="342900" indent="-342900" algn="l">
              <a:buFont typeface="Arial" panose="020B0604020202020204" pitchFamily="34" charset="0"/>
              <a:buChar char="•"/>
            </a:pPr>
            <a:r>
              <a:rPr lang="fr-FR" sz="2000" b="0" kern="0" noProof="0" dirty="0">
                <a:solidFill>
                  <a:srgbClr val="004A80"/>
                </a:solidFill>
                <a:latin typeface="Titillium Web SemiBold" pitchFamily="2" charset="77"/>
              </a:rPr>
              <a:t>Événements qui se produisent de manière aiguë dans un court laps de temps.</a:t>
            </a:r>
          </a:p>
          <a:p>
            <a:pPr marL="342900" indent="-342900" algn="l">
              <a:buFont typeface="Arial" panose="020B0604020202020204" pitchFamily="34" charset="0"/>
              <a:buChar char="•"/>
            </a:pPr>
            <a:r>
              <a:rPr lang="fr-FR" sz="2000" b="0" kern="0" noProof="0" dirty="0">
                <a:solidFill>
                  <a:srgbClr val="004A80"/>
                </a:solidFill>
                <a:latin typeface="Titillium Web SemiBold" pitchFamily="2" charset="77"/>
              </a:rPr>
              <a:t>Par exemple, les cyclones, les inondations, les ouragans, les ondes de tempête.</a:t>
            </a:r>
            <a:endParaRPr lang="fr-FR" sz="2000" b="0" noProof="0" dirty="0">
              <a:solidFill>
                <a:srgbClr val="004A80"/>
              </a:solidFill>
              <a:latin typeface="Titillium Web SemiBold" pitchFamily="2" charset="77"/>
            </a:endParaRPr>
          </a:p>
        </p:txBody>
      </p:sp>
      <p:sp>
        <p:nvSpPr>
          <p:cNvPr id="8" name="Oval 7">
            <a:extLst>
              <a:ext uri="{FF2B5EF4-FFF2-40B4-BE49-F238E27FC236}">
                <a16:creationId xmlns:a16="http://schemas.microsoft.com/office/drawing/2014/main" id="{43E39DF7-E93F-50E6-D0E7-049FD41117CC}"/>
              </a:ext>
            </a:extLst>
          </p:cNvPr>
          <p:cNvSpPr/>
          <p:nvPr/>
        </p:nvSpPr>
        <p:spPr>
          <a:xfrm>
            <a:off x="5938177" y="6182198"/>
            <a:ext cx="3490451" cy="1446097"/>
          </a:xfrm>
          <a:prstGeom prst="ellipse">
            <a:avLst/>
          </a:prstGeom>
          <a:solidFill>
            <a:srgbClr val="FFFFFF"/>
          </a:solidFill>
          <a:ln>
            <a:noFill/>
          </a:ln>
          <a:effectLst>
            <a:outerShdw blurRad="152400" rotWithShape="0">
              <a:schemeClr val="bg1">
                <a:lumMod val="75000"/>
                <a:alpha val="8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noProof="0" dirty="0">
                <a:solidFill>
                  <a:srgbClr val="004A80"/>
                </a:solidFill>
              </a:rPr>
              <a:t>Événements extrêmes</a:t>
            </a:r>
            <a:endParaRPr lang="fr-FR" sz="2400" noProof="0" dirty="0">
              <a:solidFill>
                <a:srgbClr val="004A80"/>
              </a:solidFill>
            </a:endParaRPr>
          </a:p>
        </p:txBody>
      </p:sp>
      <p:sp>
        <p:nvSpPr>
          <p:cNvPr id="12" name="Title 33">
            <a:extLst>
              <a:ext uri="{FF2B5EF4-FFF2-40B4-BE49-F238E27FC236}">
                <a16:creationId xmlns:a16="http://schemas.microsoft.com/office/drawing/2014/main" id="{BE925843-73D5-BBA3-710A-A989E38C7495}"/>
              </a:ext>
            </a:extLst>
          </p:cNvPr>
          <p:cNvSpPr txBox="1">
            <a:spLocks/>
          </p:cNvSpPr>
          <p:nvPr/>
        </p:nvSpPr>
        <p:spPr>
          <a:xfrm>
            <a:off x="1225093" y="7845246"/>
            <a:ext cx="3490451" cy="2685102"/>
          </a:xfrm>
          <a:prstGeom prst="rect">
            <a:avLst/>
          </a:prstGeom>
        </p:spPr>
        <p:txBody>
          <a:bodyPr anchor="t"/>
          <a:lstStyle>
            <a:lvl1pPr algn="ctr" defTabSz="457200" rtl="0" eaLnBrk="1" latinLnBrk="0" hangingPunct="1">
              <a:spcBef>
                <a:spcPct val="0"/>
              </a:spcBef>
              <a:buNone/>
              <a:defRPr sz="3600" b="1" kern="1200">
                <a:solidFill>
                  <a:schemeClr val="tx1"/>
                </a:solidFill>
                <a:latin typeface="+mj-lt"/>
                <a:ea typeface="+mj-ea"/>
                <a:cs typeface="+mj-cs"/>
              </a:defRPr>
            </a:lvl1pPr>
          </a:lstStyle>
          <a:p>
            <a:pPr marL="342900" indent="-342900" algn="l">
              <a:buFont typeface="Arial" panose="020B0604020202020204" pitchFamily="34" charset="0"/>
              <a:buChar char="•"/>
            </a:pPr>
            <a:r>
              <a:rPr lang="fr-FR" sz="2000" b="0" kern="0" noProof="0" dirty="0">
                <a:solidFill>
                  <a:srgbClr val="004A80"/>
                </a:solidFill>
                <a:latin typeface="Titillium Web SemiBold" pitchFamily="2" charset="77"/>
              </a:rPr>
              <a:t>Des événements qui émergent progressivement sur de longues périodes.</a:t>
            </a:r>
          </a:p>
          <a:p>
            <a:pPr marL="342900" indent="-342900" algn="l">
              <a:buFont typeface="Arial" panose="020B0604020202020204" pitchFamily="34" charset="0"/>
              <a:buChar char="•"/>
            </a:pPr>
            <a:r>
              <a:rPr lang="fr-FR" sz="2000" b="0" kern="0" noProof="0" dirty="0">
                <a:solidFill>
                  <a:srgbClr val="004A80"/>
                </a:solidFill>
                <a:latin typeface="Titillium Web SemiBold" pitchFamily="2" charset="77"/>
              </a:rPr>
              <a:t>Par exemple, les sécheresses, l'élévation du niveau de la mer, la salinisation.</a:t>
            </a:r>
            <a:endParaRPr lang="fr-FR" sz="2000" b="0" noProof="0" dirty="0">
              <a:solidFill>
                <a:srgbClr val="004A80"/>
              </a:solidFill>
              <a:latin typeface="Titillium Web SemiBold" pitchFamily="2" charset="77"/>
            </a:endParaRPr>
          </a:p>
        </p:txBody>
      </p:sp>
      <p:sp>
        <p:nvSpPr>
          <p:cNvPr id="13" name="Oval 12">
            <a:extLst>
              <a:ext uri="{FF2B5EF4-FFF2-40B4-BE49-F238E27FC236}">
                <a16:creationId xmlns:a16="http://schemas.microsoft.com/office/drawing/2014/main" id="{7F082DB5-3AE2-046C-EC34-91C29CAF2ED7}"/>
              </a:ext>
            </a:extLst>
          </p:cNvPr>
          <p:cNvSpPr/>
          <p:nvPr/>
        </p:nvSpPr>
        <p:spPr>
          <a:xfrm>
            <a:off x="1225093" y="6182198"/>
            <a:ext cx="3490451" cy="1446097"/>
          </a:xfrm>
          <a:prstGeom prst="ellipse">
            <a:avLst/>
          </a:prstGeom>
          <a:solidFill>
            <a:srgbClr val="FFFFFF"/>
          </a:solidFill>
          <a:ln>
            <a:noFill/>
          </a:ln>
          <a:effectLst>
            <a:outerShdw blurRad="152400" rotWithShape="0">
              <a:schemeClr val="bg1">
                <a:lumMod val="75000"/>
                <a:alpha val="8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noProof="0" dirty="0">
                <a:solidFill>
                  <a:srgbClr val="004A80"/>
                </a:solidFill>
              </a:rPr>
              <a:t>Evolution lente</a:t>
            </a:r>
            <a:endParaRPr lang="fr-FR" sz="2400" noProof="0" dirty="0">
              <a:solidFill>
                <a:srgbClr val="004A80"/>
              </a:solidFill>
            </a:endParaRPr>
          </a:p>
        </p:txBody>
      </p:sp>
      <p:sp>
        <p:nvSpPr>
          <p:cNvPr id="14" name="Title 33">
            <a:extLst>
              <a:ext uri="{FF2B5EF4-FFF2-40B4-BE49-F238E27FC236}">
                <a16:creationId xmlns:a16="http://schemas.microsoft.com/office/drawing/2014/main" id="{797F7F05-9E15-EA89-BE5D-AEE9D95C1FE5}"/>
              </a:ext>
            </a:extLst>
          </p:cNvPr>
          <p:cNvSpPr txBox="1">
            <a:spLocks/>
          </p:cNvSpPr>
          <p:nvPr/>
        </p:nvSpPr>
        <p:spPr>
          <a:xfrm>
            <a:off x="10723172" y="7759611"/>
            <a:ext cx="3490451" cy="2028583"/>
          </a:xfrm>
          <a:prstGeom prst="rect">
            <a:avLst/>
          </a:prstGeom>
        </p:spPr>
        <p:txBody>
          <a:bodyPr anchor="t"/>
          <a:lstStyle>
            <a:lvl1pPr algn="ctr" defTabSz="457200" rtl="0" eaLnBrk="1" latinLnBrk="0" hangingPunct="1">
              <a:spcBef>
                <a:spcPct val="0"/>
              </a:spcBef>
              <a:buNone/>
              <a:defRPr sz="3600" b="1" kern="1200">
                <a:solidFill>
                  <a:schemeClr val="tx1"/>
                </a:solidFill>
                <a:latin typeface="+mj-lt"/>
                <a:ea typeface="+mj-ea"/>
                <a:cs typeface="+mj-cs"/>
              </a:defRPr>
            </a:lvl1pPr>
          </a:lstStyle>
          <a:p>
            <a:pPr marL="342900" indent="-342900" algn="l">
              <a:buFont typeface="Arial" panose="020B0604020202020204" pitchFamily="34" charset="0"/>
              <a:buChar char="•"/>
            </a:pPr>
            <a:r>
              <a:rPr lang="fr-FR" sz="2000" b="0" kern="0" noProof="0" dirty="0">
                <a:solidFill>
                  <a:srgbClr val="004A80"/>
                </a:solidFill>
                <a:latin typeface="Titillium Web SemiBold" pitchFamily="2" charset="77"/>
              </a:rPr>
              <a:t>Changements à long terme (p. ex., décennies) des variables climatiques.</a:t>
            </a:r>
          </a:p>
          <a:p>
            <a:pPr marL="342900" indent="-342900" algn="l">
              <a:buFont typeface="Arial" panose="020B0604020202020204" pitchFamily="34" charset="0"/>
              <a:buChar char="•"/>
            </a:pPr>
            <a:r>
              <a:rPr lang="fr-FR" sz="2000" b="0" kern="0" noProof="0" dirty="0">
                <a:solidFill>
                  <a:srgbClr val="004A80"/>
                </a:solidFill>
                <a:latin typeface="Titillium Web SemiBold" pitchFamily="2" charset="77"/>
              </a:rPr>
              <a:t>Par exemple, les températures moyennes, les précipitations annuelles moyennes.</a:t>
            </a:r>
            <a:endParaRPr lang="fr-FR" sz="2000" b="0" noProof="0" dirty="0">
              <a:solidFill>
                <a:srgbClr val="004A80"/>
              </a:solidFill>
              <a:latin typeface="Titillium Web SemiBold" pitchFamily="2" charset="77"/>
            </a:endParaRPr>
          </a:p>
        </p:txBody>
      </p:sp>
      <p:sp>
        <p:nvSpPr>
          <p:cNvPr id="15" name="Oval 14">
            <a:extLst>
              <a:ext uri="{FF2B5EF4-FFF2-40B4-BE49-F238E27FC236}">
                <a16:creationId xmlns:a16="http://schemas.microsoft.com/office/drawing/2014/main" id="{8F7AA2D0-B890-C3F6-F161-7E7B3899DDBD}"/>
              </a:ext>
            </a:extLst>
          </p:cNvPr>
          <p:cNvSpPr/>
          <p:nvPr/>
        </p:nvSpPr>
        <p:spPr>
          <a:xfrm>
            <a:off x="10723172" y="6182198"/>
            <a:ext cx="3490451" cy="1446097"/>
          </a:xfrm>
          <a:prstGeom prst="ellipse">
            <a:avLst/>
          </a:prstGeom>
          <a:solidFill>
            <a:srgbClr val="FFFFFF"/>
          </a:solidFill>
          <a:ln>
            <a:noFill/>
          </a:ln>
          <a:effectLst>
            <a:outerShdw blurRad="152400" rotWithShape="0">
              <a:schemeClr val="bg1">
                <a:lumMod val="75000"/>
                <a:alpha val="8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noProof="0" dirty="0">
                <a:solidFill>
                  <a:srgbClr val="004A80"/>
                </a:solidFill>
              </a:rPr>
              <a:t>Tendances à long terme</a:t>
            </a:r>
            <a:endParaRPr lang="fr-FR" sz="2400" noProof="0" dirty="0">
              <a:solidFill>
                <a:srgbClr val="004A80"/>
              </a:solidFill>
            </a:endParaRPr>
          </a:p>
        </p:txBody>
      </p:sp>
      <p:sp>
        <p:nvSpPr>
          <p:cNvPr id="16" name="Title 33">
            <a:extLst>
              <a:ext uri="{FF2B5EF4-FFF2-40B4-BE49-F238E27FC236}">
                <a16:creationId xmlns:a16="http://schemas.microsoft.com/office/drawing/2014/main" id="{55B1E1A2-8496-E8C5-EEFB-806873773436}"/>
              </a:ext>
            </a:extLst>
          </p:cNvPr>
          <p:cNvSpPr txBox="1">
            <a:spLocks/>
          </p:cNvSpPr>
          <p:nvPr/>
        </p:nvSpPr>
        <p:spPr>
          <a:xfrm>
            <a:off x="15508167" y="7702510"/>
            <a:ext cx="3897433" cy="2685102"/>
          </a:xfrm>
          <a:prstGeom prst="rect">
            <a:avLst/>
          </a:prstGeom>
        </p:spPr>
        <p:txBody>
          <a:bodyPr anchor="t"/>
          <a:lstStyle>
            <a:lvl1pPr algn="ctr" defTabSz="457200" rtl="0" eaLnBrk="1" latinLnBrk="0" hangingPunct="1">
              <a:spcBef>
                <a:spcPct val="0"/>
              </a:spcBef>
              <a:buNone/>
              <a:defRPr sz="3600" b="1" kern="1200">
                <a:solidFill>
                  <a:schemeClr val="tx1"/>
                </a:solidFill>
                <a:latin typeface="+mj-lt"/>
                <a:ea typeface="+mj-ea"/>
                <a:cs typeface="+mj-cs"/>
              </a:defRPr>
            </a:lvl1pPr>
          </a:lstStyle>
          <a:p>
            <a:pPr marL="342900" indent="-342900" algn="l">
              <a:buFont typeface="Arial" panose="020B0604020202020204" pitchFamily="34" charset="0"/>
              <a:buChar char="•"/>
            </a:pPr>
            <a:r>
              <a:rPr lang="fr-FR" sz="2000" b="0" kern="0" noProof="0" dirty="0">
                <a:solidFill>
                  <a:srgbClr val="004A80"/>
                </a:solidFill>
                <a:latin typeface="Titillium Web SemiBold" pitchFamily="2" charset="77"/>
              </a:rPr>
              <a:t>Contraste croissant entre les saisons et imprévisibilité du climat et des conditions météorologiques.</a:t>
            </a:r>
          </a:p>
          <a:p>
            <a:pPr marL="342900" indent="-342900" algn="l">
              <a:buFont typeface="Arial" panose="020B0604020202020204" pitchFamily="34" charset="0"/>
              <a:buChar char="•"/>
            </a:pPr>
            <a:r>
              <a:rPr lang="fr-FR" sz="2000" b="0" kern="0" noProof="0" dirty="0">
                <a:solidFill>
                  <a:srgbClr val="004A80"/>
                </a:solidFill>
                <a:latin typeface="Titillium Web SemiBold" pitchFamily="2" charset="77"/>
              </a:rPr>
              <a:t>Par exemple, des précipitations très variables, des variations de température, des saisons imprévisibles.</a:t>
            </a:r>
            <a:endParaRPr lang="fr-FR" sz="2000" b="0" noProof="0" dirty="0">
              <a:solidFill>
                <a:srgbClr val="004A80"/>
              </a:solidFill>
              <a:latin typeface="Titillium Web SemiBold" pitchFamily="2" charset="77"/>
            </a:endParaRPr>
          </a:p>
        </p:txBody>
      </p:sp>
      <p:sp>
        <p:nvSpPr>
          <p:cNvPr id="17" name="Oval 16">
            <a:extLst>
              <a:ext uri="{FF2B5EF4-FFF2-40B4-BE49-F238E27FC236}">
                <a16:creationId xmlns:a16="http://schemas.microsoft.com/office/drawing/2014/main" id="{86BE542B-37D4-3581-AE82-075E4BC81998}"/>
              </a:ext>
            </a:extLst>
          </p:cNvPr>
          <p:cNvSpPr/>
          <p:nvPr/>
        </p:nvSpPr>
        <p:spPr>
          <a:xfrm>
            <a:off x="15508167" y="6182198"/>
            <a:ext cx="3490451" cy="1446097"/>
          </a:xfrm>
          <a:prstGeom prst="ellipse">
            <a:avLst/>
          </a:prstGeom>
          <a:solidFill>
            <a:srgbClr val="FFFFFF"/>
          </a:solidFill>
          <a:ln>
            <a:noFill/>
          </a:ln>
          <a:effectLst>
            <a:outerShdw blurRad="152400" rotWithShape="0">
              <a:schemeClr val="bg1">
                <a:lumMod val="75000"/>
                <a:alpha val="8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noProof="0" dirty="0">
                <a:solidFill>
                  <a:srgbClr val="004A80"/>
                </a:solidFill>
              </a:rPr>
              <a:t>Variabilité / imprévisibilité</a:t>
            </a:r>
            <a:endParaRPr lang="fr-FR" sz="2400" noProof="0" dirty="0">
              <a:solidFill>
                <a:srgbClr val="004A80"/>
              </a:solidFill>
            </a:endParaRPr>
          </a:p>
        </p:txBody>
      </p:sp>
      <p:sp>
        <p:nvSpPr>
          <p:cNvPr id="7" name="Slide Number Placeholder 11">
            <a:extLst>
              <a:ext uri="{FF2B5EF4-FFF2-40B4-BE49-F238E27FC236}">
                <a16:creationId xmlns:a16="http://schemas.microsoft.com/office/drawing/2014/main" id="{AB3C5E13-4D7A-881B-5D1A-334FB7CDCB9C}"/>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14</a:t>
            </a:fld>
            <a:endParaRPr lang="fr-FR" noProof="0" dirty="0">
              <a:solidFill>
                <a:schemeClr val="tx1"/>
              </a:solidFill>
            </a:endParaRPr>
          </a:p>
        </p:txBody>
      </p:sp>
    </p:spTree>
    <p:extLst>
      <p:ext uri="{BB962C8B-B14F-4D97-AF65-F5344CB8AC3E}">
        <p14:creationId xmlns:p14="http://schemas.microsoft.com/office/powerpoint/2010/main" val="3159776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9A8FC-D6E6-7050-E857-1CCAD28A670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2FAF237-8BF0-F518-4C1E-131FB8948101}"/>
              </a:ext>
            </a:extLst>
          </p:cNvPr>
          <p:cNvSpPr txBox="1"/>
          <p:nvPr/>
        </p:nvSpPr>
        <p:spPr>
          <a:xfrm>
            <a:off x="882282" y="10664021"/>
            <a:ext cx="16501150"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pic>
        <p:nvPicPr>
          <p:cNvPr id="3" name="Grafik 2" descr="Une image qui comprend des graphiques, une police, un logo, une conception graphique.&#10;&#10;Le contenu généré par l'IA peut être bogué.">
            <a:extLst>
              <a:ext uri="{FF2B5EF4-FFF2-40B4-BE49-F238E27FC236}">
                <a16:creationId xmlns:a16="http://schemas.microsoft.com/office/drawing/2014/main" id="{81F9FA98-E6AA-F03E-110A-4804F28293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4" name="object 2">
            <a:extLst>
              <a:ext uri="{FF2B5EF4-FFF2-40B4-BE49-F238E27FC236}">
                <a16:creationId xmlns:a16="http://schemas.microsoft.com/office/drawing/2014/main" id="{1799E1EF-3426-DE8F-8376-18AA4DD84AFB}"/>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5" name="TextBox 13">
            <a:extLst>
              <a:ext uri="{FF2B5EF4-FFF2-40B4-BE49-F238E27FC236}">
                <a16:creationId xmlns:a16="http://schemas.microsoft.com/office/drawing/2014/main" id="{C7A3AEF1-3662-049C-44D5-CA654D6A5387}"/>
              </a:ext>
            </a:extLst>
          </p:cNvPr>
          <p:cNvSpPr txBox="1"/>
          <p:nvPr/>
        </p:nvSpPr>
        <p:spPr>
          <a:xfrm>
            <a:off x="1441485" y="1502539"/>
            <a:ext cx="16366723" cy="830997"/>
          </a:xfrm>
          <a:prstGeom prst="rect">
            <a:avLst/>
          </a:prstGeom>
          <a:noFill/>
        </p:spPr>
        <p:txBody>
          <a:bodyPr wrap="square">
            <a:spAutoFit/>
          </a:bodyPr>
          <a:lstStyle/>
          <a:p>
            <a:r>
              <a:rPr lang="fr-FR" sz="4800" b="1" noProof="0" dirty="0">
                <a:latin typeface="Lato Black" panose="020F0502020204030203" pitchFamily="34" charset="77"/>
              </a:rPr>
              <a:t>Impacts, conséquences et effets à long terme</a:t>
            </a:r>
          </a:p>
        </p:txBody>
      </p:sp>
      <p:pic>
        <p:nvPicPr>
          <p:cNvPr id="7" name="Grafik 6" descr="Une image qui contient du texte, une carte de visite, une capture d'écran, une police.&#10;&#10;Le contenu généré par l'IA peut être bogué.">
            <a:extLst>
              <a:ext uri="{FF2B5EF4-FFF2-40B4-BE49-F238E27FC236}">
                <a16:creationId xmlns:a16="http://schemas.microsoft.com/office/drawing/2014/main" id="{B95250F7-15E1-997C-2C4B-9A363CB7E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815" y="2454479"/>
            <a:ext cx="12922240" cy="7564591"/>
          </a:xfrm>
          <a:prstGeom prst="rect">
            <a:avLst/>
          </a:prstGeom>
        </p:spPr>
      </p:pic>
      <p:sp>
        <p:nvSpPr>
          <p:cNvPr id="8" name="Textfeld 7">
            <a:extLst>
              <a:ext uri="{FF2B5EF4-FFF2-40B4-BE49-F238E27FC236}">
                <a16:creationId xmlns:a16="http://schemas.microsoft.com/office/drawing/2014/main" id="{49FC9E45-A07E-2ADA-14FE-A403A5B1649D}"/>
              </a:ext>
            </a:extLst>
          </p:cNvPr>
          <p:cNvSpPr txBox="1"/>
          <p:nvPr/>
        </p:nvSpPr>
        <p:spPr>
          <a:xfrm>
            <a:off x="17924206" y="10019070"/>
            <a:ext cx="2056973" cy="369332"/>
          </a:xfrm>
          <a:prstGeom prst="rect">
            <a:avLst/>
          </a:prstGeom>
          <a:noFill/>
        </p:spPr>
        <p:txBody>
          <a:bodyPr wrap="none" rtlCol="0">
            <a:spAutoFit/>
          </a:bodyPr>
          <a:lstStyle/>
          <a:p>
            <a:r>
              <a:rPr lang="fr-FR" noProof="0" dirty="0"/>
              <a:t>Source : WaterAid</a:t>
            </a:r>
          </a:p>
        </p:txBody>
      </p:sp>
      <p:sp>
        <p:nvSpPr>
          <p:cNvPr id="6" name="Slide Number Placeholder 11">
            <a:extLst>
              <a:ext uri="{FF2B5EF4-FFF2-40B4-BE49-F238E27FC236}">
                <a16:creationId xmlns:a16="http://schemas.microsoft.com/office/drawing/2014/main" id="{77BF5248-6E21-F196-6013-AFE0CF4A782B}"/>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15</a:t>
            </a:fld>
            <a:endParaRPr lang="fr-FR" noProof="0" dirty="0">
              <a:solidFill>
                <a:schemeClr val="tx1"/>
              </a:solidFill>
            </a:endParaRPr>
          </a:p>
        </p:txBody>
      </p:sp>
    </p:spTree>
    <p:extLst>
      <p:ext uri="{BB962C8B-B14F-4D97-AF65-F5344CB8AC3E}">
        <p14:creationId xmlns:p14="http://schemas.microsoft.com/office/powerpoint/2010/main" val="3280169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24040-CED3-50E4-6261-A1E33C758D86}"/>
            </a:ext>
          </a:extLst>
        </p:cNvPr>
        <p:cNvGrpSpPr/>
        <p:nvPr/>
      </p:nvGrpSpPr>
      <p:grpSpPr>
        <a:xfrm>
          <a:off x="0" y="0"/>
          <a:ext cx="0" cy="0"/>
          <a:chOff x="0" y="0"/>
          <a:chExt cx="0" cy="0"/>
        </a:xfrm>
      </p:grpSpPr>
      <p:pic>
        <p:nvPicPr>
          <p:cNvPr id="5" name="Graphic 68">
            <a:extLst>
              <a:ext uri="{FF2B5EF4-FFF2-40B4-BE49-F238E27FC236}">
                <a16:creationId xmlns:a16="http://schemas.microsoft.com/office/drawing/2014/main" id="{BC00C3D6-D8DA-16AF-B973-AD655218685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680293" y="353001"/>
            <a:ext cx="1458881" cy="594360"/>
          </a:xfrm>
          <a:prstGeom prst="rect">
            <a:avLst/>
          </a:prstGeom>
        </p:spPr>
      </p:pic>
      <p:sp>
        <p:nvSpPr>
          <p:cNvPr id="6" name="TextBox 5">
            <a:extLst>
              <a:ext uri="{FF2B5EF4-FFF2-40B4-BE49-F238E27FC236}">
                <a16:creationId xmlns:a16="http://schemas.microsoft.com/office/drawing/2014/main" id="{2CE22683-B175-287D-420C-E39080474396}"/>
              </a:ext>
            </a:extLst>
          </p:cNvPr>
          <p:cNvSpPr txBox="1"/>
          <p:nvPr/>
        </p:nvSpPr>
        <p:spPr>
          <a:xfrm>
            <a:off x="7392421" y="2524733"/>
            <a:ext cx="4602354" cy="1446550"/>
          </a:xfrm>
          <a:prstGeom prst="rect">
            <a:avLst/>
          </a:prstGeom>
          <a:noFill/>
        </p:spPr>
        <p:txBody>
          <a:bodyPr wrap="square" rtlCol="0">
            <a:spAutoFit/>
          </a:bodyPr>
          <a:lstStyle/>
          <a:p>
            <a:pPr algn="ctr"/>
            <a:r>
              <a:rPr lang="fr-FR" sz="8800" b="1" noProof="0" dirty="0">
                <a:solidFill>
                  <a:schemeClr val="bg1"/>
                </a:solidFill>
                <a:latin typeface="Lato" panose="020F0502020204030203" pitchFamily="34" charset="0"/>
                <a:ea typeface="Lato" panose="020F0502020204030203" pitchFamily="34" charset="0"/>
                <a:cs typeface="Lato" panose="020F0502020204030203" pitchFamily="34" charset="0"/>
              </a:rPr>
              <a:t>Q&amp;R</a:t>
            </a:r>
          </a:p>
        </p:txBody>
      </p:sp>
      <p:pic>
        <p:nvPicPr>
          <p:cNvPr id="13" name="Picture Placeholder 12" descr="Blocs de bois avec des lettres noires dessus&#10;&#10;Description générée automatiquement">
            <a:extLst>
              <a:ext uri="{FF2B5EF4-FFF2-40B4-BE49-F238E27FC236}">
                <a16:creationId xmlns:a16="http://schemas.microsoft.com/office/drawing/2014/main" id="{3166B339-4EC4-B3F5-9F05-136ED1F2BF5A}"/>
              </a:ext>
            </a:extLst>
          </p:cNvPr>
          <p:cNvPicPr>
            <a:picLocks noGrp="1" noChangeAspect="1"/>
          </p:cNvPicPr>
          <p:nvPr>
            <p:ph type="pic" sz="quarter" idx="10"/>
          </p:nvPr>
        </p:nvPicPr>
        <p:blipFill>
          <a:blip r:embed="rId5"/>
          <a:srcRect t="29478" b="29478"/>
          <a:stretch>
            <a:fillRect/>
          </a:stretch>
        </p:blipFill>
        <p:spPr/>
      </p:pic>
    </p:spTree>
    <p:extLst>
      <p:ext uri="{BB962C8B-B14F-4D97-AF65-F5344CB8AC3E}">
        <p14:creationId xmlns:p14="http://schemas.microsoft.com/office/powerpoint/2010/main" val="369631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001793C-50E0-74CC-08B4-176274FA88D9}"/>
              </a:ext>
            </a:extLst>
          </p:cNvPr>
          <p:cNvSpPr>
            <a:spLocks noGrp="1"/>
          </p:cNvSpPr>
          <p:nvPr>
            <p:ph type="pic" sz="quarter" idx="10"/>
          </p:nvPr>
        </p:nvSpPr>
        <p:spPr/>
        <p:txBody>
          <a:bodyPr/>
          <a:lstStyle/>
          <a:p>
            <a:endParaRPr lang="fr-FR" noProof="0" dirty="0"/>
          </a:p>
        </p:txBody>
      </p:sp>
      <p:grpSp>
        <p:nvGrpSpPr>
          <p:cNvPr id="9" name="Group 8">
            <a:extLst>
              <a:ext uri="{FF2B5EF4-FFF2-40B4-BE49-F238E27FC236}">
                <a16:creationId xmlns:a16="http://schemas.microsoft.com/office/drawing/2014/main" id="{F53E0765-1098-5D01-AD7B-9AA6EDDF7499}"/>
              </a:ext>
            </a:extLst>
          </p:cNvPr>
          <p:cNvGrpSpPr/>
          <p:nvPr/>
        </p:nvGrpSpPr>
        <p:grpSpPr>
          <a:xfrm>
            <a:off x="964882" y="8751570"/>
            <a:ext cx="18328952" cy="2167330"/>
            <a:chOff x="964882" y="8751570"/>
            <a:chExt cx="18328952" cy="2167330"/>
          </a:xfrm>
        </p:grpSpPr>
        <p:sp>
          <p:nvSpPr>
            <p:cNvPr id="4" name="object 5">
              <a:extLst>
                <a:ext uri="{FF2B5EF4-FFF2-40B4-BE49-F238E27FC236}">
                  <a16:creationId xmlns:a16="http://schemas.microsoft.com/office/drawing/2014/main" id="{0C17D3E3-E0A3-FC4A-AE8D-9FA39D6F3833}"/>
                </a:ext>
              </a:extLst>
            </p:cNvPr>
            <p:cNvSpPr/>
            <p:nvPr/>
          </p:nvSpPr>
          <p:spPr>
            <a:xfrm>
              <a:off x="964882" y="9455829"/>
              <a:ext cx="3128010" cy="1168400"/>
            </a:xfrm>
            <a:custGeom>
              <a:avLst/>
              <a:gdLst/>
              <a:ahLst/>
              <a:cxnLst/>
              <a:rect l="l" t="t" r="r" b="b"/>
              <a:pathLst>
                <a:path w="3128010" h="1168400">
                  <a:moveTo>
                    <a:pt x="171221" y="382219"/>
                  </a:moveTo>
                  <a:lnTo>
                    <a:pt x="0" y="283425"/>
                  </a:lnTo>
                  <a:lnTo>
                    <a:pt x="0" y="855383"/>
                  </a:lnTo>
                  <a:lnTo>
                    <a:pt x="171221" y="756666"/>
                  </a:lnTo>
                  <a:lnTo>
                    <a:pt x="171221" y="382219"/>
                  </a:lnTo>
                  <a:close/>
                </a:path>
                <a:path w="3128010" h="1168400">
                  <a:moveTo>
                    <a:pt x="490855" y="0"/>
                  </a:moveTo>
                  <a:lnTo>
                    <a:pt x="38074" y="261493"/>
                  </a:lnTo>
                  <a:lnTo>
                    <a:pt x="200850" y="355384"/>
                  </a:lnTo>
                  <a:lnTo>
                    <a:pt x="490855" y="187972"/>
                  </a:lnTo>
                  <a:lnTo>
                    <a:pt x="490855" y="0"/>
                  </a:lnTo>
                  <a:close/>
                </a:path>
                <a:path w="3128010" h="1168400">
                  <a:moveTo>
                    <a:pt x="999274" y="886383"/>
                  </a:moveTo>
                  <a:lnTo>
                    <a:pt x="832840" y="790257"/>
                  </a:lnTo>
                  <a:lnTo>
                    <a:pt x="551116" y="952957"/>
                  </a:lnTo>
                  <a:lnTo>
                    <a:pt x="551116" y="1145159"/>
                  </a:lnTo>
                  <a:lnTo>
                    <a:pt x="999274" y="886383"/>
                  </a:lnTo>
                  <a:close/>
                </a:path>
                <a:path w="3128010" h="1168400">
                  <a:moveTo>
                    <a:pt x="1021905" y="327647"/>
                  </a:moveTo>
                  <a:lnTo>
                    <a:pt x="551116" y="599478"/>
                  </a:lnTo>
                  <a:lnTo>
                    <a:pt x="551116" y="908964"/>
                  </a:lnTo>
                  <a:lnTo>
                    <a:pt x="811403" y="758634"/>
                  </a:lnTo>
                  <a:lnTo>
                    <a:pt x="811403" y="626795"/>
                  </a:lnTo>
                  <a:lnTo>
                    <a:pt x="681977" y="701560"/>
                  </a:lnTo>
                  <a:lnTo>
                    <a:pt x="681977" y="657618"/>
                  </a:lnTo>
                  <a:lnTo>
                    <a:pt x="851522" y="559625"/>
                  </a:lnTo>
                  <a:lnTo>
                    <a:pt x="851522" y="757199"/>
                  </a:lnTo>
                  <a:lnTo>
                    <a:pt x="1021905" y="855383"/>
                  </a:lnTo>
                  <a:lnTo>
                    <a:pt x="1021905" y="327647"/>
                  </a:lnTo>
                  <a:close/>
                </a:path>
                <a:path w="3128010" h="1168400">
                  <a:moveTo>
                    <a:pt x="1021905" y="283425"/>
                  </a:moveTo>
                  <a:lnTo>
                    <a:pt x="531063" y="0"/>
                  </a:lnTo>
                  <a:lnTo>
                    <a:pt x="531063" y="187972"/>
                  </a:lnTo>
                  <a:lnTo>
                    <a:pt x="801535" y="344144"/>
                  </a:lnTo>
                  <a:lnTo>
                    <a:pt x="763460" y="366166"/>
                  </a:lnTo>
                  <a:lnTo>
                    <a:pt x="510921" y="220421"/>
                  </a:lnTo>
                  <a:lnTo>
                    <a:pt x="238925" y="377355"/>
                  </a:lnTo>
                  <a:lnTo>
                    <a:pt x="453390" y="501294"/>
                  </a:lnTo>
                  <a:lnTo>
                    <a:pt x="585089" y="425157"/>
                  </a:lnTo>
                  <a:lnTo>
                    <a:pt x="486219" y="368007"/>
                  </a:lnTo>
                  <a:lnTo>
                    <a:pt x="524294" y="346036"/>
                  </a:lnTo>
                  <a:lnTo>
                    <a:pt x="661314" y="425157"/>
                  </a:lnTo>
                  <a:lnTo>
                    <a:pt x="453390" y="545109"/>
                  </a:lnTo>
                  <a:lnTo>
                    <a:pt x="211340" y="405472"/>
                  </a:lnTo>
                  <a:lnTo>
                    <a:pt x="211340" y="757504"/>
                  </a:lnTo>
                  <a:lnTo>
                    <a:pt x="413181" y="874001"/>
                  </a:lnTo>
                  <a:lnTo>
                    <a:pt x="413181" y="715391"/>
                  </a:lnTo>
                  <a:lnTo>
                    <a:pt x="316445" y="659523"/>
                  </a:lnTo>
                  <a:lnTo>
                    <a:pt x="316445" y="615594"/>
                  </a:lnTo>
                  <a:lnTo>
                    <a:pt x="453390" y="694563"/>
                  </a:lnTo>
                  <a:lnTo>
                    <a:pt x="453390" y="941247"/>
                  </a:lnTo>
                  <a:lnTo>
                    <a:pt x="190512" y="789482"/>
                  </a:lnTo>
                  <a:lnTo>
                    <a:pt x="22567" y="886383"/>
                  </a:lnTo>
                  <a:lnTo>
                    <a:pt x="510921" y="1168336"/>
                  </a:lnTo>
                  <a:lnTo>
                    <a:pt x="510921" y="578700"/>
                  </a:lnTo>
                  <a:lnTo>
                    <a:pt x="1021905" y="283603"/>
                  </a:lnTo>
                  <a:lnTo>
                    <a:pt x="1021905" y="283425"/>
                  </a:lnTo>
                  <a:close/>
                </a:path>
                <a:path w="3128010" h="1168400">
                  <a:moveTo>
                    <a:pt x="1713090" y="733882"/>
                  </a:moveTo>
                  <a:lnTo>
                    <a:pt x="1428851" y="733882"/>
                  </a:lnTo>
                  <a:lnTo>
                    <a:pt x="1428851" y="803960"/>
                  </a:lnTo>
                  <a:lnTo>
                    <a:pt x="1638363" y="803960"/>
                  </a:lnTo>
                  <a:lnTo>
                    <a:pt x="1629613" y="849426"/>
                  </a:lnTo>
                  <a:lnTo>
                    <a:pt x="1612938" y="890600"/>
                  </a:lnTo>
                  <a:lnTo>
                    <a:pt x="1588744" y="926477"/>
                  </a:lnTo>
                  <a:lnTo>
                    <a:pt x="1557426" y="956106"/>
                  </a:lnTo>
                  <a:lnTo>
                    <a:pt x="1519389" y="978471"/>
                  </a:lnTo>
                  <a:lnTo>
                    <a:pt x="1475028" y="992619"/>
                  </a:lnTo>
                  <a:lnTo>
                    <a:pt x="1424749" y="997546"/>
                  </a:lnTo>
                  <a:lnTo>
                    <a:pt x="1379651" y="992619"/>
                  </a:lnTo>
                  <a:lnTo>
                    <a:pt x="1337652" y="978522"/>
                  </a:lnTo>
                  <a:lnTo>
                    <a:pt x="1299654" y="956233"/>
                  </a:lnTo>
                  <a:lnTo>
                    <a:pt x="1266558" y="926795"/>
                  </a:lnTo>
                  <a:lnTo>
                    <a:pt x="1239240" y="891209"/>
                  </a:lnTo>
                  <a:lnTo>
                    <a:pt x="1218628" y="850468"/>
                  </a:lnTo>
                  <a:lnTo>
                    <a:pt x="1205598" y="805599"/>
                  </a:lnTo>
                  <a:lnTo>
                    <a:pt x="1201051" y="757605"/>
                  </a:lnTo>
                  <a:lnTo>
                    <a:pt x="1205598" y="710057"/>
                  </a:lnTo>
                  <a:lnTo>
                    <a:pt x="1218628" y="665492"/>
                  </a:lnTo>
                  <a:lnTo>
                    <a:pt x="1239240" y="624954"/>
                  </a:lnTo>
                  <a:lnTo>
                    <a:pt x="1266558" y="589483"/>
                  </a:lnTo>
                  <a:lnTo>
                    <a:pt x="1299654" y="560095"/>
                  </a:lnTo>
                  <a:lnTo>
                    <a:pt x="1337652" y="537832"/>
                  </a:lnTo>
                  <a:lnTo>
                    <a:pt x="1379651" y="523709"/>
                  </a:lnTo>
                  <a:lnTo>
                    <a:pt x="1424749" y="518782"/>
                  </a:lnTo>
                  <a:lnTo>
                    <a:pt x="1475473" y="524497"/>
                  </a:lnTo>
                  <a:lnTo>
                    <a:pt x="1521599" y="541045"/>
                  </a:lnTo>
                  <a:lnTo>
                    <a:pt x="1562112" y="567499"/>
                  </a:lnTo>
                  <a:lnTo>
                    <a:pt x="1596009" y="602957"/>
                  </a:lnTo>
                  <a:lnTo>
                    <a:pt x="1622285" y="646468"/>
                  </a:lnTo>
                  <a:lnTo>
                    <a:pt x="1699221" y="646468"/>
                  </a:lnTo>
                  <a:lnTo>
                    <a:pt x="1678990" y="600354"/>
                  </a:lnTo>
                  <a:lnTo>
                    <a:pt x="1653413" y="560285"/>
                  </a:lnTo>
                  <a:lnTo>
                    <a:pt x="1623123" y="526300"/>
                  </a:lnTo>
                  <a:lnTo>
                    <a:pt x="1588820" y="498411"/>
                  </a:lnTo>
                  <a:lnTo>
                    <a:pt x="1551165" y="476669"/>
                  </a:lnTo>
                  <a:lnTo>
                    <a:pt x="1510817" y="461111"/>
                  </a:lnTo>
                  <a:lnTo>
                    <a:pt x="1468462" y="451739"/>
                  </a:lnTo>
                  <a:lnTo>
                    <a:pt x="1424749" y="448614"/>
                  </a:lnTo>
                  <a:lnTo>
                    <a:pt x="1376629" y="452666"/>
                  </a:lnTo>
                  <a:lnTo>
                    <a:pt x="1331036" y="464388"/>
                  </a:lnTo>
                  <a:lnTo>
                    <a:pt x="1288567" y="483146"/>
                  </a:lnTo>
                  <a:lnTo>
                    <a:pt x="1249819" y="508304"/>
                  </a:lnTo>
                  <a:lnTo>
                    <a:pt x="1215402" y="539203"/>
                  </a:lnTo>
                  <a:lnTo>
                    <a:pt x="1185887" y="575221"/>
                  </a:lnTo>
                  <a:lnTo>
                    <a:pt x="1161897" y="615708"/>
                  </a:lnTo>
                  <a:lnTo>
                    <a:pt x="1144028" y="660031"/>
                  </a:lnTo>
                  <a:lnTo>
                    <a:pt x="1132865" y="707542"/>
                  </a:lnTo>
                  <a:lnTo>
                    <a:pt x="1129004" y="757605"/>
                  </a:lnTo>
                  <a:lnTo>
                    <a:pt x="1132865" y="807897"/>
                  </a:lnTo>
                  <a:lnTo>
                    <a:pt x="1144028" y="855599"/>
                  </a:lnTo>
                  <a:lnTo>
                    <a:pt x="1161897" y="900087"/>
                  </a:lnTo>
                  <a:lnTo>
                    <a:pt x="1185887" y="940727"/>
                  </a:lnTo>
                  <a:lnTo>
                    <a:pt x="1215402" y="976858"/>
                  </a:lnTo>
                  <a:lnTo>
                    <a:pt x="1249819" y="1007859"/>
                  </a:lnTo>
                  <a:lnTo>
                    <a:pt x="1288567" y="1033081"/>
                  </a:lnTo>
                  <a:lnTo>
                    <a:pt x="1331036" y="1051890"/>
                  </a:lnTo>
                  <a:lnTo>
                    <a:pt x="1376629" y="1063650"/>
                  </a:lnTo>
                  <a:lnTo>
                    <a:pt x="1424749" y="1067701"/>
                  </a:lnTo>
                  <a:lnTo>
                    <a:pt x="1474343" y="1064158"/>
                  </a:lnTo>
                  <a:lnTo>
                    <a:pt x="1520355" y="1053769"/>
                  </a:lnTo>
                  <a:lnTo>
                    <a:pt x="1562392" y="1036853"/>
                  </a:lnTo>
                  <a:lnTo>
                    <a:pt x="1600073" y="1013764"/>
                  </a:lnTo>
                  <a:lnTo>
                    <a:pt x="1633004" y="984846"/>
                  </a:lnTo>
                  <a:lnTo>
                    <a:pt x="1660817" y="950442"/>
                  </a:lnTo>
                  <a:lnTo>
                    <a:pt x="1683105" y="910894"/>
                  </a:lnTo>
                  <a:lnTo>
                    <a:pt x="1699514" y="866533"/>
                  </a:lnTo>
                  <a:lnTo>
                    <a:pt x="1709635" y="817727"/>
                  </a:lnTo>
                  <a:lnTo>
                    <a:pt x="1713090" y="764781"/>
                  </a:lnTo>
                  <a:lnTo>
                    <a:pt x="1713090" y="733882"/>
                  </a:lnTo>
                  <a:close/>
                </a:path>
                <a:path w="3128010" h="1168400">
                  <a:moveTo>
                    <a:pt x="2355177" y="733882"/>
                  </a:moveTo>
                  <a:lnTo>
                    <a:pt x="2070925" y="733882"/>
                  </a:lnTo>
                  <a:lnTo>
                    <a:pt x="2070925" y="803960"/>
                  </a:lnTo>
                  <a:lnTo>
                    <a:pt x="2280437" y="803960"/>
                  </a:lnTo>
                  <a:lnTo>
                    <a:pt x="2271687" y="849426"/>
                  </a:lnTo>
                  <a:lnTo>
                    <a:pt x="2255012" y="890600"/>
                  </a:lnTo>
                  <a:lnTo>
                    <a:pt x="2230818" y="926477"/>
                  </a:lnTo>
                  <a:lnTo>
                    <a:pt x="2199500" y="956106"/>
                  </a:lnTo>
                  <a:lnTo>
                    <a:pt x="2161463" y="978471"/>
                  </a:lnTo>
                  <a:lnTo>
                    <a:pt x="2117102" y="992619"/>
                  </a:lnTo>
                  <a:lnTo>
                    <a:pt x="2066823" y="997546"/>
                  </a:lnTo>
                  <a:lnTo>
                    <a:pt x="2021725" y="992619"/>
                  </a:lnTo>
                  <a:lnTo>
                    <a:pt x="1979739" y="978522"/>
                  </a:lnTo>
                  <a:lnTo>
                    <a:pt x="1941741" y="956233"/>
                  </a:lnTo>
                  <a:lnTo>
                    <a:pt x="1908632" y="926795"/>
                  </a:lnTo>
                  <a:lnTo>
                    <a:pt x="1881327" y="891209"/>
                  </a:lnTo>
                  <a:lnTo>
                    <a:pt x="1860702" y="850468"/>
                  </a:lnTo>
                  <a:lnTo>
                    <a:pt x="1847684" y="805599"/>
                  </a:lnTo>
                  <a:lnTo>
                    <a:pt x="1843138" y="757605"/>
                  </a:lnTo>
                  <a:lnTo>
                    <a:pt x="1847684" y="710057"/>
                  </a:lnTo>
                  <a:lnTo>
                    <a:pt x="1860702" y="665492"/>
                  </a:lnTo>
                  <a:lnTo>
                    <a:pt x="1881327" y="624954"/>
                  </a:lnTo>
                  <a:lnTo>
                    <a:pt x="1908632" y="589483"/>
                  </a:lnTo>
                  <a:lnTo>
                    <a:pt x="1941741" y="560095"/>
                  </a:lnTo>
                  <a:lnTo>
                    <a:pt x="1979739" y="537832"/>
                  </a:lnTo>
                  <a:lnTo>
                    <a:pt x="2021725" y="523709"/>
                  </a:lnTo>
                  <a:lnTo>
                    <a:pt x="2066823" y="518782"/>
                  </a:lnTo>
                  <a:lnTo>
                    <a:pt x="2117547" y="524497"/>
                  </a:lnTo>
                  <a:lnTo>
                    <a:pt x="2163673" y="541045"/>
                  </a:lnTo>
                  <a:lnTo>
                    <a:pt x="2204186" y="567499"/>
                  </a:lnTo>
                  <a:lnTo>
                    <a:pt x="2238095" y="602957"/>
                  </a:lnTo>
                  <a:lnTo>
                    <a:pt x="2264372" y="646468"/>
                  </a:lnTo>
                  <a:lnTo>
                    <a:pt x="2341295" y="646468"/>
                  </a:lnTo>
                  <a:lnTo>
                    <a:pt x="2321077" y="600354"/>
                  </a:lnTo>
                  <a:lnTo>
                    <a:pt x="2295487" y="560285"/>
                  </a:lnTo>
                  <a:lnTo>
                    <a:pt x="2265210" y="526300"/>
                  </a:lnTo>
                  <a:lnTo>
                    <a:pt x="2230907" y="498411"/>
                  </a:lnTo>
                  <a:lnTo>
                    <a:pt x="2193252" y="476669"/>
                  </a:lnTo>
                  <a:lnTo>
                    <a:pt x="2152904" y="461111"/>
                  </a:lnTo>
                  <a:lnTo>
                    <a:pt x="2110536" y="451739"/>
                  </a:lnTo>
                  <a:lnTo>
                    <a:pt x="2066823" y="448614"/>
                  </a:lnTo>
                  <a:lnTo>
                    <a:pt x="2018703" y="452666"/>
                  </a:lnTo>
                  <a:lnTo>
                    <a:pt x="1973110" y="464388"/>
                  </a:lnTo>
                  <a:lnTo>
                    <a:pt x="1930654" y="483146"/>
                  </a:lnTo>
                  <a:lnTo>
                    <a:pt x="1891906" y="508304"/>
                  </a:lnTo>
                  <a:lnTo>
                    <a:pt x="1857476" y="539203"/>
                  </a:lnTo>
                  <a:lnTo>
                    <a:pt x="1827974" y="575221"/>
                  </a:lnTo>
                  <a:lnTo>
                    <a:pt x="1803984" y="615708"/>
                  </a:lnTo>
                  <a:lnTo>
                    <a:pt x="1786102" y="660031"/>
                  </a:lnTo>
                  <a:lnTo>
                    <a:pt x="1774939" y="707542"/>
                  </a:lnTo>
                  <a:lnTo>
                    <a:pt x="1771091" y="757605"/>
                  </a:lnTo>
                  <a:lnTo>
                    <a:pt x="1774939" y="807897"/>
                  </a:lnTo>
                  <a:lnTo>
                    <a:pt x="1786102" y="855599"/>
                  </a:lnTo>
                  <a:lnTo>
                    <a:pt x="1803984" y="900087"/>
                  </a:lnTo>
                  <a:lnTo>
                    <a:pt x="1827974" y="940727"/>
                  </a:lnTo>
                  <a:lnTo>
                    <a:pt x="1857476" y="976858"/>
                  </a:lnTo>
                  <a:lnTo>
                    <a:pt x="1891906" y="1007859"/>
                  </a:lnTo>
                  <a:lnTo>
                    <a:pt x="1930654" y="1033081"/>
                  </a:lnTo>
                  <a:lnTo>
                    <a:pt x="1973110" y="1051890"/>
                  </a:lnTo>
                  <a:lnTo>
                    <a:pt x="2018703" y="1063650"/>
                  </a:lnTo>
                  <a:lnTo>
                    <a:pt x="2066823" y="1067701"/>
                  </a:lnTo>
                  <a:lnTo>
                    <a:pt x="2116429" y="1064158"/>
                  </a:lnTo>
                  <a:lnTo>
                    <a:pt x="2162441" y="1053769"/>
                  </a:lnTo>
                  <a:lnTo>
                    <a:pt x="2204478" y="1036853"/>
                  </a:lnTo>
                  <a:lnTo>
                    <a:pt x="2242147" y="1013764"/>
                  </a:lnTo>
                  <a:lnTo>
                    <a:pt x="2275090" y="984846"/>
                  </a:lnTo>
                  <a:lnTo>
                    <a:pt x="2302891" y="950442"/>
                  </a:lnTo>
                  <a:lnTo>
                    <a:pt x="2325192" y="910894"/>
                  </a:lnTo>
                  <a:lnTo>
                    <a:pt x="2341588" y="866533"/>
                  </a:lnTo>
                  <a:lnTo>
                    <a:pt x="2351709" y="817727"/>
                  </a:lnTo>
                  <a:lnTo>
                    <a:pt x="2355177" y="764781"/>
                  </a:lnTo>
                  <a:lnTo>
                    <a:pt x="2355177" y="733882"/>
                  </a:lnTo>
                  <a:close/>
                </a:path>
                <a:path w="3128010" h="1168400">
                  <a:moveTo>
                    <a:pt x="2993974" y="733882"/>
                  </a:moveTo>
                  <a:lnTo>
                    <a:pt x="2709735" y="733882"/>
                  </a:lnTo>
                  <a:lnTo>
                    <a:pt x="2709735" y="803960"/>
                  </a:lnTo>
                  <a:lnTo>
                    <a:pt x="2919247" y="803960"/>
                  </a:lnTo>
                  <a:lnTo>
                    <a:pt x="2910497" y="849426"/>
                  </a:lnTo>
                  <a:lnTo>
                    <a:pt x="2893822" y="890600"/>
                  </a:lnTo>
                  <a:lnTo>
                    <a:pt x="2869628" y="926477"/>
                  </a:lnTo>
                  <a:lnTo>
                    <a:pt x="2838310" y="956106"/>
                  </a:lnTo>
                  <a:lnTo>
                    <a:pt x="2800273" y="978471"/>
                  </a:lnTo>
                  <a:lnTo>
                    <a:pt x="2755912" y="992619"/>
                  </a:lnTo>
                  <a:lnTo>
                    <a:pt x="2705620" y="997546"/>
                  </a:lnTo>
                  <a:lnTo>
                    <a:pt x="2660535" y="992619"/>
                  </a:lnTo>
                  <a:lnTo>
                    <a:pt x="2618536" y="978522"/>
                  </a:lnTo>
                  <a:lnTo>
                    <a:pt x="2580538" y="956233"/>
                  </a:lnTo>
                  <a:lnTo>
                    <a:pt x="2547442" y="926795"/>
                  </a:lnTo>
                  <a:lnTo>
                    <a:pt x="2520124" y="891209"/>
                  </a:lnTo>
                  <a:lnTo>
                    <a:pt x="2499512" y="850468"/>
                  </a:lnTo>
                  <a:lnTo>
                    <a:pt x="2486482" y="805599"/>
                  </a:lnTo>
                  <a:lnTo>
                    <a:pt x="2481935" y="757605"/>
                  </a:lnTo>
                  <a:lnTo>
                    <a:pt x="2486482" y="710057"/>
                  </a:lnTo>
                  <a:lnTo>
                    <a:pt x="2499512" y="665492"/>
                  </a:lnTo>
                  <a:lnTo>
                    <a:pt x="2520124" y="624954"/>
                  </a:lnTo>
                  <a:lnTo>
                    <a:pt x="2547442" y="589483"/>
                  </a:lnTo>
                  <a:lnTo>
                    <a:pt x="2580538" y="560095"/>
                  </a:lnTo>
                  <a:lnTo>
                    <a:pt x="2618536" y="537832"/>
                  </a:lnTo>
                  <a:lnTo>
                    <a:pt x="2660535" y="523709"/>
                  </a:lnTo>
                  <a:lnTo>
                    <a:pt x="2705620" y="518782"/>
                  </a:lnTo>
                  <a:lnTo>
                    <a:pt x="2756357" y="524497"/>
                  </a:lnTo>
                  <a:lnTo>
                    <a:pt x="2802471" y="541045"/>
                  </a:lnTo>
                  <a:lnTo>
                    <a:pt x="2842996" y="567499"/>
                  </a:lnTo>
                  <a:lnTo>
                    <a:pt x="2876893" y="602957"/>
                  </a:lnTo>
                  <a:lnTo>
                    <a:pt x="2903169" y="646468"/>
                  </a:lnTo>
                  <a:lnTo>
                    <a:pt x="2980105" y="646468"/>
                  </a:lnTo>
                  <a:lnTo>
                    <a:pt x="2959874" y="600354"/>
                  </a:lnTo>
                  <a:lnTo>
                    <a:pt x="2934284" y="560285"/>
                  </a:lnTo>
                  <a:lnTo>
                    <a:pt x="2904007" y="526300"/>
                  </a:lnTo>
                  <a:lnTo>
                    <a:pt x="2869704" y="498411"/>
                  </a:lnTo>
                  <a:lnTo>
                    <a:pt x="2832049" y="476669"/>
                  </a:lnTo>
                  <a:lnTo>
                    <a:pt x="2791701" y="461111"/>
                  </a:lnTo>
                  <a:lnTo>
                    <a:pt x="2749334" y="451739"/>
                  </a:lnTo>
                  <a:lnTo>
                    <a:pt x="2705620" y="448614"/>
                  </a:lnTo>
                  <a:lnTo>
                    <a:pt x="2657513" y="452666"/>
                  </a:lnTo>
                  <a:lnTo>
                    <a:pt x="2611920" y="464388"/>
                  </a:lnTo>
                  <a:lnTo>
                    <a:pt x="2569451" y="483146"/>
                  </a:lnTo>
                  <a:lnTo>
                    <a:pt x="2530703" y="508304"/>
                  </a:lnTo>
                  <a:lnTo>
                    <a:pt x="2496274" y="539203"/>
                  </a:lnTo>
                  <a:lnTo>
                    <a:pt x="2466771" y="575221"/>
                  </a:lnTo>
                  <a:lnTo>
                    <a:pt x="2442781" y="615708"/>
                  </a:lnTo>
                  <a:lnTo>
                    <a:pt x="2424900" y="660031"/>
                  </a:lnTo>
                  <a:lnTo>
                    <a:pt x="2413736" y="707542"/>
                  </a:lnTo>
                  <a:lnTo>
                    <a:pt x="2409888" y="757605"/>
                  </a:lnTo>
                  <a:lnTo>
                    <a:pt x="2413736" y="807897"/>
                  </a:lnTo>
                  <a:lnTo>
                    <a:pt x="2424900" y="855599"/>
                  </a:lnTo>
                  <a:lnTo>
                    <a:pt x="2442781" y="900087"/>
                  </a:lnTo>
                  <a:lnTo>
                    <a:pt x="2466771" y="940727"/>
                  </a:lnTo>
                  <a:lnTo>
                    <a:pt x="2496274" y="976858"/>
                  </a:lnTo>
                  <a:lnTo>
                    <a:pt x="2530703" y="1007859"/>
                  </a:lnTo>
                  <a:lnTo>
                    <a:pt x="2569451" y="1033081"/>
                  </a:lnTo>
                  <a:lnTo>
                    <a:pt x="2611920" y="1051890"/>
                  </a:lnTo>
                  <a:lnTo>
                    <a:pt x="2657513" y="1063650"/>
                  </a:lnTo>
                  <a:lnTo>
                    <a:pt x="2705620" y="1067701"/>
                  </a:lnTo>
                  <a:lnTo>
                    <a:pt x="2755227" y="1064158"/>
                  </a:lnTo>
                  <a:lnTo>
                    <a:pt x="2801239" y="1053769"/>
                  </a:lnTo>
                  <a:lnTo>
                    <a:pt x="2843276" y="1036853"/>
                  </a:lnTo>
                  <a:lnTo>
                    <a:pt x="2880957" y="1013764"/>
                  </a:lnTo>
                  <a:lnTo>
                    <a:pt x="2913888" y="984846"/>
                  </a:lnTo>
                  <a:lnTo>
                    <a:pt x="2941688" y="950442"/>
                  </a:lnTo>
                  <a:lnTo>
                    <a:pt x="2963989" y="910894"/>
                  </a:lnTo>
                  <a:lnTo>
                    <a:pt x="2980398" y="866533"/>
                  </a:lnTo>
                  <a:lnTo>
                    <a:pt x="2990519" y="817727"/>
                  </a:lnTo>
                  <a:lnTo>
                    <a:pt x="2993974" y="764781"/>
                  </a:lnTo>
                  <a:lnTo>
                    <a:pt x="2993974" y="733882"/>
                  </a:lnTo>
                  <a:close/>
                </a:path>
                <a:path w="3128010" h="1168400">
                  <a:moveTo>
                    <a:pt x="3127514" y="465429"/>
                  </a:moveTo>
                  <a:lnTo>
                    <a:pt x="3055302" y="465429"/>
                  </a:lnTo>
                  <a:lnTo>
                    <a:pt x="3055302" y="1055878"/>
                  </a:lnTo>
                  <a:lnTo>
                    <a:pt x="3127514" y="1055878"/>
                  </a:lnTo>
                  <a:lnTo>
                    <a:pt x="3127514" y="465429"/>
                  </a:lnTo>
                  <a:close/>
                </a:path>
              </a:pathLst>
            </a:custGeom>
            <a:solidFill>
              <a:srgbClr val="FFFFFF"/>
            </a:solidFill>
          </p:spPr>
          <p:txBody>
            <a:bodyPr wrap="square" lIns="0" tIns="0" rIns="0" bIns="0" rtlCol="0"/>
            <a:lstStyle/>
            <a:p>
              <a:endParaRPr lang="fr-FR" noProof="0" dirty="0"/>
            </a:p>
          </p:txBody>
        </p:sp>
        <p:sp>
          <p:nvSpPr>
            <p:cNvPr id="5" name="object 6">
              <a:extLst>
                <a:ext uri="{FF2B5EF4-FFF2-40B4-BE49-F238E27FC236}">
                  <a16:creationId xmlns:a16="http://schemas.microsoft.com/office/drawing/2014/main" id="{8C9DCB55-BD5B-F012-AD52-415718A95FD9}"/>
                </a:ext>
              </a:extLst>
            </p:cNvPr>
            <p:cNvSpPr/>
            <p:nvPr/>
          </p:nvSpPr>
          <p:spPr>
            <a:xfrm>
              <a:off x="9156234" y="9563174"/>
              <a:ext cx="0" cy="1355725"/>
            </a:xfrm>
            <a:custGeom>
              <a:avLst/>
              <a:gdLst/>
              <a:ahLst/>
              <a:cxnLst/>
              <a:rect l="l" t="t" r="r" b="b"/>
              <a:pathLst>
                <a:path h="1355725">
                  <a:moveTo>
                    <a:pt x="0" y="0"/>
                  </a:moveTo>
                  <a:lnTo>
                    <a:pt x="0" y="1355162"/>
                  </a:lnTo>
                </a:path>
              </a:pathLst>
            </a:custGeom>
            <a:ln w="11517">
              <a:solidFill>
                <a:srgbClr val="FFFFFF"/>
              </a:solidFill>
            </a:ln>
          </p:spPr>
          <p:txBody>
            <a:bodyPr wrap="square" lIns="0" tIns="0" rIns="0" bIns="0" rtlCol="0"/>
            <a:lstStyle/>
            <a:p>
              <a:endParaRPr lang="fr-FR" noProof="0" dirty="0"/>
            </a:p>
          </p:txBody>
        </p:sp>
        <p:sp>
          <p:nvSpPr>
            <p:cNvPr id="6" name="object 7">
              <a:extLst>
                <a:ext uri="{FF2B5EF4-FFF2-40B4-BE49-F238E27FC236}">
                  <a16:creationId xmlns:a16="http://schemas.microsoft.com/office/drawing/2014/main" id="{00492254-ADF6-86EE-3709-32224E366512}"/>
                </a:ext>
              </a:extLst>
            </p:cNvPr>
            <p:cNvSpPr/>
            <p:nvPr/>
          </p:nvSpPr>
          <p:spPr>
            <a:xfrm>
              <a:off x="12386847" y="9563174"/>
              <a:ext cx="0" cy="1355725"/>
            </a:xfrm>
            <a:custGeom>
              <a:avLst/>
              <a:gdLst/>
              <a:ahLst/>
              <a:cxnLst/>
              <a:rect l="l" t="t" r="r" b="b"/>
              <a:pathLst>
                <a:path h="1355725">
                  <a:moveTo>
                    <a:pt x="0" y="0"/>
                  </a:moveTo>
                  <a:lnTo>
                    <a:pt x="0" y="1355162"/>
                  </a:lnTo>
                </a:path>
              </a:pathLst>
            </a:custGeom>
            <a:ln w="11517">
              <a:solidFill>
                <a:srgbClr val="FFFFFF"/>
              </a:solidFill>
            </a:ln>
          </p:spPr>
          <p:txBody>
            <a:bodyPr wrap="square" lIns="0" tIns="0" rIns="0" bIns="0" rtlCol="0"/>
            <a:lstStyle/>
            <a:p>
              <a:endParaRPr lang="fr-FR" noProof="0" dirty="0"/>
            </a:p>
          </p:txBody>
        </p:sp>
        <p:grpSp>
          <p:nvGrpSpPr>
            <p:cNvPr id="31" name="Group 30">
              <a:extLst>
                <a:ext uri="{FF2B5EF4-FFF2-40B4-BE49-F238E27FC236}">
                  <a16:creationId xmlns:a16="http://schemas.microsoft.com/office/drawing/2014/main" id="{30CE8F2E-5777-D8A0-36D4-AFECE845A20D}"/>
                </a:ext>
              </a:extLst>
            </p:cNvPr>
            <p:cNvGrpSpPr/>
            <p:nvPr/>
          </p:nvGrpSpPr>
          <p:grpSpPr>
            <a:xfrm>
              <a:off x="9826875" y="10470892"/>
              <a:ext cx="316230" cy="316230"/>
              <a:chOff x="9826875" y="10470892"/>
              <a:chExt cx="316230" cy="316230"/>
            </a:xfrm>
          </p:grpSpPr>
          <p:sp>
            <p:nvSpPr>
              <p:cNvPr id="7" name="object 8">
                <a:extLst>
                  <a:ext uri="{FF2B5EF4-FFF2-40B4-BE49-F238E27FC236}">
                    <a16:creationId xmlns:a16="http://schemas.microsoft.com/office/drawing/2014/main" id="{9676299C-E19B-96AC-376D-600625091649}"/>
                  </a:ext>
                </a:extLst>
              </p:cNvPr>
              <p:cNvSpPr/>
              <p:nvPr/>
            </p:nvSpPr>
            <p:spPr>
              <a:xfrm>
                <a:off x="9826875" y="10470892"/>
                <a:ext cx="316230" cy="316230"/>
              </a:xfrm>
              <a:custGeom>
                <a:avLst/>
                <a:gdLst/>
                <a:ahLst/>
                <a:cxnLst/>
                <a:rect l="l" t="t" r="r" b="b"/>
                <a:pathLst>
                  <a:path w="316229"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0" y="307710"/>
                    </a:lnTo>
                    <a:lnTo>
                      <a:pt x="251120" y="285297"/>
                    </a:lnTo>
                    <a:lnTo>
                      <a:pt x="285297" y="251120"/>
                    </a:lnTo>
                    <a:lnTo>
                      <a:pt x="307710" y="207780"/>
                    </a:lnTo>
                    <a:lnTo>
                      <a:pt x="315760" y="157880"/>
                    </a:lnTo>
                    <a:lnTo>
                      <a:pt x="307710" y="107979"/>
                    </a:lnTo>
                    <a:lnTo>
                      <a:pt x="285297" y="64639"/>
                    </a:lnTo>
                    <a:lnTo>
                      <a:pt x="251120" y="30462"/>
                    </a:lnTo>
                    <a:lnTo>
                      <a:pt x="207780" y="8049"/>
                    </a:lnTo>
                    <a:lnTo>
                      <a:pt x="157880" y="0"/>
                    </a:lnTo>
                    <a:close/>
                  </a:path>
                </a:pathLst>
              </a:custGeom>
              <a:solidFill>
                <a:srgbClr val="479680"/>
              </a:solidFill>
            </p:spPr>
            <p:txBody>
              <a:bodyPr wrap="square" lIns="0" tIns="0" rIns="0" bIns="0" rtlCol="0"/>
              <a:lstStyle/>
              <a:p>
                <a:endParaRPr lang="fr-FR" noProof="0" dirty="0"/>
              </a:p>
            </p:txBody>
          </p:sp>
          <p:pic>
            <p:nvPicPr>
              <p:cNvPr id="8" name="object 9">
                <a:extLst>
                  <a:ext uri="{FF2B5EF4-FFF2-40B4-BE49-F238E27FC236}">
                    <a16:creationId xmlns:a16="http://schemas.microsoft.com/office/drawing/2014/main" id="{62B9EF55-192B-32F1-F867-A38656887BED}"/>
                  </a:ext>
                </a:extLst>
              </p:cNvPr>
              <p:cNvPicPr/>
              <p:nvPr/>
            </p:nvPicPr>
            <p:blipFill>
              <a:blip r:embed="rId3" cstate="print"/>
              <a:stretch>
                <a:fillRect/>
              </a:stretch>
            </p:blipFill>
            <p:spPr>
              <a:xfrm>
                <a:off x="9885469" y="10529365"/>
                <a:ext cx="198568" cy="198810"/>
              </a:xfrm>
              <a:prstGeom prst="rect">
                <a:avLst/>
              </a:prstGeom>
            </p:spPr>
          </p:pic>
        </p:grpSp>
        <p:grpSp>
          <p:nvGrpSpPr>
            <p:cNvPr id="33" name="Group 32">
              <a:extLst>
                <a:ext uri="{FF2B5EF4-FFF2-40B4-BE49-F238E27FC236}">
                  <a16:creationId xmlns:a16="http://schemas.microsoft.com/office/drawing/2014/main" id="{E9C3888D-B4E9-F702-99C4-2D9305DDA1C2}"/>
                </a:ext>
              </a:extLst>
            </p:cNvPr>
            <p:cNvGrpSpPr/>
            <p:nvPr/>
          </p:nvGrpSpPr>
          <p:grpSpPr>
            <a:xfrm>
              <a:off x="13204694" y="10470890"/>
              <a:ext cx="316230" cy="316230"/>
              <a:chOff x="13204694" y="10470890"/>
              <a:chExt cx="316230" cy="316230"/>
            </a:xfrm>
          </p:grpSpPr>
          <p:sp>
            <p:nvSpPr>
              <p:cNvPr id="11" name="object 12">
                <a:extLst>
                  <a:ext uri="{FF2B5EF4-FFF2-40B4-BE49-F238E27FC236}">
                    <a16:creationId xmlns:a16="http://schemas.microsoft.com/office/drawing/2014/main" id="{7CAFDB79-21B3-E822-035D-B504BDAFC1B2}"/>
                  </a:ext>
                </a:extLst>
              </p:cNvPr>
              <p:cNvSpPr/>
              <p:nvPr/>
            </p:nvSpPr>
            <p:spPr>
              <a:xfrm>
                <a:off x="13204694" y="10470890"/>
                <a:ext cx="316230" cy="316230"/>
              </a:xfrm>
              <a:custGeom>
                <a:avLst/>
                <a:gdLst/>
                <a:ahLst/>
                <a:cxnLst/>
                <a:rect l="l" t="t" r="r" b="b"/>
                <a:pathLst>
                  <a:path w="316230"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4" y="307710"/>
                    </a:lnTo>
                    <a:lnTo>
                      <a:pt x="251124" y="285297"/>
                    </a:lnTo>
                    <a:lnTo>
                      <a:pt x="285300" y="251120"/>
                    </a:lnTo>
                    <a:lnTo>
                      <a:pt x="307711" y="207780"/>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wrap="square" lIns="0" tIns="0" rIns="0" bIns="0" rtlCol="0"/>
              <a:lstStyle/>
              <a:p>
                <a:endParaRPr lang="fr-FR" noProof="0" dirty="0"/>
              </a:p>
            </p:txBody>
          </p:sp>
          <p:pic>
            <p:nvPicPr>
              <p:cNvPr id="12" name="object 13">
                <a:extLst>
                  <a:ext uri="{FF2B5EF4-FFF2-40B4-BE49-F238E27FC236}">
                    <a16:creationId xmlns:a16="http://schemas.microsoft.com/office/drawing/2014/main" id="{55E00C43-4030-8656-79DA-0A59499469A3}"/>
                  </a:ext>
                </a:extLst>
              </p:cNvPr>
              <p:cNvPicPr/>
              <p:nvPr/>
            </p:nvPicPr>
            <p:blipFill>
              <a:blip r:embed="rId4" cstate="print"/>
              <a:stretch>
                <a:fillRect/>
              </a:stretch>
            </p:blipFill>
            <p:spPr>
              <a:xfrm>
                <a:off x="13257387" y="10555092"/>
                <a:ext cx="210369" cy="147356"/>
              </a:xfrm>
              <a:prstGeom prst="rect">
                <a:avLst/>
              </a:prstGeom>
            </p:spPr>
          </p:pic>
        </p:grpSp>
        <p:grpSp>
          <p:nvGrpSpPr>
            <p:cNvPr id="34" name="Group 33">
              <a:extLst>
                <a:ext uri="{FF2B5EF4-FFF2-40B4-BE49-F238E27FC236}">
                  <a16:creationId xmlns:a16="http://schemas.microsoft.com/office/drawing/2014/main" id="{E1502888-5F37-1E51-002F-5B846DDFFD09}"/>
                </a:ext>
              </a:extLst>
            </p:cNvPr>
            <p:cNvGrpSpPr/>
            <p:nvPr/>
          </p:nvGrpSpPr>
          <p:grpSpPr>
            <a:xfrm>
              <a:off x="13204694" y="10031689"/>
              <a:ext cx="316230" cy="316230"/>
              <a:chOff x="13204694" y="10031689"/>
              <a:chExt cx="316230" cy="316230"/>
            </a:xfrm>
          </p:grpSpPr>
          <p:sp>
            <p:nvSpPr>
              <p:cNvPr id="13" name="object 14">
                <a:extLst>
                  <a:ext uri="{FF2B5EF4-FFF2-40B4-BE49-F238E27FC236}">
                    <a16:creationId xmlns:a16="http://schemas.microsoft.com/office/drawing/2014/main" id="{C0DBE3F7-744F-4AD9-9FC0-D7F03F2A8ACD}"/>
                  </a:ext>
                </a:extLst>
              </p:cNvPr>
              <p:cNvSpPr/>
              <p:nvPr/>
            </p:nvSpPr>
            <p:spPr>
              <a:xfrm>
                <a:off x="13204694" y="10031689"/>
                <a:ext cx="316230" cy="316230"/>
              </a:xfrm>
              <a:custGeom>
                <a:avLst/>
                <a:gdLst/>
                <a:ahLst/>
                <a:cxnLst/>
                <a:rect l="l" t="t" r="r" b="b"/>
                <a:pathLst>
                  <a:path w="316230"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4" y="307710"/>
                    </a:lnTo>
                    <a:lnTo>
                      <a:pt x="251124" y="285297"/>
                    </a:lnTo>
                    <a:lnTo>
                      <a:pt x="285300" y="251120"/>
                    </a:lnTo>
                    <a:lnTo>
                      <a:pt x="307711" y="207780"/>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wrap="square" lIns="0" tIns="0" rIns="0" bIns="0" rtlCol="0"/>
              <a:lstStyle/>
              <a:p>
                <a:endParaRPr lang="fr-FR" noProof="0" dirty="0"/>
              </a:p>
            </p:txBody>
          </p:sp>
          <p:pic>
            <p:nvPicPr>
              <p:cNvPr id="14" name="object 15">
                <a:extLst>
                  <a:ext uri="{FF2B5EF4-FFF2-40B4-BE49-F238E27FC236}">
                    <a16:creationId xmlns:a16="http://schemas.microsoft.com/office/drawing/2014/main" id="{8B96A19C-039F-779E-E857-D2670CA039C0}"/>
                  </a:ext>
                </a:extLst>
              </p:cNvPr>
              <p:cNvPicPr/>
              <p:nvPr/>
            </p:nvPicPr>
            <p:blipFill>
              <a:blip r:embed="rId5" cstate="print"/>
              <a:stretch>
                <a:fillRect/>
              </a:stretch>
            </p:blipFill>
            <p:spPr>
              <a:xfrm>
                <a:off x="13337621" y="10148134"/>
                <a:ext cx="120938" cy="127713"/>
              </a:xfrm>
              <a:prstGeom prst="rect">
                <a:avLst/>
              </a:prstGeom>
            </p:spPr>
          </p:pic>
          <p:sp>
            <p:nvSpPr>
              <p:cNvPr id="15" name="object 16">
                <a:extLst>
                  <a:ext uri="{FF2B5EF4-FFF2-40B4-BE49-F238E27FC236}">
                    <a16:creationId xmlns:a16="http://schemas.microsoft.com/office/drawing/2014/main" id="{304D4ADE-A6A7-5D94-19B3-5C3DA00FAB34}"/>
                  </a:ext>
                </a:extLst>
              </p:cNvPr>
              <p:cNvSpPr/>
              <p:nvPr/>
            </p:nvSpPr>
            <p:spPr>
              <a:xfrm>
                <a:off x="13271462" y="10089229"/>
                <a:ext cx="45085" cy="186690"/>
              </a:xfrm>
              <a:custGeom>
                <a:avLst/>
                <a:gdLst/>
                <a:ahLst/>
                <a:cxnLst/>
                <a:rect l="l" t="t" r="r" b="b"/>
                <a:pathLst>
                  <a:path w="45084" h="186690">
                    <a:moveTo>
                      <a:pt x="41821" y="185966"/>
                    </a:moveTo>
                    <a:lnTo>
                      <a:pt x="41770" y="124472"/>
                    </a:lnTo>
                    <a:lnTo>
                      <a:pt x="41808" y="62814"/>
                    </a:lnTo>
                    <a:lnTo>
                      <a:pt x="41503" y="61963"/>
                    </a:lnTo>
                    <a:lnTo>
                      <a:pt x="3378" y="61976"/>
                    </a:lnTo>
                    <a:lnTo>
                      <a:pt x="2971" y="62572"/>
                    </a:lnTo>
                    <a:lnTo>
                      <a:pt x="2959" y="186156"/>
                    </a:lnTo>
                    <a:lnTo>
                      <a:pt x="3505" y="186601"/>
                    </a:lnTo>
                    <a:lnTo>
                      <a:pt x="41275" y="186639"/>
                    </a:lnTo>
                    <a:lnTo>
                      <a:pt x="41821" y="185966"/>
                    </a:lnTo>
                    <a:close/>
                  </a:path>
                  <a:path w="45084" h="186690">
                    <a:moveTo>
                      <a:pt x="44856" y="22326"/>
                    </a:moveTo>
                    <a:lnTo>
                      <a:pt x="43078" y="13677"/>
                    </a:lnTo>
                    <a:lnTo>
                      <a:pt x="38265" y="6591"/>
                    </a:lnTo>
                    <a:lnTo>
                      <a:pt x="31140" y="1778"/>
                    </a:lnTo>
                    <a:lnTo>
                      <a:pt x="22466" y="0"/>
                    </a:lnTo>
                    <a:lnTo>
                      <a:pt x="13728" y="1778"/>
                    </a:lnTo>
                    <a:lnTo>
                      <a:pt x="6578" y="6629"/>
                    </a:lnTo>
                    <a:lnTo>
                      <a:pt x="1752" y="13792"/>
                    </a:lnTo>
                    <a:lnTo>
                      <a:pt x="0" y="22529"/>
                    </a:lnTo>
                    <a:lnTo>
                      <a:pt x="1790" y="31165"/>
                    </a:lnTo>
                    <a:lnTo>
                      <a:pt x="6642" y="38265"/>
                    </a:lnTo>
                    <a:lnTo>
                      <a:pt x="13766" y="43078"/>
                    </a:lnTo>
                    <a:lnTo>
                      <a:pt x="22428" y="44843"/>
                    </a:lnTo>
                    <a:lnTo>
                      <a:pt x="31153" y="43078"/>
                    </a:lnTo>
                    <a:lnTo>
                      <a:pt x="38290" y="38239"/>
                    </a:lnTo>
                    <a:lnTo>
                      <a:pt x="43103" y="31076"/>
                    </a:lnTo>
                    <a:lnTo>
                      <a:pt x="44856" y="22326"/>
                    </a:lnTo>
                    <a:close/>
                  </a:path>
                </a:pathLst>
              </a:custGeom>
              <a:solidFill>
                <a:srgbClr val="FFFFFF"/>
              </a:solidFill>
            </p:spPr>
            <p:txBody>
              <a:bodyPr wrap="square" lIns="0" tIns="0" rIns="0" bIns="0" rtlCol="0"/>
              <a:lstStyle/>
              <a:p>
                <a:endParaRPr lang="fr-FR" noProof="0" dirty="0"/>
              </a:p>
            </p:txBody>
          </p:sp>
        </p:grpSp>
        <p:grpSp>
          <p:nvGrpSpPr>
            <p:cNvPr id="32" name="Group 31">
              <a:extLst>
                <a:ext uri="{FF2B5EF4-FFF2-40B4-BE49-F238E27FC236}">
                  <a16:creationId xmlns:a16="http://schemas.microsoft.com/office/drawing/2014/main" id="{22738012-3297-97F0-C393-E65A17CFF9C9}"/>
                </a:ext>
              </a:extLst>
            </p:cNvPr>
            <p:cNvGrpSpPr/>
            <p:nvPr/>
          </p:nvGrpSpPr>
          <p:grpSpPr>
            <a:xfrm>
              <a:off x="13204694" y="9592487"/>
              <a:ext cx="316230" cy="316313"/>
              <a:chOff x="13204694" y="9592487"/>
              <a:chExt cx="316230" cy="316313"/>
            </a:xfrm>
          </p:grpSpPr>
          <p:sp>
            <p:nvSpPr>
              <p:cNvPr id="16" name="object 17">
                <a:extLst>
                  <a:ext uri="{FF2B5EF4-FFF2-40B4-BE49-F238E27FC236}">
                    <a16:creationId xmlns:a16="http://schemas.microsoft.com/office/drawing/2014/main" id="{92DADCAC-2A01-00E6-7C6F-73E8785935BD}"/>
                  </a:ext>
                </a:extLst>
              </p:cNvPr>
              <p:cNvSpPr/>
              <p:nvPr/>
            </p:nvSpPr>
            <p:spPr>
              <a:xfrm>
                <a:off x="13204694" y="9592487"/>
                <a:ext cx="316230" cy="314325"/>
              </a:xfrm>
              <a:custGeom>
                <a:avLst/>
                <a:gdLst/>
                <a:ahLst/>
                <a:cxnLst/>
                <a:rect l="l" t="t" r="r" b="b"/>
                <a:pathLst>
                  <a:path w="316230" h="314325">
                    <a:moveTo>
                      <a:pt x="157880" y="0"/>
                    </a:moveTo>
                    <a:lnTo>
                      <a:pt x="107979" y="8049"/>
                    </a:lnTo>
                    <a:lnTo>
                      <a:pt x="64639" y="30462"/>
                    </a:lnTo>
                    <a:lnTo>
                      <a:pt x="30462" y="64639"/>
                    </a:lnTo>
                    <a:lnTo>
                      <a:pt x="8049" y="107979"/>
                    </a:lnTo>
                    <a:lnTo>
                      <a:pt x="0" y="157880"/>
                    </a:lnTo>
                    <a:lnTo>
                      <a:pt x="6608" y="203224"/>
                    </a:lnTo>
                    <a:lnTo>
                      <a:pt x="25153" y="243411"/>
                    </a:lnTo>
                    <a:lnTo>
                      <a:pt x="53715" y="276524"/>
                    </a:lnTo>
                    <a:lnTo>
                      <a:pt x="90374" y="300641"/>
                    </a:lnTo>
                    <a:lnTo>
                      <a:pt x="133210" y="313843"/>
                    </a:lnTo>
                    <a:lnTo>
                      <a:pt x="133210" y="203512"/>
                    </a:lnTo>
                    <a:lnTo>
                      <a:pt x="93128" y="203512"/>
                    </a:lnTo>
                    <a:lnTo>
                      <a:pt x="93128" y="157880"/>
                    </a:lnTo>
                    <a:lnTo>
                      <a:pt x="133210" y="157880"/>
                    </a:lnTo>
                    <a:lnTo>
                      <a:pt x="133210" y="123095"/>
                    </a:lnTo>
                    <a:lnTo>
                      <a:pt x="137456" y="96805"/>
                    </a:lnTo>
                    <a:lnTo>
                      <a:pt x="149503" y="77546"/>
                    </a:lnTo>
                    <a:lnTo>
                      <a:pt x="168311" y="65706"/>
                    </a:lnTo>
                    <a:lnTo>
                      <a:pt x="192842" y="61673"/>
                    </a:lnTo>
                    <a:lnTo>
                      <a:pt x="205654" y="62154"/>
                    </a:lnTo>
                    <a:lnTo>
                      <a:pt x="216996" y="63212"/>
                    </a:lnTo>
                    <a:lnTo>
                      <a:pt x="228192" y="64751"/>
                    </a:lnTo>
                    <a:lnTo>
                      <a:pt x="228192" y="103609"/>
                    </a:lnTo>
                    <a:lnTo>
                      <a:pt x="208276" y="103609"/>
                    </a:lnTo>
                    <a:lnTo>
                      <a:pt x="195982" y="105705"/>
                    </a:lnTo>
                    <a:lnTo>
                      <a:pt x="188058" y="111254"/>
                    </a:lnTo>
                    <a:lnTo>
                      <a:pt x="183811" y="119145"/>
                    </a:lnTo>
                    <a:lnTo>
                      <a:pt x="182549" y="128268"/>
                    </a:lnTo>
                    <a:lnTo>
                      <a:pt x="182549" y="157880"/>
                    </a:lnTo>
                    <a:lnTo>
                      <a:pt x="226338" y="157880"/>
                    </a:lnTo>
                    <a:lnTo>
                      <a:pt x="219333" y="203512"/>
                    </a:lnTo>
                    <a:lnTo>
                      <a:pt x="182549" y="203512"/>
                    </a:lnTo>
                    <a:lnTo>
                      <a:pt x="182549" y="313843"/>
                    </a:lnTo>
                    <a:lnTo>
                      <a:pt x="225385" y="300641"/>
                    </a:lnTo>
                    <a:lnTo>
                      <a:pt x="262044" y="276524"/>
                    </a:lnTo>
                    <a:lnTo>
                      <a:pt x="290606" y="243411"/>
                    </a:lnTo>
                    <a:lnTo>
                      <a:pt x="309151" y="203224"/>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wrap="square" lIns="0" tIns="0" rIns="0" bIns="0" rtlCol="0"/>
              <a:lstStyle/>
              <a:p>
                <a:endParaRPr lang="fr-FR" noProof="0" dirty="0"/>
              </a:p>
            </p:txBody>
          </p:sp>
          <p:sp>
            <p:nvSpPr>
              <p:cNvPr id="17" name="object 18">
                <a:extLst>
                  <a:ext uri="{FF2B5EF4-FFF2-40B4-BE49-F238E27FC236}">
                    <a16:creationId xmlns:a16="http://schemas.microsoft.com/office/drawing/2014/main" id="{33608EDB-C312-4595-AAEA-6B963B4D8088}"/>
                  </a:ext>
                </a:extLst>
              </p:cNvPr>
              <p:cNvSpPr/>
              <p:nvPr/>
            </p:nvSpPr>
            <p:spPr>
              <a:xfrm>
                <a:off x="13297827" y="9654165"/>
                <a:ext cx="135255" cy="254635"/>
              </a:xfrm>
              <a:custGeom>
                <a:avLst/>
                <a:gdLst/>
                <a:ahLst/>
                <a:cxnLst/>
                <a:rect l="l" t="t" r="r" b="b"/>
                <a:pathLst>
                  <a:path w="135255" h="254634">
                    <a:moveTo>
                      <a:pt x="109984" y="48"/>
                    </a:moveTo>
                    <a:lnTo>
                      <a:pt x="56375" y="15872"/>
                    </a:lnTo>
                    <a:lnTo>
                      <a:pt x="40082" y="61422"/>
                    </a:lnTo>
                    <a:lnTo>
                      <a:pt x="40082" y="96206"/>
                    </a:lnTo>
                    <a:lnTo>
                      <a:pt x="0" y="96206"/>
                    </a:lnTo>
                    <a:lnTo>
                      <a:pt x="0" y="141838"/>
                    </a:lnTo>
                    <a:lnTo>
                      <a:pt x="40082" y="141838"/>
                    </a:lnTo>
                    <a:lnTo>
                      <a:pt x="40082" y="252159"/>
                    </a:lnTo>
                    <a:lnTo>
                      <a:pt x="48124" y="253426"/>
                    </a:lnTo>
                    <a:lnTo>
                      <a:pt x="56354" y="254076"/>
                    </a:lnTo>
                    <a:lnTo>
                      <a:pt x="73139" y="254076"/>
                    </a:lnTo>
                    <a:lnTo>
                      <a:pt x="81379" y="253426"/>
                    </a:lnTo>
                    <a:lnTo>
                      <a:pt x="89421" y="252159"/>
                    </a:lnTo>
                    <a:lnTo>
                      <a:pt x="89421" y="141838"/>
                    </a:lnTo>
                    <a:lnTo>
                      <a:pt x="126205" y="141838"/>
                    </a:lnTo>
                    <a:lnTo>
                      <a:pt x="133200" y="96206"/>
                    </a:lnTo>
                    <a:lnTo>
                      <a:pt x="89421" y="96206"/>
                    </a:lnTo>
                    <a:lnTo>
                      <a:pt x="89421" y="66584"/>
                    </a:lnTo>
                    <a:lnTo>
                      <a:pt x="90683" y="57467"/>
                    </a:lnTo>
                    <a:lnTo>
                      <a:pt x="94930" y="49579"/>
                    </a:lnTo>
                    <a:lnTo>
                      <a:pt x="102854" y="44032"/>
                    </a:lnTo>
                    <a:lnTo>
                      <a:pt x="115148" y="41935"/>
                    </a:lnTo>
                    <a:lnTo>
                      <a:pt x="135053" y="41935"/>
                    </a:lnTo>
                    <a:lnTo>
                      <a:pt x="135053" y="3078"/>
                    </a:lnTo>
                    <a:lnTo>
                      <a:pt x="124341" y="1298"/>
                    </a:lnTo>
                    <a:lnTo>
                      <a:pt x="117089" y="384"/>
                    </a:lnTo>
                    <a:lnTo>
                      <a:pt x="109984" y="48"/>
                    </a:lnTo>
                    <a:close/>
                  </a:path>
                </a:pathLst>
              </a:custGeom>
              <a:solidFill>
                <a:srgbClr val="FFFFFF"/>
              </a:solidFill>
            </p:spPr>
            <p:txBody>
              <a:bodyPr wrap="square" lIns="0" tIns="0" rIns="0" bIns="0" rtlCol="0"/>
              <a:lstStyle/>
              <a:p>
                <a:endParaRPr lang="fr-FR" noProof="0" dirty="0"/>
              </a:p>
            </p:txBody>
          </p:sp>
        </p:grpSp>
        <p:grpSp>
          <p:nvGrpSpPr>
            <p:cNvPr id="30" name="Group 29">
              <a:extLst>
                <a:ext uri="{FF2B5EF4-FFF2-40B4-BE49-F238E27FC236}">
                  <a16:creationId xmlns:a16="http://schemas.microsoft.com/office/drawing/2014/main" id="{CD3CF2BD-2818-9070-276A-B2DA62B29907}"/>
                </a:ext>
              </a:extLst>
            </p:cNvPr>
            <p:cNvGrpSpPr/>
            <p:nvPr/>
          </p:nvGrpSpPr>
          <p:grpSpPr>
            <a:xfrm>
              <a:off x="9826878" y="9592487"/>
              <a:ext cx="316230" cy="316230"/>
              <a:chOff x="9826878" y="9592487"/>
              <a:chExt cx="316230" cy="316230"/>
            </a:xfrm>
          </p:grpSpPr>
          <p:sp>
            <p:nvSpPr>
              <p:cNvPr id="18" name="object 19">
                <a:extLst>
                  <a:ext uri="{FF2B5EF4-FFF2-40B4-BE49-F238E27FC236}">
                    <a16:creationId xmlns:a16="http://schemas.microsoft.com/office/drawing/2014/main" id="{A966FDD3-D8D7-4BAE-AEC1-E921E43978FC}"/>
                  </a:ext>
                </a:extLst>
              </p:cNvPr>
              <p:cNvSpPr/>
              <p:nvPr/>
            </p:nvSpPr>
            <p:spPr>
              <a:xfrm>
                <a:off x="9826878" y="9592487"/>
                <a:ext cx="316230" cy="316230"/>
              </a:xfrm>
              <a:custGeom>
                <a:avLst/>
                <a:gdLst/>
                <a:ahLst/>
                <a:cxnLst/>
                <a:rect l="l" t="t" r="r" b="b"/>
                <a:pathLst>
                  <a:path w="316229" h="316229">
                    <a:moveTo>
                      <a:pt x="157869" y="0"/>
                    </a:moveTo>
                    <a:lnTo>
                      <a:pt x="107969" y="8049"/>
                    </a:lnTo>
                    <a:lnTo>
                      <a:pt x="64632" y="30462"/>
                    </a:lnTo>
                    <a:lnTo>
                      <a:pt x="30459" y="64639"/>
                    </a:lnTo>
                    <a:lnTo>
                      <a:pt x="8048" y="107979"/>
                    </a:lnTo>
                    <a:lnTo>
                      <a:pt x="0" y="157880"/>
                    </a:lnTo>
                    <a:lnTo>
                      <a:pt x="8048" y="207780"/>
                    </a:lnTo>
                    <a:lnTo>
                      <a:pt x="30459" y="251120"/>
                    </a:lnTo>
                    <a:lnTo>
                      <a:pt x="64632" y="285297"/>
                    </a:lnTo>
                    <a:lnTo>
                      <a:pt x="107969" y="307710"/>
                    </a:lnTo>
                    <a:lnTo>
                      <a:pt x="157869" y="315760"/>
                    </a:lnTo>
                    <a:lnTo>
                      <a:pt x="207774" y="307710"/>
                    </a:lnTo>
                    <a:lnTo>
                      <a:pt x="251114" y="285297"/>
                    </a:lnTo>
                    <a:lnTo>
                      <a:pt x="285289" y="251120"/>
                    </a:lnTo>
                    <a:lnTo>
                      <a:pt x="307701" y="207780"/>
                    </a:lnTo>
                    <a:lnTo>
                      <a:pt x="315749" y="157880"/>
                    </a:lnTo>
                    <a:lnTo>
                      <a:pt x="307701" y="107979"/>
                    </a:lnTo>
                    <a:lnTo>
                      <a:pt x="285289" y="64639"/>
                    </a:lnTo>
                    <a:lnTo>
                      <a:pt x="251114" y="30462"/>
                    </a:lnTo>
                    <a:lnTo>
                      <a:pt x="207774" y="8049"/>
                    </a:lnTo>
                    <a:lnTo>
                      <a:pt x="157869" y="0"/>
                    </a:lnTo>
                    <a:close/>
                  </a:path>
                </a:pathLst>
              </a:custGeom>
              <a:solidFill>
                <a:srgbClr val="479680"/>
              </a:solidFill>
            </p:spPr>
            <p:txBody>
              <a:bodyPr wrap="square" lIns="0" tIns="0" rIns="0" bIns="0" rtlCol="0"/>
              <a:lstStyle/>
              <a:p>
                <a:endParaRPr lang="fr-FR" noProof="0" dirty="0"/>
              </a:p>
            </p:txBody>
          </p:sp>
          <p:pic>
            <p:nvPicPr>
              <p:cNvPr id="19" name="object 20">
                <a:extLst>
                  <a:ext uri="{FF2B5EF4-FFF2-40B4-BE49-F238E27FC236}">
                    <a16:creationId xmlns:a16="http://schemas.microsoft.com/office/drawing/2014/main" id="{F28054CE-C9A1-5463-2810-D75E4BC49E18}"/>
                  </a:ext>
                </a:extLst>
              </p:cNvPr>
              <p:cNvPicPr/>
              <p:nvPr/>
            </p:nvPicPr>
            <p:blipFill>
              <a:blip r:embed="rId6" cstate="print"/>
              <a:stretch>
                <a:fillRect/>
              </a:stretch>
            </p:blipFill>
            <p:spPr>
              <a:xfrm>
                <a:off x="9869113" y="9633772"/>
                <a:ext cx="231270" cy="231270"/>
              </a:xfrm>
              <a:prstGeom prst="rect">
                <a:avLst/>
              </a:prstGeom>
            </p:spPr>
          </p:pic>
        </p:grpSp>
        <p:sp>
          <p:nvSpPr>
            <p:cNvPr id="24" name="TextBox 23">
              <a:extLst>
                <a:ext uri="{FF2B5EF4-FFF2-40B4-BE49-F238E27FC236}">
                  <a16:creationId xmlns:a16="http://schemas.microsoft.com/office/drawing/2014/main" id="{3C3C4E50-C659-47BD-71C8-92830A4914C9}"/>
                </a:ext>
              </a:extLst>
            </p:cNvPr>
            <p:cNvSpPr txBox="1"/>
            <p:nvPr/>
          </p:nvSpPr>
          <p:spPr>
            <a:xfrm>
              <a:off x="4718049" y="9455829"/>
              <a:ext cx="3767537" cy="1284069"/>
            </a:xfrm>
            <a:prstGeom prst="rect">
              <a:avLst/>
            </a:prstGeom>
            <a:noFill/>
          </p:spPr>
          <p:txBody>
            <a:bodyPr wrap="square" rtlCol="0">
              <a:spAutoFit/>
            </a:bodyPr>
            <a:lstStyle/>
            <a:p>
              <a:pPr>
                <a:lnSpc>
                  <a:spcPct val="150000"/>
                </a:lnSpc>
              </a:pPr>
              <a:r>
                <a:rPr lang="fr-FR" noProof="0" dirty="0">
                  <a:solidFill>
                    <a:schemeClr val="bg1"/>
                  </a:solidFill>
                  <a:latin typeface="Lato" panose="020F0502020204030203" pitchFamily="34" charset="77"/>
                </a:rPr>
                <a:t>19e étage Jeongdong Bldg. 21-15,</a:t>
              </a:r>
            </a:p>
            <a:p>
              <a:pPr>
                <a:lnSpc>
                  <a:spcPct val="150000"/>
                </a:lnSpc>
              </a:pPr>
              <a:r>
                <a:rPr lang="fr-FR" noProof="0" dirty="0">
                  <a:solidFill>
                    <a:schemeClr val="bg1"/>
                  </a:solidFill>
                  <a:latin typeface="Lato" panose="020F0502020204030203" pitchFamily="34" charset="77"/>
                </a:rPr>
                <a:t>Jeongdong-gil, Jung-gu, Séoul,</a:t>
              </a:r>
            </a:p>
            <a:p>
              <a:pPr>
                <a:lnSpc>
                  <a:spcPct val="150000"/>
                </a:lnSpc>
              </a:pPr>
              <a:r>
                <a:rPr lang="fr-FR" noProof="0" dirty="0">
                  <a:solidFill>
                    <a:schemeClr val="bg1"/>
                  </a:solidFill>
                  <a:latin typeface="Lato" panose="020F0502020204030203" pitchFamily="34" charset="77"/>
                </a:rPr>
                <a:t>République de Corée 04518</a:t>
              </a:r>
            </a:p>
          </p:txBody>
        </p:sp>
        <p:sp>
          <p:nvSpPr>
            <p:cNvPr id="25" name="TextBox 24">
              <a:extLst>
                <a:ext uri="{FF2B5EF4-FFF2-40B4-BE49-F238E27FC236}">
                  <a16:creationId xmlns:a16="http://schemas.microsoft.com/office/drawing/2014/main" id="{9D9C3479-56EC-C3C8-D3AB-BE46992EAAEB}"/>
                </a:ext>
              </a:extLst>
            </p:cNvPr>
            <p:cNvSpPr txBox="1"/>
            <p:nvPr/>
          </p:nvSpPr>
          <p:spPr>
            <a:xfrm>
              <a:off x="10142619" y="9350102"/>
              <a:ext cx="1689990" cy="1481559"/>
            </a:xfrm>
            <a:prstGeom prst="rect">
              <a:avLst/>
            </a:prstGeom>
            <a:noFill/>
          </p:spPr>
          <p:txBody>
            <a:bodyPr wrap="square" rtlCol="0">
              <a:spAutoFit/>
            </a:bodyPr>
            <a:lstStyle/>
            <a:p>
              <a:pPr>
                <a:lnSpc>
                  <a:spcPts val="3800"/>
                </a:lnSpc>
              </a:pPr>
              <a:r>
                <a:rPr lang="fr-FR" noProof="0" dirty="0">
                  <a:solidFill>
                    <a:schemeClr val="bg1"/>
                  </a:solidFill>
                  <a:latin typeface="Lato" panose="020F0502020204030203" pitchFamily="34" charset="77"/>
                </a:rPr>
                <a:t>www.gggi.org</a:t>
              </a:r>
            </a:p>
            <a:p>
              <a:pPr>
                <a:lnSpc>
                  <a:spcPts val="3800"/>
                </a:lnSpc>
              </a:pPr>
              <a:r>
                <a:rPr lang="fr-FR" noProof="0" dirty="0">
                  <a:solidFill>
                    <a:schemeClr val="bg1"/>
                  </a:solidFill>
                  <a:latin typeface="Lato" panose="020F0502020204030203" pitchFamily="34" charset="77"/>
                </a:rPr>
                <a:t>@gggi_hq</a:t>
              </a:r>
            </a:p>
            <a:p>
              <a:pPr>
                <a:lnSpc>
                  <a:spcPts val="3800"/>
                </a:lnSpc>
              </a:pPr>
              <a:r>
                <a:rPr lang="fr-FR" noProof="0" dirty="0">
                  <a:solidFill>
                    <a:schemeClr val="bg1"/>
                  </a:solidFill>
                  <a:latin typeface="Lato" panose="020F0502020204030203" pitchFamily="34" charset="77"/>
                </a:rPr>
                <a:t>@GGGIHQ</a:t>
              </a:r>
            </a:p>
          </p:txBody>
        </p:sp>
        <p:sp>
          <p:nvSpPr>
            <p:cNvPr id="26" name="TextBox 25">
              <a:extLst>
                <a:ext uri="{FF2B5EF4-FFF2-40B4-BE49-F238E27FC236}">
                  <a16:creationId xmlns:a16="http://schemas.microsoft.com/office/drawing/2014/main" id="{2AB01C6F-F5F7-45D9-304D-733508E8359F}"/>
                </a:ext>
              </a:extLst>
            </p:cNvPr>
            <p:cNvSpPr txBox="1"/>
            <p:nvPr/>
          </p:nvSpPr>
          <p:spPr>
            <a:xfrm>
              <a:off x="13643057" y="9350102"/>
              <a:ext cx="1710056" cy="1481559"/>
            </a:xfrm>
            <a:prstGeom prst="rect">
              <a:avLst/>
            </a:prstGeom>
            <a:noFill/>
          </p:spPr>
          <p:txBody>
            <a:bodyPr wrap="square" rtlCol="0">
              <a:spAutoFit/>
            </a:bodyPr>
            <a:lstStyle/>
            <a:p>
              <a:pPr>
                <a:lnSpc>
                  <a:spcPts val="3800"/>
                </a:lnSpc>
              </a:pPr>
              <a:r>
                <a:rPr lang="fr-FR" noProof="0" dirty="0">
                  <a:solidFill>
                    <a:schemeClr val="bg1"/>
                  </a:solidFill>
                  <a:latin typeface="Lato" panose="020F0502020204030203" pitchFamily="34" charset="77"/>
                </a:rPr>
                <a:t>@GGGIHQ</a:t>
              </a:r>
            </a:p>
            <a:p>
              <a:pPr>
                <a:lnSpc>
                  <a:spcPts val="3800"/>
                </a:lnSpc>
              </a:pPr>
              <a:r>
                <a:rPr lang="fr-FR" noProof="0" dirty="0">
                  <a:solidFill>
                    <a:schemeClr val="bg1"/>
                  </a:solidFill>
                  <a:latin typeface="Lato" panose="020F0502020204030203" pitchFamily="34" charset="77"/>
                </a:rPr>
                <a:t>@gggi_hq</a:t>
              </a:r>
            </a:p>
            <a:p>
              <a:pPr>
                <a:lnSpc>
                  <a:spcPts val="3800"/>
                </a:lnSpc>
              </a:pPr>
              <a:r>
                <a:rPr lang="fr-FR" noProof="0" dirty="0">
                  <a:solidFill>
                    <a:schemeClr val="bg1"/>
                  </a:solidFill>
                  <a:latin typeface="Lato" panose="020F0502020204030203" pitchFamily="34" charset="77"/>
                </a:rPr>
                <a:t>@GGGIMedia</a:t>
              </a:r>
            </a:p>
          </p:txBody>
        </p:sp>
        <p:grpSp>
          <p:nvGrpSpPr>
            <p:cNvPr id="27" name="Group 26">
              <a:extLst>
                <a:ext uri="{FF2B5EF4-FFF2-40B4-BE49-F238E27FC236}">
                  <a16:creationId xmlns:a16="http://schemas.microsoft.com/office/drawing/2014/main" id="{DA78132F-EF0C-6A93-327D-104BD0304F2B}"/>
                </a:ext>
              </a:extLst>
            </p:cNvPr>
            <p:cNvGrpSpPr/>
            <p:nvPr/>
          </p:nvGrpSpPr>
          <p:grpSpPr>
            <a:xfrm>
              <a:off x="9826874" y="10031689"/>
              <a:ext cx="316230" cy="316230"/>
              <a:chOff x="9826874" y="10031689"/>
              <a:chExt cx="316230" cy="316230"/>
            </a:xfrm>
          </p:grpSpPr>
          <p:sp>
            <p:nvSpPr>
              <p:cNvPr id="28" name="object 16">
                <a:extLst>
                  <a:ext uri="{FF2B5EF4-FFF2-40B4-BE49-F238E27FC236}">
                    <a16:creationId xmlns:a16="http://schemas.microsoft.com/office/drawing/2014/main" id="{FCCDDFA5-4360-1C41-7A5B-D30C271E82D8}"/>
                  </a:ext>
                </a:extLst>
              </p:cNvPr>
              <p:cNvSpPr/>
              <p:nvPr/>
            </p:nvSpPr>
            <p:spPr>
              <a:xfrm>
                <a:off x="9826874" y="10031689"/>
                <a:ext cx="316230" cy="316230"/>
              </a:xfrm>
              <a:custGeom>
                <a:avLst/>
                <a:gdLst/>
                <a:ahLst/>
                <a:cxnLst/>
                <a:rect l="l" t="t" r="r" b="b"/>
                <a:pathLst>
                  <a:path w="316229"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0" y="307710"/>
                    </a:lnTo>
                    <a:lnTo>
                      <a:pt x="251120" y="285297"/>
                    </a:lnTo>
                    <a:lnTo>
                      <a:pt x="285297" y="251120"/>
                    </a:lnTo>
                    <a:lnTo>
                      <a:pt x="307710" y="207780"/>
                    </a:lnTo>
                    <a:lnTo>
                      <a:pt x="315760" y="157880"/>
                    </a:lnTo>
                    <a:lnTo>
                      <a:pt x="307710" y="107979"/>
                    </a:lnTo>
                    <a:lnTo>
                      <a:pt x="285297" y="64639"/>
                    </a:lnTo>
                    <a:lnTo>
                      <a:pt x="251120" y="30462"/>
                    </a:lnTo>
                    <a:lnTo>
                      <a:pt x="207780" y="8049"/>
                    </a:lnTo>
                    <a:lnTo>
                      <a:pt x="157880" y="0"/>
                    </a:lnTo>
                    <a:close/>
                  </a:path>
                </a:pathLst>
              </a:custGeom>
              <a:solidFill>
                <a:srgbClr val="479680"/>
              </a:solidFill>
            </p:spPr>
            <p:txBody>
              <a:bodyPr wrap="square" lIns="0" tIns="0" rIns="0" bIns="0" rtlCol="0"/>
              <a:lstStyle/>
              <a:p>
                <a:endParaRPr lang="fr-FR" noProof="0" dirty="0"/>
              </a:p>
            </p:txBody>
          </p:sp>
          <p:pic>
            <p:nvPicPr>
              <p:cNvPr id="29" name="Graphic 28">
                <a:extLst>
                  <a:ext uri="{FF2B5EF4-FFF2-40B4-BE49-F238E27FC236}">
                    <a16:creationId xmlns:a16="http://schemas.microsoft.com/office/drawing/2014/main" id="{5B0DE05E-F0D8-4AA8-43D3-2B340D75C1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78731" y="10097610"/>
                <a:ext cx="212034" cy="195338"/>
              </a:xfrm>
              <a:prstGeom prst="rect">
                <a:avLst/>
              </a:prstGeom>
            </p:spPr>
          </p:pic>
        </p:grpSp>
        <p:pic>
          <p:nvPicPr>
            <p:cNvPr id="3" name="Picture 2" descr="Un qr code avec un cube et du texte&#10;&#10;Description générée automatiquement">
              <a:extLst>
                <a:ext uri="{FF2B5EF4-FFF2-40B4-BE49-F238E27FC236}">
                  <a16:creationId xmlns:a16="http://schemas.microsoft.com/office/drawing/2014/main" id="{F89FE1A2-C675-8344-307A-28658824084D}"/>
                </a:ext>
              </a:extLst>
            </p:cNvPr>
            <p:cNvPicPr>
              <a:picLocks noChangeAspect="1"/>
            </p:cNvPicPr>
            <p:nvPr/>
          </p:nvPicPr>
          <p:blipFill>
            <a:blip r:embed="rId9">
              <a:extLst>
                <a:ext uri="{28A0092B-C50C-407E-A947-70E740481C1C}">
                  <a14:useLocalDpi xmlns:a14="http://schemas.microsoft.com/office/drawing/2010/main" val="0"/>
                </a:ext>
              </a:extLst>
            </a:blip>
            <a:srcRect l="8646" t="9082" r="8171" b="9288"/>
            <a:stretch/>
          </p:blipFill>
          <p:spPr>
            <a:xfrm>
              <a:off x="17085338" y="8751570"/>
              <a:ext cx="2208496" cy="2167330"/>
            </a:xfrm>
            <a:prstGeom prst="rect">
              <a:avLst/>
            </a:prstGeom>
          </p:spPr>
        </p:pic>
      </p:grpSp>
    </p:spTree>
    <p:extLst>
      <p:ext uri="{BB962C8B-B14F-4D97-AF65-F5344CB8AC3E}">
        <p14:creationId xmlns:p14="http://schemas.microsoft.com/office/powerpoint/2010/main" val="2027927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Bildplatzhalter 28" descr="Une image qui contient le ciel, l'extérieur, le bâtiment, la propriété.&#10;&#10;Le contenu généré par l'IA peut être bogué.">
            <a:extLst>
              <a:ext uri="{FF2B5EF4-FFF2-40B4-BE49-F238E27FC236}">
                <a16:creationId xmlns:a16="http://schemas.microsoft.com/office/drawing/2014/main" id="{71D16BCC-AE54-5297-93DA-383F53010EC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5818" b="35818"/>
          <a:stretch>
            <a:fillRect/>
          </a:stretch>
        </p:blipFill>
        <p:spPr/>
      </p:pic>
      <p:sp>
        <p:nvSpPr>
          <p:cNvPr id="4" name="TextBox 3">
            <a:extLst>
              <a:ext uri="{FF2B5EF4-FFF2-40B4-BE49-F238E27FC236}">
                <a16:creationId xmlns:a16="http://schemas.microsoft.com/office/drawing/2014/main" id="{99EA5B7F-B5FE-7F13-306F-17D3E399A7EC}"/>
              </a:ext>
            </a:extLst>
          </p:cNvPr>
          <p:cNvSpPr txBox="1"/>
          <p:nvPr/>
        </p:nvSpPr>
        <p:spPr>
          <a:xfrm>
            <a:off x="769593" y="1109930"/>
            <a:ext cx="11538294" cy="1200329"/>
          </a:xfrm>
          <a:prstGeom prst="rect">
            <a:avLst/>
          </a:prstGeom>
          <a:noFill/>
        </p:spPr>
        <p:txBody>
          <a:bodyPr wrap="square" rtlCol="0">
            <a:spAutoFit/>
          </a:bodyPr>
          <a:lstStyle/>
          <a:p>
            <a:r>
              <a:rPr lang="fr-FR" sz="7200" b="1" noProof="0" dirty="0">
                <a:latin typeface="Lato Black" panose="020F0502020204030203" pitchFamily="34" charset="77"/>
              </a:rPr>
              <a:t>Ordre du jour</a:t>
            </a:r>
          </a:p>
        </p:txBody>
      </p:sp>
      <p:sp>
        <p:nvSpPr>
          <p:cNvPr id="5" name="TextBox 4">
            <a:extLst>
              <a:ext uri="{FF2B5EF4-FFF2-40B4-BE49-F238E27FC236}">
                <a16:creationId xmlns:a16="http://schemas.microsoft.com/office/drawing/2014/main" id="{D88A433D-38E4-49DA-9DC5-39D99E075CE4}"/>
              </a:ext>
            </a:extLst>
          </p:cNvPr>
          <p:cNvSpPr txBox="1"/>
          <p:nvPr/>
        </p:nvSpPr>
        <p:spPr>
          <a:xfrm>
            <a:off x="3235676" y="3613488"/>
            <a:ext cx="3616975" cy="954107"/>
          </a:xfrm>
          <a:prstGeom prst="rect">
            <a:avLst/>
          </a:prstGeom>
          <a:noFill/>
        </p:spPr>
        <p:txBody>
          <a:bodyPr wrap="square" rtlCol="0">
            <a:spAutoFit/>
          </a:bodyPr>
          <a:lstStyle/>
          <a:p>
            <a:pPr algn="ctr"/>
            <a:r>
              <a:rPr lang="fr-FR" sz="2800" b="1" u="sng" noProof="0" dirty="0">
                <a:uFill>
                  <a:solidFill>
                    <a:srgbClr val="FFC000"/>
                  </a:solidFill>
                </a:uFill>
                <a:latin typeface="Lato" panose="020F0502020204030203" pitchFamily="34" charset="77"/>
              </a:rPr>
              <a:t>Qu'est-ce que le Nexus Climat-Assainissement ?</a:t>
            </a:r>
          </a:p>
        </p:txBody>
      </p:sp>
      <p:sp>
        <p:nvSpPr>
          <p:cNvPr id="6" name="TextBox 5">
            <a:extLst>
              <a:ext uri="{FF2B5EF4-FFF2-40B4-BE49-F238E27FC236}">
                <a16:creationId xmlns:a16="http://schemas.microsoft.com/office/drawing/2014/main" id="{5C783CFC-E617-35B3-9661-2D433A14B3F9}"/>
              </a:ext>
            </a:extLst>
          </p:cNvPr>
          <p:cNvSpPr txBox="1"/>
          <p:nvPr/>
        </p:nvSpPr>
        <p:spPr>
          <a:xfrm>
            <a:off x="7814857" y="3645052"/>
            <a:ext cx="3888370" cy="954107"/>
          </a:xfrm>
          <a:prstGeom prst="rect">
            <a:avLst/>
          </a:prstGeom>
          <a:noFill/>
        </p:spPr>
        <p:txBody>
          <a:bodyPr wrap="square" rtlCol="0">
            <a:spAutoFit/>
          </a:bodyPr>
          <a:lstStyle/>
          <a:p>
            <a:pPr algn="ctr"/>
            <a:r>
              <a:rPr lang="fr-FR" sz="2800" b="1" u="sng" noProof="0" dirty="0">
                <a:uFill>
                  <a:solidFill>
                    <a:srgbClr val="FFC000"/>
                  </a:solidFill>
                </a:uFill>
                <a:latin typeface="Lato" panose="020F0502020204030203" pitchFamily="34" charset="77"/>
              </a:rPr>
              <a:t>Quel est l'impact de l'assainissement sur le climat ?</a:t>
            </a:r>
          </a:p>
        </p:txBody>
      </p:sp>
      <p:sp>
        <p:nvSpPr>
          <p:cNvPr id="9" name="TextBox 8">
            <a:extLst>
              <a:ext uri="{FF2B5EF4-FFF2-40B4-BE49-F238E27FC236}">
                <a16:creationId xmlns:a16="http://schemas.microsoft.com/office/drawing/2014/main" id="{978BC76B-BF2C-6E7B-CD9A-0FE1095B26E2}"/>
              </a:ext>
            </a:extLst>
          </p:cNvPr>
          <p:cNvSpPr txBox="1"/>
          <p:nvPr/>
        </p:nvSpPr>
        <p:spPr>
          <a:xfrm>
            <a:off x="12756657" y="3613488"/>
            <a:ext cx="3888369" cy="954107"/>
          </a:xfrm>
          <a:prstGeom prst="rect">
            <a:avLst/>
          </a:prstGeom>
          <a:noFill/>
        </p:spPr>
        <p:txBody>
          <a:bodyPr wrap="square" rtlCol="0">
            <a:spAutoFit/>
          </a:bodyPr>
          <a:lstStyle/>
          <a:p>
            <a:pPr algn="ctr"/>
            <a:r>
              <a:rPr lang="fr-FR" sz="2800" b="1" u="sng" noProof="0" dirty="0">
                <a:uFill>
                  <a:solidFill>
                    <a:srgbClr val="FFC000"/>
                  </a:solidFill>
                </a:uFill>
                <a:latin typeface="Lato" panose="020F0502020204030203" pitchFamily="34" charset="77"/>
              </a:rPr>
              <a:t>Quel est l'impact du climat sur l'assainissement ?</a:t>
            </a:r>
          </a:p>
        </p:txBody>
      </p:sp>
      <p:sp>
        <p:nvSpPr>
          <p:cNvPr id="12" name="Oval 11">
            <a:extLst>
              <a:ext uri="{FF2B5EF4-FFF2-40B4-BE49-F238E27FC236}">
                <a16:creationId xmlns:a16="http://schemas.microsoft.com/office/drawing/2014/main" id="{12392846-DEF9-C6D7-B842-71769E2AE6B1}"/>
              </a:ext>
            </a:extLst>
          </p:cNvPr>
          <p:cNvSpPr/>
          <p:nvPr/>
        </p:nvSpPr>
        <p:spPr>
          <a:xfrm>
            <a:off x="13758374" y="5036886"/>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3" name="TextBox 12">
            <a:extLst>
              <a:ext uri="{FF2B5EF4-FFF2-40B4-BE49-F238E27FC236}">
                <a16:creationId xmlns:a16="http://schemas.microsoft.com/office/drawing/2014/main" id="{F2F83BF3-C6BF-2388-9E0F-93252F1A0975}"/>
              </a:ext>
            </a:extLst>
          </p:cNvPr>
          <p:cNvSpPr txBox="1"/>
          <p:nvPr/>
        </p:nvSpPr>
        <p:spPr>
          <a:xfrm>
            <a:off x="13960519" y="5240690"/>
            <a:ext cx="1905000" cy="1477328"/>
          </a:xfrm>
          <a:prstGeom prst="rect">
            <a:avLst/>
          </a:prstGeom>
          <a:noFill/>
        </p:spPr>
        <p:txBody>
          <a:bodyPr wrap="square" rtlCol="0">
            <a:spAutoFit/>
          </a:bodyPr>
          <a:lstStyle/>
          <a:p>
            <a:r>
              <a:rPr lang="fr-FR" sz="9000" noProof="0" dirty="0">
                <a:solidFill>
                  <a:schemeClr val="bg1"/>
                </a:solidFill>
                <a:latin typeface="Lato Light" panose="020F0302020204030203" pitchFamily="34" charset="77"/>
              </a:rPr>
              <a:t>03</a:t>
            </a:r>
          </a:p>
        </p:txBody>
      </p:sp>
      <p:sp>
        <p:nvSpPr>
          <p:cNvPr id="16" name="Oval 15">
            <a:extLst>
              <a:ext uri="{FF2B5EF4-FFF2-40B4-BE49-F238E27FC236}">
                <a16:creationId xmlns:a16="http://schemas.microsoft.com/office/drawing/2014/main" id="{7290FDE6-9E2D-BB34-570D-79EE302794AD}"/>
              </a:ext>
            </a:extLst>
          </p:cNvPr>
          <p:cNvSpPr/>
          <p:nvPr/>
        </p:nvSpPr>
        <p:spPr>
          <a:xfrm>
            <a:off x="8816574" y="5036886"/>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7" name="TextBox 16">
            <a:extLst>
              <a:ext uri="{FF2B5EF4-FFF2-40B4-BE49-F238E27FC236}">
                <a16:creationId xmlns:a16="http://schemas.microsoft.com/office/drawing/2014/main" id="{3C78CCED-FB2D-A07F-9908-10DC187B7912}"/>
              </a:ext>
            </a:extLst>
          </p:cNvPr>
          <p:cNvSpPr txBox="1"/>
          <p:nvPr/>
        </p:nvSpPr>
        <p:spPr>
          <a:xfrm>
            <a:off x="9018719" y="5240690"/>
            <a:ext cx="1905000" cy="1477328"/>
          </a:xfrm>
          <a:prstGeom prst="rect">
            <a:avLst/>
          </a:prstGeom>
          <a:noFill/>
        </p:spPr>
        <p:txBody>
          <a:bodyPr wrap="square" rtlCol="0">
            <a:spAutoFit/>
          </a:bodyPr>
          <a:lstStyle/>
          <a:p>
            <a:r>
              <a:rPr lang="fr-FR" sz="9000" noProof="0" dirty="0">
                <a:solidFill>
                  <a:schemeClr val="bg1"/>
                </a:solidFill>
                <a:latin typeface="Lato Light" panose="020F0302020204030203" pitchFamily="34" charset="77"/>
              </a:rPr>
              <a:t>02</a:t>
            </a:r>
          </a:p>
        </p:txBody>
      </p:sp>
      <p:sp>
        <p:nvSpPr>
          <p:cNvPr id="18" name="Oval 17">
            <a:extLst>
              <a:ext uri="{FF2B5EF4-FFF2-40B4-BE49-F238E27FC236}">
                <a16:creationId xmlns:a16="http://schemas.microsoft.com/office/drawing/2014/main" id="{D4C32287-C555-6183-9630-D2ED5B12262F}"/>
              </a:ext>
            </a:extLst>
          </p:cNvPr>
          <p:cNvSpPr/>
          <p:nvPr/>
        </p:nvSpPr>
        <p:spPr>
          <a:xfrm>
            <a:off x="4101696" y="5036886"/>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9" name="TextBox 18">
            <a:extLst>
              <a:ext uri="{FF2B5EF4-FFF2-40B4-BE49-F238E27FC236}">
                <a16:creationId xmlns:a16="http://schemas.microsoft.com/office/drawing/2014/main" id="{7E2134FE-814E-F1D4-13F2-BC55FB6E45B2}"/>
              </a:ext>
            </a:extLst>
          </p:cNvPr>
          <p:cNvSpPr txBox="1"/>
          <p:nvPr/>
        </p:nvSpPr>
        <p:spPr>
          <a:xfrm>
            <a:off x="4303841" y="5240690"/>
            <a:ext cx="1905000" cy="1477328"/>
          </a:xfrm>
          <a:prstGeom prst="rect">
            <a:avLst/>
          </a:prstGeom>
          <a:noFill/>
        </p:spPr>
        <p:txBody>
          <a:bodyPr wrap="square" rtlCol="0">
            <a:spAutoFit/>
          </a:bodyPr>
          <a:lstStyle/>
          <a:p>
            <a:r>
              <a:rPr lang="fr-FR" sz="9000" noProof="0" dirty="0">
                <a:solidFill>
                  <a:schemeClr val="bg1"/>
                </a:solidFill>
                <a:latin typeface="Lato Light" panose="020F0302020204030203" pitchFamily="34" charset="77"/>
              </a:rPr>
              <a:t>01</a:t>
            </a:r>
          </a:p>
        </p:txBody>
      </p:sp>
      <p:sp>
        <p:nvSpPr>
          <p:cNvPr id="20" name="TextBox 19">
            <a:extLst>
              <a:ext uri="{FF2B5EF4-FFF2-40B4-BE49-F238E27FC236}">
                <a16:creationId xmlns:a16="http://schemas.microsoft.com/office/drawing/2014/main" id="{EE738252-7B87-80FD-F8BD-9229BB3C6BB1}"/>
              </a:ext>
            </a:extLst>
          </p:cNvPr>
          <p:cNvSpPr txBox="1"/>
          <p:nvPr/>
        </p:nvSpPr>
        <p:spPr>
          <a:xfrm>
            <a:off x="882281" y="10664021"/>
            <a:ext cx="14983237"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pic>
        <p:nvPicPr>
          <p:cNvPr id="2" name="Grafik 1" descr="Une image qui comprend des graphiques, une police, un logo, une conception graphique.&#10;&#10;Le contenu généré par l'IA peut être bogué.">
            <a:extLst>
              <a:ext uri="{FF2B5EF4-FFF2-40B4-BE49-F238E27FC236}">
                <a16:creationId xmlns:a16="http://schemas.microsoft.com/office/drawing/2014/main" id="{1E7655DA-835F-C72E-6723-0D9CEFBF2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Tree>
    <p:extLst>
      <p:ext uri="{BB962C8B-B14F-4D97-AF65-F5344CB8AC3E}">
        <p14:creationId xmlns:p14="http://schemas.microsoft.com/office/powerpoint/2010/main" val="1681371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Une image qui contient de l'herbe, de l'extérieur, du brouillard, du paysage.&#10;&#10;Le contenu généré par l'IA peut être bogué.">
            <a:extLst>
              <a:ext uri="{FF2B5EF4-FFF2-40B4-BE49-F238E27FC236}">
                <a16:creationId xmlns:a16="http://schemas.microsoft.com/office/drawing/2014/main" id="{E2B77EA4-70A7-FC96-1209-2A75A742995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5678" b="25678"/>
          <a:stretch>
            <a:fillRect/>
          </a:stretch>
        </p:blipFill>
        <p:spPr/>
      </p:pic>
      <p:sp>
        <p:nvSpPr>
          <p:cNvPr id="3" name="TextBox 2">
            <a:extLst>
              <a:ext uri="{FF2B5EF4-FFF2-40B4-BE49-F238E27FC236}">
                <a16:creationId xmlns:a16="http://schemas.microsoft.com/office/drawing/2014/main" id="{A4261D6C-A526-82D0-79B4-EF4176C01937}"/>
              </a:ext>
            </a:extLst>
          </p:cNvPr>
          <p:cNvSpPr txBox="1"/>
          <p:nvPr/>
        </p:nvSpPr>
        <p:spPr>
          <a:xfrm>
            <a:off x="450850" y="560973"/>
            <a:ext cx="10058400" cy="5093702"/>
          </a:xfrm>
          <a:prstGeom prst="rect">
            <a:avLst/>
          </a:prstGeom>
          <a:noFill/>
        </p:spPr>
        <p:txBody>
          <a:bodyPr wrap="square">
            <a:spAutoFit/>
          </a:bodyPr>
          <a:lstStyle/>
          <a:p>
            <a:r>
              <a:rPr lang="fr-FR" sz="32500" noProof="0" dirty="0">
                <a:solidFill>
                  <a:schemeClr val="bg1"/>
                </a:solidFill>
                <a:latin typeface="Lato Light" panose="020F0302020204030203" pitchFamily="34" charset="77"/>
              </a:rPr>
              <a:t>01</a:t>
            </a:r>
          </a:p>
        </p:txBody>
      </p:sp>
      <p:sp>
        <p:nvSpPr>
          <p:cNvPr id="4" name="TextBox 3">
            <a:extLst>
              <a:ext uri="{FF2B5EF4-FFF2-40B4-BE49-F238E27FC236}">
                <a16:creationId xmlns:a16="http://schemas.microsoft.com/office/drawing/2014/main" id="{4E82EB22-D02E-C5D3-7E88-FE5C2F9884EA}"/>
              </a:ext>
            </a:extLst>
          </p:cNvPr>
          <p:cNvSpPr txBox="1"/>
          <p:nvPr/>
        </p:nvSpPr>
        <p:spPr>
          <a:xfrm>
            <a:off x="6851649" y="2331889"/>
            <a:ext cx="12368335" cy="2308324"/>
          </a:xfrm>
          <a:prstGeom prst="rect">
            <a:avLst/>
          </a:prstGeom>
          <a:noFill/>
        </p:spPr>
        <p:txBody>
          <a:bodyPr wrap="square" rtlCol="0">
            <a:spAutoFit/>
          </a:bodyPr>
          <a:lstStyle/>
          <a:p>
            <a:r>
              <a:rPr lang="fr-FR" sz="7200" b="1" noProof="0" dirty="0">
                <a:solidFill>
                  <a:schemeClr val="bg1"/>
                </a:solidFill>
                <a:latin typeface="Lato" panose="020F0502020204030203" pitchFamily="34" charset="0"/>
                <a:ea typeface="Lato" panose="020F0502020204030203" pitchFamily="34" charset="0"/>
                <a:cs typeface="Lato" panose="020F0502020204030203" pitchFamily="34" charset="0"/>
              </a:rPr>
              <a:t>QU'EST-CE QUE LE NEXUS CLIMAT-ASSAINISSEMENT ?</a:t>
            </a:r>
          </a:p>
        </p:txBody>
      </p:sp>
      <p:pic>
        <p:nvPicPr>
          <p:cNvPr id="2" name="Graphic 68">
            <a:extLst>
              <a:ext uri="{FF2B5EF4-FFF2-40B4-BE49-F238E27FC236}">
                <a16:creationId xmlns:a16="http://schemas.microsoft.com/office/drawing/2014/main" id="{5BA243EE-ACDD-9E8E-7E9C-6FF117E130A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033522" y="209432"/>
            <a:ext cx="2146587" cy="874537"/>
          </a:xfrm>
          <a:prstGeom prst="rect">
            <a:avLst/>
          </a:prstGeom>
        </p:spPr>
      </p:pic>
    </p:spTree>
    <p:extLst>
      <p:ext uri="{BB962C8B-B14F-4D97-AF65-F5344CB8AC3E}">
        <p14:creationId xmlns:p14="http://schemas.microsoft.com/office/powerpoint/2010/main" val="1757220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6E958-D762-EF9B-E962-068E23A28DB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F7E3607-3473-A010-0397-1D4A2F4327B0}"/>
              </a:ext>
            </a:extLst>
          </p:cNvPr>
          <p:cNvSpPr txBox="1"/>
          <p:nvPr/>
        </p:nvSpPr>
        <p:spPr>
          <a:xfrm>
            <a:off x="882282" y="10664021"/>
            <a:ext cx="15048598"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pic>
        <p:nvPicPr>
          <p:cNvPr id="21" name="Grafik 20" descr="Une image qui comprend des graphiques, une police, un logo, une conception graphique.&#10;&#10;Le contenu généré par l'IA peut être bogué.">
            <a:extLst>
              <a:ext uri="{FF2B5EF4-FFF2-40B4-BE49-F238E27FC236}">
                <a16:creationId xmlns:a16="http://schemas.microsoft.com/office/drawing/2014/main" id="{0C3A1651-8C47-EAD0-3F47-E19825F6DF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23" name="TextBox 7">
            <a:extLst>
              <a:ext uri="{FF2B5EF4-FFF2-40B4-BE49-F238E27FC236}">
                <a16:creationId xmlns:a16="http://schemas.microsoft.com/office/drawing/2014/main" id="{09412DD8-C4CF-AE49-492A-D63F6FF91F4E}"/>
              </a:ext>
            </a:extLst>
          </p:cNvPr>
          <p:cNvSpPr txBox="1"/>
          <p:nvPr/>
        </p:nvSpPr>
        <p:spPr>
          <a:xfrm>
            <a:off x="2689655" y="3660064"/>
            <a:ext cx="14724790" cy="2400657"/>
          </a:xfrm>
          <a:prstGeom prst="rect">
            <a:avLst/>
          </a:prstGeom>
          <a:noFill/>
        </p:spPr>
        <p:txBody>
          <a:bodyPr wrap="square">
            <a:spAutoFit/>
          </a:bodyPr>
          <a:lstStyle/>
          <a:p>
            <a:pPr algn="ctr"/>
            <a:r>
              <a:rPr lang="fr-FR" sz="5000" b="1" noProof="0" dirty="0">
                <a:solidFill>
                  <a:srgbClr val="08B89D"/>
                </a:solidFill>
                <a:latin typeface="Lato" panose="020F0502020204030203" pitchFamily="34" charset="0"/>
                <a:ea typeface="Lato" panose="020F0502020204030203" pitchFamily="34" charset="0"/>
                <a:cs typeface="Lato" panose="020F0502020204030203" pitchFamily="34" charset="0"/>
              </a:rPr>
              <a:t>Le lien entre climat et assainissement </a:t>
            </a:r>
          </a:p>
          <a:p>
            <a:pPr algn="ctr"/>
            <a:r>
              <a:rPr lang="fr-FR" sz="5000" b="1" noProof="0" dirty="0">
                <a:solidFill>
                  <a:srgbClr val="08B89D"/>
                </a:solidFill>
                <a:latin typeface="Lato" panose="020F0502020204030203" pitchFamily="34" charset="0"/>
                <a:ea typeface="Lato" panose="020F0502020204030203" pitchFamily="34" charset="0"/>
                <a:cs typeface="Lato" panose="020F0502020204030203" pitchFamily="34" charset="0"/>
              </a:rPr>
              <a:t>décrit la relation interconnectée </a:t>
            </a:r>
          </a:p>
          <a:p>
            <a:pPr algn="ctr"/>
            <a:r>
              <a:rPr lang="fr-FR" sz="5000" b="1" noProof="0" dirty="0">
                <a:solidFill>
                  <a:srgbClr val="08B89D"/>
                </a:solidFill>
                <a:latin typeface="Lato" panose="020F0502020204030203" pitchFamily="34" charset="0"/>
                <a:ea typeface="Lato" panose="020F0502020204030203" pitchFamily="34" charset="0"/>
                <a:cs typeface="Lato" panose="020F0502020204030203" pitchFamily="34" charset="0"/>
              </a:rPr>
              <a:t>entre les systèmes d'assainissement et le changement climatique.</a:t>
            </a:r>
          </a:p>
        </p:txBody>
      </p:sp>
      <p:sp>
        <p:nvSpPr>
          <p:cNvPr id="3" name="Slide Number Placeholder 11">
            <a:extLst>
              <a:ext uri="{FF2B5EF4-FFF2-40B4-BE49-F238E27FC236}">
                <a16:creationId xmlns:a16="http://schemas.microsoft.com/office/drawing/2014/main" id="{E663AF70-FC33-B0A5-0DBC-7A7C39E3B124}"/>
              </a:ext>
            </a:extLst>
          </p:cNvPr>
          <p:cNvSpPr txBox="1">
            <a:spLocks/>
          </p:cNvSpPr>
          <p:nvPr/>
        </p:nvSpPr>
        <p:spPr>
          <a:xfrm>
            <a:off x="14958134" y="10674166"/>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4</a:t>
            </a:fld>
            <a:endParaRPr lang="fr-FR" noProof="0" dirty="0">
              <a:solidFill>
                <a:schemeClr val="tx1"/>
              </a:solidFill>
            </a:endParaRPr>
          </a:p>
        </p:txBody>
      </p:sp>
    </p:spTree>
    <p:extLst>
      <p:ext uri="{BB962C8B-B14F-4D97-AF65-F5344CB8AC3E}">
        <p14:creationId xmlns:p14="http://schemas.microsoft.com/office/powerpoint/2010/main" val="2751817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85630-B6D1-855A-99F5-D410ABF4DFA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DF7185F-7414-6EA0-0B62-5025DBEDB1A9}"/>
              </a:ext>
            </a:extLst>
          </p:cNvPr>
          <p:cNvSpPr txBox="1"/>
          <p:nvPr/>
        </p:nvSpPr>
        <p:spPr>
          <a:xfrm>
            <a:off x="882282" y="10664021"/>
            <a:ext cx="15048598"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pic>
        <p:nvPicPr>
          <p:cNvPr id="21" name="Grafik 20" descr="Une image qui comprend des graphiques, une police, un logo, une conception graphique.&#10;&#10;Le contenu généré par l'IA peut être bogué.">
            <a:extLst>
              <a:ext uri="{FF2B5EF4-FFF2-40B4-BE49-F238E27FC236}">
                <a16:creationId xmlns:a16="http://schemas.microsoft.com/office/drawing/2014/main" id="{1219F5FB-1D8A-12ED-C499-65355519D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graphicFrame>
        <p:nvGraphicFramePr>
          <p:cNvPr id="3" name="Diagramm 2">
            <a:extLst>
              <a:ext uri="{FF2B5EF4-FFF2-40B4-BE49-F238E27FC236}">
                <a16:creationId xmlns:a16="http://schemas.microsoft.com/office/drawing/2014/main" id="{F8D44227-E701-8151-0465-AE8EDDEB6AA1}"/>
              </a:ext>
            </a:extLst>
          </p:cNvPr>
          <p:cNvGraphicFramePr/>
          <p:nvPr>
            <p:extLst>
              <p:ext uri="{D42A27DB-BD31-4B8C-83A1-F6EECF244321}">
                <p14:modId xmlns:p14="http://schemas.microsoft.com/office/powerpoint/2010/main" val="2821757453"/>
              </p:ext>
            </p:extLst>
          </p:nvPr>
        </p:nvGraphicFramePr>
        <p:xfrm>
          <a:off x="2194523" y="365071"/>
          <a:ext cx="15478091" cy="98457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13">
            <a:extLst>
              <a:ext uri="{FF2B5EF4-FFF2-40B4-BE49-F238E27FC236}">
                <a16:creationId xmlns:a16="http://schemas.microsoft.com/office/drawing/2014/main" id="{12CF97C8-24BB-8994-E806-C77469EF32EB}"/>
              </a:ext>
            </a:extLst>
          </p:cNvPr>
          <p:cNvSpPr txBox="1"/>
          <p:nvPr/>
        </p:nvSpPr>
        <p:spPr>
          <a:xfrm>
            <a:off x="8111425" y="4646707"/>
            <a:ext cx="3644286" cy="2015936"/>
          </a:xfrm>
          <a:prstGeom prst="rect">
            <a:avLst/>
          </a:prstGeom>
          <a:noFill/>
        </p:spPr>
        <p:txBody>
          <a:bodyPr wrap="square">
            <a:spAutoFit/>
          </a:bodyPr>
          <a:lstStyle/>
          <a:p>
            <a:pPr algn="ctr"/>
            <a:r>
              <a:rPr lang="fr-FR" sz="2500" b="1" noProof="0" dirty="0">
                <a:latin typeface="Lato Black" panose="020F0502020204030203" pitchFamily="34" charset="77"/>
              </a:rPr>
              <a:t>Le Nexus Climat-Assainissement est de nature complexe et peut être décrit comme un « problème pernicieux » !</a:t>
            </a:r>
          </a:p>
        </p:txBody>
      </p:sp>
      <p:sp>
        <p:nvSpPr>
          <p:cNvPr id="5" name="Slide Number Placeholder 11">
            <a:extLst>
              <a:ext uri="{FF2B5EF4-FFF2-40B4-BE49-F238E27FC236}">
                <a16:creationId xmlns:a16="http://schemas.microsoft.com/office/drawing/2014/main" id="{2BF84C3F-DD58-F0C1-CB9E-FF3BBA022F3E}"/>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5</a:t>
            </a:fld>
            <a:endParaRPr lang="fr-FR" noProof="0" dirty="0">
              <a:solidFill>
                <a:schemeClr val="tx1"/>
              </a:solidFill>
            </a:endParaRPr>
          </a:p>
        </p:txBody>
      </p:sp>
    </p:spTree>
    <p:extLst>
      <p:ext uri="{BB962C8B-B14F-4D97-AF65-F5344CB8AC3E}">
        <p14:creationId xmlns:p14="http://schemas.microsoft.com/office/powerpoint/2010/main" val="3353179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D0C92-39DC-B362-0BF6-B0A8EA37D79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470D886-3696-BD2F-7CA1-AA093612D566}"/>
              </a:ext>
            </a:extLst>
          </p:cNvPr>
          <p:cNvSpPr txBox="1"/>
          <p:nvPr/>
        </p:nvSpPr>
        <p:spPr>
          <a:xfrm>
            <a:off x="882282" y="10664021"/>
            <a:ext cx="15048598"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sp>
        <p:nvSpPr>
          <p:cNvPr id="17" name="object 2">
            <a:extLst>
              <a:ext uri="{FF2B5EF4-FFF2-40B4-BE49-F238E27FC236}">
                <a16:creationId xmlns:a16="http://schemas.microsoft.com/office/drawing/2014/main" id="{5BE6F839-2840-9DDA-66BE-39B38ACEC6F1}"/>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18" name="TextBox 13">
            <a:extLst>
              <a:ext uri="{FF2B5EF4-FFF2-40B4-BE49-F238E27FC236}">
                <a16:creationId xmlns:a16="http://schemas.microsoft.com/office/drawing/2014/main" id="{81D20993-F034-52A2-9427-82E4E557F722}"/>
              </a:ext>
            </a:extLst>
          </p:cNvPr>
          <p:cNvSpPr txBox="1"/>
          <p:nvPr/>
        </p:nvSpPr>
        <p:spPr>
          <a:xfrm>
            <a:off x="1441485" y="1502539"/>
            <a:ext cx="16366723" cy="830997"/>
          </a:xfrm>
          <a:prstGeom prst="rect">
            <a:avLst/>
          </a:prstGeom>
          <a:noFill/>
        </p:spPr>
        <p:txBody>
          <a:bodyPr wrap="square">
            <a:spAutoFit/>
          </a:bodyPr>
          <a:lstStyle/>
          <a:p>
            <a:r>
              <a:rPr lang="fr-FR" sz="4800" b="1" noProof="0" dirty="0">
                <a:latin typeface="Lato Black" panose="020F0502020204030203" pitchFamily="34" charset="77"/>
              </a:rPr>
              <a:t>Une préoccupation pour tous</a:t>
            </a:r>
          </a:p>
        </p:txBody>
      </p:sp>
      <p:pic>
        <p:nvPicPr>
          <p:cNvPr id="21" name="Grafik 20" descr="Une image qui comprend des graphiques, une police, un logo, une conception graphique.&#10;&#10;Le contenu généré par l'IA peut être bogué.">
            <a:extLst>
              <a:ext uri="{FF2B5EF4-FFF2-40B4-BE49-F238E27FC236}">
                <a16:creationId xmlns:a16="http://schemas.microsoft.com/office/drawing/2014/main" id="{22E29A36-21AB-D61B-8C52-76492D14E8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pic>
        <p:nvPicPr>
          <p:cNvPr id="22" name="Grafik 21">
            <a:extLst>
              <a:ext uri="{FF2B5EF4-FFF2-40B4-BE49-F238E27FC236}">
                <a16:creationId xmlns:a16="http://schemas.microsoft.com/office/drawing/2014/main" id="{A8AF5667-2B9C-250B-A8EF-80B16AD536C4}"/>
              </a:ext>
            </a:extLst>
          </p:cNvPr>
          <p:cNvPicPr>
            <a:picLocks noChangeAspect="1"/>
          </p:cNvPicPr>
          <p:nvPr/>
        </p:nvPicPr>
        <p:blipFill>
          <a:blip r:embed="rId4"/>
          <a:stretch>
            <a:fillRect/>
          </a:stretch>
        </p:blipFill>
        <p:spPr>
          <a:xfrm>
            <a:off x="2274788" y="3264310"/>
            <a:ext cx="15081850" cy="5712541"/>
          </a:xfrm>
          <a:prstGeom prst="rect">
            <a:avLst/>
          </a:prstGeom>
        </p:spPr>
      </p:pic>
      <p:sp>
        <p:nvSpPr>
          <p:cNvPr id="3" name="Slide Number Placeholder 11">
            <a:extLst>
              <a:ext uri="{FF2B5EF4-FFF2-40B4-BE49-F238E27FC236}">
                <a16:creationId xmlns:a16="http://schemas.microsoft.com/office/drawing/2014/main" id="{85AB39D3-2E95-89EC-0213-D82952775B06}"/>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6</a:t>
            </a:fld>
            <a:endParaRPr lang="fr-FR" noProof="0" dirty="0">
              <a:solidFill>
                <a:schemeClr val="tx1"/>
              </a:solidFill>
            </a:endParaRPr>
          </a:p>
        </p:txBody>
      </p:sp>
    </p:spTree>
    <p:extLst>
      <p:ext uri="{BB962C8B-B14F-4D97-AF65-F5344CB8AC3E}">
        <p14:creationId xmlns:p14="http://schemas.microsoft.com/office/powerpoint/2010/main" val="134749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7955A-0AC0-B786-A4B4-EB3C9F6AA3E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2064054-FC55-B0F5-2A69-5AA294826F29}"/>
              </a:ext>
            </a:extLst>
          </p:cNvPr>
          <p:cNvSpPr txBox="1"/>
          <p:nvPr/>
        </p:nvSpPr>
        <p:spPr>
          <a:xfrm>
            <a:off x="450850" y="560973"/>
            <a:ext cx="10058400" cy="5093702"/>
          </a:xfrm>
          <a:prstGeom prst="rect">
            <a:avLst/>
          </a:prstGeom>
          <a:noFill/>
        </p:spPr>
        <p:txBody>
          <a:bodyPr wrap="square">
            <a:spAutoFit/>
          </a:bodyPr>
          <a:lstStyle/>
          <a:p>
            <a:r>
              <a:rPr lang="fr-FR" sz="32500" noProof="0" dirty="0">
                <a:solidFill>
                  <a:schemeClr val="bg1"/>
                </a:solidFill>
                <a:latin typeface="Lato Light" panose="020F0302020204030203" pitchFamily="34" charset="77"/>
              </a:rPr>
              <a:t>02</a:t>
            </a:r>
          </a:p>
        </p:txBody>
      </p:sp>
      <p:sp>
        <p:nvSpPr>
          <p:cNvPr id="4" name="TextBox 3">
            <a:extLst>
              <a:ext uri="{FF2B5EF4-FFF2-40B4-BE49-F238E27FC236}">
                <a16:creationId xmlns:a16="http://schemas.microsoft.com/office/drawing/2014/main" id="{C10AEC7E-7D60-DA99-4BCA-0AA0235E04FF}"/>
              </a:ext>
            </a:extLst>
          </p:cNvPr>
          <p:cNvSpPr txBox="1"/>
          <p:nvPr/>
        </p:nvSpPr>
        <p:spPr>
          <a:xfrm>
            <a:off x="6789686" y="1458129"/>
            <a:ext cx="11963400" cy="2308324"/>
          </a:xfrm>
          <a:prstGeom prst="rect">
            <a:avLst/>
          </a:prstGeom>
          <a:noFill/>
        </p:spPr>
        <p:txBody>
          <a:bodyPr wrap="square" rtlCol="0">
            <a:spAutoFit/>
          </a:bodyPr>
          <a:lstStyle/>
          <a:p>
            <a:r>
              <a:rPr lang="fr-FR" sz="7200" b="1" noProof="0" dirty="0">
                <a:solidFill>
                  <a:schemeClr val="bg1"/>
                </a:solidFill>
                <a:latin typeface="Lato" panose="020F0502020204030203" pitchFamily="34" charset="0"/>
                <a:ea typeface="Lato" panose="020F0502020204030203" pitchFamily="34" charset="0"/>
                <a:cs typeface="Lato" panose="020F0502020204030203" pitchFamily="34" charset="0"/>
              </a:rPr>
              <a:t>QUEL EST L'IMPACT DE L'ASSAINISSEMENT SUR LE CLIMAT ?</a:t>
            </a:r>
          </a:p>
        </p:txBody>
      </p:sp>
      <p:pic>
        <p:nvPicPr>
          <p:cNvPr id="5" name="Graphic 68">
            <a:extLst>
              <a:ext uri="{FF2B5EF4-FFF2-40B4-BE49-F238E27FC236}">
                <a16:creationId xmlns:a16="http://schemas.microsoft.com/office/drawing/2014/main" id="{DD8CC9F7-0482-4436-5647-73151C8F0A7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pic>
        <p:nvPicPr>
          <p:cNvPr id="11" name="Bildplatzhalter 10" descr="Une image qui contient l'extérieur, le terrain, l'arbre, le ciel.&#10;&#10;Le contenu généré par l'IA peut être bogué.">
            <a:extLst>
              <a:ext uri="{FF2B5EF4-FFF2-40B4-BE49-F238E27FC236}">
                <a16:creationId xmlns:a16="http://schemas.microsoft.com/office/drawing/2014/main" id="{2158675F-F82B-F094-EADE-D1DEB4AA9F71}"/>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29458" b="29458"/>
          <a:stretch>
            <a:fillRect/>
          </a:stretch>
        </p:blipFill>
        <p:spPr/>
      </p:pic>
    </p:spTree>
    <p:extLst>
      <p:ext uri="{BB962C8B-B14F-4D97-AF65-F5344CB8AC3E}">
        <p14:creationId xmlns:p14="http://schemas.microsoft.com/office/powerpoint/2010/main" val="2962501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8CFB0-5165-5519-77F2-C0F1CC42C72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922A7EB-5E18-D318-2B6E-73C429178FF9}"/>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4" name="TextBox 3">
            <a:extLst>
              <a:ext uri="{FF2B5EF4-FFF2-40B4-BE49-F238E27FC236}">
                <a16:creationId xmlns:a16="http://schemas.microsoft.com/office/drawing/2014/main" id="{08C234A5-6C7D-2FD3-DBC6-F48292565D71}"/>
              </a:ext>
            </a:extLst>
          </p:cNvPr>
          <p:cNvSpPr txBox="1"/>
          <p:nvPr/>
        </p:nvSpPr>
        <p:spPr>
          <a:xfrm>
            <a:off x="882281" y="10664021"/>
            <a:ext cx="16297827"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sp>
        <p:nvSpPr>
          <p:cNvPr id="5" name="TextBox 4">
            <a:extLst>
              <a:ext uri="{FF2B5EF4-FFF2-40B4-BE49-F238E27FC236}">
                <a16:creationId xmlns:a16="http://schemas.microsoft.com/office/drawing/2014/main" id="{FB9B8CDC-483A-0CD2-9B46-79A936B36235}"/>
              </a:ext>
            </a:extLst>
          </p:cNvPr>
          <p:cNvSpPr txBox="1"/>
          <p:nvPr/>
        </p:nvSpPr>
        <p:spPr>
          <a:xfrm>
            <a:off x="1502410" y="971035"/>
            <a:ext cx="10051256" cy="1938992"/>
          </a:xfrm>
          <a:prstGeom prst="rect">
            <a:avLst/>
          </a:prstGeom>
          <a:noFill/>
        </p:spPr>
        <p:txBody>
          <a:bodyPr wrap="square">
            <a:spAutoFit/>
          </a:bodyPr>
          <a:lstStyle/>
          <a:p>
            <a:r>
              <a:rPr lang="fr-FR" sz="6000" b="1" noProof="0" dirty="0">
                <a:latin typeface="Lato Black" panose="020F0502020204030203" pitchFamily="34" charset="77"/>
              </a:rPr>
              <a:t>Les contributions de l'assainissement au changement climatique</a:t>
            </a:r>
          </a:p>
        </p:txBody>
      </p:sp>
      <p:sp>
        <p:nvSpPr>
          <p:cNvPr id="7" name="TextBox 6">
            <a:extLst>
              <a:ext uri="{FF2B5EF4-FFF2-40B4-BE49-F238E27FC236}">
                <a16:creationId xmlns:a16="http://schemas.microsoft.com/office/drawing/2014/main" id="{1102D9C1-6920-420F-C081-50A81643BF06}"/>
              </a:ext>
            </a:extLst>
          </p:cNvPr>
          <p:cNvSpPr txBox="1"/>
          <p:nvPr/>
        </p:nvSpPr>
        <p:spPr>
          <a:xfrm>
            <a:off x="1225092" y="5163135"/>
            <a:ext cx="8155227" cy="3370282"/>
          </a:xfrm>
          <a:prstGeom prst="rect">
            <a:avLst/>
          </a:prstGeom>
          <a:noFill/>
        </p:spPr>
        <p:txBody>
          <a:bodyPr wrap="square" rtlCol="0">
            <a:spAutoFit/>
          </a:bodyPr>
          <a:lstStyle/>
          <a:p>
            <a:pPr marL="342900" indent="-342900">
              <a:lnSpc>
                <a:spcPts val="3000"/>
              </a:lnSpc>
              <a:spcAft>
                <a:spcPts val="600"/>
              </a:spcAft>
              <a:buFont typeface="Arial" panose="020B0604020202020204" pitchFamily="34" charset="0"/>
              <a:buChar char="•"/>
            </a:pPr>
            <a:r>
              <a:rPr lang="fr-FR" sz="2400" noProof="0" dirty="0">
                <a:latin typeface="Lato" panose="020F0502020204030203" pitchFamily="34" charset="0"/>
                <a:ea typeface="Lato" panose="020F0502020204030203" pitchFamily="34" charset="0"/>
                <a:cs typeface="Lato" panose="020F0502020204030203" pitchFamily="34" charset="0"/>
              </a:rPr>
              <a:t>L'assainissement est à l'origine d'émissions de gaz à effet de serre (GES) qui ont un impact sur le climat.</a:t>
            </a:r>
          </a:p>
          <a:p>
            <a:pPr marL="342900" indent="-342900">
              <a:lnSpc>
                <a:spcPts val="3000"/>
              </a:lnSpc>
              <a:spcAft>
                <a:spcPts val="600"/>
              </a:spcAft>
              <a:buFont typeface="Arial" panose="020B0604020202020204" pitchFamily="34" charset="0"/>
              <a:buChar char="•"/>
            </a:pPr>
            <a:r>
              <a:rPr lang="fr-FR" sz="2400" noProof="0" dirty="0">
                <a:latin typeface="Lato" panose="020F0502020204030203" pitchFamily="34" charset="0"/>
                <a:ea typeface="Lato" panose="020F0502020204030203" pitchFamily="34" charset="0"/>
                <a:cs typeface="Lato" panose="020F0502020204030203" pitchFamily="34" charset="0"/>
              </a:rPr>
              <a:t>Ces émissions de GES ne peuvent pas être totalement évitées compte tenu des technologies actuelles et des réalités biologiques.</a:t>
            </a:r>
          </a:p>
          <a:p>
            <a:pPr marL="342900" indent="-342900">
              <a:lnSpc>
                <a:spcPts val="3000"/>
              </a:lnSpc>
              <a:spcAft>
                <a:spcPts val="600"/>
              </a:spcAft>
              <a:buFont typeface="Arial" panose="020B0604020202020204" pitchFamily="34" charset="0"/>
              <a:buChar char="•"/>
            </a:pPr>
            <a:r>
              <a:rPr lang="fr-FR" sz="2400" noProof="0" dirty="0">
                <a:latin typeface="Lato" panose="020F0502020204030203" pitchFamily="34" charset="0"/>
                <a:ea typeface="Lato" panose="020F0502020204030203" pitchFamily="34" charset="0"/>
                <a:cs typeface="Lato" panose="020F0502020204030203" pitchFamily="34" charset="0"/>
              </a:rPr>
              <a:t>L’objectif mondial d’un assainissement universel impliquera une augmentation des émissions de GES. </a:t>
            </a:r>
          </a:p>
          <a:p>
            <a:pPr>
              <a:lnSpc>
                <a:spcPts val="3000"/>
              </a:lnSpc>
            </a:pPr>
            <a:endParaRPr lang="fr-FR" sz="2400" noProof="0" dirty="0">
              <a:latin typeface="Lato" panose="020F0502020204030203" pitchFamily="34" charset="0"/>
              <a:ea typeface="Lato" panose="020F0502020204030203" pitchFamily="34" charset="0"/>
              <a:cs typeface="Lato" panose="020F0502020204030203" pitchFamily="34" charset="0"/>
            </a:endParaRPr>
          </a:p>
        </p:txBody>
      </p:sp>
      <p:pic>
        <p:nvPicPr>
          <p:cNvPr id="3" name="Graphic 68">
            <a:extLst>
              <a:ext uri="{FF2B5EF4-FFF2-40B4-BE49-F238E27FC236}">
                <a16:creationId xmlns:a16="http://schemas.microsoft.com/office/drawing/2014/main" id="{34CB6BC9-1DEF-C970-4887-809EDA13E8F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pic>
        <p:nvPicPr>
          <p:cNvPr id="12" name="Grafik 11" descr="Une image qui inclut le vêtement, le terrain, le bâtiment, la personne.&#10;&#10;Le contenu généré par l'IA peut être bogué.">
            <a:extLst>
              <a:ext uri="{FF2B5EF4-FFF2-40B4-BE49-F238E27FC236}">
                <a16:creationId xmlns:a16="http://schemas.microsoft.com/office/drawing/2014/main" id="{FD186365-75EC-E7B2-29B7-7E71DA1ABE56}"/>
              </a:ext>
            </a:extLst>
          </p:cNvPr>
          <p:cNvPicPr>
            <a:picLocks noChangeAspect="1"/>
          </p:cNvPicPr>
          <p:nvPr/>
        </p:nvPicPr>
        <p:blipFill>
          <a:blip r:embed="rId4">
            <a:extLst>
              <a:ext uri="{28A0092B-C50C-407E-A947-70E740481C1C}">
                <a14:useLocalDpi xmlns:a14="http://schemas.microsoft.com/office/drawing/2010/main" val="0"/>
              </a:ext>
            </a:extLst>
          </a:blip>
          <a:srcRect l="24106" r="23924"/>
          <a:stretch/>
        </p:blipFill>
        <p:spPr>
          <a:xfrm>
            <a:off x="12123173" y="1669572"/>
            <a:ext cx="6322143" cy="7970205"/>
          </a:xfrm>
          <a:prstGeom prst="roundRect">
            <a:avLst/>
          </a:prstGeom>
        </p:spPr>
      </p:pic>
      <p:sp>
        <p:nvSpPr>
          <p:cNvPr id="6" name="Slide Number Placeholder 11">
            <a:extLst>
              <a:ext uri="{FF2B5EF4-FFF2-40B4-BE49-F238E27FC236}">
                <a16:creationId xmlns:a16="http://schemas.microsoft.com/office/drawing/2014/main" id="{BFA47A8D-0CA3-8D8C-DBCF-0760F4E1B2AD}"/>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8</a:t>
            </a:fld>
            <a:endParaRPr lang="fr-FR" noProof="0" dirty="0">
              <a:solidFill>
                <a:schemeClr val="tx1"/>
              </a:solidFill>
            </a:endParaRPr>
          </a:p>
        </p:txBody>
      </p:sp>
    </p:spTree>
    <p:extLst>
      <p:ext uri="{BB962C8B-B14F-4D97-AF65-F5344CB8AC3E}">
        <p14:creationId xmlns:p14="http://schemas.microsoft.com/office/powerpoint/2010/main" val="564152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8EBC3676-33EF-349B-1F61-586387362FA7}"/>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3" name="TextBox 13">
            <a:extLst>
              <a:ext uri="{FF2B5EF4-FFF2-40B4-BE49-F238E27FC236}">
                <a16:creationId xmlns:a16="http://schemas.microsoft.com/office/drawing/2014/main" id="{40054F63-D137-A7D7-F34F-0C76ECF7AABA}"/>
              </a:ext>
            </a:extLst>
          </p:cNvPr>
          <p:cNvSpPr txBox="1"/>
          <p:nvPr/>
        </p:nvSpPr>
        <p:spPr>
          <a:xfrm>
            <a:off x="1461805" y="1258631"/>
            <a:ext cx="16366723" cy="830997"/>
          </a:xfrm>
          <a:prstGeom prst="rect">
            <a:avLst/>
          </a:prstGeom>
          <a:noFill/>
        </p:spPr>
        <p:txBody>
          <a:bodyPr wrap="square">
            <a:spAutoFit/>
          </a:bodyPr>
          <a:lstStyle/>
          <a:p>
            <a:r>
              <a:rPr lang="fr-FR" sz="4800" b="1" noProof="0" dirty="0">
                <a:latin typeface="Lato Black" panose="020F0502020204030203" pitchFamily="34" charset="77"/>
              </a:rPr>
              <a:t>Émissions de GES tout au long de la chaîne de valeur de l'assainissement</a:t>
            </a:r>
          </a:p>
        </p:txBody>
      </p:sp>
      <p:pic>
        <p:nvPicPr>
          <p:cNvPr id="4" name="Grafik 3" descr="Une image qui comprend des graphiques, une police, un logo, une conception graphique.&#10;&#10;Le contenu généré par l'IA peut être bogué.">
            <a:extLst>
              <a:ext uri="{FF2B5EF4-FFF2-40B4-BE49-F238E27FC236}">
                <a16:creationId xmlns:a16="http://schemas.microsoft.com/office/drawing/2014/main" id="{7C2587E0-27E2-26BC-AD44-82413DD144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pic>
        <p:nvPicPr>
          <p:cNvPr id="6" name="Grafik 5" descr="Une image qui comprend du texte, une capture d'écran, un diagramme, un design.&#10;&#10;Le contenu généré par l'IA peut être bogué.">
            <a:extLst>
              <a:ext uri="{FF2B5EF4-FFF2-40B4-BE49-F238E27FC236}">
                <a16:creationId xmlns:a16="http://schemas.microsoft.com/office/drawing/2014/main" id="{76E7E5FA-85AD-E818-F3E9-128B12185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0567" y="2312447"/>
            <a:ext cx="10588440" cy="7738272"/>
          </a:xfrm>
          <a:prstGeom prst="rect">
            <a:avLst/>
          </a:prstGeom>
        </p:spPr>
      </p:pic>
      <p:sp>
        <p:nvSpPr>
          <p:cNvPr id="7" name="TextBox 1">
            <a:extLst>
              <a:ext uri="{FF2B5EF4-FFF2-40B4-BE49-F238E27FC236}">
                <a16:creationId xmlns:a16="http://schemas.microsoft.com/office/drawing/2014/main" id="{6F020347-BB31-8E20-2003-D7433E130134}"/>
              </a:ext>
            </a:extLst>
          </p:cNvPr>
          <p:cNvSpPr txBox="1"/>
          <p:nvPr/>
        </p:nvSpPr>
        <p:spPr>
          <a:xfrm>
            <a:off x="882282" y="10664021"/>
            <a:ext cx="15048598"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sp>
        <p:nvSpPr>
          <p:cNvPr id="5" name="Slide Number Placeholder 11">
            <a:extLst>
              <a:ext uri="{FF2B5EF4-FFF2-40B4-BE49-F238E27FC236}">
                <a16:creationId xmlns:a16="http://schemas.microsoft.com/office/drawing/2014/main" id="{18907BCE-F7DF-1821-DB7A-D86C6926A273}"/>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9</a:t>
            </a:fld>
            <a:endParaRPr lang="fr-FR" noProof="0" dirty="0">
              <a:solidFill>
                <a:schemeClr val="tx1"/>
              </a:solidFill>
            </a:endParaRPr>
          </a:p>
        </p:txBody>
      </p:sp>
    </p:spTree>
    <p:extLst>
      <p:ext uri="{BB962C8B-B14F-4D97-AF65-F5344CB8AC3E}">
        <p14:creationId xmlns:p14="http://schemas.microsoft.com/office/powerpoint/2010/main" val="2599261599"/>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8B89C"/>
      </a:dk2>
      <a:lt2>
        <a:srgbClr val="FFFFFF"/>
      </a:lt2>
      <a:accent1>
        <a:srgbClr val="08B89C"/>
      </a:accent1>
      <a:accent2>
        <a:srgbClr val="F5B01B"/>
      </a:accent2>
      <a:accent3>
        <a:srgbClr val="945874"/>
      </a:accent3>
      <a:accent4>
        <a:srgbClr val="DC5758"/>
      </a:accent4>
      <a:accent5>
        <a:srgbClr val="367865"/>
      </a:accent5>
      <a:accent6>
        <a:srgbClr val="69BBDC"/>
      </a:accent6>
      <a:hlink>
        <a:srgbClr val="08B89C"/>
      </a:hlink>
      <a:folHlink>
        <a:srgbClr val="EAE5E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ndard Presentation" id="{8D81FA6A-C9EC-4D73-8E6C-D59F5EBB8786}" vid="{C9595A5C-54F3-49D6-A9D9-E7C138EF18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bc881f8-4278-4867-b426-cb4fc2a8ea98">
      <Terms xmlns="http://schemas.microsoft.com/office/infopath/2007/PartnerControls"/>
    </lcf76f155ced4ddcb4097134ff3c332f>
    <TaxCatchAll xmlns="fb8c4722-8444-49f8-8256-7a94408702c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88FEB3B636A8849B3027D304D958C2B" ma:contentTypeVersion="18" ma:contentTypeDescription="Create a new document." ma:contentTypeScope="" ma:versionID="7eb244738a7c214551287ba383fc7fb9">
  <xsd:schema xmlns:xsd="http://www.w3.org/2001/XMLSchema" xmlns:xs="http://www.w3.org/2001/XMLSchema" xmlns:p="http://schemas.microsoft.com/office/2006/metadata/properties" xmlns:ns2="2bc881f8-4278-4867-b426-cb4fc2a8ea98" xmlns:ns3="fb8c4722-8444-49f8-8256-7a94408702c6" targetNamespace="http://schemas.microsoft.com/office/2006/metadata/properties" ma:root="true" ma:fieldsID="788e130360962f06dd304d8e06b0538f" ns2:_="" ns3:_="">
    <xsd:import namespace="2bc881f8-4278-4867-b426-cb4fc2a8ea98"/>
    <xsd:import namespace="fb8c4722-8444-49f8-8256-7a94408702c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c881f8-4278-4867-b426-cb4fc2a8ea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72cfb00-c42a-46a1-97e5-bfa8e9cb290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8c4722-8444-49f8-8256-7a94408702c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01b6b4e3-0a7b-4683-9226-c8274d5c367b}" ma:internalName="TaxCatchAll" ma:showField="CatchAllData" ma:web="fb8c4722-8444-49f8-8256-7a94408702c6">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81A023-7298-4526-8A46-37FAC96D0C80}">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2bc881f8-4278-4867-b426-cb4fc2a8ea98"/>
    <ds:schemaRef ds:uri="fb8c4722-8444-49f8-8256-7a94408702c6"/>
    <ds:schemaRef ds:uri="http://www.w3.org/XML/1998/namespace"/>
    <ds:schemaRef ds:uri="http://purl.org/dc/dcmitype/"/>
  </ds:schemaRefs>
</ds:datastoreItem>
</file>

<file path=customXml/itemProps2.xml><?xml version="1.0" encoding="utf-8"?>
<ds:datastoreItem xmlns:ds="http://schemas.openxmlformats.org/officeDocument/2006/customXml" ds:itemID="{1CCFF7D9-E9C0-4BC3-A97D-129C18CA595E}"/>
</file>

<file path=customXml/itemProps3.xml><?xml version="1.0" encoding="utf-8"?>
<ds:datastoreItem xmlns:ds="http://schemas.openxmlformats.org/officeDocument/2006/customXml" ds:itemID="{101563B9-0E71-43EB-90C6-495EA5E35B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62</TotalTime>
  <Words>839</Words>
  <Application>Microsoft Macintosh PowerPoint</Application>
  <PresentationFormat>Custom</PresentationFormat>
  <Paragraphs>97</Paragraphs>
  <Slides>17</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Lato ExtraBold</vt:lpstr>
      <vt:lpstr>Arial Black</vt:lpstr>
      <vt:lpstr>Lato Black</vt:lpstr>
      <vt:lpstr>Lato Light</vt:lpstr>
      <vt:lpstr>Aptos</vt:lpstr>
      <vt:lpstr>Arial</vt:lpstr>
      <vt:lpstr>Titillium Web SemiBold</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Marie Reysset</cp:lastModifiedBy>
  <cp:revision>2</cp:revision>
  <dcterms:modified xsi:type="dcterms:W3CDTF">2025-09-01T08:35:16Z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0x010100D88FEB3B636A8849B3027D304D958C2B</vt:lpwstr>
  </property>
  <property fmtid="{D5CDD505-2E9C-101B-9397-08002B2CF9AE}" pid="4" name="ResponsibleUnit/Person">
    <vt:lpwstr>67;#i:0#.f|membership|sujeung.hong@gggi.org,#i:0#.f|membership|sujeung.hong@gggi.org,#sujeung.hong@gggi.org,#,#Su Jeung Hong,#,#Director of ODG (Governance, Strategy, Partnerships, Comms),#Communication and Knowledge Sharing Officer</vt:lpwstr>
  </property>
</Properties>
</file>