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366" r:id="rId5"/>
    <p:sldId id="367" r:id="rId6"/>
    <p:sldId id="368" r:id="rId7"/>
    <p:sldId id="276" r:id="rId8"/>
  </p:sldIdLst>
  <p:sldSz cx="20104100" cy="11309350"/>
  <p:notesSz cx="20104100" cy="11309350"/>
  <p:embeddedFontLst>
    <p:embeddedFont>
      <p:font typeface="Arial Black" panose="020B0604020202020204" pitchFamily="34" charset="0"/>
      <p:bold r:id="rId10"/>
    </p:embeddedFont>
    <p:embeddedFont>
      <p:font typeface="Lato" panose="020F0502020204030203" pitchFamily="34" charset="0"/>
      <p:regular r:id="rId11"/>
      <p:bold r:id="rId12"/>
      <p:italic r:id="rId13"/>
      <p:boldItalic r:id="rId14"/>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3DF"/>
    <a:srgbClr val="3B8F3D"/>
    <a:srgbClr val="234B24"/>
    <a:srgbClr val="C89E42"/>
    <a:srgbClr val="3D6875"/>
    <a:srgbClr val="C1B092"/>
    <a:srgbClr val="EAD4B0"/>
    <a:srgbClr val="FAB21C"/>
    <a:srgbClr val="FFD651"/>
    <a:srgbClr val="FFF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34F29-1D74-7442-9BE6-ECA8D09228AF}" v="2" dt="2025-09-01T08:12:33.54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63" d="100"/>
          <a:sy n="63" d="100"/>
        </p:scale>
        <p:origin x="224" y="56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font" Target="fonts/font1.fntdata"/><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modSld">
      <pc:chgData name="Marie Reysset" userId="da34172a-9a3d-4507-a76d-9da88a77cce9" providerId="ADAL" clId="{68FC925A-360D-5060-A2AC-EFF9A62A5F16}" dt="2025-09-01T08:12:53.249" v="5" actId="2"/>
      <pc:docMkLst>
        <pc:docMk/>
      </pc:docMkLst>
      <pc:sldChg chg="modSp mod">
        <pc:chgData name="Marie Reysset" userId="da34172a-9a3d-4507-a76d-9da88a77cce9" providerId="ADAL" clId="{68FC925A-360D-5060-A2AC-EFF9A62A5F16}" dt="2025-09-01T08:12:45.869" v="3" actId="790"/>
        <pc:sldMkLst>
          <pc:docMk/>
          <pc:sldMk cId="2027927347" sldId="276"/>
        </pc:sldMkLst>
        <pc:spChg chg="mod">
          <ac:chgData name="Marie Reysset" userId="da34172a-9a3d-4507-a76d-9da88a77cce9" providerId="ADAL" clId="{68FC925A-360D-5060-A2AC-EFF9A62A5F16}" dt="2025-09-01T08:12:45.869" v="3" actId="790"/>
          <ac:spMkLst>
            <pc:docMk/>
            <pc:sldMk cId="2027927347" sldId="276"/>
            <ac:spMk id="4" creationId="{0C17D3E3-E0A3-FC4A-AE8D-9FA39D6F3833}"/>
          </ac:spMkLst>
        </pc:spChg>
        <pc:spChg chg="mod">
          <ac:chgData name="Marie Reysset" userId="da34172a-9a3d-4507-a76d-9da88a77cce9" providerId="ADAL" clId="{68FC925A-360D-5060-A2AC-EFF9A62A5F16}" dt="2025-09-01T08:12:45.869" v="3" actId="790"/>
          <ac:spMkLst>
            <pc:docMk/>
            <pc:sldMk cId="2027927347" sldId="276"/>
            <ac:spMk id="5" creationId="{8C9DCB55-BD5B-F012-AD52-415718A95FD9}"/>
          </ac:spMkLst>
        </pc:spChg>
        <pc:spChg chg="mod">
          <ac:chgData name="Marie Reysset" userId="da34172a-9a3d-4507-a76d-9da88a77cce9" providerId="ADAL" clId="{68FC925A-360D-5060-A2AC-EFF9A62A5F16}" dt="2025-09-01T08:12:45.869" v="3" actId="790"/>
          <ac:spMkLst>
            <pc:docMk/>
            <pc:sldMk cId="2027927347" sldId="276"/>
            <ac:spMk id="6" creationId="{00492254-ADF6-86EE-3709-32224E366512}"/>
          </ac:spMkLst>
        </pc:spChg>
        <pc:spChg chg="mod">
          <ac:chgData name="Marie Reysset" userId="da34172a-9a3d-4507-a76d-9da88a77cce9" providerId="ADAL" clId="{68FC925A-360D-5060-A2AC-EFF9A62A5F16}" dt="2025-09-01T08:12:45.869" v="3" actId="790"/>
          <ac:spMkLst>
            <pc:docMk/>
            <pc:sldMk cId="2027927347" sldId="276"/>
            <ac:spMk id="13" creationId="{C0DBE3F7-744F-4AD9-9FC0-D7F03F2A8ACD}"/>
          </ac:spMkLst>
        </pc:spChg>
        <pc:spChg chg="mod">
          <ac:chgData name="Marie Reysset" userId="da34172a-9a3d-4507-a76d-9da88a77cce9" providerId="ADAL" clId="{68FC925A-360D-5060-A2AC-EFF9A62A5F16}" dt="2025-09-01T08:12:45.869" v="3" actId="790"/>
          <ac:spMkLst>
            <pc:docMk/>
            <pc:sldMk cId="2027927347" sldId="276"/>
            <ac:spMk id="15" creationId="{304D4ADE-A6A7-5D94-19B3-5C3DA00FAB34}"/>
          </ac:spMkLst>
        </pc:spChg>
        <pc:spChg chg="mod">
          <ac:chgData name="Marie Reysset" userId="da34172a-9a3d-4507-a76d-9da88a77cce9" providerId="ADAL" clId="{68FC925A-360D-5060-A2AC-EFF9A62A5F16}" dt="2025-09-01T08:12:45.869" v="3" actId="790"/>
          <ac:spMkLst>
            <pc:docMk/>
            <pc:sldMk cId="2027927347" sldId="276"/>
            <ac:spMk id="16" creationId="{92DADCAC-2A01-00E6-7C6F-73E8785935BD}"/>
          </ac:spMkLst>
        </pc:spChg>
        <pc:spChg chg="mod">
          <ac:chgData name="Marie Reysset" userId="da34172a-9a3d-4507-a76d-9da88a77cce9" providerId="ADAL" clId="{68FC925A-360D-5060-A2AC-EFF9A62A5F16}" dt="2025-09-01T08:12:45.869" v="3" actId="790"/>
          <ac:spMkLst>
            <pc:docMk/>
            <pc:sldMk cId="2027927347" sldId="276"/>
            <ac:spMk id="17" creationId="{33608EDB-C312-4595-AAEA-6B963B4D8088}"/>
          </ac:spMkLst>
        </pc:spChg>
        <pc:spChg chg="mod">
          <ac:chgData name="Marie Reysset" userId="da34172a-9a3d-4507-a76d-9da88a77cce9" providerId="ADAL" clId="{68FC925A-360D-5060-A2AC-EFF9A62A5F16}" dt="2025-09-01T08:12:45.869" v="3" actId="790"/>
          <ac:spMkLst>
            <pc:docMk/>
            <pc:sldMk cId="2027927347" sldId="276"/>
            <ac:spMk id="24" creationId="{3C3C4E50-C659-47BD-71C8-92830A4914C9}"/>
          </ac:spMkLst>
        </pc:spChg>
        <pc:spChg chg="mod">
          <ac:chgData name="Marie Reysset" userId="da34172a-9a3d-4507-a76d-9da88a77cce9" providerId="ADAL" clId="{68FC925A-360D-5060-A2AC-EFF9A62A5F16}" dt="2025-09-01T08:12:45.869" v="3" actId="790"/>
          <ac:spMkLst>
            <pc:docMk/>
            <pc:sldMk cId="2027927347" sldId="276"/>
            <ac:spMk id="26" creationId="{2AB01C6F-F5F7-45D9-304D-733508E8359F}"/>
          </ac:spMkLst>
        </pc:spChg>
        <pc:spChg chg="mod">
          <ac:chgData name="Marie Reysset" userId="da34172a-9a3d-4507-a76d-9da88a77cce9" providerId="ADAL" clId="{68FC925A-360D-5060-A2AC-EFF9A62A5F16}" dt="2025-09-01T08:12:45.869" v="3" actId="790"/>
          <ac:spMkLst>
            <pc:docMk/>
            <pc:sldMk cId="2027927347" sldId="276"/>
            <ac:spMk id="28" creationId="{FCCDDFA5-4360-1C41-7A5B-D30C271E82D8}"/>
          </ac:spMkLst>
        </pc:spChg>
      </pc:sldChg>
      <pc:sldChg chg="modSp mod">
        <pc:chgData name="Marie Reysset" userId="da34172a-9a3d-4507-a76d-9da88a77cce9" providerId="ADAL" clId="{68FC925A-360D-5060-A2AC-EFF9A62A5F16}" dt="2025-09-01T08:12:45.869" v="3" actId="790"/>
        <pc:sldMkLst>
          <pc:docMk/>
          <pc:sldMk cId="75445889" sldId="366"/>
        </pc:sldMkLst>
        <pc:spChg chg="mod">
          <ac:chgData name="Marie Reysset" userId="da34172a-9a3d-4507-a76d-9da88a77cce9" providerId="ADAL" clId="{68FC925A-360D-5060-A2AC-EFF9A62A5F16}" dt="2025-09-01T08:12:45.869" v="3" actId="790"/>
          <ac:spMkLst>
            <pc:docMk/>
            <pc:sldMk cId="75445889" sldId="366"/>
            <ac:spMk id="2" creationId="{D33CD753-D8CD-1C52-9C04-D9EBF5D839C6}"/>
          </ac:spMkLst>
        </pc:spChg>
        <pc:spChg chg="mod">
          <ac:chgData name="Marie Reysset" userId="da34172a-9a3d-4507-a76d-9da88a77cce9" providerId="ADAL" clId="{68FC925A-360D-5060-A2AC-EFF9A62A5F16}" dt="2025-09-01T08:12:45.869" v="3" actId="790"/>
          <ac:spMkLst>
            <pc:docMk/>
            <pc:sldMk cId="75445889" sldId="366"/>
            <ac:spMk id="6" creationId="{D6843FF9-4F58-BE76-418A-78749CF04B50}"/>
          </ac:spMkLst>
        </pc:spChg>
      </pc:sldChg>
      <pc:sldChg chg="modSp mod">
        <pc:chgData name="Marie Reysset" userId="da34172a-9a3d-4507-a76d-9da88a77cce9" providerId="ADAL" clId="{68FC925A-360D-5060-A2AC-EFF9A62A5F16}" dt="2025-09-01T08:12:52.334" v="4" actId="2"/>
        <pc:sldMkLst>
          <pc:docMk/>
          <pc:sldMk cId="2141204081" sldId="367"/>
        </pc:sldMkLst>
        <pc:spChg chg="mod">
          <ac:chgData name="Marie Reysset" userId="da34172a-9a3d-4507-a76d-9da88a77cce9" providerId="ADAL" clId="{68FC925A-360D-5060-A2AC-EFF9A62A5F16}" dt="2025-09-01T08:12:52.334" v="4" actId="2"/>
          <ac:spMkLst>
            <pc:docMk/>
            <pc:sldMk cId="2141204081" sldId="367"/>
            <ac:spMk id="2" creationId="{59D159ED-5A7D-47F4-BE69-0DFC299CC266}"/>
          </ac:spMkLst>
        </pc:spChg>
        <pc:spChg chg="mod">
          <ac:chgData name="Marie Reysset" userId="da34172a-9a3d-4507-a76d-9da88a77cce9" providerId="ADAL" clId="{68FC925A-360D-5060-A2AC-EFF9A62A5F16}" dt="2025-09-01T08:12:45.869" v="3" actId="790"/>
          <ac:spMkLst>
            <pc:docMk/>
            <pc:sldMk cId="2141204081" sldId="367"/>
            <ac:spMk id="3" creationId="{1874695D-1EA9-1730-D19B-5FDCF0CBB2B7}"/>
          </ac:spMkLst>
        </pc:spChg>
        <pc:spChg chg="mod">
          <ac:chgData name="Marie Reysset" userId="da34172a-9a3d-4507-a76d-9da88a77cce9" providerId="ADAL" clId="{68FC925A-360D-5060-A2AC-EFF9A62A5F16}" dt="2025-09-01T08:12:45.869" v="3" actId="790"/>
          <ac:spMkLst>
            <pc:docMk/>
            <pc:sldMk cId="2141204081" sldId="367"/>
            <ac:spMk id="5" creationId="{1B87BC36-CF6A-1626-E021-A93046E8D34D}"/>
          </ac:spMkLst>
        </pc:spChg>
        <pc:spChg chg="mod">
          <ac:chgData name="Marie Reysset" userId="da34172a-9a3d-4507-a76d-9da88a77cce9" providerId="ADAL" clId="{68FC925A-360D-5060-A2AC-EFF9A62A5F16}" dt="2025-09-01T08:12:45.869" v="3" actId="790"/>
          <ac:spMkLst>
            <pc:docMk/>
            <pc:sldMk cId="2141204081" sldId="367"/>
            <ac:spMk id="27" creationId="{79E9E771-B1EE-BD46-BE10-662F6D907D6B}"/>
          </ac:spMkLst>
        </pc:spChg>
        <pc:spChg chg="mod">
          <ac:chgData name="Marie Reysset" userId="da34172a-9a3d-4507-a76d-9da88a77cce9" providerId="ADAL" clId="{68FC925A-360D-5060-A2AC-EFF9A62A5F16}" dt="2025-09-01T08:12:45.869" v="3" actId="790"/>
          <ac:spMkLst>
            <pc:docMk/>
            <pc:sldMk cId="2141204081" sldId="367"/>
            <ac:spMk id="28" creationId="{27874448-93E7-B7FB-4847-5FCB1EAC784E}"/>
          </ac:spMkLst>
        </pc:spChg>
      </pc:sldChg>
      <pc:sldChg chg="modSp mod">
        <pc:chgData name="Marie Reysset" userId="da34172a-9a3d-4507-a76d-9da88a77cce9" providerId="ADAL" clId="{68FC925A-360D-5060-A2AC-EFF9A62A5F16}" dt="2025-09-01T08:12:53.249" v="5" actId="2"/>
        <pc:sldMkLst>
          <pc:docMk/>
          <pc:sldMk cId="2656356839" sldId="368"/>
        </pc:sldMkLst>
        <pc:spChg chg="mod">
          <ac:chgData name="Marie Reysset" userId="da34172a-9a3d-4507-a76d-9da88a77cce9" providerId="ADAL" clId="{68FC925A-360D-5060-A2AC-EFF9A62A5F16}" dt="2025-09-01T08:12:53.249" v="5" actId="2"/>
          <ac:spMkLst>
            <pc:docMk/>
            <pc:sldMk cId="2656356839" sldId="368"/>
            <ac:spMk id="2" creationId="{E9D2F6DF-CEB4-6FF3-7205-7638651107D9}"/>
          </ac:spMkLst>
        </pc:spChg>
        <pc:spChg chg="mod">
          <ac:chgData name="Marie Reysset" userId="da34172a-9a3d-4507-a76d-9da88a77cce9" providerId="ADAL" clId="{68FC925A-360D-5060-A2AC-EFF9A62A5F16}" dt="2025-09-01T08:12:45.869" v="3" actId="790"/>
          <ac:spMkLst>
            <pc:docMk/>
            <pc:sldMk cId="2656356839" sldId="368"/>
            <ac:spMk id="3" creationId="{8852F9D2-AC30-D363-0925-293522D81BF9}"/>
          </ac:spMkLst>
        </pc:spChg>
        <pc:spChg chg="mod">
          <ac:chgData name="Marie Reysset" userId="da34172a-9a3d-4507-a76d-9da88a77cce9" providerId="ADAL" clId="{68FC925A-360D-5060-A2AC-EFF9A62A5F16}" dt="2025-09-01T08:12:45.869" v="3" actId="790"/>
          <ac:spMkLst>
            <pc:docMk/>
            <pc:sldMk cId="2656356839" sldId="368"/>
            <ac:spMk id="9" creationId="{449F6CBB-31C2-7446-7D85-1ADCE1BF5789}"/>
          </ac:spMkLst>
        </pc:spChg>
        <pc:spChg chg="mod">
          <ac:chgData name="Marie Reysset" userId="da34172a-9a3d-4507-a76d-9da88a77cce9" providerId="ADAL" clId="{68FC925A-360D-5060-A2AC-EFF9A62A5F16}" dt="2025-09-01T08:12:45.869" v="3" actId="790"/>
          <ac:spMkLst>
            <pc:docMk/>
            <pc:sldMk cId="2656356839" sldId="368"/>
            <ac:spMk id="27" creationId="{33D7C9F5-5639-1616-F81E-BAB7EDE7440B}"/>
          </ac:spMkLst>
        </pc:spChg>
        <pc:spChg chg="mod">
          <ac:chgData name="Marie Reysset" userId="da34172a-9a3d-4507-a76d-9da88a77cce9" providerId="ADAL" clId="{68FC925A-360D-5060-A2AC-EFF9A62A5F16}" dt="2025-09-01T08:12:45.869" v="3" actId="790"/>
          <ac:spMkLst>
            <pc:docMk/>
            <pc:sldMk cId="2656356839" sldId="368"/>
            <ac:spMk id="28" creationId="{52D7B9A1-962B-D7E9-76C5-4DEC17EAB6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3161-D2B6-7F86-12F0-0F7106D45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6D0C6-7F6F-80C3-BB5A-9455F5067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D172E-3A6C-99B5-5D02-A21C3B4ADE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BA9572-D1EB-6127-0948-4C8625D7DB1C}"/>
              </a:ext>
            </a:extLst>
          </p:cNvPr>
          <p:cNvSpPr>
            <a:spLocks noGrp="1"/>
          </p:cNvSpPr>
          <p:nvPr>
            <p:ph type="sldNum" sz="quarter" idx="5"/>
          </p:nvPr>
        </p:nvSpPr>
        <p:spPr/>
        <p:txBody>
          <a:bodyPr/>
          <a:lstStyle/>
          <a:p>
            <a:fld id="{3C89E9F6-4F8F-4ADD-A373-C18228C879D7}" type="slidenum">
              <a:rPr lang="en-US" smtClean="0"/>
              <a:t>1</a:t>
            </a:fld>
            <a:endParaRPr lang="en-US" dirty="0"/>
          </a:p>
        </p:txBody>
      </p:sp>
    </p:spTree>
    <p:extLst>
      <p:ext uri="{BB962C8B-B14F-4D97-AF65-F5344CB8AC3E}">
        <p14:creationId xmlns:p14="http://schemas.microsoft.com/office/powerpoint/2010/main" val="172237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79C8-A2EA-D48E-A902-5CB08A9A1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E36C2-39C3-4B23-F3D0-3DD624E9D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36C46-840D-BA90-5E2C-3943AB2DB4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9259A1-FDBD-0E90-2F5F-4918E84C849F}"/>
              </a:ext>
            </a:extLst>
          </p:cNvPr>
          <p:cNvSpPr>
            <a:spLocks noGrp="1"/>
          </p:cNvSpPr>
          <p:nvPr>
            <p:ph type="sldNum" sz="quarter" idx="5"/>
          </p:nvPr>
        </p:nvSpPr>
        <p:spPr/>
        <p:txBody>
          <a:bodyPr/>
          <a:lstStyle/>
          <a:p>
            <a:fld id="{3C89E9F6-4F8F-4ADD-A373-C18228C879D7}" type="slidenum">
              <a:rPr lang="en-US" smtClean="0"/>
              <a:t>2</a:t>
            </a:fld>
            <a:endParaRPr lang="en-US" dirty="0"/>
          </a:p>
        </p:txBody>
      </p:sp>
    </p:spTree>
    <p:extLst>
      <p:ext uri="{BB962C8B-B14F-4D97-AF65-F5344CB8AC3E}">
        <p14:creationId xmlns:p14="http://schemas.microsoft.com/office/powerpoint/2010/main" val="4046003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14656-83B9-E5EA-BC34-0B905B46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0F265-05B5-A961-6B7F-8D3E65B1E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197F1-4EE9-6E82-70F6-A1861D2F8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D458ED-6567-5360-9AA6-57FA5BFC137B}"/>
              </a:ext>
            </a:extLst>
          </p:cNvPr>
          <p:cNvSpPr>
            <a:spLocks noGrp="1"/>
          </p:cNvSpPr>
          <p:nvPr>
            <p:ph type="sldNum" sz="quarter" idx="5"/>
          </p:nvPr>
        </p:nvSpPr>
        <p:spPr/>
        <p:txBody>
          <a:bodyPr/>
          <a:lstStyle/>
          <a:p>
            <a:fld id="{3C89E9F6-4F8F-4ADD-A373-C18228C879D7}" type="slidenum">
              <a:rPr lang="en-US" smtClean="0"/>
              <a:t>3</a:t>
            </a:fld>
            <a:endParaRPr lang="en-US" dirty="0"/>
          </a:p>
        </p:txBody>
      </p:sp>
    </p:spTree>
    <p:extLst>
      <p:ext uri="{BB962C8B-B14F-4D97-AF65-F5344CB8AC3E}">
        <p14:creationId xmlns:p14="http://schemas.microsoft.com/office/powerpoint/2010/main" val="216760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4</a:t>
            </a:fld>
            <a:endParaRPr lang="en-US" dirty="0"/>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497D8-9852-4E7B-D23D-542C74DDF469}"/>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E29DAB9E-9691-753B-28CD-32715307C30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D6843FF9-4F58-BE76-418A-78749CF04B50}"/>
              </a:ext>
            </a:extLst>
          </p:cNvPr>
          <p:cNvSpPr txBox="1"/>
          <p:nvPr/>
        </p:nvSpPr>
        <p:spPr>
          <a:xfrm>
            <a:off x="4969178" y="2661406"/>
            <a:ext cx="10160543"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VISITE DE SITE </a:t>
            </a:r>
          </a:p>
        </p:txBody>
      </p:sp>
      <p:pic>
        <p:nvPicPr>
          <p:cNvPr id="7" name="Picture Placeholder 6" descr="Une route sinueuse dans une montagne&#10;&#10;Description générée automatiquement">
            <a:extLst>
              <a:ext uri="{FF2B5EF4-FFF2-40B4-BE49-F238E27FC236}">
                <a16:creationId xmlns:a16="http://schemas.microsoft.com/office/drawing/2014/main" id="{FC978A02-E287-D2E0-2A66-24DB87B3420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27959" b="27959"/>
          <a:stretch>
            <a:fillRect/>
          </a:stretch>
        </p:blipFill>
        <p:spPr/>
      </p:pic>
      <p:sp>
        <p:nvSpPr>
          <p:cNvPr id="2" name="Slide Number Placeholder 11">
            <a:extLst>
              <a:ext uri="{FF2B5EF4-FFF2-40B4-BE49-F238E27FC236}">
                <a16:creationId xmlns:a16="http://schemas.microsoft.com/office/drawing/2014/main" id="{D33CD753-D8CD-1C52-9C04-D9EBF5D839C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a:t>
            </a:fld>
            <a:endParaRPr lang="fr-FR" noProof="0" dirty="0">
              <a:solidFill>
                <a:schemeClr val="tx1"/>
              </a:solidFill>
            </a:endParaRPr>
          </a:p>
        </p:txBody>
      </p:sp>
    </p:spTree>
    <p:extLst>
      <p:ext uri="{BB962C8B-B14F-4D97-AF65-F5344CB8AC3E}">
        <p14:creationId xmlns:p14="http://schemas.microsoft.com/office/powerpoint/2010/main" val="7544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98EA-45C2-5ECC-E9F0-F4FB946FBA78}"/>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79E9E771-B1EE-BD46-BE10-662F6D907D6B}"/>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28" name="TextBox 27">
            <a:extLst>
              <a:ext uri="{FF2B5EF4-FFF2-40B4-BE49-F238E27FC236}">
                <a16:creationId xmlns:a16="http://schemas.microsoft.com/office/drawing/2014/main" id="{27874448-93E7-B7FB-4847-5FCB1EAC784E}"/>
              </a:ext>
            </a:extLst>
          </p:cNvPr>
          <p:cNvSpPr txBox="1"/>
          <p:nvPr/>
        </p:nvSpPr>
        <p:spPr>
          <a:xfrm>
            <a:off x="1441449" y="1478260"/>
            <a:ext cx="12829721" cy="1015663"/>
          </a:xfrm>
          <a:prstGeom prst="rect">
            <a:avLst/>
          </a:prstGeom>
          <a:noFill/>
        </p:spPr>
        <p:txBody>
          <a:bodyPr wrap="square">
            <a:spAutoFit/>
          </a:bodyPr>
          <a:lstStyle/>
          <a:p>
            <a:pPr algn="l"/>
            <a:r>
              <a:rPr lang="fr-FR" sz="6000" b="1" noProof="0" dirty="0">
                <a:latin typeface="Lato" panose="020F0502020204030203" pitchFamily="34" charset="0"/>
              </a:rPr>
              <a:t>Visite du site </a:t>
            </a:r>
          </a:p>
        </p:txBody>
      </p:sp>
      <p:sp>
        <p:nvSpPr>
          <p:cNvPr id="2" name="TextBox 1">
            <a:extLst>
              <a:ext uri="{FF2B5EF4-FFF2-40B4-BE49-F238E27FC236}">
                <a16:creationId xmlns:a16="http://schemas.microsoft.com/office/drawing/2014/main" id="{59D159ED-5A7D-47F4-BE69-0DFC299CC266}"/>
              </a:ext>
            </a:extLst>
          </p:cNvPr>
          <p:cNvSpPr txBox="1"/>
          <p:nvPr/>
        </p:nvSpPr>
        <p:spPr>
          <a:xfrm>
            <a:off x="882282" y="10664021"/>
            <a:ext cx="1649131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L’assainissement Climate-SMART</a:t>
            </a:r>
          </a:p>
        </p:txBody>
      </p:sp>
      <p:sp>
        <p:nvSpPr>
          <p:cNvPr id="3" name="Slide Number Placeholder 11">
            <a:extLst>
              <a:ext uri="{FF2B5EF4-FFF2-40B4-BE49-F238E27FC236}">
                <a16:creationId xmlns:a16="http://schemas.microsoft.com/office/drawing/2014/main" id="{1874695D-1EA9-1730-D19B-5FDCF0CBB2B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a:t>
            </a:fld>
            <a:endParaRPr lang="fr-FR" noProof="0" dirty="0">
              <a:solidFill>
                <a:schemeClr val="tx1"/>
              </a:solidFill>
            </a:endParaRPr>
          </a:p>
        </p:txBody>
      </p:sp>
      <p:sp>
        <p:nvSpPr>
          <p:cNvPr id="5" name="TextBox 4">
            <a:extLst>
              <a:ext uri="{FF2B5EF4-FFF2-40B4-BE49-F238E27FC236}">
                <a16:creationId xmlns:a16="http://schemas.microsoft.com/office/drawing/2014/main" id="{1B87BC36-CF6A-1626-E021-A93046E8D34D}"/>
              </a:ext>
            </a:extLst>
          </p:cNvPr>
          <p:cNvSpPr txBox="1"/>
          <p:nvPr/>
        </p:nvSpPr>
        <p:spPr>
          <a:xfrm>
            <a:off x="1441449" y="3321146"/>
            <a:ext cx="10058400" cy="461665"/>
          </a:xfrm>
          <a:prstGeom prst="rect">
            <a:avLst/>
          </a:prstGeom>
          <a:noFill/>
        </p:spPr>
        <p:txBody>
          <a:bodyPr wrap="square">
            <a:spAutoFit/>
          </a:bodyPr>
          <a:lstStyle/>
          <a:p>
            <a:r>
              <a:rPr lang="fr-FR" sz="2400" b="0" i="1" u="none" strike="noStrike"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Voir la présentation ci-jointe</a:t>
            </a:r>
            <a:endParaRPr lang="fr-FR" sz="2400" i="1" noProof="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4120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A63AF-0931-D059-A37A-7FEA9E3AC0AC}"/>
            </a:ext>
          </a:extLst>
        </p:cNvPr>
        <p:cNvGrpSpPr/>
        <p:nvPr/>
      </p:nvGrpSpPr>
      <p:grpSpPr>
        <a:xfrm>
          <a:off x="0" y="0"/>
          <a:ext cx="0" cy="0"/>
          <a:chOff x="0" y="0"/>
          <a:chExt cx="0" cy="0"/>
        </a:xfrm>
      </p:grpSpPr>
      <p:sp>
        <p:nvSpPr>
          <p:cNvPr id="27" name="object 2">
            <a:extLst>
              <a:ext uri="{FF2B5EF4-FFF2-40B4-BE49-F238E27FC236}">
                <a16:creationId xmlns:a16="http://schemas.microsoft.com/office/drawing/2014/main" id="{33D7C9F5-5639-1616-F81E-BAB7EDE7440B}"/>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28" name="TextBox 27">
            <a:extLst>
              <a:ext uri="{FF2B5EF4-FFF2-40B4-BE49-F238E27FC236}">
                <a16:creationId xmlns:a16="http://schemas.microsoft.com/office/drawing/2014/main" id="{52D7B9A1-962B-D7E9-76C5-4DEC17EAB63B}"/>
              </a:ext>
            </a:extLst>
          </p:cNvPr>
          <p:cNvSpPr txBox="1"/>
          <p:nvPr/>
        </p:nvSpPr>
        <p:spPr>
          <a:xfrm>
            <a:off x="1441449" y="1478260"/>
            <a:ext cx="12829721" cy="1015663"/>
          </a:xfrm>
          <a:prstGeom prst="rect">
            <a:avLst/>
          </a:prstGeom>
          <a:noFill/>
        </p:spPr>
        <p:txBody>
          <a:bodyPr wrap="square">
            <a:spAutoFit/>
          </a:bodyPr>
          <a:lstStyle/>
          <a:p>
            <a:pPr algn="l"/>
            <a:r>
              <a:rPr lang="fr-FR" sz="6000" b="1" noProof="0" dirty="0">
                <a:latin typeface="Lato" panose="020F0502020204030203" pitchFamily="34" charset="0"/>
              </a:rPr>
              <a:t>Visite du site </a:t>
            </a:r>
          </a:p>
        </p:txBody>
      </p:sp>
      <p:sp>
        <p:nvSpPr>
          <p:cNvPr id="9" name="TextBox 8">
            <a:extLst>
              <a:ext uri="{FF2B5EF4-FFF2-40B4-BE49-F238E27FC236}">
                <a16:creationId xmlns:a16="http://schemas.microsoft.com/office/drawing/2014/main" id="{449F6CBB-31C2-7446-7D85-1ADCE1BF5789}"/>
              </a:ext>
            </a:extLst>
          </p:cNvPr>
          <p:cNvSpPr txBox="1"/>
          <p:nvPr/>
        </p:nvSpPr>
        <p:spPr>
          <a:xfrm>
            <a:off x="1225093" y="4070593"/>
            <a:ext cx="10257672" cy="5509200"/>
          </a:xfrm>
          <a:prstGeom prst="rect">
            <a:avLst/>
          </a:prstGeom>
          <a:noFill/>
        </p:spPr>
        <p:txBody>
          <a:bodyPr wrap="square" rtlCol="0">
            <a:spAutoFit/>
          </a:bodyPr>
          <a:lstStyle/>
          <a:p>
            <a:pPr algn="l"/>
            <a:r>
              <a:rPr lang="fr-FR" sz="3200" noProof="0" dirty="0">
                <a:latin typeface="Lato" panose="020F0502020204030203" pitchFamily="34" charset="77"/>
              </a:rPr>
              <a:t>Observez, analysez et recueillez des informations en vous appuyant sur l’approche climat-SMART présentée dans le support de cours.</a:t>
            </a:r>
          </a:p>
          <a:p>
            <a:pPr algn="l"/>
            <a:endParaRPr lang="fr-FR" sz="3200" noProof="0" dirty="0">
              <a:latin typeface="Lato" panose="020F0502020204030203" pitchFamily="34" charset="77"/>
            </a:endParaRPr>
          </a:p>
          <a:p>
            <a:pPr algn="l"/>
            <a:r>
              <a:rPr lang="fr-FR" sz="3200" noProof="0" dirty="0">
                <a:latin typeface="Lato" panose="020F0502020204030203" pitchFamily="34" charset="77"/>
              </a:rPr>
              <a:t>Répondez à autant de questions que possible dans chaque section de la grille (technique, écologique, opérationnelle). Prenez des notes et des photos (si autorisé). Inscrivez vos réponses sous forme concise, elles seront utilisées lors des travaux de groupe ultérieurs. Si vous ne pouvez pas répondre à une question, veuillez l’indiquer.</a:t>
            </a:r>
          </a:p>
        </p:txBody>
      </p:sp>
      <p:sp>
        <p:nvSpPr>
          <p:cNvPr id="2" name="TextBox 1">
            <a:extLst>
              <a:ext uri="{FF2B5EF4-FFF2-40B4-BE49-F238E27FC236}">
                <a16:creationId xmlns:a16="http://schemas.microsoft.com/office/drawing/2014/main" id="{E9D2F6DF-CEB4-6FF3-7205-7638651107D9}"/>
              </a:ext>
            </a:extLst>
          </p:cNvPr>
          <p:cNvSpPr txBox="1"/>
          <p:nvPr/>
        </p:nvSpPr>
        <p:spPr>
          <a:xfrm>
            <a:off x="882281" y="10664021"/>
            <a:ext cx="1720173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 L’assainissement Climate-SMART</a:t>
            </a:r>
          </a:p>
        </p:txBody>
      </p:sp>
      <p:sp>
        <p:nvSpPr>
          <p:cNvPr id="3" name="Slide Number Placeholder 11">
            <a:extLst>
              <a:ext uri="{FF2B5EF4-FFF2-40B4-BE49-F238E27FC236}">
                <a16:creationId xmlns:a16="http://schemas.microsoft.com/office/drawing/2014/main" id="{8852F9D2-AC30-D363-0925-293522D81BF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3</a:t>
            </a:fld>
            <a:endParaRPr lang="fr-FR" noProof="0" dirty="0">
              <a:solidFill>
                <a:schemeClr val="tx1"/>
              </a:solidFill>
            </a:endParaRPr>
          </a:p>
        </p:txBody>
      </p:sp>
      <p:pic>
        <p:nvPicPr>
          <p:cNvPr id="13" name="Picture 12">
            <a:extLst>
              <a:ext uri="{FF2B5EF4-FFF2-40B4-BE49-F238E27FC236}">
                <a16:creationId xmlns:a16="http://schemas.microsoft.com/office/drawing/2014/main" id="{33EC5C90-5295-5002-C745-86397FFF9A45}"/>
              </a:ext>
            </a:extLst>
          </p:cNvPr>
          <p:cNvPicPr>
            <a:picLocks noChangeAspect="1"/>
          </p:cNvPicPr>
          <p:nvPr/>
        </p:nvPicPr>
        <p:blipFill>
          <a:blip r:embed="rId3"/>
          <a:stretch>
            <a:fillRect/>
          </a:stretch>
        </p:blipFill>
        <p:spPr>
          <a:xfrm>
            <a:off x="11482765" y="2796273"/>
            <a:ext cx="7674346" cy="7034817"/>
          </a:xfrm>
          <a:prstGeom prst="rect">
            <a:avLst/>
          </a:prstGeom>
        </p:spPr>
      </p:pic>
    </p:spTree>
    <p:extLst>
      <p:ext uri="{BB962C8B-B14F-4D97-AF65-F5344CB8AC3E}">
        <p14:creationId xmlns:p14="http://schemas.microsoft.com/office/powerpoint/2010/main" val="2656356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Des toilettes dans les bois&#10;&#10;Description générée automatiquement">
            <a:extLst>
              <a:ext uri="{FF2B5EF4-FFF2-40B4-BE49-F238E27FC236}">
                <a16:creationId xmlns:a16="http://schemas.microsoft.com/office/drawing/2014/main" id="{5638A40E-4F41-4BD5-BD57-032C9933B4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734" b="26734"/>
          <a:stretch>
            <a:fillRect/>
          </a:stretch>
        </p:blipFill>
        <p:spPr>
          <a:xfrm>
            <a:off x="6351" y="0"/>
            <a:ext cx="20097749" cy="5975350"/>
          </a:xfrm>
        </p:spPr>
      </p:pic>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dirty="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dirty="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8" name="object 9">
                <a:extLst>
                  <a:ext uri="{FF2B5EF4-FFF2-40B4-BE49-F238E27FC236}">
                    <a16:creationId xmlns:a16="http://schemas.microsoft.com/office/drawing/2014/main" id="{62B9EF55-192B-32F1-F867-A38656887BED}"/>
                  </a:ext>
                </a:extLst>
              </p:cNvPr>
              <p:cNvPicPr/>
              <p:nvPr/>
            </p:nvPicPr>
            <p:blipFill>
              <a:blip r:embed="rId4"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2" name="object 13">
                <a:extLst>
                  <a:ext uri="{FF2B5EF4-FFF2-40B4-BE49-F238E27FC236}">
                    <a16:creationId xmlns:a16="http://schemas.microsoft.com/office/drawing/2014/main" id="{55E00C43-4030-8656-79DA-0A59499469A3}"/>
                  </a:ext>
                </a:extLst>
              </p:cNvPr>
              <p:cNvPicPr/>
              <p:nvPr/>
            </p:nvPicPr>
            <p:blipFill>
              <a:blip r:embed="rId5"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pic>
            <p:nvPicPr>
              <p:cNvPr id="14" name="object 15">
                <a:extLst>
                  <a:ext uri="{FF2B5EF4-FFF2-40B4-BE49-F238E27FC236}">
                    <a16:creationId xmlns:a16="http://schemas.microsoft.com/office/drawing/2014/main" id="{8B96A19C-039F-779E-E857-D2670CA039C0}"/>
                  </a:ext>
                </a:extLst>
              </p:cNvPr>
              <p:cNvPicPr/>
              <p:nvPr/>
            </p:nvPicPr>
            <p:blipFill>
              <a:blip r:embed="rId6"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dirty="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dirty="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dirty="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dirty="0"/>
              </a:p>
            </p:txBody>
          </p:sp>
          <p:pic>
            <p:nvPicPr>
              <p:cNvPr id="19" name="object 20">
                <a:extLst>
                  <a:ext uri="{FF2B5EF4-FFF2-40B4-BE49-F238E27FC236}">
                    <a16:creationId xmlns:a16="http://schemas.microsoft.com/office/drawing/2014/main" id="{F28054CE-C9A1-5463-2810-D75E4BC49E18}"/>
                  </a:ext>
                </a:extLst>
              </p:cNvPr>
              <p:cNvPicPr/>
              <p:nvPr/>
            </p:nvPicPr>
            <p:blipFill>
              <a:blip r:embed="rId7"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dirty="0">
                  <a:solidFill>
                    <a:schemeClr val="bg1"/>
                  </a:solidFill>
                  <a:latin typeface="Lato" panose="020F0502020204030203" pitchFamily="34" charset="77"/>
                </a:rPr>
                <a:t>19e étage Jeongdong Bldg. 21-15,</a:t>
              </a:r>
            </a:p>
            <a:p>
              <a:pPr>
                <a:lnSpc>
                  <a:spcPct val="150000"/>
                </a:lnSpc>
              </a:pPr>
              <a:r>
                <a:rPr lang="fr-FR" noProof="0" dirty="0">
                  <a:solidFill>
                    <a:schemeClr val="bg1"/>
                  </a:solidFill>
                  <a:latin typeface="Lato" panose="020F0502020204030203" pitchFamily="34" charset="77"/>
                </a:rPr>
                <a:t>Jeongdong-gil, Jung-gu, Séoul,</a:t>
              </a:r>
            </a:p>
            <a:p>
              <a:pPr>
                <a:lnSpc>
                  <a:spcPct val="150000"/>
                </a:lnSpc>
              </a:pPr>
              <a:r>
                <a:rPr lang="fr-FR" noProof="0" dirty="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www.gggi.org</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dirty="0">
                  <a:solidFill>
                    <a:schemeClr val="bg1"/>
                  </a:solidFill>
                  <a:latin typeface="Lato" panose="020F0502020204030203" pitchFamily="34" charset="77"/>
                </a:rPr>
                <a:t>@GGGIHQ</a:t>
              </a:r>
            </a:p>
            <a:p>
              <a:pPr>
                <a:lnSpc>
                  <a:spcPts val="3800"/>
                </a:lnSpc>
              </a:pPr>
              <a:r>
                <a:rPr lang="fr-FR" noProof="0" dirty="0">
                  <a:solidFill>
                    <a:schemeClr val="bg1"/>
                  </a:solidFill>
                  <a:latin typeface="Lato" panose="020F0502020204030203" pitchFamily="34" charset="77"/>
                </a:rPr>
                <a:t>@gggi_hq</a:t>
              </a:r>
            </a:p>
            <a:p>
              <a:pPr>
                <a:lnSpc>
                  <a:spcPts val="3800"/>
                </a:lnSpc>
              </a:pPr>
              <a:r>
                <a:rPr lang="fr-FR" noProof="0" dirty="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dirty="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10">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2.xml><?xml version="1.0" encoding="utf-8"?>
<ds:datastoreItem xmlns:ds="http://schemas.openxmlformats.org/officeDocument/2006/customXml" ds:itemID="{C487556A-DED9-4CF3-B41D-096C54AC6CDA}"/>
</file>

<file path=customXml/itemProps3.xml><?xml version="1.0" encoding="utf-8"?>
<ds:datastoreItem xmlns:ds="http://schemas.openxmlformats.org/officeDocument/2006/customXml" ds:itemID="{3981A023-7298-4526-8A46-37FAC96D0C80}">
  <ds:schemaRefs>
    <ds:schemaRef ds:uri="http://schemas.microsoft.com/office/2006/documentManagement/types"/>
    <ds:schemaRef ds:uri="http://schemas.microsoft.com/office/2006/metadata/properties"/>
    <ds:schemaRef ds:uri="http://purl.org/dc/elements/1.1/"/>
    <ds:schemaRef ds:uri="2bc881f8-4278-4867-b426-cb4fc2a8ea98"/>
    <ds:schemaRef ds:uri="http://purl.org/dc/terms/"/>
    <ds:schemaRef ds:uri="http://schemas.openxmlformats.org/package/2006/metadata/core-properties"/>
    <ds:schemaRef ds:uri="http://purl.org/dc/dcmitype/"/>
    <ds:schemaRef ds:uri="http://www.w3.org/XML/1998/namespace"/>
    <ds:schemaRef ds:uri="http://schemas.microsoft.com/office/infopath/2007/PartnerControls"/>
    <ds:schemaRef ds:uri="fb8c4722-8444-49f8-8256-7a94408702c6"/>
  </ds:schemaRefs>
</ds:datastoreItem>
</file>

<file path=docProps/app.xml><?xml version="1.0" encoding="utf-8"?>
<Properties xmlns="http://schemas.openxmlformats.org/officeDocument/2006/extended-properties" xmlns:vt="http://schemas.openxmlformats.org/officeDocument/2006/docPropsVTypes">
  <TotalTime>5</TotalTime>
  <Words>156</Words>
  <Application>Microsoft Macintosh PowerPoint</Application>
  <PresentationFormat>Custom</PresentationFormat>
  <Paragraphs>25</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 Black</vt:lpstr>
      <vt:lpstr>Aptos</vt:lpstr>
      <vt:lpstr>Arial</vt:lpstr>
      <vt:lpstr>Lato</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3</cp:revision>
  <dcterms:modified xsi:type="dcterms:W3CDTF">2025-09-01T08:12:55Z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