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6"/>
  </p:notesMasterIdLst>
  <p:sldIdLst>
    <p:sldId id="355" r:id="rId5"/>
    <p:sldId id="357" r:id="rId6"/>
    <p:sldId id="278" r:id="rId7"/>
    <p:sldId id="312" r:id="rId8"/>
    <p:sldId id="315" r:id="rId9"/>
    <p:sldId id="320" r:id="rId10"/>
    <p:sldId id="358" r:id="rId11"/>
    <p:sldId id="317" r:id="rId12"/>
    <p:sldId id="313" r:id="rId13"/>
    <p:sldId id="311" r:id="rId14"/>
    <p:sldId id="276" r:id="rId15"/>
  </p:sldIdLst>
  <p:sldSz cx="20104100" cy="11309350"/>
  <p:notesSz cx="20104100" cy="11309350"/>
  <p:embeddedFontLst>
    <p:embeddedFont>
      <p:font typeface="Arial Black" panose="020B0604020202020204" pitchFamily="34" charset="0"/>
      <p:bold r:id="rId17"/>
    </p:embeddedFont>
    <p:embeddedFont>
      <p:font typeface="Lato" panose="020F0502020204030203" pitchFamily="34" charset="0"/>
      <p:regular r:id="rId18"/>
      <p:bold r:id="rId19"/>
      <p:italic r:id="rId20"/>
      <p:boldItalic r:id="rId21"/>
    </p:embeddedFont>
    <p:embeddedFont>
      <p:font typeface="Lato Black" panose="020F0502020204030204" pitchFamily="34" charset="0"/>
      <p:bold r:id="rId22"/>
      <p:italic r:id="rId23"/>
      <p:boldItalic r:id="rId24"/>
    </p:embeddedFont>
    <p:embeddedFont>
      <p:font typeface="Lato ExtraBold" panose="020F0502020204030204" pitchFamily="34" charset="0"/>
      <p:bold r:id="rId25"/>
      <p:italic r:id="rId26"/>
      <p:boldItalic r:id="rId27"/>
    </p:embeddedFont>
    <p:embeddedFont>
      <p:font typeface="Lato Light" panose="020F0302020204030204" pitchFamily="34" charset="0"/>
      <p:regular r:id="rId28"/>
      <p:italic r:id="rId29"/>
    </p:embeddedFont>
    <p:embeddedFont>
      <p:font typeface="Titillium Web SemiBold" panose="020F0502020204030204" pitchFamily="34" charset="0"/>
      <p:regular r:id="rId30"/>
      <p:bold r:id="rId31"/>
      <p:italic r:id="rId32"/>
      <p:boldItalic r:id="rId33"/>
    </p:embeddedFont>
  </p:embeddedFontLst>
  <p:defaultTextStyle>
    <a:defPPr>
      <a:defRPr kern="0"/>
    </a:defPPr>
  </p:defaultTextStyle>
  <p:extLst>
    <p:ext uri="{EFAFB233-063F-42B5-8137-9DF3F51BA10A}">
      <p15:sldGuideLst xmlns:p15="http://schemas.microsoft.com/office/powerpoint/2012/main">
        <p15:guide id="1" orient="horz" pos="2836" userDrawn="1">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A80"/>
    <a:srgbClr val="F6B11B"/>
    <a:srgbClr val="0E8972"/>
    <a:srgbClr val="08B89D"/>
    <a:srgbClr val="E584B6"/>
    <a:srgbClr val="00B3E3"/>
    <a:srgbClr val="69BCDD"/>
    <a:srgbClr val="945874"/>
    <a:srgbClr val="EF4954"/>
    <a:srgbClr val="5859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2153E3-F69A-2243-97A2-2C27608D994E}" v="9" dt="2025-09-01T08:06:34.26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3"/>
    <p:restoredTop sz="94694"/>
  </p:normalViewPr>
  <p:slideViewPr>
    <p:cSldViewPr snapToGrid="0">
      <p:cViewPr varScale="1">
        <p:scale>
          <a:sx n="59" d="100"/>
          <a:sy n="59" d="100"/>
        </p:scale>
        <p:origin x="208" y="712"/>
      </p:cViewPr>
      <p:guideLst>
        <p:guide orient="horz" pos="2836"/>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2.fntdata"/><Relationship Id="rId26" Type="http://schemas.openxmlformats.org/officeDocument/2006/relationships/font" Target="fonts/font10.fntdata"/><Relationship Id="rId39" Type="http://schemas.microsoft.com/office/2015/10/relationships/revisionInfo" Target="revisionInfo.xml"/><Relationship Id="rId21" Type="http://schemas.openxmlformats.org/officeDocument/2006/relationships/font" Target="fonts/font5.fntdata"/><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 Reysset" userId="da34172a-9a3d-4507-a76d-9da88a77cce9" providerId="ADAL" clId="{68FC925A-360D-5060-A2AC-EFF9A62A5F16}"/>
    <pc:docChg chg="modSld">
      <pc:chgData name="Marie Reysset" userId="da34172a-9a3d-4507-a76d-9da88a77cce9" providerId="ADAL" clId="{68FC925A-360D-5060-A2AC-EFF9A62A5F16}" dt="2025-09-01T08:06:34.267" v="17" actId="2"/>
      <pc:docMkLst>
        <pc:docMk/>
      </pc:docMkLst>
      <pc:sldChg chg="modSp mod">
        <pc:chgData name="Marie Reysset" userId="da34172a-9a3d-4507-a76d-9da88a77cce9" providerId="ADAL" clId="{68FC925A-360D-5060-A2AC-EFF9A62A5F16}" dt="2025-09-01T08:06:19.754" v="12" actId="790"/>
        <pc:sldMkLst>
          <pc:docMk/>
          <pc:sldMk cId="2027927347" sldId="276"/>
        </pc:sldMkLst>
        <pc:spChg chg="mod">
          <ac:chgData name="Marie Reysset" userId="da34172a-9a3d-4507-a76d-9da88a77cce9" providerId="ADAL" clId="{68FC925A-360D-5060-A2AC-EFF9A62A5F16}" dt="2025-09-01T08:06:19.754" v="12" actId="790"/>
          <ac:spMkLst>
            <pc:docMk/>
            <pc:sldMk cId="2027927347" sldId="276"/>
            <ac:spMk id="2" creationId="{0001793C-50E0-74CC-08B4-176274FA88D9}"/>
          </ac:spMkLst>
        </pc:spChg>
        <pc:spChg chg="mod">
          <ac:chgData name="Marie Reysset" userId="da34172a-9a3d-4507-a76d-9da88a77cce9" providerId="ADAL" clId="{68FC925A-360D-5060-A2AC-EFF9A62A5F16}" dt="2025-09-01T08:06:19.754" v="12" actId="790"/>
          <ac:spMkLst>
            <pc:docMk/>
            <pc:sldMk cId="2027927347" sldId="276"/>
            <ac:spMk id="4" creationId="{0C17D3E3-E0A3-FC4A-AE8D-9FA39D6F3833}"/>
          </ac:spMkLst>
        </pc:spChg>
        <pc:spChg chg="mod">
          <ac:chgData name="Marie Reysset" userId="da34172a-9a3d-4507-a76d-9da88a77cce9" providerId="ADAL" clId="{68FC925A-360D-5060-A2AC-EFF9A62A5F16}" dt="2025-09-01T08:06:19.754" v="12" actId="790"/>
          <ac:spMkLst>
            <pc:docMk/>
            <pc:sldMk cId="2027927347" sldId="276"/>
            <ac:spMk id="5" creationId="{8C9DCB55-BD5B-F012-AD52-415718A95FD9}"/>
          </ac:spMkLst>
        </pc:spChg>
        <pc:spChg chg="mod">
          <ac:chgData name="Marie Reysset" userId="da34172a-9a3d-4507-a76d-9da88a77cce9" providerId="ADAL" clId="{68FC925A-360D-5060-A2AC-EFF9A62A5F16}" dt="2025-09-01T08:06:19.754" v="12" actId="790"/>
          <ac:spMkLst>
            <pc:docMk/>
            <pc:sldMk cId="2027927347" sldId="276"/>
            <ac:spMk id="7" creationId="{9676299C-E19B-96AC-376D-600625091649}"/>
          </ac:spMkLst>
        </pc:spChg>
        <pc:spChg chg="mod">
          <ac:chgData name="Marie Reysset" userId="da34172a-9a3d-4507-a76d-9da88a77cce9" providerId="ADAL" clId="{68FC925A-360D-5060-A2AC-EFF9A62A5F16}" dt="2025-09-01T08:06:19.754" v="12" actId="790"/>
          <ac:spMkLst>
            <pc:docMk/>
            <pc:sldMk cId="2027927347" sldId="276"/>
            <ac:spMk id="13" creationId="{C0DBE3F7-744F-4AD9-9FC0-D7F03F2A8ACD}"/>
          </ac:spMkLst>
        </pc:spChg>
        <pc:spChg chg="mod">
          <ac:chgData name="Marie Reysset" userId="da34172a-9a3d-4507-a76d-9da88a77cce9" providerId="ADAL" clId="{68FC925A-360D-5060-A2AC-EFF9A62A5F16}" dt="2025-09-01T08:06:19.754" v="12" actId="790"/>
          <ac:spMkLst>
            <pc:docMk/>
            <pc:sldMk cId="2027927347" sldId="276"/>
            <ac:spMk id="15" creationId="{304D4ADE-A6A7-5D94-19B3-5C3DA00FAB34}"/>
          </ac:spMkLst>
        </pc:spChg>
        <pc:spChg chg="mod">
          <ac:chgData name="Marie Reysset" userId="da34172a-9a3d-4507-a76d-9da88a77cce9" providerId="ADAL" clId="{68FC925A-360D-5060-A2AC-EFF9A62A5F16}" dt="2025-09-01T08:06:19.754" v="12" actId="790"/>
          <ac:spMkLst>
            <pc:docMk/>
            <pc:sldMk cId="2027927347" sldId="276"/>
            <ac:spMk id="16" creationId="{92DADCAC-2A01-00E6-7C6F-73E8785935BD}"/>
          </ac:spMkLst>
        </pc:spChg>
        <pc:spChg chg="mod">
          <ac:chgData name="Marie Reysset" userId="da34172a-9a3d-4507-a76d-9da88a77cce9" providerId="ADAL" clId="{68FC925A-360D-5060-A2AC-EFF9A62A5F16}" dt="2025-09-01T08:06:19.754" v="12" actId="790"/>
          <ac:spMkLst>
            <pc:docMk/>
            <pc:sldMk cId="2027927347" sldId="276"/>
            <ac:spMk id="18" creationId="{A966FDD3-D8D7-4BAE-AEC1-E921E43978FC}"/>
          </ac:spMkLst>
        </pc:spChg>
        <pc:spChg chg="mod">
          <ac:chgData name="Marie Reysset" userId="da34172a-9a3d-4507-a76d-9da88a77cce9" providerId="ADAL" clId="{68FC925A-360D-5060-A2AC-EFF9A62A5F16}" dt="2025-09-01T08:06:19.754" v="12" actId="790"/>
          <ac:spMkLst>
            <pc:docMk/>
            <pc:sldMk cId="2027927347" sldId="276"/>
            <ac:spMk id="24" creationId="{3C3C4E50-C659-47BD-71C8-92830A4914C9}"/>
          </ac:spMkLst>
        </pc:spChg>
        <pc:spChg chg="mod">
          <ac:chgData name="Marie Reysset" userId="da34172a-9a3d-4507-a76d-9da88a77cce9" providerId="ADAL" clId="{68FC925A-360D-5060-A2AC-EFF9A62A5F16}" dt="2025-09-01T08:06:19.754" v="12" actId="790"/>
          <ac:spMkLst>
            <pc:docMk/>
            <pc:sldMk cId="2027927347" sldId="276"/>
            <ac:spMk id="28" creationId="{FCCDDFA5-4360-1C41-7A5B-D30C271E82D8}"/>
          </ac:spMkLst>
        </pc:spChg>
      </pc:sldChg>
      <pc:sldChg chg="modSp mod">
        <pc:chgData name="Marie Reysset" userId="da34172a-9a3d-4507-a76d-9da88a77cce9" providerId="ADAL" clId="{68FC925A-360D-5060-A2AC-EFF9A62A5F16}" dt="2025-09-01T08:06:19.754" v="12" actId="790"/>
        <pc:sldMkLst>
          <pc:docMk/>
          <pc:sldMk cId="3062307783" sldId="278"/>
        </pc:sldMkLst>
        <pc:spChg chg="mod">
          <ac:chgData name="Marie Reysset" userId="da34172a-9a3d-4507-a76d-9da88a77cce9" providerId="ADAL" clId="{68FC925A-360D-5060-A2AC-EFF9A62A5F16}" dt="2025-09-01T08:06:19.754" v="12" actId="790"/>
          <ac:spMkLst>
            <pc:docMk/>
            <pc:sldMk cId="3062307783" sldId="278"/>
            <ac:spMk id="2" creationId="{EDD18761-8AEF-3F30-9533-4D404C64420C}"/>
          </ac:spMkLst>
        </pc:spChg>
        <pc:spChg chg="mod">
          <ac:chgData name="Marie Reysset" userId="da34172a-9a3d-4507-a76d-9da88a77cce9" providerId="ADAL" clId="{68FC925A-360D-5060-A2AC-EFF9A62A5F16}" dt="2025-09-01T08:06:19.754" v="12" actId="790"/>
          <ac:spMkLst>
            <pc:docMk/>
            <pc:sldMk cId="3062307783" sldId="278"/>
            <ac:spMk id="3" creationId="{242E111A-34D7-24FD-4E9C-E5EF07EC7E42}"/>
          </ac:spMkLst>
        </pc:spChg>
        <pc:spChg chg="mod">
          <ac:chgData name="Marie Reysset" userId="da34172a-9a3d-4507-a76d-9da88a77cce9" providerId="ADAL" clId="{68FC925A-360D-5060-A2AC-EFF9A62A5F16}" dt="2025-09-01T08:06:19.754" v="12" actId="790"/>
          <ac:spMkLst>
            <pc:docMk/>
            <pc:sldMk cId="3062307783" sldId="278"/>
            <ac:spMk id="4" creationId="{F09A2380-37CF-9188-5F64-C668910BF0EA}"/>
          </ac:spMkLst>
        </pc:spChg>
        <pc:spChg chg="mod">
          <ac:chgData name="Marie Reysset" userId="da34172a-9a3d-4507-a76d-9da88a77cce9" providerId="ADAL" clId="{68FC925A-360D-5060-A2AC-EFF9A62A5F16}" dt="2025-09-01T08:06:19.754" v="12" actId="790"/>
          <ac:spMkLst>
            <pc:docMk/>
            <pc:sldMk cId="3062307783" sldId="278"/>
            <ac:spMk id="6" creationId="{1E793339-F417-0971-124E-85E1143112CC}"/>
          </ac:spMkLst>
        </pc:spChg>
        <pc:spChg chg="mod">
          <ac:chgData name="Marie Reysset" userId="da34172a-9a3d-4507-a76d-9da88a77cce9" providerId="ADAL" clId="{68FC925A-360D-5060-A2AC-EFF9A62A5F16}" dt="2025-09-01T08:06:19.754" v="12" actId="790"/>
          <ac:spMkLst>
            <pc:docMk/>
            <pc:sldMk cId="3062307783" sldId="278"/>
            <ac:spMk id="7" creationId="{957C64BD-F7D9-D1AA-D618-4AC1CAA7D1EA}"/>
          </ac:spMkLst>
        </pc:spChg>
      </pc:sldChg>
      <pc:sldChg chg="modSp mod">
        <pc:chgData name="Marie Reysset" userId="da34172a-9a3d-4507-a76d-9da88a77cce9" providerId="ADAL" clId="{68FC925A-360D-5060-A2AC-EFF9A62A5F16}" dt="2025-09-01T08:06:34.267" v="17" actId="2"/>
        <pc:sldMkLst>
          <pc:docMk/>
          <pc:sldMk cId="3649982036" sldId="311"/>
        </pc:sldMkLst>
        <pc:spChg chg="mod">
          <ac:chgData name="Marie Reysset" userId="da34172a-9a3d-4507-a76d-9da88a77cce9" providerId="ADAL" clId="{68FC925A-360D-5060-A2AC-EFF9A62A5F16}" dt="2025-09-01T08:06:19.754" v="12" actId="790"/>
          <ac:spMkLst>
            <pc:docMk/>
            <pc:sldMk cId="3649982036" sldId="311"/>
            <ac:spMk id="3" creationId="{DE5E61C2-2291-F29A-A6F3-8FD8C54C6B3C}"/>
          </ac:spMkLst>
        </pc:spChg>
        <pc:spChg chg="mod">
          <ac:chgData name="Marie Reysset" userId="da34172a-9a3d-4507-a76d-9da88a77cce9" providerId="ADAL" clId="{68FC925A-360D-5060-A2AC-EFF9A62A5F16}" dt="2025-09-01T08:06:19.754" v="12" actId="790"/>
          <ac:spMkLst>
            <pc:docMk/>
            <pc:sldMk cId="3649982036" sldId="311"/>
            <ac:spMk id="4" creationId="{1E34FEBF-48C3-EA8F-3871-CF1B441FE30E}"/>
          </ac:spMkLst>
        </pc:spChg>
        <pc:spChg chg="mod">
          <ac:chgData name="Marie Reysset" userId="da34172a-9a3d-4507-a76d-9da88a77cce9" providerId="ADAL" clId="{68FC925A-360D-5060-A2AC-EFF9A62A5F16}" dt="2025-09-01T08:06:19.754" v="12" actId="790"/>
          <ac:spMkLst>
            <pc:docMk/>
            <pc:sldMk cId="3649982036" sldId="311"/>
            <ac:spMk id="5" creationId="{EA50B9DA-A161-6D7E-FCF2-38989742A3C0}"/>
          </ac:spMkLst>
        </pc:spChg>
        <pc:spChg chg="mod">
          <ac:chgData name="Marie Reysset" userId="da34172a-9a3d-4507-a76d-9da88a77cce9" providerId="ADAL" clId="{68FC925A-360D-5060-A2AC-EFF9A62A5F16}" dt="2025-09-01T08:06:19.754" v="12" actId="790"/>
          <ac:spMkLst>
            <pc:docMk/>
            <pc:sldMk cId="3649982036" sldId="311"/>
            <ac:spMk id="6" creationId="{A6B4CA9A-5997-7F06-4333-80E2810AAF50}"/>
          </ac:spMkLst>
        </pc:spChg>
        <pc:graphicFrameChg chg="mod modGraphic">
          <ac:chgData name="Marie Reysset" userId="da34172a-9a3d-4507-a76d-9da88a77cce9" providerId="ADAL" clId="{68FC925A-360D-5060-A2AC-EFF9A62A5F16}" dt="2025-09-01T08:06:34.267" v="17" actId="2"/>
          <ac:graphicFrameMkLst>
            <pc:docMk/>
            <pc:sldMk cId="3649982036" sldId="311"/>
            <ac:graphicFrameMk id="2" creationId="{D4CA930E-7E65-CBA3-1AA8-AD49CF4CFB20}"/>
          </ac:graphicFrameMkLst>
        </pc:graphicFrameChg>
      </pc:sldChg>
      <pc:sldChg chg="modSp mod">
        <pc:chgData name="Marie Reysset" userId="da34172a-9a3d-4507-a76d-9da88a77cce9" providerId="ADAL" clId="{68FC925A-360D-5060-A2AC-EFF9A62A5F16}" dt="2025-09-01T08:06:28.418" v="13" actId="2"/>
        <pc:sldMkLst>
          <pc:docMk/>
          <pc:sldMk cId="3720880251" sldId="312"/>
        </pc:sldMkLst>
        <pc:spChg chg="mod">
          <ac:chgData name="Marie Reysset" userId="da34172a-9a3d-4507-a76d-9da88a77cce9" providerId="ADAL" clId="{68FC925A-360D-5060-A2AC-EFF9A62A5F16}" dt="2025-09-01T08:06:19.754" v="12" actId="790"/>
          <ac:spMkLst>
            <pc:docMk/>
            <pc:sldMk cId="3720880251" sldId="312"/>
            <ac:spMk id="2" creationId="{F8AE547C-84B6-8825-F52E-6E385E4B1292}"/>
          </ac:spMkLst>
        </pc:spChg>
        <pc:spChg chg="mod">
          <ac:chgData name="Marie Reysset" userId="da34172a-9a3d-4507-a76d-9da88a77cce9" providerId="ADAL" clId="{68FC925A-360D-5060-A2AC-EFF9A62A5F16}" dt="2025-09-01T08:06:19.754" v="12" actId="790"/>
          <ac:spMkLst>
            <pc:docMk/>
            <pc:sldMk cId="3720880251" sldId="312"/>
            <ac:spMk id="3" creationId="{46FFEFEE-4C9C-8C30-24E3-42AD97120029}"/>
          </ac:spMkLst>
        </pc:spChg>
        <pc:spChg chg="mod">
          <ac:chgData name="Marie Reysset" userId="da34172a-9a3d-4507-a76d-9da88a77cce9" providerId="ADAL" clId="{68FC925A-360D-5060-A2AC-EFF9A62A5F16}" dt="2025-09-01T08:06:28.418" v="13" actId="2"/>
          <ac:spMkLst>
            <pc:docMk/>
            <pc:sldMk cId="3720880251" sldId="312"/>
            <ac:spMk id="4" creationId="{648E3C85-89BA-2B89-4D52-4016C12C773D}"/>
          </ac:spMkLst>
        </pc:spChg>
        <pc:spChg chg="mod">
          <ac:chgData name="Marie Reysset" userId="da34172a-9a3d-4507-a76d-9da88a77cce9" providerId="ADAL" clId="{68FC925A-360D-5060-A2AC-EFF9A62A5F16}" dt="2025-09-01T08:06:19.754" v="12" actId="790"/>
          <ac:spMkLst>
            <pc:docMk/>
            <pc:sldMk cId="3720880251" sldId="312"/>
            <ac:spMk id="5" creationId="{070AAB0A-EDD0-593B-A8BE-C8EE61C01056}"/>
          </ac:spMkLst>
        </pc:spChg>
        <pc:spChg chg="mod">
          <ac:chgData name="Marie Reysset" userId="da34172a-9a3d-4507-a76d-9da88a77cce9" providerId="ADAL" clId="{68FC925A-360D-5060-A2AC-EFF9A62A5F16}" dt="2025-09-01T08:06:19.754" v="12" actId="790"/>
          <ac:spMkLst>
            <pc:docMk/>
            <pc:sldMk cId="3720880251" sldId="312"/>
            <ac:spMk id="14" creationId="{0631B23A-A546-DA55-0BCC-01A2A0DD00A5}"/>
          </ac:spMkLst>
        </pc:spChg>
      </pc:sldChg>
      <pc:sldChg chg="modSp mod">
        <pc:chgData name="Marie Reysset" userId="da34172a-9a3d-4507-a76d-9da88a77cce9" providerId="ADAL" clId="{68FC925A-360D-5060-A2AC-EFF9A62A5F16}" dt="2025-09-01T08:06:19.754" v="12" actId="790"/>
        <pc:sldMkLst>
          <pc:docMk/>
          <pc:sldMk cId="1246418230" sldId="313"/>
        </pc:sldMkLst>
        <pc:spChg chg="mod">
          <ac:chgData name="Marie Reysset" userId="da34172a-9a3d-4507-a76d-9da88a77cce9" providerId="ADAL" clId="{68FC925A-360D-5060-A2AC-EFF9A62A5F16}" dt="2025-09-01T08:06:19.754" v="12" actId="790"/>
          <ac:spMkLst>
            <pc:docMk/>
            <pc:sldMk cId="1246418230" sldId="313"/>
            <ac:spMk id="3" creationId="{C0B34EA9-878C-06DD-389B-7238E9FE945B}"/>
          </ac:spMkLst>
        </pc:spChg>
        <pc:spChg chg="mod">
          <ac:chgData name="Marie Reysset" userId="da34172a-9a3d-4507-a76d-9da88a77cce9" providerId="ADAL" clId="{68FC925A-360D-5060-A2AC-EFF9A62A5F16}" dt="2025-09-01T08:06:19.754" v="12" actId="790"/>
          <ac:spMkLst>
            <pc:docMk/>
            <pc:sldMk cId="1246418230" sldId="313"/>
            <ac:spMk id="4" creationId="{C77C92F8-E2E5-372C-E3BC-5442978343AC}"/>
          </ac:spMkLst>
        </pc:spChg>
        <pc:spChg chg="mod">
          <ac:chgData name="Marie Reysset" userId="da34172a-9a3d-4507-a76d-9da88a77cce9" providerId="ADAL" clId="{68FC925A-360D-5060-A2AC-EFF9A62A5F16}" dt="2025-09-01T08:06:19.754" v="12" actId="790"/>
          <ac:spMkLst>
            <pc:docMk/>
            <pc:sldMk cId="1246418230" sldId="313"/>
            <ac:spMk id="5" creationId="{65D1F098-401E-55E5-3581-E418D4847F8E}"/>
          </ac:spMkLst>
        </pc:spChg>
        <pc:spChg chg="mod">
          <ac:chgData name="Marie Reysset" userId="da34172a-9a3d-4507-a76d-9da88a77cce9" providerId="ADAL" clId="{68FC925A-360D-5060-A2AC-EFF9A62A5F16}" dt="2025-09-01T08:06:19.754" v="12" actId="790"/>
          <ac:spMkLst>
            <pc:docMk/>
            <pc:sldMk cId="1246418230" sldId="313"/>
            <ac:spMk id="6" creationId="{196A48AE-44B7-62AC-E53F-B6A5AF2F67C3}"/>
          </ac:spMkLst>
        </pc:spChg>
        <pc:spChg chg="mod">
          <ac:chgData name="Marie Reysset" userId="da34172a-9a3d-4507-a76d-9da88a77cce9" providerId="ADAL" clId="{68FC925A-360D-5060-A2AC-EFF9A62A5F16}" dt="2025-09-01T08:06:19.754" v="12" actId="790"/>
          <ac:spMkLst>
            <pc:docMk/>
            <pc:sldMk cId="1246418230" sldId="313"/>
            <ac:spMk id="7" creationId="{63A65FA9-58E6-9C20-2495-6CF725B14DF8}"/>
          </ac:spMkLst>
        </pc:spChg>
        <pc:spChg chg="mod">
          <ac:chgData name="Marie Reysset" userId="da34172a-9a3d-4507-a76d-9da88a77cce9" providerId="ADAL" clId="{68FC925A-360D-5060-A2AC-EFF9A62A5F16}" dt="2025-09-01T08:06:19.754" v="12" actId="790"/>
          <ac:spMkLst>
            <pc:docMk/>
            <pc:sldMk cId="1246418230" sldId="313"/>
            <ac:spMk id="14" creationId="{AB509956-645F-4740-A61F-6FCABFB767F2}"/>
          </ac:spMkLst>
        </pc:spChg>
      </pc:sldChg>
      <pc:sldChg chg="modSp mod">
        <pc:chgData name="Marie Reysset" userId="da34172a-9a3d-4507-a76d-9da88a77cce9" providerId="ADAL" clId="{68FC925A-360D-5060-A2AC-EFF9A62A5F16}" dt="2025-09-01T08:06:19.754" v="12" actId="790"/>
        <pc:sldMkLst>
          <pc:docMk/>
          <pc:sldMk cId="255195716" sldId="315"/>
        </pc:sldMkLst>
        <pc:spChg chg="mod">
          <ac:chgData name="Marie Reysset" userId="da34172a-9a3d-4507-a76d-9da88a77cce9" providerId="ADAL" clId="{68FC925A-360D-5060-A2AC-EFF9A62A5F16}" dt="2025-09-01T08:06:19.754" v="12" actId="790"/>
          <ac:spMkLst>
            <pc:docMk/>
            <pc:sldMk cId="255195716" sldId="315"/>
            <ac:spMk id="2" creationId="{29A456AC-BD71-7753-E32E-D7907693D1CC}"/>
          </ac:spMkLst>
        </pc:spChg>
        <pc:spChg chg="mod">
          <ac:chgData name="Marie Reysset" userId="da34172a-9a3d-4507-a76d-9da88a77cce9" providerId="ADAL" clId="{68FC925A-360D-5060-A2AC-EFF9A62A5F16}" dt="2025-09-01T08:06:19.754" v="12" actId="790"/>
          <ac:spMkLst>
            <pc:docMk/>
            <pc:sldMk cId="255195716" sldId="315"/>
            <ac:spMk id="3" creationId="{19F37BC1-FDA0-3DE5-F341-0A7E8F78B4E1}"/>
          </ac:spMkLst>
        </pc:spChg>
        <pc:spChg chg="mod">
          <ac:chgData name="Marie Reysset" userId="da34172a-9a3d-4507-a76d-9da88a77cce9" providerId="ADAL" clId="{68FC925A-360D-5060-A2AC-EFF9A62A5F16}" dt="2025-09-01T08:06:19.754" v="12" actId="790"/>
          <ac:spMkLst>
            <pc:docMk/>
            <pc:sldMk cId="255195716" sldId="315"/>
            <ac:spMk id="4" creationId="{8A9A5EA0-5850-77CF-EA5F-312E855722C5}"/>
          </ac:spMkLst>
        </pc:spChg>
        <pc:spChg chg="mod">
          <ac:chgData name="Marie Reysset" userId="da34172a-9a3d-4507-a76d-9da88a77cce9" providerId="ADAL" clId="{68FC925A-360D-5060-A2AC-EFF9A62A5F16}" dt="2025-09-01T08:06:19.754" v="12" actId="790"/>
          <ac:spMkLst>
            <pc:docMk/>
            <pc:sldMk cId="255195716" sldId="315"/>
            <ac:spMk id="5" creationId="{9A85EE84-231A-27BE-29D3-B6E8B3B75C8B}"/>
          </ac:spMkLst>
        </pc:spChg>
        <pc:spChg chg="mod">
          <ac:chgData name="Marie Reysset" userId="da34172a-9a3d-4507-a76d-9da88a77cce9" providerId="ADAL" clId="{68FC925A-360D-5060-A2AC-EFF9A62A5F16}" dt="2025-09-01T08:06:19.754" v="12" actId="790"/>
          <ac:spMkLst>
            <pc:docMk/>
            <pc:sldMk cId="255195716" sldId="315"/>
            <ac:spMk id="14" creationId="{C7A1A71E-1E51-3752-2264-ED4A8A44E786}"/>
          </ac:spMkLst>
        </pc:spChg>
      </pc:sldChg>
      <pc:sldChg chg="modSp mod">
        <pc:chgData name="Marie Reysset" userId="da34172a-9a3d-4507-a76d-9da88a77cce9" providerId="ADAL" clId="{68FC925A-360D-5060-A2AC-EFF9A62A5F16}" dt="2025-09-01T08:06:19.754" v="12" actId="790"/>
        <pc:sldMkLst>
          <pc:docMk/>
          <pc:sldMk cId="1849726863" sldId="317"/>
        </pc:sldMkLst>
        <pc:spChg chg="mod">
          <ac:chgData name="Marie Reysset" userId="da34172a-9a3d-4507-a76d-9da88a77cce9" providerId="ADAL" clId="{68FC925A-360D-5060-A2AC-EFF9A62A5F16}" dt="2025-09-01T08:06:19.754" v="12" actId="790"/>
          <ac:spMkLst>
            <pc:docMk/>
            <pc:sldMk cId="1849726863" sldId="317"/>
            <ac:spMk id="4" creationId="{EF7F54B7-C3B2-94E3-C31B-ABB56AEC2CD5}"/>
          </ac:spMkLst>
        </pc:spChg>
      </pc:sldChg>
      <pc:sldChg chg="modSp mod">
        <pc:chgData name="Marie Reysset" userId="da34172a-9a3d-4507-a76d-9da88a77cce9" providerId="ADAL" clId="{68FC925A-360D-5060-A2AC-EFF9A62A5F16}" dt="2025-09-01T08:06:31.648" v="15" actId="2"/>
        <pc:sldMkLst>
          <pc:docMk/>
          <pc:sldMk cId="2234767636" sldId="320"/>
        </pc:sldMkLst>
        <pc:spChg chg="mod">
          <ac:chgData name="Marie Reysset" userId="da34172a-9a3d-4507-a76d-9da88a77cce9" providerId="ADAL" clId="{68FC925A-360D-5060-A2AC-EFF9A62A5F16}" dt="2025-09-01T08:06:19.754" v="12" actId="790"/>
          <ac:spMkLst>
            <pc:docMk/>
            <pc:sldMk cId="2234767636" sldId="320"/>
            <ac:spMk id="2" creationId="{2E8E0D61-595A-8F7A-BA33-BBA93982C1A7}"/>
          </ac:spMkLst>
        </pc:spChg>
        <pc:spChg chg="mod">
          <ac:chgData name="Marie Reysset" userId="da34172a-9a3d-4507-a76d-9da88a77cce9" providerId="ADAL" clId="{68FC925A-360D-5060-A2AC-EFF9A62A5F16}" dt="2025-09-01T08:06:19.754" v="12" actId="790"/>
          <ac:spMkLst>
            <pc:docMk/>
            <pc:sldMk cId="2234767636" sldId="320"/>
            <ac:spMk id="3" creationId="{98F2DC2D-CE90-E916-5B5F-DA6B0ABC95B9}"/>
          </ac:spMkLst>
        </pc:spChg>
        <pc:spChg chg="mod">
          <ac:chgData name="Marie Reysset" userId="da34172a-9a3d-4507-a76d-9da88a77cce9" providerId="ADAL" clId="{68FC925A-360D-5060-A2AC-EFF9A62A5F16}" dt="2025-09-01T08:06:19.754" v="12" actId="790"/>
          <ac:spMkLst>
            <pc:docMk/>
            <pc:sldMk cId="2234767636" sldId="320"/>
            <ac:spMk id="4" creationId="{003C9DB0-8290-2F32-2963-FBCC6D07BEFD}"/>
          </ac:spMkLst>
        </pc:spChg>
        <pc:spChg chg="mod">
          <ac:chgData name="Marie Reysset" userId="da34172a-9a3d-4507-a76d-9da88a77cce9" providerId="ADAL" clId="{68FC925A-360D-5060-A2AC-EFF9A62A5F16}" dt="2025-09-01T08:06:19.754" v="12" actId="790"/>
          <ac:spMkLst>
            <pc:docMk/>
            <pc:sldMk cId="2234767636" sldId="320"/>
            <ac:spMk id="5" creationId="{93C4CDD9-6DF9-C839-D566-9F26AC05D1DB}"/>
          </ac:spMkLst>
        </pc:spChg>
        <pc:spChg chg="mod">
          <ac:chgData name="Marie Reysset" userId="da34172a-9a3d-4507-a76d-9da88a77cce9" providerId="ADAL" clId="{68FC925A-360D-5060-A2AC-EFF9A62A5F16}" dt="2025-09-01T08:06:19.754" v="12" actId="790"/>
          <ac:spMkLst>
            <pc:docMk/>
            <pc:sldMk cId="2234767636" sldId="320"/>
            <ac:spMk id="7" creationId="{B4EA9492-F2AA-EC29-49C6-CF48592E1789}"/>
          </ac:spMkLst>
        </pc:spChg>
        <pc:spChg chg="mod">
          <ac:chgData name="Marie Reysset" userId="da34172a-9a3d-4507-a76d-9da88a77cce9" providerId="ADAL" clId="{68FC925A-360D-5060-A2AC-EFF9A62A5F16}" dt="2025-09-01T08:06:31.648" v="15" actId="2"/>
          <ac:spMkLst>
            <pc:docMk/>
            <pc:sldMk cId="2234767636" sldId="320"/>
            <ac:spMk id="8" creationId="{C25B1FCC-551E-5CCE-9444-0CD3791D7086}"/>
          </ac:spMkLst>
        </pc:spChg>
        <pc:spChg chg="mod">
          <ac:chgData name="Marie Reysset" userId="da34172a-9a3d-4507-a76d-9da88a77cce9" providerId="ADAL" clId="{68FC925A-360D-5060-A2AC-EFF9A62A5F16}" dt="2025-09-01T08:06:19.754" v="12" actId="790"/>
          <ac:spMkLst>
            <pc:docMk/>
            <pc:sldMk cId="2234767636" sldId="320"/>
            <ac:spMk id="9" creationId="{A429970F-C194-9B63-6CA8-D7F3211F5835}"/>
          </ac:spMkLst>
        </pc:spChg>
      </pc:sldChg>
      <pc:sldChg chg="modSp mod">
        <pc:chgData name="Marie Reysset" userId="da34172a-9a3d-4507-a76d-9da88a77cce9" providerId="ADAL" clId="{68FC925A-360D-5060-A2AC-EFF9A62A5F16}" dt="2025-09-01T08:06:19.754" v="12" actId="790"/>
        <pc:sldMkLst>
          <pc:docMk/>
          <pc:sldMk cId="2183133706" sldId="355"/>
        </pc:sldMkLst>
        <pc:spChg chg="mod">
          <ac:chgData name="Marie Reysset" userId="da34172a-9a3d-4507-a76d-9da88a77cce9" providerId="ADAL" clId="{68FC925A-360D-5060-A2AC-EFF9A62A5F16}" dt="2025-09-01T08:06:19.754" v="12" actId="790"/>
          <ac:spMkLst>
            <pc:docMk/>
            <pc:sldMk cId="2183133706" sldId="355"/>
            <ac:spMk id="6" creationId="{AB79C875-63F3-8C1B-631E-D677D6002666}"/>
          </ac:spMkLst>
        </pc:spChg>
      </pc:sldChg>
      <pc:sldChg chg="modSp mod">
        <pc:chgData name="Marie Reysset" userId="da34172a-9a3d-4507-a76d-9da88a77cce9" providerId="ADAL" clId="{68FC925A-360D-5060-A2AC-EFF9A62A5F16}" dt="2025-09-01T08:06:19.754" v="12" actId="790"/>
        <pc:sldMkLst>
          <pc:docMk/>
          <pc:sldMk cId="2830193876" sldId="357"/>
        </pc:sldMkLst>
        <pc:spChg chg="mod">
          <ac:chgData name="Marie Reysset" userId="da34172a-9a3d-4507-a76d-9da88a77cce9" providerId="ADAL" clId="{68FC925A-360D-5060-A2AC-EFF9A62A5F16}" dt="2025-09-01T08:06:19.754" v="12" actId="790"/>
          <ac:spMkLst>
            <pc:docMk/>
            <pc:sldMk cId="2830193876" sldId="357"/>
            <ac:spMk id="2" creationId="{45C1E243-804B-A6A8-C35E-F27A167A267D}"/>
          </ac:spMkLst>
        </pc:spChg>
        <pc:spChg chg="mod">
          <ac:chgData name="Marie Reysset" userId="da34172a-9a3d-4507-a76d-9da88a77cce9" providerId="ADAL" clId="{68FC925A-360D-5060-A2AC-EFF9A62A5F16}" dt="2025-09-01T08:06:19.754" v="12" actId="790"/>
          <ac:spMkLst>
            <pc:docMk/>
            <pc:sldMk cId="2830193876" sldId="357"/>
            <ac:spMk id="4" creationId="{9ECBDC63-20E1-6791-CF81-9BA98B2115EA}"/>
          </ac:spMkLst>
        </pc:spChg>
        <pc:spChg chg="mod">
          <ac:chgData name="Marie Reysset" userId="da34172a-9a3d-4507-a76d-9da88a77cce9" providerId="ADAL" clId="{68FC925A-360D-5060-A2AC-EFF9A62A5F16}" dt="2025-09-01T08:06:19.754" v="12" actId="790"/>
          <ac:spMkLst>
            <pc:docMk/>
            <pc:sldMk cId="2830193876" sldId="357"/>
            <ac:spMk id="5" creationId="{FD4521D6-BD2B-DFBA-12D1-01721133A44A}"/>
          </ac:spMkLst>
        </pc:spChg>
        <pc:spChg chg="mod">
          <ac:chgData name="Marie Reysset" userId="da34172a-9a3d-4507-a76d-9da88a77cce9" providerId="ADAL" clId="{68FC925A-360D-5060-A2AC-EFF9A62A5F16}" dt="2025-09-01T08:06:19.754" v="12" actId="790"/>
          <ac:spMkLst>
            <pc:docMk/>
            <pc:sldMk cId="2830193876" sldId="357"/>
            <ac:spMk id="6" creationId="{CD4DDCD2-212A-708A-1338-85BD8DC50AEE}"/>
          </ac:spMkLst>
        </pc:spChg>
        <pc:spChg chg="mod">
          <ac:chgData name="Marie Reysset" userId="da34172a-9a3d-4507-a76d-9da88a77cce9" providerId="ADAL" clId="{68FC925A-360D-5060-A2AC-EFF9A62A5F16}" dt="2025-09-01T08:06:19.754" v="12" actId="790"/>
          <ac:spMkLst>
            <pc:docMk/>
            <pc:sldMk cId="2830193876" sldId="357"/>
            <ac:spMk id="7" creationId="{A6A1DB9B-E6AB-F5A5-136B-0DC087C0884E}"/>
          </ac:spMkLst>
        </pc:spChg>
        <pc:spChg chg="mod">
          <ac:chgData name="Marie Reysset" userId="da34172a-9a3d-4507-a76d-9da88a77cce9" providerId="ADAL" clId="{68FC925A-360D-5060-A2AC-EFF9A62A5F16}" dt="2025-09-01T08:06:19.754" v="12" actId="790"/>
          <ac:spMkLst>
            <pc:docMk/>
            <pc:sldMk cId="2830193876" sldId="357"/>
            <ac:spMk id="8" creationId="{4FABFDD7-00B2-0610-059F-6F78C0FACB6E}"/>
          </ac:spMkLst>
        </pc:spChg>
        <pc:spChg chg="mod">
          <ac:chgData name="Marie Reysset" userId="da34172a-9a3d-4507-a76d-9da88a77cce9" providerId="ADAL" clId="{68FC925A-360D-5060-A2AC-EFF9A62A5F16}" dt="2025-09-01T08:06:19.754" v="12" actId="790"/>
          <ac:spMkLst>
            <pc:docMk/>
            <pc:sldMk cId="2830193876" sldId="357"/>
            <ac:spMk id="9" creationId="{A7D78A76-4F0F-89B2-A464-C369F5412E0C}"/>
          </ac:spMkLst>
        </pc:spChg>
        <pc:spChg chg="mod">
          <ac:chgData name="Marie Reysset" userId="da34172a-9a3d-4507-a76d-9da88a77cce9" providerId="ADAL" clId="{68FC925A-360D-5060-A2AC-EFF9A62A5F16}" dt="2025-09-01T08:06:19.754" v="12" actId="790"/>
          <ac:spMkLst>
            <pc:docMk/>
            <pc:sldMk cId="2830193876" sldId="357"/>
            <ac:spMk id="10" creationId="{1C445D45-08D7-C415-A60B-2F1E9782D985}"/>
          </ac:spMkLst>
        </pc:spChg>
      </pc:sldChg>
      <pc:sldChg chg="modSp mod">
        <pc:chgData name="Marie Reysset" userId="da34172a-9a3d-4507-a76d-9da88a77cce9" providerId="ADAL" clId="{68FC925A-360D-5060-A2AC-EFF9A62A5F16}" dt="2025-09-01T08:06:19.754" v="12" actId="790"/>
        <pc:sldMkLst>
          <pc:docMk/>
          <pc:sldMk cId="3413133893" sldId="358"/>
        </pc:sldMkLst>
        <pc:spChg chg="mod">
          <ac:chgData name="Marie Reysset" userId="da34172a-9a3d-4507-a76d-9da88a77cce9" providerId="ADAL" clId="{68FC925A-360D-5060-A2AC-EFF9A62A5F16}" dt="2025-09-01T08:06:19.754" v="12" actId="790"/>
          <ac:spMkLst>
            <pc:docMk/>
            <pc:sldMk cId="3413133893" sldId="358"/>
            <ac:spMk id="2" creationId="{87F9316F-B80D-20F6-D855-54B539D25962}"/>
          </ac:spMkLst>
        </pc:spChg>
        <pc:spChg chg="mod">
          <ac:chgData name="Marie Reysset" userId="da34172a-9a3d-4507-a76d-9da88a77cce9" providerId="ADAL" clId="{68FC925A-360D-5060-A2AC-EFF9A62A5F16}" dt="2025-09-01T08:06:19.754" v="12" actId="790"/>
          <ac:spMkLst>
            <pc:docMk/>
            <pc:sldMk cId="3413133893" sldId="358"/>
            <ac:spMk id="4" creationId="{D307FE98-A13B-6B27-4B84-75C429164256}"/>
          </ac:spMkLst>
        </pc:spChg>
        <pc:spChg chg="mod">
          <ac:chgData name="Marie Reysset" userId="da34172a-9a3d-4507-a76d-9da88a77cce9" providerId="ADAL" clId="{68FC925A-360D-5060-A2AC-EFF9A62A5F16}" dt="2025-09-01T08:06:19.754" v="12" actId="790"/>
          <ac:spMkLst>
            <pc:docMk/>
            <pc:sldMk cId="3413133893" sldId="358"/>
            <ac:spMk id="5" creationId="{86CBED23-D10D-A297-6BC1-1FD0038CD7D0}"/>
          </ac:spMkLst>
        </pc:spChg>
        <pc:spChg chg="mod">
          <ac:chgData name="Marie Reysset" userId="da34172a-9a3d-4507-a76d-9da88a77cce9" providerId="ADAL" clId="{68FC925A-360D-5060-A2AC-EFF9A62A5F16}" dt="2025-09-01T08:06:19.754" v="12" actId="790"/>
          <ac:spMkLst>
            <pc:docMk/>
            <pc:sldMk cId="3413133893" sldId="358"/>
            <ac:spMk id="6" creationId="{8046CDA9-32B1-D378-92E1-34978F65A4E9}"/>
          </ac:spMkLst>
        </pc:spChg>
        <pc:spChg chg="mod">
          <ac:chgData name="Marie Reysset" userId="da34172a-9a3d-4507-a76d-9da88a77cce9" providerId="ADAL" clId="{68FC925A-360D-5060-A2AC-EFF9A62A5F16}" dt="2025-09-01T08:06:19.754" v="12" actId="790"/>
          <ac:spMkLst>
            <pc:docMk/>
            <pc:sldMk cId="3413133893" sldId="358"/>
            <ac:spMk id="7" creationId="{6DBFF8B6-C829-26C9-EA45-7C2F680541F1}"/>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image" Target="../media/image11.emf"/></Relationships>
</file>

<file path=ppt/diagrams/_rels/drawing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image" Target="../media/image11.emf"/></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B1C0BD-734D-384B-89DC-7F1C602E95CB}" type="doc">
      <dgm:prSet loTypeId="urn:microsoft.com/office/officeart/2005/8/layout/pList2" loCatId="" qsTypeId="urn:microsoft.com/office/officeart/2005/8/quickstyle/simple1" qsCatId="simple" csTypeId="urn:microsoft.com/office/officeart/2005/8/colors/accent1_2" csCatId="accent1" phldr="1"/>
      <dgm:spPr/>
      <dgm:t>
        <a:bodyPr/>
        <a:lstStyle/>
        <a:p>
          <a:endParaRPr lang="en-GB"/>
        </a:p>
      </dgm:t>
    </dgm:pt>
    <dgm:pt modelId="{B74C8A78-4C12-B848-BFA5-2F574396151D}">
      <dgm:prSet phldrT="[Text]" custT="1"/>
      <dgm:spPr/>
      <dgm:t>
        <a:bodyPr/>
        <a:lstStyle/>
        <a:p>
          <a:r>
            <a:rPr lang="fr-FR" sz="2800" noProof="0" dirty="0"/>
            <a:t>Janicki Omni Processor à Dakar, Sénégal</a:t>
          </a:r>
        </a:p>
      </dgm:t>
    </dgm:pt>
    <dgm:pt modelId="{A5569339-85D5-D146-B7BE-8292772BD7F3}" type="parTrans" cxnId="{36D82D16-9B8B-434D-A1C6-A3FA0133552F}">
      <dgm:prSet/>
      <dgm:spPr/>
      <dgm:t>
        <a:bodyPr/>
        <a:lstStyle/>
        <a:p>
          <a:endParaRPr lang="en-GB"/>
        </a:p>
      </dgm:t>
    </dgm:pt>
    <dgm:pt modelId="{9C79357B-BC70-684F-8D4E-B1372AE7918F}" type="sibTrans" cxnId="{36D82D16-9B8B-434D-A1C6-A3FA0133552F}">
      <dgm:prSet/>
      <dgm:spPr/>
      <dgm:t>
        <a:bodyPr/>
        <a:lstStyle/>
        <a:p>
          <a:endParaRPr lang="en-GB"/>
        </a:p>
      </dgm:t>
    </dgm:pt>
    <dgm:pt modelId="{55CE87F5-2951-FA40-BADC-7013618B75D3}">
      <dgm:prSet phldrT="[Text]" custT="1"/>
      <dgm:spPr/>
      <dgm:t>
        <a:bodyPr/>
        <a:lstStyle/>
        <a:p>
          <a:pPr algn="ctr"/>
          <a:r>
            <a:rPr lang="fr-FR" sz="2800" noProof="0" dirty="0"/>
            <a:t>Système d'égouts sous vide à Shoshong, Botswana</a:t>
          </a:r>
        </a:p>
      </dgm:t>
    </dgm:pt>
    <dgm:pt modelId="{1F913B6F-09CA-9548-8821-B807CE395294}" type="parTrans" cxnId="{2824C1CE-440C-4A49-A671-6AC16ADBD958}">
      <dgm:prSet/>
      <dgm:spPr/>
      <dgm:t>
        <a:bodyPr/>
        <a:lstStyle/>
        <a:p>
          <a:endParaRPr lang="en-GB"/>
        </a:p>
      </dgm:t>
    </dgm:pt>
    <dgm:pt modelId="{EC630C3E-EFAE-6242-8BEF-BCB7776F8E1E}" type="sibTrans" cxnId="{2824C1CE-440C-4A49-A671-6AC16ADBD958}">
      <dgm:prSet/>
      <dgm:spPr/>
      <dgm:t>
        <a:bodyPr/>
        <a:lstStyle/>
        <a:p>
          <a:endParaRPr lang="en-GB"/>
        </a:p>
      </dgm:t>
    </dgm:pt>
    <dgm:pt modelId="{C6F445C7-A82A-EE4E-B2A1-3E2E1FC8584F}">
      <dgm:prSet phldrT="[Text]" custT="1"/>
      <dgm:spPr/>
      <dgm:t>
        <a:bodyPr/>
        <a:lstStyle/>
        <a:p>
          <a:r>
            <a:rPr lang="fr-FR" sz="2800" noProof="0" dirty="0"/>
            <a:t>Programme de biogaz domestique au Sichuan ,Chine</a:t>
          </a:r>
        </a:p>
      </dgm:t>
    </dgm:pt>
    <dgm:pt modelId="{D3FEA1F0-AF37-9E4E-A7E3-8787BC871887}" type="parTrans" cxnId="{C348B153-79CE-5743-9C39-667E1142D923}">
      <dgm:prSet/>
      <dgm:spPr/>
      <dgm:t>
        <a:bodyPr/>
        <a:lstStyle/>
        <a:p>
          <a:endParaRPr lang="en-GB"/>
        </a:p>
      </dgm:t>
    </dgm:pt>
    <dgm:pt modelId="{49858619-6D77-C240-A091-2F21EC38958F}" type="sibTrans" cxnId="{C348B153-79CE-5743-9C39-667E1142D923}">
      <dgm:prSet/>
      <dgm:spPr/>
      <dgm:t>
        <a:bodyPr/>
        <a:lstStyle/>
        <a:p>
          <a:endParaRPr lang="en-GB"/>
        </a:p>
      </dgm:t>
    </dgm:pt>
    <dgm:pt modelId="{26250A3E-6072-4546-8EE3-96996D341CF3}" type="pres">
      <dgm:prSet presAssocID="{0FB1C0BD-734D-384B-89DC-7F1C602E95CB}" presName="Name0" presStyleCnt="0">
        <dgm:presLayoutVars>
          <dgm:dir/>
          <dgm:resizeHandles val="exact"/>
        </dgm:presLayoutVars>
      </dgm:prSet>
      <dgm:spPr/>
    </dgm:pt>
    <dgm:pt modelId="{4EE266B8-3042-FC4A-A97F-4C27747BAF5A}" type="pres">
      <dgm:prSet presAssocID="{0FB1C0BD-734D-384B-89DC-7F1C602E95CB}" presName="bkgdShp" presStyleLbl="alignAccFollowNode1" presStyleIdx="0" presStyleCnt="1"/>
      <dgm:spPr/>
    </dgm:pt>
    <dgm:pt modelId="{663DCF05-F72F-494A-9BD9-6BCD351DF8AA}" type="pres">
      <dgm:prSet presAssocID="{0FB1C0BD-734D-384B-89DC-7F1C602E95CB}" presName="linComp" presStyleCnt="0"/>
      <dgm:spPr/>
    </dgm:pt>
    <dgm:pt modelId="{BFF07B74-5BD6-8549-9533-928AF358983A}" type="pres">
      <dgm:prSet presAssocID="{B74C8A78-4C12-B848-BFA5-2F574396151D}" presName="compNode" presStyleCnt="0"/>
      <dgm:spPr/>
    </dgm:pt>
    <dgm:pt modelId="{012C99F1-3DC3-564F-9ED2-669D73DBC7A6}" type="pres">
      <dgm:prSet presAssocID="{B74C8A78-4C12-B848-BFA5-2F574396151D}" presName="node" presStyleLbl="node1" presStyleIdx="0" presStyleCnt="3" custScaleY="48564" custLinFactNeighborX="443" custLinFactNeighborY="-43065">
        <dgm:presLayoutVars>
          <dgm:bulletEnabled val="1"/>
        </dgm:presLayoutVars>
      </dgm:prSet>
      <dgm:spPr/>
    </dgm:pt>
    <dgm:pt modelId="{1E316EEC-E9DD-DE48-9775-85F3C090DE6C}" type="pres">
      <dgm:prSet presAssocID="{B74C8A78-4C12-B848-BFA5-2F574396151D}" presName="invisiNode" presStyleLbl="node1" presStyleIdx="0" presStyleCnt="3"/>
      <dgm:spPr/>
    </dgm:pt>
    <dgm:pt modelId="{A8F4C6CB-770D-9341-A47A-7D9D4E9F340C}" type="pres">
      <dgm:prSet presAssocID="{B74C8A78-4C12-B848-BFA5-2F574396151D}" presName="imagNode" presStyleLbl="fgImgPlace1" presStyleIdx="0" presStyleCnt="3"/>
      <dgm:spPr>
        <a:blipFill>
          <a:blip xmlns:r="http://schemas.openxmlformats.org/officeDocument/2006/relationships" r:embed="rId1"/>
          <a:srcRect/>
          <a:stretch>
            <a:fillRect l="-33000" r="-33000"/>
          </a:stretch>
        </a:blipFill>
      </dgm:spPr>
    </dgm:pt>
    <dgm:pt modelId="{29BCDF06-713E-E84C-A477-26D177B2E1E9}" type="pres">
      <dgm:prSet presAssocID="{9C79357B-BC70-684F-8D4E-B1372AE7918F}" presName="sibTrans" presStyleLbl="sibTrans2D1" presStyleIdx="0" presStyleCnt="0"/>
      <dgm:spPr/>
    </dgm:pt>
    <dgm:pt modelId="{3315BF12-E3E1-F14F-BEDF-1FD972D08D71}" type="pres">
      <dgm:prSet presAssocID="{55CE87F5-2951-FA40-BADC-7013618B75D3}" presName="compNode" presStyleCnt="0"/>
      <dgm:spPr/>
    </dgm:pt>
    <dgm:pt modelId="{AF015822-0583-1249-82C9-A6AD55EC37D0}" type="pres">
      <dgm:prSet presAssocID="{55CE87F5-2951-FA40-BADC-7013618B75D3}" presName="node" presStyleLbl="node1" presStyleIdx="1" presStyleCnt="3" custScaleY="50834" custLinFactNeighborX="0" custLinFactNeighborY="-40338">
        <dgm:presLayoutVars>
          <dgm:bulletEnabled val="1"/>
        </dgm:presLayoutVars>
      </dgm:prSet>
      <dgm:spPr/>
    </dgm:pt>
    <dgm:pt modelId="{57FCAB0F-C862-F44E-B33D-F84E7B58DFD8}" type="pres">
      <dgm:prSet presAssocID="{55CE87F5-2951-FA40-BADC-7013618B75D3}" presName="invisiNode" presStyleLbl="node1" presStyleIdx="1" presStyleCnt="3"/>
      <dgm:spPr/>
    </dgm:pt>
    <dgm:pt modelId="{3AD545FE-4536-EE4E-AB7B-7ED74B5D0B15}" type="pres">
      <dgm:prSet presAssocID="{55CE87F5-2951-FA40-BADC-7013618B75D3}" presName="imagNode" presStyleLbl="fgImgPlace1" presStyleIdx="1" presStyleCnt="3"/>
      <dgm:spPr>
        <a:blipFill>
          <a:blip xmlns:r="http://schemas.openxmlformats.org/officeDocument/2006/relationships" r:embed="rId2"/>
          <a:srcRect/>
          <a:stretch>
            <a:fillRect l="-43000" r="-43000"/>
          </a:stretch>
        </a:blipFill>
      </dgm:spPr>
    </dgm:pt>
    <dgm:pt modelId="{BBA65C1C-1A51-5247-80DF-4EA3E1F3DB54}" type="pres">
      <dgm:prSet presAssocID="{EC630C3E-EFAE-6242-8BEF-BCB7776F8E1E}" presName="sibTrans" presStyleLbl="sibTrans2D1" presStyleIdx="0" presStyleCnt="0"/>
      <dgm:spPr/>
    </dgm:pt>
    <dgm:pt modelId="{F4A306C8-3207-E043-9319-E7443BAC46A8}" type="pres">
      <dgm:prSet presAssocID="{C6F445C7-A82A-EE4E-B2A1-3E2E1FC8584F}" presName="compNode" presStyleCnt="0"/>
      <dgm:spPr/>
    </dgm:pt>
    <dgm:pt modelId="{ADB64399-64C5-474A-9338-8F1332DBB7C0}" type="pres">
      <dgm:prSet presAssocID="{C6F445C7-A82A-EE4E-B2A1-3E2E1FC8584F}" presName="node" presStyleLbl="node1" presStyleIdx="2" presStyleCnt="3" custScaleY="49457" custLinFactNeighborX="443" custLinFactNeighborY="-41371">
        <dgm:presLayoutVars>
          <dgm:bulletEnabled val="1"/>
        </dgm:presLayoutVars>
      </dgm:prSet>
      <dgm:spPr/>
    </dgm:pt>
    <dgm:pt modelId="{F9F5751B-4BE3-5B4E-B07B-32CF46DC2D5A}" type="pres">
      <dgm:prSet presAssocID="{C6F445C7-A82A-EE4E-B2A1-3E2E1FC8584F}" presName="invisiNode" presStyleLbl="node1" presStyleIdx="2" presStyleCnt="3"/>
      <dgm:spPr/>
    </dgm:pt>
    <dgm:pt modelId="{826BA7C9-7B8A-8D4A-88EB-829F29ADEE07}" type="pres">
      <dgm:prSet presAssocID="{C6F445C7-A82A-EE4E-B2A1-3E2E1FC8584F}" presName="imagNode" presStyleLbl="fgImgPlace1" presStyleIdx="2" presStyleCnt="3"/>
      <dgm:spPr>
        <a:blipFill>
          <a:blip xmlns:r="http://schemas.openxmlformats.org/officeDocument/2006/relationships" r:embed="rId3"/>
          <a:srcRect/>
          <a:stretch>
            <a:fillRect l="-22000" r="-22000"/>
          </a:stretch>
        </a:blipFill>
      </dgm:spPr>
    </dgm:pt>
  </dgm:ptLst>
  <dgm:cxnLst>
    <dgm:cxn modelId="{B7B77404-3B47-1848-AD8C-F5D3BA70CD21}" type="presOf" srcId="{9C79357B-BC70-684F-8D4E-B1372AE7918F}" destId="{29BCDF06-713E-E84C-A477-26D177B2E1E9}" srcOrd="0" destOrd="0" presId="urn:microsoft.com/office/officeart/2005/8/layout/pList2"/>
    <dgm:cxn modelId="{36D82D16-9B8B-434D-A1C6-A3FA0133552F}" srcId="{0FB1C0BD-734D-384B-89DC-7F1C602E95CB}" destId="{B74C8A78-4C12-B848-BFA5-2F574396151D}" srcOrd="0" destOrd="0" parTransId="{A5569339-85D5-D146-B7BE-8292772BD7F3}" sibTransId="{9C79357B-BC70-684F-8D4E-B1372AE7918F}"/>
    <dgm:cxn modelId="{3FE98B44-3EDD-894F-871F-1B18557C9CAE}" type="presOf" srcId="{B74C8A78-4C12-B848-BFA5-2F574396151D}" destId="{012C99F1-3DC3-564F-9ED2-669D73DBC7A6}" srcOrd="0" destOrd="0" presId="urn:microsoft.com/office/officeart/2005/8/layout/pList2"/>
    <dgm:cxn modelId="{C348B153-79CE-5743-9C39-667E1142D923}" srcId="{0FB1C0BD-734D-384B-89DC-7F1C602E95CB}" destId="{C6F445C7-A82A-EE4E-B2A1-3E2E1FC8584F}" srcOrd="2" destOrd="0" parTransId="{D3FEA1F0-AF37-9E4E-A7E3-8787BC871887}" sibTransId="{49858619-6D77-C240-A091-2F21EC38958F}"/>
    <dgm:cxn modelId="{DBE90F86-5887-AA49-9E4E-7EF43348C169}" type="presOf" srcId="{55CE87F5-2951-FA40-BADC-7013618B75D3}" destId="{AF015822-0583-1249-82C9-A6AD55EC37D0}" srcOrd="0" destOrd="0" presId="urn:microsoft.com/office/officeart/2005/8/layout/pList2"/>
    <dgm:cxn modelId="{D700A291-53CD-D64B-9DFD-1F97620EBC8D}" type="presOf" srcId="{0FB1C0BD-734D-384B-89DC-7F1C602E95CB}" destId="{26250A3E-6072-4546-8EE3-96996D341CF3}" srcOrd="0" destOrd="0" presId="urn:microsoft.com/office/officeart/2005/8/layout/pList2"/>
    <dgm:cxn modelId="{0BEBA79B-8C3D-BD45-89D7-08886DCBE4B0}" type="presOf" srcId="{C6F445C7-A82A-EE4E-B2A1-3E2E1FC8584F}" destId="{ADB64399-64C5-474A-9338-8F1332DBB7C0}" srcOrd="0" destOrd="0" presId="urn:microsoft.com/office/officeart/2005/8/layout/pList2"/>
    <dgm:cxn modelId="{2824C1CE-440C-4A49-A671-6AC16ADBD958}" srcId="{0FB1C0BD-734D-384B-89DC-7F1C602E95CB}" destId="{55CE87F5-2951-FA40-BADC-7013618B75D3}" srcOrd="1" destOrd="0" parTransId="{1F913B6F-09CA-9548-8821-B807CE395294}" sibTransId="{EC630C3E-EFAE-6242-8BEF-BCB7776F8E1E}"/>
    <dgm:cxn modelId="{E8EE37D3-AF98-8647-9DDB-CC34FAABBF4F}" type="presOf" srcId="{EC630C3E-EFAE-6242-8BEF-BCB7776F8E1E}" destId="{BBA65C1C-1A51-5247-80DF-4EA3E1F3DB54}" srcOrd="0" destOrd="0" presId="urn:microsoft.com/office/officeart/2005/8/layout/pList2"/>
    <dgm:cxn modelId="{918CA82B-E083-D74F-AB50-AA7920107A50}" type="presParOf" srcId="{26250A3E-6072-4546-8EE3-96996D341CF3}" destId="{4EE266B8-3042-FC4A-A97F-4C27747BAF5A}" srcOrd="0" destOrd="0" presId="urn:microsoft.com/office/officeart/2005/8/layout/pList2"/>
    <dgm:cxn modelId="{A7ABA41C-F6C1-B64F-815A-9BC5ED83135C}" type="presParOf" srcId="{26250A3E-6072-4546-8EE3-96996D341CF3}" destId="{663DCF05-F72F-494A-9BD9-6BCD351DF8AA}" srcOrd="1" destOrd="0" presId="urn:microsoft.com/office/officeart/2005/8/layout/pList2"/>
    <dgm:cxn modelId="{2DA505DD-8BAF-104F-AA92-F77EE36256C5}" type="presParOf" srcId="{663DCF05-F72F-494A-9BD9-6BCD351DF8AA}" destId="{BFF07B74-5BD6-8549-9533-928AF358983A}" srcOrd="0" destOrd="0" presId="urn:microsoft.com/office/officeart/2005/8/layout/pList2"/>
    <dgm:cxn modelId="{CA950866-C476-5E4A-90F7-D10067CAAD27}" type="presParOf" srcId="{BFF07B74-5BD6-8549-9533-928AF358983A}" destId="{012C99F1-3DC3-564F-9ED2-669D73DBC7A6}" srcOrd="0" destOrd="0" presId="urn:microsoft.com/office/officeart/2005/8/layout/pList2"/>
    <dgm:cxn modelId="{0AB75C62-771F-DE46-9200-F91D8A25CB21}" type="presParOf" srcId="{BFF07B74-5BD6-8549-9533-928AF358983A}" destId="{1E316EEC-E9DD-DE48-9775-85F3C090DE6C}" srcOrd="1" destOrd="0" presId="urn:microsoft.com/office/officeart/2005/8/layout/pList2"/>
    <dgm:cxn modelId="{E4D7E951-F903-4642-B567-83D557413CE1}" type="presParOf" srcId="{BFF07B74-5BD6-8549-9533-928AF358983A}" destId="{A8F4C6CB-770D-9341-A47A-7D9D4E9F340C}" srcOrd="2" destOrd="0" presId="urn:microsoft.com/office/officeart/2005/8/layout/pList2"/>
    <dgm:cxn modelId="{9BFB9952-8BFB-B94D-A0A6-D366BDD2028B}" type="presParOf" srcId="{663DCF05-F72F-494A-9BD9-6BCD351DF8AA}" destId="{29BCDF06-713E-E84C-A477-26D177B2E1E9}" srcOrd="1" destOrd="0" presId="urn:microsoft.com/office/officeart/2005/8/layout/pList2"/>
    <dgm:cxn modelId="{C0FE2740-F756-2647-B880-32EDCCB7B9D8}" type="presParOf" srcId="{663DCF05-F72F-494A-9BD9-6BCD351DF8AA}" destId="{3315BF12-E3E1-F14F-BEDF-1FD972D08D71}" srcOrd="2" destOrd="0" presId="urn:microsoft.com/office/officeart/2005/8/layout/pList2"/>
    <dgm:cxn modelId="{19A82774-D4E5-E845-9F73-6DC195A41182}" type="presParOf" srcId="{3315BF12-E3E1-F14F-BEDF-1FD972D08D71}" destId="{AF015822-0583-1249-82C9-A6AD55EC37D0}" srcOrd="0" destOrd="0" presId="urn:microsoft.com/office/officeart/2005/8/layout/pList2"/>
    <dgm:cxn modelId="{533943E4-73F9-664A-B9AF-E3A5669102EB}" type="presParOf" srcId="{3315BF12-E3E1-F14F-BEDF-1FD972D08D71}" destId="{57FCAB0F-C862-F44E-B33D-F84E7B58DFD8}" srcOrd="1" destOrd="0" presId="urn:microsoft.com/office/officeart/2005/8/layout/pList2"/>
    <dgm:cxn modelId="{0D8673AA-BA9B-434F-AA50-508A7E47247A}" type="presParOf" srcId="{3315BF12-E3E1-F14F-BEDF-1FD972D08D71}" destId="{3AD545FE-4536-EE4E-AB7B-7ED74B5D0B15}" srcOrd="2" destOrd="0" presId="urn:microsoft.com/office/officeart/2005/8/layout/pList2"/>
    <dgm:cxn modelId="{F61C6E3A-7A08-094D-A55C-BD276CD2248A}" type="presParOf" srcId="{663DCF05-F72F-494A-9BD9-6BCD351DF8AA}" destId="{BBA65C1C-1A51-5247-80DF-4EA3E1F3DB54}" srcOrd="3" destOrd="0" presId="urn:microsoft.com/office/officeart/2005/8/layout/pList2"/>
    <dgm:cxn modelId="{12220AF0-4D87-D94D-92D4-7AC2C07B60B5}" type="presParOf" srcId="{663DCF05-F72F-494A-9BD9-6BCD351DF8AA}" destId="{F4A306C8-3207-E043-9319-E7443BAC46A8}" srcOrd="4" destOrd="0" presId="urn:microsoft.com/office/officeart/2005/8/layout/pList2"/>
    <dgm:cxn modelId="{30749508-E553-FF45-BF6A-3CD0CF86BF48}" type="presParOf" srcId="{F4A306C8-3207-E043-9319-E7443BAC46A8}" destId="{ADB64399-64C5-474A-9338-8F1332DBB7C0}" srcOrd="0" destOrd="0" presId="urn:microsoft.com/office/officeart/2005/8/layout/pList2"/>
    <dgm:cxn modelId="{5B1E01CC-3817-CE4F-914B-A2445C5A9F15}" type="presParOf" srcId="{F4A306C8-3207-E043-9319-E7443BAC46A8}" destId="{F9F5751B-4BE3-5B4E-B07B-32CF46DC2D5A}" srcOrd="1" destOrd="0" presId="urn:microsoft.com/office/officeart/2005/8/layout/pList2"/>
    <dgm:cxn modelId="{C7370AA6-20E9-4947-9398-D89138636E79}" type="presParOf" srcId="{F4A306C8-3207-E043-9319-E7443BAC46A8}" destId="{826BA7C9-7B8A-8D4A-88EB-829F29ADEE07}"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E266B8-3042-FC4A-A97F-4C27747BAF5A}">
      <dsp:nvSpPr>
        <dsp:cNvPr id="0" name=""/>
        <dsp:cNvSpPr/>
      </dsp:nvSpPr>
      <dsp:spPr>
        <a:xfrm>
          <a:off x="0" y="281376"/>
          <a:ext cx="13246031" cy="3745962"/>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F4C6CB-770D-9341-A47A-7D9D4E9F340C}">
      <dsp:nvSpPr>
        <dsp:cNvPr id="0" name=""/>
        <dsp:cNvSpPr/>
      </dsp:nvSpPr>
      <dsp:spPr>
        <a:xfrm>
          <a:off x="397380" y="1369575"/>
          <a:ext cx="3891021" cy="2747039"/>
        </a:xfrm>
        <a:prstGeom prst="roundRect">
          <a:avLst>
            <a:gd name="adj" fmla="val 10000"/>
          </a:avLst>
        </a:prstGeom>
        <a:blipFill>
          <a:blip xmlns:r="http://schemas.openxmlformats.org/officeDocument/2006/relationships" r:embed="rId1"/>
          <a:srcRect/>
          <a:stretch>
            <a:fillRect l="-33000" r="-3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12C99F1-3DC3-564F-9ED2-669D73DBC7A6}">
      <dsp:nvSpPr>
        <dsp:cNvPr id="0" name=""/>
        <dsp:cNvSpPr/>
      </dsp:nvSpPr>
      <dsp:spPr>
        <a:xfrm rot="10800000">
          <a:off x="414618" y="3821861"/>
          <a:ext cx="3891021" cy="2223453"/>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r>
            <a:rPr lang="fr-FR" sz="2800" kern="1200" noProof="0" dirty="0"/>
            <a:t>Janicki Omni Processor à Dakar, Sénégal</a:t>
          </a:r>
        </a:p>
      </dsp:txBody>
      <dsp:txXfrm rot="10800000">
        <a:off x="482997" y="3821861"/>
        <a:ext cx="3754263" cy="2155074"/>
      </dsp:txXfrm>
    </dsp:sp>
    <dsp:sp modelId="{3AD545FE-4536-EE4E-AB7B-7ED74B5D0B15}">
      <dsp:nvSpPr>
        <dsp:cNvPr id="0" name=""/>
        <dsp:cNvSpPr/>
      </dsp:nvSpPr>
      <dsp:spPr>
        <a:xfrm>
          <a:off x="4677504" y="1343592"/>
          <a:ext cx="3891021" cy="2747039"/>
        </a:xfrm>
        <a:prstGeom prst="roundRect">
          <a:avLst>
            <a:gd name="adj" fmla="val 10000"/>
          </a:avLst>
        </a:prstGeom>
        <a:blipFill>
          <a:blip xmlns:r="http://schemas.openxmlformats.org/officeDocument/2006/relationships" r:embed="rId2"/>
          <a:srcRect/>
          <a:stretch>
            <a:fillRect l="-43000" r="-4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015822-0583-1249-82C9-A6AD55EC37D0}">
      <dsp:nvSpPr>
        <dsp:cNvPr id="0" name=""/>
        <dsp:cNvSpPr/>
      </dsp:nvSpPr>
      <dsp:spPr>
        <a:xfrm rot="10800000">
          <a:off x="4677504" y="3868767"/>
          <a:ext cx="3891021" cy="2327383"/>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r>
            <a:rPr lang="fr-FR" sz="2800" kern="1200" noProof="0" dirty="0"/>
            <a:t>Système d'égouts sous vide à Shoshong, Botswana</a:t>
          </a:r>
        </a:p>
      </dsp:txBody>
      <dsp:txXfrm rot="10800000">
        <a:off x="4749079" y="3868767"/>
        <a:ext cx="3747871" cy="2255808"/>
      </dsp:txXfrm>
    </dsp:sp>
    <dsp:sp modelId="{826BA7C9-7B8A-8D4A-88EB-829F29ADEE07}">
      <dsp:nvSpPr>
        <dsp:cNvPr id="0" name=""/>
        <dsp:cNvSpPr/>
      </dsp:nvSpPr>
      <dsp:spPr>
        <a:xfrm>
          <a:off x="8957628" y="1359353"/>
          <a:ext cx="3891021" cy="2747039"/>
        </a:xfrm>
        <a:prstGeom prst="roundRect">
          <a:avLst>
            <a:gd name="adj" fmla="val 10000"/>
          </a:avLst>
        </a:prstGeom>
        <a:blipFill>
          <a:blip xmlns:r="http://schemas.openxmlformats.org/officeDocument/2006/relationships" r:embed="rId3"/>
          <a:srcRect/>
          <a:stretch>
            <a:fillRect l="-22000" r="-2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B64399-64C5-474A-9338-8F1332DBB7C0}">
      <dsp:nvSpPr>
        <dsp:cNvPr id="0" name=""/>
        <dsp:cNvSpPr/>
      </dsp:nvSpPr>
      <dsp:spPr>
        <a:xfrm rot="10800000">
          <a:off x="8974865" y="3868755"/>
          <a:ext cx="3891021" cy="2264338"/>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r>
            <a:rPr lang="fr-FR" sz="2800" kern="1200" noProof="0" dirty="0"/>
            <a:t>Programme de biogaz domestique au Sichuan ,Chine</a:t>
          </a:r>
        </a:p>
      </dsp:txBody>
      <dsp:txXfrm rot="10800000">
        <a:off x="9044501" y="3868755"/>
        <a:ext cx="3751749" cy="2194702"/>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F48E708E-3BC4-4421-A978-0451926671B6}" type="datetimeFigureOut">
              <a:rPr lang="en-US" smtClean="0"/>
              <a:t>9/1/25</a:t>
            </a:fld>
            <a:endParaRPr lang="en-US" dirty="0"/>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fr"/>
              <a:t>Cliquez pour modifier les styles de texte du modèle</a:t>
            </a:r>
          </a:p>
          <a:p>
            <a:pPr lvl="1"/>
            <a:r>
              <a:rPr lang="fr"/>
              <a:t>Deuxième niveau</a:t>
            </a:r>
          </a:p>
          <a:p>
            <a:pPr lvl="2"/>
            <a:r>
              <a:rPr lang="fr"/>
              <a:t>Troisième niveau</a:t>
            </a:r>
          </a:p>
          <a:p>
            <a:pPr lvl="3"/>
            <a:r>
              <a:rPr lang="fr"/>
              <a:t>Quatrième niveau</a:t>
            </a:r>
          </a:p>
          <a:p>
            <a:pPr lvl="4"/>
            <a:r>
              <a:rPr lang="fr"/>
              <a:t>Cinquième niveau</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3C89E9F6-4F8F-4ADD-A373-C18228C879D7}" type="slidenum">
              <a:rPr lang="en-US" smtClean="0"/>
              <a:t>‹#›</a:t>
            </a:fld>
            <a:endParaRPr lang="en-US" dirty="0"/>
          </a:p>
        </p:txBody>
      </p:sp>
    </p:spTree>
    <p:extLst>
      <p:ext uri="{BB962C8B-B14F-4D97-AF65-F5344CB8AC3E}">
        <p14:creationId xmlns:p14="http://schemas.microsoft.com/office/powerpoint/2010/main" val="1339773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F03A0-C17C-56D6-E9B1-CB43FDA663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2E7E57-3D45-DBE2-72EE-556933F004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30AA85-5EC3-C597-C76F-EAEA3B18C69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0A1F7D4-A2D2-60AF-57B4-1D3B72B2D35F}"/>
              </a:ext>
            </a:extLst>
          </p:cNvPr>
          <p:cNvSpPr>
            <a:spLocks noGrp="1"/>
          </p:cNvSpPr>
          <p:nvPr>
            <p:ph type="sldNum" sz="quarter" idx="5"/>
          </p:nvPr>
        </p:nvSpPr>
        <p:spPr/>
        <p:txBody>
          <a:bodyPr/>
          <a:lstStyle/>
          <a:p>
            <a:fld id="{3C89E9F6-4F8F-4ADD-A373-C18228C879D7}" type="slidenum">
              <a:rPr lang="en-US" smtClean="0"/>
              <a:t>1</a:t>
            </a:fld>
            <a:endParaRPr lang="en-US" dirty="0"/>
          </a:p>
        </p:txBody>
      </p:sp>
    </p:spTree>
    <p:extLst>
      <p:ext uri="{BB962C8B-B14F-4D97-AF65-F5344CB8AC3E}">
        <p14:creationId xmlns:p14="http://schemas.microsoft.com/office/powerpoint/2010/main" val="1747841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55859-6E96-5281-DC9B-210466E749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79C71E-26BB-508F-A8E6-B0BA91032F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3B89EF-445A-7ADA-F2E4-3224EAA9EA4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4138EBB-6EE2-D644-F89F-74D448848E36}"/>
              </a:ext>
            </a:extLst>
          </p:cNvPr>
          <p:cNvSpPr>
            <a:spLocks noGrp="1"/>
          </p:cNvSpPr>
          <p:nvPr>
            <p:ph type="sldNum" sz="quarter" idx="5"/>
          </p:nvPr>
        </p:nvSpPr>
        <p:spPr/>
        <p:txBody>
          <a:bodyPr/>
          <a:lstStyle/>
          <a:p>
            <a:fld id="{3C89E9F6-4F8F-4ADD-A373-C18228C879D7}" type="slidenum">
              <a:rPr lang="en-US" smtClean="0"/>
              <a:t>2</a:t>
            </a:fld>
            <a:endParaRPr lang="en-US" dirty="0"/>
          </a:p>
        </p:txBody>
      </p:sp>
    </p:spTree>
    <p:extLst>
      <p:ext uri="{BB962C8B-B14F-4D97-AF65-F5344CB8AC3E}">
        <p14:creationId xmlns:p14="http://schemas.microsoft.com/office/powerpoint/2010/main" val="4274528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89E9F6-4F8F-4ADD-A373-C18228C879D7}" type="slidenum">
              <a:rPr lang="en-US" smtClean="0"/>
              <a:t>11</a:t>
            </a:fld>
            <a:endParaRPr lang="en-US" dirty="0"/>
          </a:p>
        </p:txBody>
      </p:sp>
    </p:spTree>
    <p:extLst>
      <p:ext uri="{BB962C8B-B14F-4D97-AF65-F5344CB8AC3E}">
        <p14:creationId xmlns:p14="http://schemas.microsoft.com/office/powerpoint/2010/main" val="25008994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pattFill prst="pct5">
          <a:fgClr>
            <a:schemeClr val="bg1">
              <a:lumMod val="50000"/>
            </a:schemeClr>
          </a:fgClr>
          <a:bgClr>
            <a:schemeClr val="bg1"/>
          </a:bgClr>
        </a:patt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4D5C6F-C597-ED17-847E-03924B6BCD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3440" y="0"/>
            <a:ext cx="8984651" cy="11309350"/>
          </a:xfrm>
          <a:prstGeom prst="rect">
            <a:avLst/>
          </a:prstGeom>
        </p:spPr>
      </p:pic>
      <p:sp>
        <p:nvSpPr>
          <p:cNvPr id="3" name="object 5">
            <a:extLst>
              <a:ext uri="{FF2B5EF4-FFF2-40B4-BE49-F238E27FC236}">
                <a16:creationId xmlns:a16="http://schemas.microsoft.com/office/drawing/2014/main" id="{82144C03-7326-E96A-078E-72442DB6E734}"/>
              </a:ext>
            </a:extLst>
          </p:cNvPr>
          <p:cNvSpPr/>
          <p:nvPr userDrawn="1"/>
        </p:nvSpPr>
        <p:spPr>
          <a:xfrm>
            <a:off x="16453485" y="554957"/>
            <a:ext cx="2915285" cy="1089025"/>
          </a:xfrm>
          <a:custGeom>
            <a:avLst/>
            <a:gdLst/>
            <a:ahLst/>
            <a:cxnLst/>
            <a:rect l="l" t="t" r="r" b="b"/>
            <a:pathLst>
              <a:path w="2915284" h="1089025">
                <a:moveTo>
                  <a:pt x="159588" y="356260"/>
                </a:moveTo>
                <a:lnTo>
                  <a:pt x="0" y="264185"/>
                </a:lnTo>
                <a:lnTo>
                  <a:pt x="0" y="797280"/>
                </a:lnTo>
                <a:lnTo>
                  <a:pt x="159588" y="705281"/>
                </a:lnTo>
                <a:lnTo>
                  <a:pt x="159588" y="356260"/>
                </a:lnTo>
                <a:close/>
              </a:path>
              <a:path w="2915284" h="1089025">
                <a:moveTo>
                  <a:pt x="457517" y="0"/>
                </a:moveTo>
                <a:lnTo>
                  <a:pt x="35483" y="243751"/>
                </a:lnTo>
                <a:lnTo>
                  <a:pt x="187210" y="331266"/>
                </a:lnTo>
                <a:lnTo>
                  <a:pt x="457517" y="175209"/>
                </a:lnTo>
                <a:lnTo>
                  <a:pt x="457517" y="0"/>
                </a:lnTo>
                <a:close/>
              </a:path>
              <a:path w="2915284" h="1089025">
                <a:moveTo>
                  <a:pt x="931392" y="826185"/>
                </a:moveTo>
                <a:lnTo>
                  <a:pt x="776262" y="736587"/>
                </a:lnTo>
                <a:lnTo>
                  <a:pt x="513676" y="888238"/>
                </a:lnTo>
                <a:lnTo>
                  <a:pt x="513676" y="1067371"/>
                </a:lnTo>
                <a:lnTo>
                  <a:pt x="931392" y="826185"/>
                </a:lnTo>
                <a:close/>
              </a:path>
              <a:path w="2915284" h="1089025">
                <a:moveTo>
                  <a:pt x="952500" y="305396"/>
                </a:moveTo>
                <a:lnTo>
                  <a:pt x="513676" y="558774"/>
                </a:lnTo>
                <a:lnTo>
                  <a:pt x="513676" y="847229"/>
                </a:lnTo>
                <a:lnTo>
                  <a:pt x="756297" y="707110"/>
                </a:lnTo>
                <a:lnTo>
                  <a:pt x="756297" y="584238"/>
                </a:lnTo>
                <a:lnTo>
                  <a:pt x="635660" y="653923"/>
                </a:lnTo>
                <a:lnTo>
                  <a:pt x="635660" y="612965"/>
                </a:lnTo>
                <a:lnTo>
                  <a:pt x="793686" y="521627"/>
                </a:lnTo>
                <a:lnTo>
                  <a:pt x="793686" y="705777"/>
                </a:lnTo>
                <a:lnTo>
                  <a:pt x="952500" y="797293"/>
                </a:lnTo>
                <a:lnTo>
                  <a:pt x="952500" y="305396"/>
                </a:lnTo>
                <a:close/>
              </a:path>
              <a:path w="2915284" h="1089025">
                <a:moveTo>
                  <a:pt x="952500" y="264172"/>
                </a:moveTo>
                <a:lnTo>
                  <a:pt x="494982" y="0"/>
                </a:lnTo>
                <a:lnTo>
                  <a:pt x="494982" y="175209"/>
                </a:lnTo>
                <a:lnTo>
                  <a:pt x="747077" y="320763"/>
                </a:lnTo>
                <a:lnTo>
                  <a:pt x="711593" y="341312"/>
                </a:lnTo>
                <a:lnTo>
                  <a:pt x="476211" y="205460"/>
                </a:lnTo>
                <a:lnTo>
                  <a:pt x="222694" y="351726"/>
                </a:lnTo>
                <a:lnTo>
                  <a:pt x="422592" y="467258"/>
                </a:lnTo>
                <a:lnTo>
                  <a:pt x="545350" y="396290"/>
                </a:lnTo>
                <a:lnTo>
                  <a:pt x="453199" y="343014"/>
                </a:lnTo>
                <a:lnTo>
                  <a:pt x="488683" y="322554"/>
                </a:lnTo>
                <a:lnTo>
                  <a:pt x="616394" y="396290"/>
                </a:lnTo>
                <a:lnTo>
                  <a:pt x="422592" y="508088"/>
                </a:lnTo>
                <a:lnTo>
                  <a:pt x="196977" y="377939"/>
                </a:lnTo>
                <a:lnTo>
                  <a:pt x="196977" y="706056"/>
                </a:lnTo>
                <a:lnTo>
                  <a:pt x="385127" y="814641"/>
                </a:lnTo>
                <a:lnTo>
                  <a:pt x="385127" y="666813"/>
                </a:lnTo>
                <a:lnTo>
                  <a:pt x="294944" y="614730"/>
                </a:lnTo>
                <a:lnTo>
                  <a:pt x="294944" y="573786"/>
                </a:lnTo>
                <a:lnTo>
                  <a:pt x="422592" y="647382"/>
                </a:lnTo>
                <a:lnTo>
                  <a:pt x="422592" y="877328"/>
                </a:lnTo>
                <a:lnTo>
                  <a:pt x="177584" y="735876"/>
                </a:lnTo>
                <a:lnTo>
                  <a:pt x="21043" y="826185"/>
                </a:lnTo>
                <a:lnTo>
                  <a:pt x="476211" y="1088986"/>
                </a:lnTo>
                <a:lnTo>
                  <a:pt x="476211" y="539407"/>
                </a:lnTo>
                <a:lnTo>
                  <a:pt x="952500" y="264350"/>
                </a:lnTo>
                <a:lnTo>
                  <a:pt x="952500" y="264172"/>
                </a:lnTo>
                <a:close/>
              </a:path>
              <a:path w="2915284" h="1089025">
                <a:moveTo>
                  <a:pt x="1596720" y="684047"/>
                </a:moveTo>
                <a:lnTo>
                  <a:pt x="1331785" y="684047"/>
                </a:lnTo>
                <a:lnTo>
                  <a:pt x="1331785" y="749363"/>
                </a:lnTo>
                <a:lnTo>
                  <a:pt x="1527060" y="749363"/>
                </a:lnTo>
                <a:lnTo>
                  <a:pt x="1516824" y="798436"/>
                </a:lnTo>
                <a:lnTo>
                  <a:pt x="1496606" y="841844"/>
                </a:lnTo>
                <a:lnTo>
                  <a:pt x="1467027" y="878141"/>
                </a:lnTo>
                <a:lnTo>
                  <a:pt x="1428661" y="905865"/>
                </a:lnTo>
                <a:lnTo>
                  <a:pt x="1382115" y="923569"/>
                </a:lnTo>
                <a:lnTo>
                  <a:pt x="1327962" y="929792"/>
                </a:lnTo>
                <a:lnTo>
                  <a:pt x="1280147" y="923823"/>
                </a:lnTo>
                <a:lnTo>
                  <a:pt x="1236256" y="906856"/>
                </a:lnTo>
                <a:lnTo>
                  <a:pt x="1197546" y="880287"/>
                </a:lnTo>
                <a:lnTo>
                  <a:pt x="1165263" y="845527"/>
                </a:lnTo>
                <a:lnTo>
                  <a:pt x="1140650" y="803986"/>
                </a:lnTo>
                <a:lnTo>
                  <a:pt x="1124966" y="757059"/>
                </a:lnTo>
                <a:lnTo>
                  <a:pt x="1119466" y="706158"/>
                </a:lnTo>
                <a:lnTo>
                  <a:pt x="1124966" y="655701"/>
                </a:lnTo>
                <a:lnTo>
                  <a:pt x="1140650" y="609079"/>
                </a:lnTo>
                <a:lnTo>
                  <a:pt x="1165263" y="567715"/>
                </a:lnTo>
                <a:lnTo>
                  <a:pt x="1197546" y="533044"/>
                </a:lnTo>
                <a:lnTo>
                  <a:pt x="1236256" y="506501"/>
                </a:lnTo>
                <a:lnTo>
                  <a:pt x="1280147" y="489521"/>
                </a:lnTo>
                <a:lnTo>
                  <a:pt x="1327962" y="483552"/>
                </a:lnTo>
                <a:lnTo>
                  <a:pt x="1375244" y="488886"/>
                </a:lnTo>
                <a:lnTo>
                  <a:pt x="1418234" y="504304"/>
                </a:lnTo>
                <a:lnTo>
                  <a:pt x="1455991" y="528967"/>
                </a:lnTo>
                <a:lnTo>
                  <a:pt x="1487589" y="562000"/>
                </a:lnTo>
                <a:lnTo>
                  <a:pt x="1512087" y="602576"/>
                </a:lnTo>
                <a:lnTo>
                  <a:pt x="1583791" y="602576"/>
                </a:lnTo>
                <a:lnTo>
                  <a:pt x="1561820" y="553910"/>
                </a:lnTo>
                <a:lnTo>
                  <a:pt x="1533448" y="512610"/>
                </a:lnTo>
                <a:lnTo>
                  <a:pt x="1499590" y="478726"/>
                </a:lnTo>
                <a:lnTo>
                  <a:pt x="1461185" y="452285"/>
                </a:lnTo>
                <a:lnTo>
                  <a:pt x="1419148" y="433362"/>
                </a:lnTo>
                <a:lnTo>
                  <a:pt x="1374432" y="421970"/>
                </a:lnTo>
                <a:lnTo>
                  <a:pt x="1327962" y="418160"/>
                </a:lnTo>
                <a:lnTo>
                  <a:pt x="1283106" y="421932"/>
                </a:lnTo>
                <a:lnTo>
                  <a:pt x="1240612" y="432866"/>
                </a:lnTo>
                <a:lnTo>
                  <a:pt x="1201026" y="450342"/>
                </a:lnTo>
                <a:lnTo>
                  <a:pt x="1164920" y="473786"/>
                </a:lnTo>
                <a:lnTo>
                  <a:pt x="1132840" y="502589"/>
                </a:lnTo>
                <a:lnTo>
                  <a:pt x="1105331" y="536168"/>
                </a:lnTo>
                <a:lnTo>
                  <a:pt x="1082979" y="573900"/>
                </a:lnTo>
                <a:lnTo>
                  <a:pt x="1066317" y="615213"/>
                </a:lnTo>
                <a:lnTo>
                  <a:pt x="1055903" y="659498"/>
                </a:lnTo>
                <a:lnTo>
                  <a:pt x="1052322" y="706158"/>
                </a:lnTo>
                <a:lnTo>
                  <a:pt x="1055903" y="753033"/>
                </a:lnTo>
                <a:lnTo>
                  <a:pt x="1066317" y="797496"/>
                </a:lnTo>
                <a:lnTo>
                  <a:pt x="1082979" y="838962"/>
                </a:lnTo>
                <a:lnTo>
                  <a:pt x="1105331" y="876833"/>
                </a:lnTo>
                <a:lnTo>
                  <a:pt x="1132840" y="910513"/>
                </a:lnTo>
                <a:lnTo>
                  <a:pt x="1164920" y="939406"/>
                </a:lnTo>
                <a:lnTo>
                  <a:pt x="1201026" y="962914"/>
                </a:lnTo>
                <a:lnTo>
                  <a:pt x="1240612" y="980452"/>
                </a:lnTo>
                <a:lnTo>
                  <a:pt x="1283106" y="991400"/>
                </a:lnTo>
                <a:lnTo>
                  <a:pt x="1327962" y="995184"/>
                </a:lnTo>
                <a:lnTo>
                  <a:pt x="1374190" y="991882"/>
                </a:lnTo>
                <a:lnTo>
                  <a:pt x="1417078" y="982192"/>
                </a:lnTo>
                <a:lnTo>
                  <a:pt x="1456258" y="966431"/>
                </a:lnTo>
                <a:lnTo>
                  <a:pt x="1491373" y="944918"/>
                </a:lnTo>
                <a:lnTo>
                  <a:pt x="1522069" y="917956"/>
                </a:lnTo>
                <a:lnTo>
                  <a:pt x="1547990" y="885888"/>
                </a:lnTo>
                <a:lnTo>
                  <a:pt x="1568767" y="849033"/>
                </a:lnTo>
                <a:lnTo>
                  <a:pt x="1584058" y="807681"/>
                </a:lnTo>
                <a:lnTo>
                  <a:pt x="1593494" y="762177"/>
                </a:lnTo>
                <a:lnTo>
                  <a:pt x="1596720" y="712838"/>
                </a:lnTo>
                <a:lnTo>
                  <a:pt x="1596720" y="684047"/>
                </a:lnTo>
                <a:close/>
              </a:path>
              <a:path w="2915284" h="1089025">
                <a:moveTo>
                  <a:pt x="2195182" y="684047"/>
                </a:moveTo>
                <a:lnTo>
                  <a:pt x="1930247" y="684047"/>
                </a:lnTo>
                <a:lnTo>
                  <a:pt x="1930247" y="749363"/>
                </a:lnTo>
                <a:lnTo>
                  <a:pt x="2125522" y="749363"/>
                </a:lnTo>
                <a:lnTo>
                  <a:pt x="2115286" y="798436"/>
                </a:lnTo>
                <a:lnTo>
                  <a:pt x="2095068" y="841844"/>
                </a:lnTo>
                <a:lnTo>
                  <a:pt x="2065489" y="878141"/>
                </a:lnTo>
                <a:lnTo>
                  <a:pt x="2027123" y="905865"/>
                </a:lnTo>
                <a:lnTo>
                  <a:pt x="1980577" y="923569"/>
                </a:lnTo>
                <a:lnTo>
                  <a:pt x="1926424" y="929792"/>
                </a:lnTo>
                <a:lnTo>
                  <a:pt x="1878609" y="923823"/>
                </a:lnTo>
                <a:lnTo>
                  <a:pt x="1834718" y="906856"/>
                </a:lnTo>
                <a:lnTo>
                  <a:pt x="1796008" y="880287"/>
                </a:lnTo>
                <a:lnTo>
                  <a:pt x="1763712" y="845527"/>
                </a:lnTo>
                <a:lnTo>
                  <a:pt x="1739112" y="803986"/>
                </a:lnTo>
                <a:lnTo>
                  <a:pt x="1723428" y="757059"/>
                </a:lnTo>
                <a:lnTo>
                  <a:pt x="1717929" y="706158"/>
                </a:lnTo>
                <a:lnTo>
                  <a:pt x="1723428" y="655701"/>
                </a:lnTo>
                <a:lnTo>
                  <a:pt x="1739112" y="609079"/>
                </a:lnTo>
                <a:lnTo>
                  <a:pt x="1763712" y="567715"/>
                </a:lnTo>
                <a:lnTo>
                  <a:pt x="1796008" y="533044"/>
                </a:lnTo>
                <a:lnTo>
                  <a:pt x="1834718" y="506501"/>
                </a:lnTo>
                <a:lnTo>
                  <a:pt x="1878609" y="489521"/>
                </a:lnTo>
                <a:lnTo>
                  <a:pt x="1926424" y="483552"/>
                </a:lnTo>
                <a:lnTo>
                  <a:pt x="1973707" y="488886"/>
                </a:lnTo>
                <a:lnTo>
                  <a:pt x="2016683" y="504304"/>
                </a:lnTo>
                <a:lnTo>
                  <a:pt x="2054453" y="528967"/>
                </a:lnTo>
                <a:lnTo>
                  <a:pt x="2086051" y="562000"/>
                </a:lnTo>
                <a:lnTo>
                  <a:pt x="2110549" y="602576"/>
                </a:lnTo>
                <a:lnTo>
                  <a:pt x="2182253" y="602576"/>
                </a:lnTo>
                <a:lnTo>
                  <a:pt x="2160282" y="553910"/>
                </a:lnTo>
                <a:lnTo>
                  <a:pt x="2131911" y="512610"/>
                </a:lnTo>
                <a:lnTo>
                  <a:pt x="2098052" y="478726"/>
                </a:lnTo>
                <a:lnTo>
                  <a:pt x="2059635" y="452285"/>
                </a:lnTo>
                <a:lnTo>
                  <a:pt x="2017610" y="433362"/>
                </a:lnTo>
                <a:lnTo>
                  <a:pt x="1972894" y="421970"/>
                </a:lnTo>
                <a:lnTo>
                  <a:pt x="1926424" y="418160"/>
                </a:lnTo>
                <a:lnTo>
                  <a:pt x="1881568" y="421932"/>
                </a:lnTo>
                <a:lnTo>
                  <a:pt x="1839074" y="432866"/>
                </a:lnTo>
                <a:lnTo>
                  <a:pt x="1799488" y="450342"/>
                </a:lnTo>
                <a:lnTo>
                  <a:pt x="1763382" y="473786"/>
                </a:lnTo>
                <a:lnTo>
                  <a:pt x="1731302" y="502589"/>
                </a:lnTo>
                <a:lnTo>
                  <a:pt x="1703793" y="536168"/>
                </a:lnTo>
                <a:lnTo>
                  <a:pt x="1681429" y="573900"/>
                </a:lnTo>
                <a:lnTo>
                  <a:pt x="1664779" y="615213"/>
                </a:lnTo>
                <a:lnTo>
                  <a:pt x="1654365" y="659498"/>
                </a:lnTo>
                <a:lnTo>
                  <a:pt x="1650771" y="706158"/>
                </a:lnTo>
                <a:lnTo>
                  <a:pt x="1654365" y="753033"/>
                </a:lnTo>
                <a:lnTo>
                  <a:pt x="1664779" y="797496"/>
                </a:lnTo>
                <a:lnTo>
                  <a:pt x="1681429" y="838962"/>
                </a:lnTo>
                <a:lnTo>
                  <a:pt x="1703793" y="876833"/>
                </a:lnTo>
                <a:lnTo>
                  <a:pt x="1731302" y="910513"/>
                </a:lnTo>
                <a:lnTo>
                  <a:pt x="1763382" y="939406"/>
                </a:lnTo>
                <a:lnTo>
                  <a:pt x="1799488" y="962914"/>
                </a:lnTo>
                <a:lnTo>
                  <a:pt x="1839074" y="980452"/>
                </a:lnTo>
                <a:lnTo>
                  <a:pt x="1881568" y="991400"/>
                </a:lnTo>
                <a:lnTo>
                  <a:pt x="1926424" y="995184"/>
                </a:lnTo>
                <a:lnTo>
                  <a:pt x="1972652" y="991882"/>
                </a:lnTo>
                <a:lnTo>
                  <a:pt x="2015540" y="982192"/>
                </a:lnTo>
                <a:lnTo>
                  <a:pt x="2054720" y="966431"/>
                </a:lnTo>
                <a:lnTo>
                  <a:pt x="2089835" y="944918"/>
                </a:lnTo>
                <a:lnTo>
                  <a:pt x="2120531" y="917956"/>
                </a:lnTo>
                <a:lnTo>
                  <a:pt x="2146452" y="885888"/>
                </a:lnTo>
                <a:lnTo>
                  <a:pt x="2167229" y="849033"/>
                </a:lnTo>
                <a:lnTo>
                  <a:pt x="2182520" y="807681"/>
                </a:lnTo>
                <a:lnTo>
                  <a:pt x="2191956" y="762177"/>
                </a:lnTo>
                <a:lnTo>
                  <a:pt x="2195182" y="712838"/>
                </a:lnTo>
                <a:lnTo>
                  <a:pt x="2195182" y="684047"/>
                </a:lnTo>
                <a:close/>
              </a:path>
              <a:path w="2915284" h="1089025">
                <a:moveTo>
                  <a:pt x="2790583" y="684047"/>
                </a:moveTo>
                <a:lnTo>
                  <a:pt x="2525649" y="684047"/>
                </a:lnTo>
                <a:lnTo>
                  <a:pt x="2525649" y="749363"/>
                </a:lnTo>
                <a:lnTo>
                  <a:pt x="2720937" y="749363"/>
                </a:lnTo>
                <a:lnTo>
                  <a:pt x="2710688" y="798436"/>
                </a:lnTo>
                <a:lnTo>
                  <a:pt x="2690469" y="841844"/>
                </a:lnTo>
                <a:lnTo>
                  <a:pt x="2660891" y="878141"/>
                </a:lnTo>
                <a:lnTo>
                  <a:pt x="2622524" y="905865"/>
                </a:lnTo>
                <a:lnTo>
                  <a:pt x="2575979" y="923569"/>
                </a:lnTo>
                <a:lnTo>
                  <a:pt x="2521826" y="929792"/>
                </a:lnTo>
                <a:lnTo>
                  <a:pt x="2474010" y="923823"/>
                </a:lnTo>
                <a:lnTo>
                  <a:pt x="2430119" y="906856"/>
                </a:lnTo>
                <a:lnTo>
                  <a:pt x="2391410" y="880287"/>
                </a:lnTo>
                <a:lnTo>
                  <a:pt x="2359126" y="845527"/>
                </a:lnTo>
                <a:lnTo>
                  <a:pt x="2334514" y="803986"/>
                </a:lnTo>
                <a:lnTo>
                  <a:pt x="2318842" y="757059"/>
                </a:lnTo>
                <a:lnTo>
                  <a:pt x="2313330" y="706158"/>
                </a:lnTo>
                <a:lnTo>
                  <a:pt x="2318842" y="655701"/>
                </a:lnTo>
                <a:lnTo>
                  <a:pt x="2334514" y="609079"/>
                </a:lnTo>
                <a:lnTo>
                  <a:pt x="2359126" y="567715"/>
                </a:lnTo>
                <a:lnTo>
                  <a:pt x="2391410" y="533044"/>
                </a:lnTo>
                <a:lnTo>
                  <a:pt x="2430119" y="506501"/>
                </a:lnTo>
                <a:lnTo>
                  <a:pt x="2474010" y="489521"/>
                </a:lnTo>
                <a:lnTo>
                  <a:pt x="2521826" y="483552"/>
                </a:lnTo>
                <a:lnTo>
                  <a:pt x="2569108" y="488886"/>
                </a:lnTo>
                <a:lnTo>
                  <a:pt x="2612098" y="504304"/>
                </a:lnTo>
                <a:lnTo>
                  <a:pt x="2649855" y="528967"/>
                </a:lnTo>
                <a:lnTo>
                  <a:pt x="2681452" y="562000"/>
                </a:lnTo>
                <a:lnTo>
                  <a:pt x="2705951" y="602576"/>
                </a:lnTo>
                <a:lnTo>
                  <a:pt x="2777655" y="602576"/>
                </a:lnTo>
                <a:lnTo>
                  <a:pt x="2755684" y="553910"/>
                </a:lnTo>
                <a:lnTo>
                  <a:pt x="2727312" y="512610"/>
                </a:lnTo>
                <a:lnTo>
                  <a:pt x="2693454" y="478726"/>
                </a:lnTo>
                <a:lnTo>
                  <a:pt x="2655049" y="452285"/>
                </a:lnTo>
                <a:lnTo>
                  <a:pt x="2613025" y="433362"/>
                </a:lnTo>
                <a:lnTo>
                  <a:pt x="2568308" y="421970"/>
                </a:lnTo>
                <a:lnTo>
                  <a:pt x="2521826" y="418160"/>
                </a:lnTo>
                <a:lnTo>
                  <a:pt x="2476982" y="421932"/>
                </a:lnTo>
                <a:lnTo>
                  <a:pt x="2434475" y="432866"/>
                </a:lnTo>
                <a:lnTo>
                  <a:pt x="2394902" y="450342"/>
                </a:lnTo>
                <a:lnTo>
                  <a:pt x="2358783" y="473786"/>
                </a:lnTo>
                <a:lnTo>
                  <a:pt x="2326703" y="502589"/>
                </a:lnTo>
                <a:lnTo>
                  <a:pt x="2299195" y="536168"/>
                </a:lnTo>
                <a:lnTo>
                  <a:pt x="2276843" y="573900"/>
                </a:lnTo>
                <a:lnTo>
                  <a:pt x="2260181" y="615213"/>
                </a:lnTo>
                <a:lnTo>
                  <a:pt x="2249779" y="659498"/>
                </a:lnTo>
                <a:lnTo>
                  <a:pt x="2246185" y="706158"/>
                </a:lnTo>
                <a:lnTo>
                  <a:pt x="2249779" y="753033"/>
                </a:lnTo>
                <a:lnTo>
                  <a:pt x="2260181" y="797496"/>
                </a:lnTo>
                <a:lnTo>
                  <a:pt x="2276843" y="838962"/>
                </a:lnTo>
                <a:lnTo>
                  <a:pt x="2299195" y="876833"/>
                </a:lnTo>
                <a:lnTo>
                  <a:pt x="2326703" y="910513"/>
                </a:lnTo>
                <a:lnTo>
                  <a:pt x="2358783" y="939406"/>
                </a:lnTo>
                <a:lnTo>
                  <a:pt x="2394902" y="962914"/>
                </a:lnTo>
                <a:lnTo>
                  <a:pt x="2434475" y="980452"/>
                </a:lnTo>
                <a:lnTo>
                  <a:pt x="2476982" y="991400"/>
                </a:lnTo>
                <a:lnTo>
                  <a:pt x="2521826" y="995184"/>
                </a:lnTo>
                <a:lnTo>
                  <a:pt x="2568054" y="991882"/>
                </a:lnTo>
                <a:lnTo>
                  <a:pt x="2610942" y="982192"/>
                </a:lnTo>
                <a:lnTo>
                  <a:pt x="2650121" y="966431"/>
                </a:lnTo>
                <a:lnTo>
                  <a:pt x="2685237" y="944918"/>
                </a:lnTo>
                <a:lnTo>
                  <a:pt x="2715933" y="917956"/>
                </a:lnTo>
                <a:lnTo>
                  <a:pt x="2741853" y="885888"/>
                </a:lnTo>
                <a:lnTo>
                  <a:pt x="2762643" y="849033"/>
                </a:lnTo>
                <a:lnTo>
                  <a:pt x="2777921" y="807681"/>
                </a:lnTo>
                <a:lnTo>
                  <a:pt x="2787358" y="762177"/>
                </a:lnTo>
                <a:lnTo>
                  <a:pt x="2790583" y="712838"/>
                </a:lnTo>
                <a:lnTo>
                  <a:pt x="2790583" y="684047"/>
                </a:lnTo>
                <a:close/>
              </a:path>
              <a:path w="2915284" h="1089025">
                <a:moveTo>
                  <a:pt x="2915056" y="433819"/>
                </a:moveTo>
                <a:lnTo>
                  <a:pt x="2847746" y="433819"/>
                </a:lnTo>
                <a:lnTo>
                  <a:pt x="2847746" y="984161"/>
                </a:lnTo>
                <a:lnTo>
                  <a:pt x="2915056" y="984161"/>
                </a:lnTo>
                <a:lnTo>
                  <a:pt x="2915056" y="433819"/>
                </a:lnTo>
                <a:close/>
              </a:path>
            </a:pathLst>
          </a:custGeom>
          <a:solidFill>
            <a:srgbClr val="FFFFFF"/>
          </a:solidFill>
        </p:spPr>
        <p:txBody>
          <a:bodyPr wrap="square" lIns="0" tIns="0" rIns="0" bIns="0" rtlCol="0"/>
          <a:lstStyle/>
          <a:p>
            <a:endParaRPr dirty="0"/>
          </a:p>
        </p:txBody>
      </p:sp>
      <p:sp>
        <p:nvSpPr>
          <p:cNvPr id="5" name="Picture Placeholder 4">
            <a:extLst>
              <a:ext uri="{FF2B5EF4-FFF2-40B4-BE49-F238E27FC236}">
                <a16:creationId xmlns:a16="http://schemas.microsoft.com/office/drawing/2014/main" id="{1AF4D6B6-5C23-C245-BB0A-644AEFB666FC}"/>
              </a:ext>
            </a:extLst>
          </p:cNvPr>
          <p:cNvSpPr>
            <a:spLocks noGrp="1"/>
          </p:cNvSpPr>
          <p:nvPr>
            <p:ph type="pic" sz="quarter" idx="10"/>
          </p:nvPr>
        </p:nvSpPr>
        <p:spPr>
          <a:xfrm>
            <a:off x="1" y="0"/>
            <a:ext cx="11153440" cy="11309350"/>
          </a:xfrm>
          <a:pattFill prst="pct5">
            <a:fgClr>
              <a:srgbClr val="0070C0"/>
            </a:fgClr>
            <a:bgClr>
              <a:schemeClr val="bg1"/>
            </a:bgClr>
          </a:pattFill>
        </p:spPr>
        <p:txBody>
          <a:bodyPr/>
          <a:lstStyle/>
          <a:p>
            <a:r>
              <a:rPr lang="fr" dirty="0"/>
              <a:t>Cliquez sur l'icône pour ajouter une image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object 33">
            <a:extLst>
              <a:ext uri="{FF2B5EF4-FFF2-40B4-BE49-F238E27FC236}">
                <a16:creationId xmlns:a16="http://schemas.microsoft.com/office/drawing/2014/main" id="{697AF15E-51FD-2D4D-89D0-6D5A68FC9601}"/>
              </a:ext>
            </a:extLst>
          </p:cNvPr>
          <p:cNvSpPr/>
          <p:nvPr userDrawn="1"/>
        </p:nvSpPr>
        <p:spPr>
          <a:xfrm>
            <a:off x="0" y="10460414"/>
            <a:ext cx="20104100" cy="848360"/>
          </a:xfrm>
          <a:custGeom>
            <a:avLst/>
            <a:gdLst/>
            <a:ahLst/>
            <a:cxnLst/>
            <a:rect l="l" t="t" r="r" b="b"/>
            <a:pathLst>
              <a:path w="20104100" h="848359">
                <a:moveTo>
                  <a:pt x="20104099" y="0"/>
                </a:moveTo>
                <a:lnTo>
                  <a:pt x="0" y="0"/>
                </a:lnTo>
                <a:lnTo>
                  <a:pt x="0" y="848141"/>
                </a:lnTo>
                <a:lnTo>
                  <a:pt x="20104099" y="848141"/>
                </a:lnTo>
                <a:lnTo>
                  <a:pt x="20104099" y="0"/>
                </a:lnTo>
                <a:close/>
              </a:path>
            </a:pathLst>
          </a:custGeom>
          <a:solidFill>
            <a:srgbClr val="08B89D"/>
          </a:solidFill>
        </p:spPr>
        <p:txBody>
          <a:bodyPr wrap="square" lIns="0" tIns="0" rIns="0" bIns="0" rtlCol="0"/>
          <a:lstStyle/>
          <a:p>
            <a:endParaRPr dirty="0"/>
          </a:p>
        </p:txBody>
      </p:sp>
      <p:grpSp>
        <p:nvGrpSpPr>
          <p:cNvPr id="4" name="Group 3">
            <a:extLst>
              <a:ext uri="{FF2B5EF4-FFF2-40B4-BE49-F238E27FC236}">
                <a16:creationId xmlns:a16="http://schemas.microsoft.com/office/drawing/2014/main" id="{290050A8-02F8-EA9A-2D49-F127479E26FB}"/>
              </a:ext>
            </a:extLst>
          </p:cNvPr>
          <p:cNvGrpSpPr/>
          <p:nvPr userDrawn="1"/>
        </p:nvGrpSpPr>
        <p:grpSpPr>
          <a:xfrm>
            <a:off x="17584815" y="376954"/>
            <a:ext cx="1878088" cy="701675"/>
            <a:chOff x="17584815" y="376954"/>
            <a:chExt cx="1878088" cy="701675"/>
          </a:xfrm>
        </p:grpSpPr>
        <p:sp>
          <p:nvSpPr>
            <p:cNvPr id="5" name="object 5">
              <a:extLst>
                <a:ext uri="{FF2B5EF4-FFF2-40B4-BE49-F238E27FC236}">
                  <a16:creationId xmlns:a16="http://schemas.microsoft.com/office/drawing/2014/main" id="{425F3128-5674-9265-88C7-5EE89DDB29BE}"/>
                </a:ext>
              </a:extLst>
            </p:cNvPr>
            <p:cNvSpPr/>
            <p:nvPr/>
          </p:nvSpPr>
          <p:spPr>
            <a:xfrm>
              <a:off x="18262753" y="646346"/>
              <a:ext cx="1200150" cy="372110"/>
            </a:xfrm>
            <a:custGeom>
              <a:avLst/>
              <a:gdLst/>
              <a:ahLst/>
              <a:cxnLst/>
              <a:rect l="l" t="t" r="r" b="b"/>
              <a:pathLst>
                <a:path w="1200150" h="372109">
                  <a:moveTo>
                    <a:pt x="350723" y="171284"/>
                  </a:moveTo>
                  <a:lnTo>
                    <a:pt x="180047" y="171284"/>
                  </a:lnTo>
                  <a:lnTo>
                    <a:pt x="180047" y="213372"/>
                  </a:lnTo>
                  <a:lnTo>
                    <a:pt x="305854" y="213372"/>
                  </a:lnTo>
                  <a:lnTo>
                    <a:pt x="293509" y="259486"/>
                  </a:lnTo>
                  <a:lnTo>
                    <a:pt x="267169" y="296341"/>
                  </a:lnTo>
                  <a:lnTo>
                    <a:pt x="228092" y="320763"/>
                  </a:lnTo>
                  <a:lnTo>
                    <a:pt x="177584" y="329603"/>
                  </a:lnTo>
                  <a:lnTo>
                    <a:pt x="135115" y="322186"/>
                  </a:lnTo>
                  <a:lnTo>
                    <a:pt x="98234" y="301586"/>
                  </a:lnTo>
                  <a:lnTo>
                    <a:pt x="69164" y="270294"/>
                  </a:lnTo>
                  <a:lnTo>
                    <a:pt x="50101" y="230771"/>
                  </a:lnTo>
                  <a:lnTo>
                    <a:pt x="43256" y="185521"/>
                  </a:lnTo>
                  <a:lnTo>
                    <a:pt x="50101" y="140665"/>
                  </a:lnTo>
                  <a:lnTo>
                    <a:pt x="69164" y="101358"/>
                  </a:lnTo>
                  <a:lnTo>
                    <a:pt x="98234" y="70129"/>
                  </a:lnTo>
                  <a:lnTo>
                    <a:pt x="135115" y="49542"/>
                  </a:lnTo>
                  <a:lnTo>
                    <a:pt x="177584" y="42113"/>
                  </a:lnTo>
                  <a:lnTo>
                    <a:pt x="215239" y="47447"/>
                  </a:lnTo>
                  <a:lnTo>
                    <a:pt x="248348" y="62725"/>
                  </a:lnTo>
                  <a:lnTo>
                    <a:pt x="275729" y="86868"/>
                  </a:lnTo>
                  <a:lnTo>
                    <a:pt x="296202" y="118795"/>
                  </a:lnTo>
                  <a:lnTo>
                    <a:pt x="342379" y="118795"/>
                  </a:lnTo>
                  <a:lnTo>
                    <a:pt x="321386" y="76238"/>
                  </a:lnTo>
                  <a:lnTo>
                    <a:pt x="292760" y="42989"/>
                  </a:lnTo>
                  <a:lnTo>
                    <a:pt x="258152" y="19151"/>
                  </a:lnTo>
                  <a:lnTo>
                    <a:pt x="219214" y="4800"/>
                  </a:lnTo>
                  <a:lnTo>
                    <a:pt x="177584" y="0"/>
                  </a:lnTo>
                  <a:lnTo>
                    <a:pt x="130251" y="6629"/>
                  </a:lnTo>
                  <a:lnTo>
                    <a:pt x="87782" y="25361"/>
                  </a:lnTo>
                  <a:lnTo>
                    <a:pt x="51866" y="54394"/>
                  </a:lnTo>
                  <a:lnTo>
                    <a:pt x="24155" y="91948"/>
                  </a:lnTo>
                  <a:lnTo>
                    <a:pt x="6311" y="136258"/>
                  </a:lnTo>
                  <a:lnTo>
                    <a:pt x="0" y="185521"/>
                  </a:lnTo>
                  <a:lnTo>
                    <a:pt x="6311" y="235013"/>
                  </a:lnTo>
                  <a:lnTo>
                    <a:pt x="24155" y="279488"/>
                  </a:lnTo>
                  <a:lnTo>
                    <a:pt x="51866" y="317182"/>
                  </a:lnTo>
                  <a:lnTo>
                    <a:pt x="87782" y="346303"/>
                  </a:lnTo>
                  <a:lnTo>
                    <a:pt x="130251" y="365074"/>
                  </a:lnTo>
                  <a:lnTo>
                    <a:pt x="177584" y="371729"/>
                  </a:lnTo>
                  <a:lnTo>
                    <a:pt x="226034" y="365887"/>
                  </a:lnTo>
                  <a:lnTo>
                    <a:pt x="268071" y="348983"/>
                  </a:lnTo>
                  <a:lnTo>
                    <a:pt x="302628" y="321983"/>
                  </a:lnTo>
                  <a:lnTo>
                    <a:pt x="328637" y="285826"/>
                  </a:lnTo>
                  <a:lnTo>
                    <a:pt x="345020" y="241452"/>
                  </a:lnTo>
                  <a:lnTo>
                    <a:pt x="350723" y="189839"/>
                  </a:lnTo>
                  <a:lnTo>
                    <a:pt x="350723" y="171284"/>
                  </a:lnTo>
                  <a:close/>
                </a:path>
                <a:path w="1200150" h="372109">
                  <a:moveTo>
                    <a:pt x="736269" y="171284"/>
                  </a:moveTo>
                  <a:lnTo>
                    <a:pt x="565594" y="171284"/>
                  </a:lnTo>
                  <a:lnTo>
                    <a:pt x="565594" y="213372"/>
                  </a:lnTo>
                  <a:lnTo>
                    <a:pt x="691400" y="213372"/>
                  </a:lnTo>
                  <a:lnTo>
                    <a:pt x="679056" y="259486"/>
                  </a:lnTo>
                  <a:lnTo>
                    <a:pt x="652716" y="296341"/>
                  </a:lnTo>
                  <a:lnTo>
                    <a:pt x="613638" y="320763"/>
                  </a:lnTo>
                  <a:lnTo>
                    <a:pt x="563130" y="329603"/>
                  </a:lnTo>
                  <a:lnTo>
                    <a:pt x="520661" y="322186"/>
                  </a:lnTo>
                  <a:lnTo>
                    <a:pt x="483781" y="301586"/>
                  </a:lnTo>
                  <a:lnTo>
                    <a:pt x="454710" y="270294"/>
                  </a:lnTo>
                  <a:lnTo>
                    <a:pt x="435648" y="230771"/>
                  </a:lnTo>
                  <a:lnTo>
                    <a:pt x="428802" y="185521"/>
                  </a:lnTo>
                  <a:lnTo>
                    <a:pt x="435648" y="140665"/>
                  </a:lnTo>
                  <a:lnTo>
                    <a:pt x="454710" y="101358"/>
                  </a:lnTo>
                  <a:lnTo>
                    <a:pt x="483781" y="70129"/>
                  </a:lnTo>
                  <a:lnTo>
                    <a:pt x="520661" y="49542"/>
                  </a:lnTo>
                  <a:lnTo>
                    <a:pt x="563130" y="42113"/>
                  </a:lnTo>
                  <a:lnTo>
                    <a:pt x="600786" y="47447"/>
                  </a:lnTo>
                  <a:lnTo>
                    <a:pt x="633895" y="62725"/>
                  </a:lnTo>
                  <a:lnTo>
                    <a:pt x="661276" y="86868"/>
                  </a:lnTo>
                  <a:lnTo>
                    <a:pt x="681748" y="118795"/>
                  </a:lnTo>
                  <a:lnTo>
                    <a:pt x="727925" y="118795"/>
                  </a:lnTo>
                  <a:lnTo>
                    <a:pt x="706932" y="76238"/>
                  </a:lnTo>
                  <a:lnTo>
                    <a:pt x="678307" y="42989"/>
                  </a:lnTo>
                  <a:lnTo>
                    <a:pt x="643699" y="19151"/>
                  </a:lnTo>
                  <a:lnTo>
                    <a:pt x="604761" y="4800"/>
                  </a:lnTo>
                  <a:lnTo>
                    <a:pt x="563130" y="0"/>
                  </a:lnTo>
                  <a:lnTo>
                    <a:pt x="515785" y="6629"/>
                  </a:lnTo>
                  <a:lnTo>
                    <a:pt x="473329" y="25361"/>
                  </a:lnTo>
                  <a:lnTo>
                    <a:pt x="437413" y="54394"/>
                  </a:lnTo>
                  <a:lnTo>
                    <a:pt x="409702" y="91948"/>
                  </a:lnTo>
                  <a:lnTo>
                    <a:pt x="391858" y="136258"/>
                  </a:lnTo>
                  <a:lnTo>
                    <a:pt x="385546" y="185521"/>
                  </a:lnTo>
                  <a:lnTo>
                    <a:pt x="391858" y="235013"/>
                  </a:lnTo>
                  <a:lnTo>
                    <a:pt x="409702" y="279488"/>
                  </a:lnTo>
                  <a:lnTo>
                    <a:pt x="437413" y="317182"/>
                  </a:lnTo>
                  <a:lnTo>
                    <a:pt x="473329" y="346303"/>
                  </a:lnTo>
                  <a:lnTo>
                    <a:pt x="515785" y="365074"/>
                  </a:lnTo>
                  <a:lnTo>
                    <a:pt x="563130" y="371729"/>
                  </a:lnTo>
                  <a:lnTo>
                    <a:pt x="611581" y="365887"/>
                  </a:lnTo>
                  <a:lnTo>
                    <a:pt x="653618" y="348983"/>
                  </a:lnTo>
                  <a:lnTo>
                    <a:pt x="688174" y="321983"/>
                  </a:lnTo>
                  <a:lnTo>
                    <a:pt x="714184" y="285826"/>
                  </a:lnTo>
                  <a:lnTo>
                    <a:pt x="730567" y="241452"/>
                  </a:lnTo>
                  <a:lnTo>
                    <a:pt x="736269" y="189839"/>
                  </a:lnTo>
                  <a:lnTo>
                    <a:pt x="736269" y="171284"/>
                  </a:lnTo>
                  <a:close/>
                </a:path>
                <a:path w="1200150" h="372109">
                  <a:moveTo>
                    <a:pt x="1119835" y="171284"/>
                  </a:moveTo>
                  <a:lnTo>
                    <a:pt x="949159" y="171284"/>
                  </a:lnTo>
                  <a:lnTo>
                    <a:pt x="949159" y="213372"/>
                  </a:lnTo>
                  <a:lnTo>
                    <a:pt x="1074978" y="213372"/>
                  </a:lnTo>
                  <a:lnTo>
                    <a:pt x="1062634" y="259486"/>
                  </a:lnTo>
                  <a:lnTo>
                    <a:pt x="1036294" y="296341"/>
                  </a:lnTo>
                  <a:lnTo>
                    <a:pt x="997216" y="320763"/>
                  </a:lnTo>
                  <a:lnTo>
                    <a:pt x="946708" y="329603"/>
                  </a:lnTo>
                  <a:lnTo>
                    <a:pt x="904240" y="322186"/>
                  </a:lnTo>
                  <a:lnTo>
                    <a:pt x="867359" y="301586"/>
                  </a:lnTo>
                  <a:lnTo>
                    <a:pt x="838288" y="270294"/>
                  </a:lnTo>
                  <a:lnTo>
                    <a:pt x="819226" y="230771"/>
                  </a:lnTo>
                  <a:lnTo>
                    <a:pt x="812380" y="185521"/>
                  </a:lnTo>
                  <a:lnTo>
                    <a:pt x="819226" y="140665"/>
                  </a:lnTo>
                  <a:lnTo>
                    <a:pt x="838288" y="101358"/>
                  </a:lnTo>
                  <a:lnTo>
                    <a:pt x="867359" y="70129"/>
                  </a:lnTo>
                  <a:lnTo>
                    <a:pt x="904240" y="49542"/>
                  </a:lnTo>
                  <a:lnTo>
                    <a:pt x="946708" y="42113"/>
                  </a:lnTo>
                  <a:lnTo>
                    <a:pt x="984364" y="47447"/>
                  </a:lnTo>
                  <a:lnTo>
                    <a:pt x="1017473" y="62725"/>
                  </a:lnTo>
                  <a:lnTo>
                    <a:pt x="1044854" y="86868"/>
                  </a:lnTo>
                  <a:lnTo>
                    <a:pt x="1065314" y="118795"/>
                  </a:lnTo>
                  <a:lnTo>
                    <a:pt x="1111504" y="118795"/>
                  </a:lnTo>
                  <a:lnTo>
                    <a:pt x="1090510" y="76238"/>
                  </a:lnTo>
                  <a:lnTo>
                    <a:pt x="1061885" y="42989"/>
                  </a:lnTo>
                  <a:lnTo>
                    <a:pt x="1027277" y="19151"/>
                  </a:lnTo>
                  <a:lnTo>
                    <a:pt x="988339" y="4800"/>
                  </a:lnTo>
                  <a:lnTo>
                    <a:pt x="946708" y="0"/>
                  </a:lnTo>
                  <a:lnTo>
                    <a:pt x="899363" y="6629"/>
                  </a:lnTo>
                  <a:lnTo>
                    <a:pt x="856907" y="25361"/>
                  </a:lnTo>
                  <a:lnTo>
                    <a:pt x="820991" y="54394"/>
                  </a:lnTo>
                  <a:lnTo>
                    <a:pt x="793280" y="91948"/>
                  </a:lnTo>
                  <a:lnTo>
                    <a:pt x="775436" y="136258"/>
                  </a:lnTo>
                  <a:lnTo>
                    <a:pt x="769124" y="185521"/>
                  </a:lnTo>
                  <a:lnTo>
                    <a:pt x="775436" y="235013"/>
                  </a:lnTo>
                  <a:lnTo>
                    <a:pt x="793280" y="279488"/>
                  </a:lnTo>
                  <a:lnTo>
                    <a:pt x="820991" y="317182"/>
                  </a:lnTo>
                  <a:lnTo>
                    <a:pt x="856907" y="346303"/>
                  </a:lnTo>
                  <a:lnTo>
                    <a:pt x="899363" y="365074"/>
                  </a:lnTo>
                  <a:lnTo>
                    <a:pt x="946708" y="371729"/>
                  </a:lnTo>
                  <a:lnTo>
                    <a:pt x="995159" y="365887"/>
                  </a:lnTo>
                  <a:lnTo>
                    <a:pt x="1037196" y="348983"/>
                  </a:lnTo>
                  <a:lnTo>
                    <a:pt x="1071753" y="321983"/>
                  </a:lnTo>
                  <a:lnTo>
                    <a:pt x="1097762" y="285826"/>
                  </a:lnTo>
                  <a:lnTo>
                    <a:pt x="1114145" y="241452"/>
                  </a:lnTo>
                  <a:lnTo>
                    <a:pt x="1119835" y="189839"/>
                  </a:lnTo>
                  <a:lnTo>
                    <a:pt x="1119835" y="171284"/>
                  </a:lnTo>
                  <a:close/>
                </a:path>
                <a:path w="1200150" h="372109">
                  <a:moveTo>
                    <a:pt x="1200035" y="10083"/>
                  </a:moveTo>
                  <a:lnTo>
                    <a:pt x="1156665" y="10083"/>
                  </a:lnTo>
                  <a:lnTo>
                    <a:pt x="1156665" y="364629"/>
                  </a:lnTo>
                  <a:lnTo>
                    <a:pt x="1200035" y="364629"/>
                  </a:lnTo>
                  <a:lnTo>
                    <a:pt x="1200035" y="10083"/>
                  </a:lnTo>
                  <a:close/>
                </a:path>
              </a:pathLst>
            </a:custGeom>
            <a:solidFill>
              <a:srgbClr val="08B89D"/>
            </a:solidFill>
          </p:spPr>
          <p:txBody>
            <a:bodyPr wrap="square" lIns="0" tIns="0" rIns="0" bIns="0" rtlCol="0"/>
            <a:lstStyle/>
            <a:p>
              <a:endParaRPr dirty="0"/>
            </a:p>
          </p:txBody>
        </p:sp>
        <p:sp>
          <p:nvSpPr>
            <p:cNvPr id="6" name="object 6">
              <a:extLst>
                <a:ext uri="{FF2B5EF4-FFF2-40B4-BE49-F238E27FC236}">
                  <a16:creationId xmlns:a16="http://schemas.microsoft.com/office/drawing/2014/main" id="{204F4540-AAA8-6A66-0B37-22EB2277F72E}"/>
                </a:ext>
              </a:extLst>
            </p:cNvPr>
            <p:cNvSpPr/>
            <p:nvPr/>
          </p:nvSpPr>
          <p:spPr>
            <a:xfrm>
              <a:off x="17584815" y="376954"/>
              <a:ext cx="614045" cy="701675"/>
            </a:xfrm>
            <a:custGeom>
              <a:avLst/>
              <a:gdLst/>
              <a:ahLst/>
              <a:cxnLst/>
              <a:rect l="l" t="t" r="r" b="b"/>
              <a:pathLst>
                <a:path w="614044" h="701675">
                  <a:moveTo>
                    <a:pt x="102819" y="229514"/>
                  </a:moveTo>
                  <a:lnTo>
                    <a:pt x="0" y="170192"/>
                  </a:lnTo>
                  <a:lnTo>
                    <a:pt x="0" y="513638"/>
                  </a:lnTo>
                  <a:lnTo>
                    <a:pt x="102819" y="454355"/>
                  </a:lnTo>
                  <a:lnTo>
                    <a:pt x="102819" y="229514"/>
                  </a:lnTo>
                  <a:close/>
                </a:path>
                <a:path w="614044" h="701675">
                  <a:moveTo>
                    <a:pt x="294754" y="0"/>
                  </a:moveTo>
                  <a:lnTo>
                    <a:pt x="22872" y="157022"/>
                  </a:lnTo>
                  <a:lnTo>
                    <a:pt x="120624" y="213410"/>
                  </a:lnTo>
                  <a:lnTo>
                    <a:pt x="294754" y="112877"/>
                  </a:lnTo>
                  <a:lnTo>
                    <a:pt x="294754" y="0"/>
                  </a:lnTo>
                  <a:close/>
                </a:path>
                <a:path w="614044" h="701675">
                  <a:moveTo>
                    <a:pt x="600036" y="532244"/>
                  </a:moveTo>
                  <a:lnTo>
                    <a:pt x="500100" y="474522"/>
                  </a:lnTo>
                  <a:lnTo>
                    <a:pt x="330936" y="572223"/>
                  </a:lnTo>
                  <a:lnTo>
                    <a:pt x="330936" y="687641"/>
                  </a:lnTo>
                  <a:lnTo>
                    <a:pt x="600036" y="532244"/>
                  </a:lnTo>
                  <a:close/>
                </a:path>
                <a:path w="614044" h="701675">
                  <a:moveTo>
                    <a:pt x="613625" y="196748"/>
                  </a:moveTo>
                  <a:lnTo>
                    <a:pt x="330936" y="359981"/>
                  </a:lnTo>
                  <a:lnTo>
                    <a:pt x="330936" y="545807"/>
                  </a:lnTo>
                  <a:lnTo>
                    <a:pt x="487235" y="455549"/>
                  </a:lnTo>
                  <a:lnTo>
                    <a:pt x="487235" y="376389"/>
                  </a:lnTo>
                  <a:lnTo>
                    <a:pt x="409524" y="421271"/>
                  </a:lnTo>
                  <a:lnTo>
                    <a:pt x="409524" y="394893"/>
                  </a:lnTo>
                  <a:lnTo>
                    <a:pt x="511327" y="336042"/>
                  </a:lnTo>
                  <a:lnTo>
                    <a:pt x="511327" y="454672"/>
                  </a:lnTo>
                  <a:lnTo>
                    <a:pt x="613625" y="513638"/>
                  </a:lnTo>
                  <a:lnTo>
                    <a:pt x="613625" y="196748"/>
                  </a:lnTo>
                  <a:close/>
                </a:path>
                <a:path w="614044" h="701675">
                  <a:moveTo>
                    <a:pt x="613638" y="170192"/>
                  </a:moveTo>
                  <a:lnTo>
                    <a:pt x="318884" y="0"/>
                  </a:lnTo>
                  <a:lnTo>
                    <a:pt x="318884" y="112877"/>
                  </a:lnTo>
                  <a:lnTo>
                    <a:pt x="481291" y="206654"/>
                  </a:lnTo>
                  <a:lnTo>
                    <a:pt x="458431" y="219875"/>
                  </a:lnTo>
                  <a:lnTo>
                    <a:pt x="306793" y="132359"/>
                  </a:lnTo>
                  <a:lnTo>
                    <a:pt x="143484" y="226593"/>
                  </a:lnTo>
                  <a:lnTo>
                    <a:pt x="272249" y="301015"/>
                  </a:lnTo>
                  <a:lnTo>
                    <a:pt x="351332" y="255308"/>
                  </a:lnTo>
                  <a:lnTo>
                    <a:pt x="291973" y="220980"/>
                  </a:lnTo>
                  <a:lnTo>
                    <a:pt x="314820" y="207797"/>
                  </a:lnTo>
                  <a:lnTo>
                    <a:pt x="397103" y="255308"/>
                  </a:lnTo>
                  <a:lnTo>
                    <a:pt x="272249" y="327329"/>
                  </a:lnTo>
                  <a:lnTo>
                    <a:pt x="126911" y="243484"/>
                  </a:lnTo>
                  <a:lnTo>
                    <a:pt x="126911" y="454850"/>
                  </a:lnTo>
                  <a:lnTo>
                    <a:pt x="248119" y="524814"/>
                  </a:lnTo>
                  <a:lnTo>
                    <a:pt x="248119" y="429577"/>
                  </a:lnTo>
                  <a:lnTo>
                    <a:pt x="190030" y="396036"/>
                  </a:lnTo>
                  <a:lnTo>
                    <a:pt x="190030" y="369658"/>
                  </a:lnTo>
                  <a:lnTo>
                    <a:pt x="272249" y="417068"/>
                  </a:lnTo>
                  <a:lnTo>
                    <a:pt x="272249" y="565200"/>
                  </a:lnTo>
                  <a:lnTo>
                    <a:pt x="114401" y="474065"/>
                  </a:lnTo>
                  <a:lnTo>
                    <a:pt x="13563" y="532257"/>
                  </a:lnTo>
                  <a:lnTo>
                    <a:pt x="306793" y="701548"/>
                  </a:lnTo>
                  <a:lnTo>
                    <a:pt x="306793" y="347497"/>
                  </a:lnTo>
                  <a:lnTo>
                    <a:pt x="613638" y="170192"/>
                  </a:lnTo>
                  <a:close/>
                </a:path>
              </a:pathLst>
            </a:custGeom>
            <a:solidFill>
              <a:srgbClr val="08B89D"/>
            </a:solidFill>
          </p:spPr>
          <p:txBody>
            <a:bodyPr wrap="square" lIns="0" tIns="0" rIns="0" bIns="0" rtlCol="0"/>
            <a:lstStyle/>
            <a:p>
              <a:endParaRPr dirty="0"/>
            </a:p>
          </p:txBody>
        </p:sp>
      </p:grpSp>
      <p:sp>
        <p:nvSpPr>
          <p:cNvPr id="8" name="Picture Placeholder 7">
            <a:extLst>
              <a:ext uri="{FF2B5EF4-FFF2-40B4-BE49-F238E27FC236}">
                <a16:creationId xmlns:a16="http://schemas.microsoft.com/office/drawing/2014/main" id="{C23561CF-341B-5B74-A545-CC9E39498F9A}"/>
              </a:ext>
            </a:extLst>
          </p:cNvPr>
          <p:cNvSpPr>
            <a:spLocks noGrp="1"/>
          </p:cNvSpPr>
          <p:nvPr>
            <p:ph type="pic" sz="quarter" idx="10"/>
          </p:nvPr>
        </p:nvSpPr>
        <p:spPr>
          <a:xfrm>
            <a:off x="0" y="6182961"/>
            <a:ext cx="20104100" cy="4277453"/>
          </a:xfrm>
          <a:pattFill prst="pct5">
            <a:fgClr>
              <a:srgbClr val="0070C0"/>
            </a:fgClr>
            <a:bgClr>
              <a:schemeClr val="bg1"/>
            </a:bgClr>
          </a:pattFill>
        </p:spPr>
        <p:txBody>
          <a:bodyPr/>
          <a:lstStyle/>
          <a:p>
            <a:r>
              <a:rPr lang="fr" dirty="0"/>
              <a:t>Cliquez sur l'icône pour ajouter une image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2" name="object 33">
            <a:extLst>
              <a:ext uri="{FF2B5EF4-FFF2-40B4-BE49-F238E27FC236}">
                <a16:creationId xmlns:a16="http://schemas.microsoft.com/office/drawing/2014/main" id="{697AF15E-51FD-2D4D-89D0-6D5A68FC9601}"/>
              </a:ext>
            </a:extLst>
          </p:cNvPr>
          <p:cNvSpPr/>
          <p:nvPr userDrawn="1"/>
        </p:nvSpPr>
        <p:spPr>
          <a:xfrm>
            <a:off x="0" y="10460414"/>
            <a:ext cx="20104100" cy="848360"/>
          </a:xfrm>
          <a:custGeom>
            <a:avLst/>
            <a:gdLst/>
            <a:ahLst/>
            <a:cxnLst/>
            <a:rect l="l" t="t" r="r" b="b"/>
            <a:pathLst>
              <a:path w="20104100" h="848359">
                <a:moveTo>
                  <a:pt x="20104099" y="0"/>
                </a:moveTo>
                <a:lnTo>
                  <a:pt x="0" y="0"/>
                </a:lnTo>
                <a:lnTo>
                  <a:pt x="0" y="848141"/>
                </a:lnTo>
                <a:lnTo>
                  <a:pt x="20104099" y="848141"/>
                </a:lnTo>
                <a:lnTo>
                  <a:pt x="20104099" y="0"/>
                </a:lnTo>
                <a:close/>
              </a:path>
            </a:pathLst>
          </a:custGeom>
          <a:solidFill>
            <a:srgbClr val="08B89D"/>
          </a:solidFill>
        </p:spPr>
        <p:txBody>
          <a:bodyPr wrap="square" lIns="0" tIns="0" rIns="0" bIns="0" rtlCol="0"/>
          <a:lstStyle/>
          <a:p>
            <a:endParaRPr dirty="0"/>
          </a:p>
        </p:txBody>
      </p:sp>
      <p:grpSp>
        <p:nvGrpSpPr>
          <p:cNvPr id="4" name="Group 3">
            <a:extLst>
              <a:ext uri="{FF2B5EF4-FFF2-40B4-BE49-F238E27FC236}">
                <a16:creationId xmlns:a16="http://schemas.microsoft.com/office/drawing/2014/main" id="{290050A8-02F8-EA9A-2D49-F127479E26FB}"/>
              </a:ext>
            </a:extLst>
          </p:cNvPr>
          <p:cNvGrpSpPr/>
          <p:nvPr userDrawn="1"/>
        </p:nvGrpSpPr>
        <p:grpSpPr>
          <a:xfrm>
            <a:off x="17584815" y="376954"/>
            <a:ext cx="1878088" cy="701675"/>
            <a:chOff x="17584815" y="376954"/>
            <a:chExt cx="1878088" cy="701675"/>
          </a:xfrm>
        </p:grpSpPr>
        <p:sp>
          <p:nvSpPr>
            <p:cNvPr id="5" name="object 5">
              <a:extLst>
                <a:ext uri="{FF2B5EF4-FFF2-40B4-BE49-F238E27FC236}">
                  <a16:creationId xmlns:a16="http://schemas.microsoft.com/office/drawing/2014/main" id="{425F3128-5674-9265-88C7-5EE89DDB29BE}"/>
                </a:ext>
              </a:extLst>
            </p:cNvPr>
            <p:cNvSpPr/>
            <p:nvPr/>
          </p:nvSpPr>
          <p:spPr>
            <a:xfrm>
              <a:off x="18262753" y="646346"/>
              <a:ext cx="1200150" cy="372110"/>
            </a:xfrm>
            <a:custGeom>
              <a:avLst/>
              <a:gdLst/>
              <a:ahLst/>
              <a:cxnLst/>
              <a:rect l="l" t="t" r="r" b="b"/>
              <a:pathLst>
                <a:path w="1200150" h="372109">
                  <a:moveTo>
                    <a:pt x="350723" y="171284"/>
                  </a:moveTo>
                  <a:lnTo>
                    <a:pt x="180047" y="171284"/>
                  </a:lnTo>
                  <a:lnTo>
                    <a:pt x="180047" y="213372"/>
                  </a:lnTo>
                  <a:lnTo>
                    <a:pt x="305854" y="213372"/>
                  </a:lnTo>
                  <a:lnTo>
                    <a:pt x="293509" y="259486"/>
                  </a:lnTo>
                  <a:lnTo>
                    <a:pt x="267169" y="296341"/>
                  </a:lnTo>
                  <a:lnTo>
                    <a:pt x="228092" y="320763"/>
                  </a:lnTo>
                  <a:lnTo>
                    <a:pt x="177584" y="329603"/>
                  </a:lnTo>
                  <a:lnTo>
                    <a:pt x="135115" y="322186"/>
                  </a:lnTo>
                  <a:lnTo>
                    <a:pt x="98234" y="301586"/>
                  </a:lnTo>
                  <a:lnTo>
                    <a:pt x="69164" y="270294"/>
                  </a:lnTo>
                  <a:lnTo>
                    <a:pt x="50101" y="230771"/>
                  </a:lnTo>
                  <a:lnTo>
                    <a:pt x="43256" y="185521"/>
                  </a:lnTo>
                  <a:lnTo>
                    <a:pt x="50101" y="140665"/>
                  </a:lnTo>
                  <a:lnTo>
                    <a:pt x="69164" y="101358"/>
                  </a:lnTo>
                  <a:lnTo>
                    <a:pt x="98234" y="70129"/>
                  </a:lnTo>
                  <a:lnTo>
                    <a:pt x="135115" y="49542"/>
                  </a:lnTo>
                  <a:lnTo>
                    <a:pt x="177584" y="42113"/>
                  </a:lnTo>
                  <a:lnTo>
                    <a:pt x="215239" y="47447"/>
                  </a:lnTo>
                  <a:lnTo>
                    <a:pt x="248348" y="62725"/>
                  </a:lnTo>
                  <a:lnTo>
                    <a:pt x="275729" y="86868"/>
                  </a:lnTo>
                  <a:lnTo>
                    <a:pt x="296202" y="118795"/>
                  </a:lnTo>
                  <a:lnTo>
                    <a:pt x="342379" y="118795"/>
                  </a:lnTo>
                  <a:lnTo>
                    <a:pt x="321386" y="76238"/>
                  </a:lnTo>
                  <a:lnTo>
                    <a:pt x="292760" y="42989"/>
                  </a:lnTo>
                  <a:lnTo>
                    <a:pt x="258152" y="19151"/>
                  </a:lnTo>
                  <a:lnTo>
                    <a:pt x="219214" y="4800"/>
                  </a:lnTo>
                  <a:lnTo>
                    <a:pt x="177584" y="0"/>
                  </a:lnTo>
                  <a:lnTo>
                    <a:pt x="130251" y="6629"/>
                  </a:lnTo>
                  <a:lnTo>
                    <a:pt x="87782" y="25361"/>
                  </a:lnTo>
                  <a:lnTo>
                    <a:pt x="51866" y="54394"/>
                  </a:lnTo>
                  <a:lnTo>
                    <a:pt x="24155" y="91948"/>
                  </a:lnTo>
                  <a:lnTo>
                    <a:pt x="6311" y="136258"/>
                  </a:lnTo>
                  <a:lnTo>
                    <a:pt x="0" y="185521"/>
                  </a:lnTo>
                  <a:lnTo>
                    <a:pt x="6311" y="235013"/>
                  </a:lnTo>
                  <a:lnTo>
                    <a:pt x="24155" y="279488"/>
                  </a:lnTo>
                  <a:lnTo>
                    <a:pt x="51866" y="317182"/>
                  </a:lnTo>
                  <a:lnTo>
                    <a:pt x="87782" y="346303"/>
                  </a:lnTo>
                  <a:lnTo>
                    <a:pt x="130251" y="365074"/>
                  </a:lnTo>
                  <a:lnTo>
                    <a:pt x="177584" y="371729"/>
                  </a:lnTo>
                  <a:lnTo>
                    <a:pt x="226034" y="365887"/>
                  </a:lnTo>
                  <a:lnTo>
                    <a:pt x="268071" y="348983"/>
                  </a:lnTo>
                  <a:lnTo>
                    <a:pt x="302628" y="321983"/>
                  </a:lnTo>
                  <a:lnTo>
                    <a:pt x="328637" y="285826"/>
                  </a:lnTo>
                  <a:lnTo>
                    <a:pt x="345020" y="241452"/>
                  </a:lnTo>
                  <a:lnTo>
                    <a:pt x="350723" y="189839"/>
                  </a:lnTo>
                  <a:lnTo>
                    <a:pt x="350723" y="171284"/>
                  </a:lnTo>
                  <a:close/>
                </a:path>
                <a:path w="1200150" h="372109">
                  <a:moveTo>
                    <a:pt x="736269" y="171284"/>
                  </a:moveTo>
                  <a:lnTo>
                    <a:pt x="565594" y="171284"/>
                  </a:lnTo>
                  <a:lnTo>
                    <a:pt x="565594" y="213372"/>
                  </a:lnTo>
                  <a:lnTo>
                    <a:pt x="691400" y="213372"/>
                  </a:lnTo>
                  <a:lnTo>
                    <a:pt x="679056" y="259486"/>
                  </a:lnTo>
                  <a:lnTo>
                    <a:pt x="652716" y="296341"/>
                  </a:lnTo>
                  <a:lnTo>
                    <a:pt x="613638" y="320763"/>
                  </a:lnTo>
                  <a:lnTo>
                    <a:pt x="563130" y="329603"/>
                  </a:lnTo>
                  <a:lnTo>
                    <a:pt x="520661" y="322186"/>
                  </a:lnTo>
                  <a:lnTo>
                    <a:pt x="483781" y="301586"/>
                  </a:lnTo>
                  <a:lnTo>
                    <a:pt x="454710" y="270294"/>
                  </a:lnTo>
                  <a:lnTo>
                    <a:pt x="435648" y="230771"/>
                  </a:lnTo>
                  <a:lnTo>
                    <a:pt x="428802" y="185521"/>
                  </a:lnTo>
                  <a:lnTo>
                    <a:pt x="435648" y="140665"/>
                  </a:lnTo>
                  <a:lnTo>
                    <a:pt x="454710" y="101358"/>
                  </a:lnTo>
                  <a:lnTo>
                    <a:pt x="483781" y="70129"/>
                  </a:lnTo>
                  <a:lnTo>
                    <a:pt x="520661" y="49542"/>
                  </a:lnTo>
                  <a:lnTo>
                    <a:pt x="563130" y="42113"/>
                  </a:lnTo>
                  <a:lnTo>
                    <a:pt x="600786" y="47447"/>
                  </a:lnTo>
                  <a:lnTo>
                    <a:pt x="633895" y="62725"/>
                  </a:lnTo>
                  <a:lnTo>
                    <a:pt x="661276" y="86868"/>
                  </a:lnTo>
                  <a:lnTo>
                    <a:pt x="681748" y="118795"/>
                  </a:lnTo>
                  <a:lnTo>
                    <a:pt x="727925" y="118795"/>
                  </a:lnTo>
                  <a:lnTo>
                    <a:pt x="706932" y="76238"/>
                  </a:lnTo>
                  <a:lnTo>
                    <a:pt x="678307" y="42989"/>
                  </a:lnTo>
                  <a:lnTo>
                    <a:pt x="643699" y="19151"/>
                  </a:lnTo>
                  <a:lnTo>
                    <a:pt x="604761" y="4800"/>
                  </a:lnTo>
                  <a:lnTo>
                    <a:pt x="563130" y="0"/>
                  </a:lnTo>
                  <a:lnTo>
                    <a:pt x="515785" y="6629"/>
                  </a:lnTo>
                  <a:lnTo>
                    <a:pt x="473329" y="25361"/>
                  </a:lnTo>
                  <a:lnTo>
                    <a:pt x="437413" y="54394"/>
                  </a:lnTo>
                  <a:lnTo>
                    <a:pt x="409702" y="91948"/>
                  </a:lnTo>
                  <a:lnTo>
                    <a:pt x="391858" y="136258"/>
                  </a:lnTo>
                  <a:lnTo>
                    <a:pt x="385546" y="185521"/>
                  </a:lnTo>
                  <a:lnTo>
                    <a:pt x="391858" y="235013"/>
                  </a:lnTo>
                  <a:lnTo>
                    <a:pt x="409702" y="279488"/>
                  </a:lnTo>
                  <a:lnTo>
                    <a:pt x="437413" y="317182"/>
                  </a:lnTo>
                  <a:lnTo>
                    <a:pt x="473329" y="346303"/>
                  </a:lnTo>
                  <a:lnTo>
                    <a:pt x="515785" y="365074"/>
                  </a:lnTo>
                  <a:lnTo>
                    <a:pt x="563130" y="371729"/>
                  </a:lnTo>
                  <a:lnTo>
                    <a:pt x="611581" y="365887"/>
                  </a:lnTo>
                  <a:lnTo>
                    <a:pt x="653618" y="348983"/>
                  </a:lnTo>
                  <a:lnTo>
                    <a:pt x="688174" y="321983"/>
                  </a:lnTo>
                  <a:lnTo>
                    <a:pt x="714184" y="285826"/>
                  </a:lnTo>
                  <a:lnTo>
                    <a:pt x="730567" y="241452"/>
                  </a:lnTo>
                  <a:lnTo>
                    <a:pt x="736269" y="189839"/>
                  </a:lnTo>
                  <a:lnTo>
                    <a:pt x="736269" y="171284"/>
                  </a:lnTo>
                  <a:close/>
                </a:path>
                <a:path w="1200150" h="372109">
                  <a:moveTo>
                    <a:pt x="1119835" y="171284"/>
                  </a:moveTo>
                  <a:lnTo>
                    <a:pt x="949159" y="171284"/>
                  </a:lnTo>
                  <a:lnTo>
                    <a:pt x="949159" y="213372"/>
                  </a:lnTo>
                  <a:lnTo>
                    <a:pt x="1074978" y="213372"/>
                  </a:lnTo>
                  <a:lnTo>
                    <a:pt x="1062634" y="259486"/>
                  </a:lnTo>
                  <a:lnTo>
                    <a:pt x="1036294" y="296341"/>
                  </a:lnTo>
                  <a:lnTo>
                    <a:pt x="997216" y="320763"/>
                  </a:lnTo>
                  <a:lnTo>
                    <a:pt x="946708" y="329603"/>
                  </a:lnTo>
                  <a:lnTo>
                    <a:pt x="904240" y="322186"/>
                  </a:lnTo>
                  <a:lnTo>
                    <a:pt x="867359" y="301586"/>
                  </a:lnTo>
                  <a:lnTo>
                    <a:pt x="838288" y="270294"/>
                  </a:lnTo>
                  <a:lnTo>
                    <a:pt x="819226" y="230771"/>
                  </a:lnTo>
                  <a:lnTo>
                    <a:pt x="812380" y="185521"/>
                  </a:lnTo>
                  <a:lnTo>
                    <a:pt x="819226" y="140665"/>
                  </a:lnTo>
                  <a:lnTo>
                    <a:pt x="838288" y="101358"/>
                  </a:lnTo>
                  <a:lnTo>
                    <a:pt x="867359" y="70129"/>
                  </a:lnTo>
                  <a:lnTo>
                    <a:pt x="904240" y="49542"/>
                  </a:lnTo>
                  <a:lnTo>
                    <a:pt x="946708" y="42113"/>
                  </a:lnTo>
                  <a:lnTo>
                    <a:pt x="984364" y="47447"/>
                  </a:lnTo>
                  <a:lnTo>
                    <a:pt x="1017473" y="62725"/>
                  </a:lnTo>
                  <a:lnTo>
                    <a:pt x="1044854" y="86868"/>
                  </a:lnTo>
                  <a:lnTo>
                    <a:pt x="1065314" y="118795"/>
                  </a:lnTo>
                  <a:lnTo>
                    <a:pt x="1111504" y="118795"/>
                  </a:lnTo>
                  <a:lnTo>
                    <a:pt x="1090510" y="76238"/>
                  </a:lnTo>
                  <a:lnTo>
                    <a:pt x="1061885" y="42989"/>
                  </a:lnTo>
                  <a:lnTo>
                    <a:pt x="1027277" y="19151"/>
                  </a:lnTo>
                  <a:lnTo>
                    <a:pt x="988339" y="4800"/>
                  </a:lnTo>
                  <a:lnTo>
                    <a:pt x="946708" y="0"/>
                  </a:lnTo>
                  <a:lnTo>
                    <a:pt x="899363" y="6629"/>
                  </a:lnTo>
                  <a:lnTo>
                    <a:pt x="856907" y="25361"/>
                  </a:lnTo>
                  <a:lnTo>
                    <a:pt x="820991" y="54394"/>
                  </a:lnTo>
                  <a:lnTo>
                    <a:pt x="793280" y="91948"/>
                  </a:lnTo>
                  <a:lnTo>
                    <a:pt x="775436" y="136258"/>
                  </a:lnTo>
                  <a:lnTo>
                    <a:pt x="769124" y="185521"/>
                  </a:lnTo>
                  <a:lnTo>
                    <a:pt x="775436" y="235013"/>
                  </a:lnTo>
                  <a:lnTo>
                    <a:pt x="793280" y="279488"/>
                  </a:lnTo>
                  <a:lnTo>
                    <a:pt x="820991" y="317182"/>
                  </a:lnTo>
                  <a:lnTo>
                    <a:pt x="856907" y="346303"/>
                  </a:lnTo>
                  <a:lnTo>
                    <a:pt x="899363" y="365074"/>
                  </a:lnTo>
                  <a:lnTo>
                    <a:pt x="946708" y="371729"/>
                  </a:lnTo>
                  <a:lnTo>
                    <a:pt x="995159" y="365887"/>
                  </a:lnTo>
                  <a:lnTo>
                    <a:pt x="1037196" y="348983"/>
                  </a:lnTo>
                  <a:lnTo>
                    <a:pt x="1071753" y="321983"/>
                  </a:lnTo>
                  <a:lnTo>
                    <a:pt x="1097762" y="285826"/>
                  </a:lnTo>
                  <a:lnTo>
                    <a:pt x="1114145" y="241452"/>
                  </a:lnTo>
                  <a:lnTo>
                    <a:pt x="1119835" y="189839"/>
                  </a:lnTo>
                  <a:lnTo>
                    <a:pt x="1119835" y="171284"/>
                  </a:lnTo>
                  <a:close/>
                </a:path>
                <a:path w="1200150" h="372109">
                  <a:moveTo>
                    <a:pt x="1200035" y="10083"/>
                  </a:moveTo>
                  <a:lnTo>
                    <a:pt x="1156665" y="10083"/>
                  </a:lnTo>
                  <a:lnTo>
                    <a:pt x="1156665" y="364629"/>
                  </a:lnTo>
                  <a:lnTo>
                    <a:pt x="1200035" y="364629"/>
                  </a:lnTo>
                  <a:lnTo>
                    <a:pt x="1200035" y="10083"/>
                  </a:lnTo>
                  <a:close/>
                </a:path>
              </a:pathLst>
            </a:custGeom>
            <a:solidFill>
              <a:srgbClr val="08B89D"/>
            </a:solidFill>
          </p:spPr>
          <p:txBody>
            <a:bodyPr wrap="square" lIns="0" tIns="0" rIns="0" bIns="0" rtlCol="0"/>
            <a:lstStyle/>
            <a:p>
              <a:endParaRPr dirty="0"/>
            </a:p>
          </p:txBody>
        </p:sp>
        <p:sp>
          <p:nvSpPr>
            <p:cNvPr id="6" name="object 6">
              <a:extLst>
                <a:ext uri="{FF2B5EF4-FFF2-40B4-BE49-F238E27FC236}">
                  <a16:creationId xmlns:a16="http://schemas.microsoft.com/office/drawing/2014/main" id="{204F4540-AAA8-6A66-0B37-22EB2277F72E}"/>
                </a:ext>
              </a:extLst>
            </p:cNvPr>
            <p:cNvSpPr/>
            <p:nvPr/>
          </p:nvSpPr>
          <p:spPr>
            <a:xfrm>
              <a:off x="17584815" y="376954"/>
              <a:ext cx="614045" cy="701675"/>
            </a:xfrm>
            <a:custGeom>
              <a:avLst/>
              <a:gdLst/>
              <a:ahLst/>
              <a:cxnLst/>
              <a:rect l="l" t="t" r="r" b="b"/>
              <a:pathLst>
                <a:path w="614044" h="701675">
                  <a:moveTo>
                    <a:pt x="102819" y="229514"/>
                  </a:moveTo>
                  <a:lnTo>
                    <a:pt x="0" y="170192"/>
                  </a:lnTo>
                  <a:lnTo>
                    <a:pt x="0" y="513638"/>
                  </a:lnTo>
                  <a:lnTo>
                    <a:pt x="102819" y="454355"/>
                  </a:lnTo>
                  <a:lnTo>
                    <a:pt x="102819" y="229514"/>
                  </a:lnTo>
                  <a:close/>
                </a:path>
                <a:path w="614044" h="701675">
                  <a:moveTo>
                    <a:pt x="294754" y="0"/>
                  </a:moveTo>
                  <a:lnTo>
                    <a:pt x="22872" y="157022"/>
                  </a:lnTo>
                  <a:lnTo>
                    <a:pt x="120624" y="213410"/>
                  </a:lnTo>
                  <a:lnTo>
                    <a:pt x="294754" y="112877"/>
                  </a:lnTo>
                  <a:lnTo>
                    <a:pt x="294754" y="0"/>
                  </a:lnTo>
                  <a:close/>
                </a:path>
                <a:path w="614044" h="701675">
                  <a:moveTo>
                    <a:pt x="600036" y="532244"/>
                  </a:moveTo>
                  <a:lnTo>
                    <a:pt x="500100" y="474522"/>
                  </a:lnTo>
                  <a:lnTo>
                    <a:pt x="330936" y="572223"/>
                  </a:lnTo>
                  <a:lnTo>
                    <a:pt x="330936" y="687641"/>
                  </a:lnTo>
                  <a:lnTo>
                    <a:pt x="600036" y="532244"/>
                  </a:lnTo>
                  <a:close/>
                </a:path>
                <a:path w="614044" h="701675">
                  <a:moveTo>
                    <a:pt x="613625" y="196748"/>
                  </a:moveTo>
                  <a:lnTo>
                    <a:pt x="330936" y="359981"/>
                  </a:lnTo>
                  <a:lnTo>
                    <a:pt x="330936" y="545807"/>
                  </a:lnTo>
                  <a:lnTo>
                    <a:pt x="487235" y="455549"/>
                  </a:lnTo>
                  <a:lnTo>
                    <a:pt x="487235" y="376389"/>
                  </a:lnTo>
                  <a:lnTo>
                    <a:pt x="409524" y="421271"/>
                  </a:lnTo>
                  <a:lnTo>
                    <a:pt x="409524" y="394893"/>
                  </a:lnTo>
                  <a:lnTo>
                    <a:pt x="511327" y="336042"/>
                  </a:lnTo>
                  <a:lnTo>
                    <a:pt x="511327" y="454672"/>
                  </a:lnTo>
                  <a:lnTo>
                    <a:pt x="613625" y="513638"/>
                  </a:lnTo>
                  <a:lnTo>
                    <a:pt x="613625" y="196748"/>
                  </a:lnTo>
                  <a:close/>
                </a:path>
                <a:path w="614044" h="701675">
                  <a:moveTo>
                    <a:pt x="613638" y="170192"/>
                  </a:moveTo>
                  <a:lnTo>
                    <a:pt x="318884" y="0"/>
                  </a:lnTo>
                  <a:lnTo>
                    <a:pt x="318884" y="112877"/>
                  </a:lnTo>
                  <a:lnTo>
                    <a:pt x="481291" y="206654"/>
                  </a:lnTo>
                  <a:lnTo>
                    <a:pt x="458431" y="219875"/>
                  </a:lnTo>
                  <a:lnTo>
                    <a:pt x="306793" y="132359"/>
                  </a:lnTo>
                  <a:lnTo>
                    <a:pt x="143484" y="226593"/>
                  </a:lnTo>
                  <a:lnTo>
                    <a:pt x="272249" y="301015"/>
                  </a:lnTo>
                  <a:lnTo>
                    <a:pt x="351332" y="255308"/>
                  </a:lnTo>
                  <a:lnTo>
                    <a:pt x="291973" y="220980"/>
                  </a:lnTo>
                  <a:lnTo>
                    <a:pt x="314820" y="207797"/>
                  </a:lnTo>
                  <a:lnTo>
                    <a:pt x="397103" y="255308"/>
                  </a:lnTo>
                  <a:lnTo>
                    <a:pt x="272249" y="327329"/>
                  </a:lnTo>
                  <a:lnTo>
                    <a:pt x="126911" y="243484"/>
                  </a:lnTo>
                  <a:lnTo>
                    <a:pt x="126911" y="454850"/>
                  </a:lnTo>
                  <a:lnTo>
                    <a:pt x="248119" y="524814"/>
                  </a:lnTo>
                  <a:lnTo>
                    <a:pt x="248119" y="429577"/>
                  </a:lnTo>
                  <a:lnTo>
                    <a:pt x="190030" y="396036"/>
                  </a:lnTo>
                  <a:lnTo>
                    <a:pt x="190030" y="369658"/>
                  </a:lnTo>
                  <a:lnTo>
                    <a:pt x="272249" y="417068"/>
                  </a:lnTo>
                  <a:lnTo>
                    <a:pt x="272249" y="565200"/>
                  </a:lnTo>
                  <a:lnTo>
                    <a:pt x="114401" y="474065"/>
                  </a:lnTo>
                  <a:lnTo>
                    <a:pt x="13563" y="532257"/>
                  </a:lnTo>
                  <a:lnTo>
                    <a:pt x="306793" y="701548"/>
                  </a:lnTo>
                  <a:lnTo>
                    <a:pt x="306793" y="347497"/>
                  </a:lnTo>
                  <a:lnTo>
                    <a:pt x="613638" y="170192"/>
                  </a:lnTo>
                  <a:close/>
                </a:path>
              </a:pathLst>
            </a:custGeom>
            <a:solidFill>
              <a:srgbClr val="08B89D"/>
            </a:solidFill>
          </p:spPr>
          <p:txBody>
            <a:bodyPr wrap="square" lIns="0" tIns="0" rIns="0" bIns="0" rtlCol="0"/>
            <a:lstStyle/>
            <a:p>
              <a:endParaRPr dirty="0"/>
            </a:p>
          </p:txBody>
        </p:sp>
      </p:grpSp>
    </p:spTree>
    <p:extLst>
      <p:ext uri="{BB962C8B-B14F-4D97-AF65-F5344CB8AC3E}">
        <p14:creationId xmlns:p14="http://schemas.microsoft.com/office/powerpoint/2010/main" val="2527527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2FB966-2E36-B536-A791-39100179D76C}"/>
              </a:ext>
            </a:extLst>
          </p:cNvPr>
          <p:cNvSpPr/>
          <p:nvPr userDrawn="1"/>
        </p:nvSpPr>
        <p:spPr>
          <a:xfrm>
            <a:off x="-5201" y="0"/>
            <a:ext cx="20109300" cy="5807075"/>
          </a:xfrm>
          <a:prstGeom prst="rect">
            <a:avLst/>
          </a:prstGeom>
          <a:solidFill>
            <a:srgbClr val="08B8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3" name="object 6">
            <a:extLst>
              <a:ext uri="{FF2B5EF4-FFF2-40B4-BE49-F238E27FC236}">
                <a16:creationId xmlns:a16="http://schemas.microsoft.com/office/drawing/2014/main" id="{C32F6822-88C3-11A2-3761-10E67796D439}"/>
              </a:ext>
            </a:extLst>
          </p:cNvPr>
          <p:cNvSpPr/>
          <p:nvPr userDrawn="1"/>
        </p:nvSpPr>
        <p:spPr>
          <a:xfrm>
            <a:off x="17584815" y="376954"/>
            <a:ext cx="1878330" cy="701675"/>
          </a:xfrm>
          <a:custGeom>
            <a:avLst/>
            <a:gdLst/>
            <a:ahLst/>
            <a:cxnLst/>
            <a:rect l="l" t="t" r="r" b="b"/>
            <a:pathLst>
              <a:path w="1878330" h="701675">
                <a:moveTo>
                  <a:pt x="102819" y="229514"/>
                </a:moveTo>
                <a:lnTo>
                  <a:pt x="0" y="170192"/>
                </a:lnTo>
                <a:lnTo>
                  <a:pt x="0" y="513638"/>
                </a:lnTo>
                <a:lnTo>
                  <a:pt x="102819" y="454355"/>
                </a:lnTo>
                <a:lnTo>
                  <a:pt x="102819" y="229514"/>
                </a:lnTo>
                <a:close/>
              </a:path>
              <a:path w="1878330" h="701675">
                <a:moveTo>
                  <a:pt x="294754" y="0"/>
                </a:moveTo>
                <a:lnTo>
                  <a:pt x="22872" y="157022"/>
                </a:lnTo>
                <a:lnTo>
                  <a:pt x="120624" y="213410"/>
                </a:lnTo>
                <a:lnTo>
                  <a:pt x="294754" y="112877"/>
                </a:lnTo>
                <a:lnTo>
                  <a:pt x="294754" y="0"/>
                </a:lnTo>
                <a:close/>
              </a:path>
              <a:path w="1878330" h="701675">
                <a:moveTo>
                  <a:pt x="600036" y="532244"/>
                </a:moveTo>
                <a:lnTo>
                  <a:pt x="500100" y="474522"/>
                </a:lnTo>
                <a:lnTo>
                  <a:pt x="330936" y="572223"/>
                </a:lnTo>
                <a:lnTo>
                  <a:pt x="330936" y="687641"/>
                </a:lnTo>
                <a:lnTo>
                  <a:pt x="600036" y="532244"/>
                </a:lnTo>
                <a:close/>
              </a:path>
              <a:path w="1878330" h="701675">
                <a:moveTo>
                  <a:pt x="613625" y="196748"/>
                </a:moveTo>
                <a:lnTo>
                  <a:pt x="330936" y="359981"/>
                </a:lnTo>
                <a:lnTo>
                  <a:pt x="330936" y="545807"/>
                </a:lnTo>
                <a:lnTo>
                  <a:pt x="487235" y="455549"/>
                </a:lnTo>
                <a:lnTo>
                  <a:pt x="487235" y="376389"/>
                </a:lnTo>
                <a:lnTo>
                  <a:pt x="409524" y="421271"/>
                </a:lnTo>
                <a:lnTo>
                  <a:pt x="409524" y="394893"/>
                </a:lnTo>
                <a:lnTo>
                  <a:pt x="511327" y="336042"/>
                </a:lnTo>
                <a:lnTo>
                  <a:pt x="511327" y="454672"/>
                </a:lnTo>
                <a:lnTo>
                  <a:pt x="613625" y="513638"/>
                </a:lnTo>
                <a:lnTo>
                  <a:pt x="613625" y="196748"/>
                </a:lnTo>
                <a:close/>
              </a:path>
              <a:path w="1878330" h="701675">
                <a:moveTo>
                  <a:pt x="613638" y="170192"/>
                </a:moveTo>
                <a:lnTo>
                  <a:pt x="318884" y="0"/>
                </a:lnTo>
                <a:lnTo>
                  <a:pt x="318884" y="112877"/>
                </a:lnTo>
                <a:lnTo>
                  <a:pt x="481291" y="206654"/>
                </a:lnTo>
                <a:lnTo>
                  <a:pt x="458431" y="219875"/>
                </a:lnTo>
                <a:lnTo>
                  <a:pt x="306793" y="132359"/>
                </a:lnTo>
                <a:lnTo>
                  <a:pt x="143484" y="226593"/>
                </a:lnTo>
                <a:lnTo>
                  <a:pt x="272249" y="301015"/>
                </a:lnTo>
                <a:lnTo>
                  <a:pt x="351332" y="255308"/>
                </a:lnTo>
                <a:lnTo>
                  <a:pt x="291973" y="220980"/>
                </a:lnTo>
                <a:lnTo>
                  <a:pt x="314820" y="207797"/>
                </a:lnTo>
                <a:lnTo>
                  <a:pt x="397103" y="255308"/>
                </a:lnTo>
                <a:lnTo>
                  <a:pt x="272249" y="327329"/>
                </a:lnTo>
                <a:lnTo>
                  <a:pt x="126911" y="243484"/>
                </a:lnTo>
                <a:lnTo>
                  <a:pt x="126911" y="454850"/>
                </a:lnTo>
                <a:lnTo>
                  <a:pt x="248119" y="524814"/>
                </a:lnTo>
                <a:lnTo>
                  <a:pt x="248119" y="429577"/>
                </a:lnTo>
                <a:lnTo>
                  <a:pt x="190030" y="396036"/>
                </a:lnTo>
                <a:lnTo>
                  <a:pt x="190030" y="369658"/>
                </a:lnTo>
                <a:lnTo>
                  <a:pt x="272249" y="417068"/>
                </a:lnTo>
                <a:lnTo>
                  <a:pt x="272249" y="565200"/>
                </a:lnTo>
                <a:lnTo>
                  <a:pt x="114401" y="474065"/>
                </a:lnTo>
                <a:lnTo>
                  <a:pt x="13563" y="532257"/>
                </a:lnTo>
                <a:lnTo>
                  <a:pt x="306793" y="701548"/>
                </a:lnTo>
                <a:lnTo>
                  <a:pt x="306793" y="347497"/>
                </a:lnTo>
                <a:lnTo>
                  <a:pt x="613638" y="170192"/>
                </a:lnTo>
                <a:close/>
              </a:path>
              <a:path w="1878330" h="701675">
                <a:moveTo>
                  <a:pt x="1028661" y="440677"/>
                </a:moveTo>
                <a:lnTo>
                  <a:pt x="857986" y="440677"/>
                </a:lnTo>
                <a:lnTo>
                  <a:pt x="857986" y="482765"/>
                </a:lnTo>
                <a:lnTo>
                  <a:pt x="983792" y="482765"/>
                </a:lnTo>
                <a:lnTo>
                  <a:pt x="971448" y="528878"/>
                </a:lnTo>
                <a:lnTo>
                  <a:pt x="945108" y="565734"/>
                </a:lnTo>
                <a:lnTo>
                  <a:pt x="906030" y="590156"/>
                </a:lnTo>
                <a:lnTo>
                  <a:pt x="855522" y="598995"/>
                </a:lnTo>
                <a:lnTo>
                  <a:pt x="813054" y="591578"/>
                </a:lnTo>
                <a:lnTo>
                  <a:pt x="776173" y="570979"/>
                </a:lnTo>
                <a:lnTo>
                  <a:pt x="747102" y="539686"/>
                </a:lnTo>
                <a:lnTo>
                  <a:pt x="728040" y="500164"/>
                </a:lnTo>
                <a:lnTo>
                  <a:pt x="721194" y="454914"/>
                </a:lnTo>
                <a:lnTo>
                  <a:pt x="728040" y="410057"/>
                </a:lnTo>
                <a:lnTo>
                  <a:pt x="747102" y="370751"/>
                </a:lnTo>
                <a:lnTo>
                  <a:pt x="776173" y="339521"/>
                </a:lnTo>
                <a:lnTo>
                  <a:pt x="813054" y="318935"/>
                </a:lnTo>
                <a:lnTo>
                  <a:pt x="855522" y="311505"/>
                </a:lnTo>
                <a:lnTo>
                  <a:pt x="893178" y="316839"/>
                </a:lnTo>
                <a:lnTo>
                  <a:pt x="926287" y="332117"/>
                </a:lnTo>
                <a:lnTo>
                  <a:pt x="953668" y="356260"/>
                </a:lnTo>
                <a:lnTo>
                  <a:pt x="974140" y="388188"/>
                </a:lnTo>
                <a:lnTo>
                  <a:pt x="1020318" y="388188"/>
                </a:lnTo>
                <a:lnTo>
                  <a:pt x="999324" y="345630"/>
                </a:lnTo>
                <a:lnTo>
                  <a:pt x="970699" y="312381"/>
                </a:lnTo>
                <a:lnTo>
                  <a:pt x="936091" y="288544"/>
                </a:lnTo>
                <a:lnTo>
                  <a:pt x="897153" y="274193"/>
                </a:lnTo>
                <a:lnTo>
                  <a:pt x="855522" y="269392"/>
                </a:lnTo>
                <a:lnTo>
                  <a:pt x="808189" y="276021"/>
                </a:lnTo>
                <a:lnTo>
                  <a:pt x="765721" y="294754"/>
                </a:lnTo>
                <a:lnTo>
                  <a:pt x="729805" y="323786"/>
                </a:lnTo>
                <a:lnTo>
                  <a:pt x="702094" y="361340"/>
                </a:lnTo>
                <a:lnTo>
                  <a:pt x="684250" y="405650"/>
                </a:lnTo>
                <a:lnTo>
                  <a:pt x="677938" y="454914"/>
                </a:lnTo>
                <a:lnTo>
                  <a:pt x="684250" y="504405"/>
                </a:lnTo>
                <a:lnTo>
                  <a:pt x="702094" y="548881"/>
                </a:lnTo>
                <a:lnTo>
                  <a:pt x="729805" y="586574"/>
                </a:lnTo>
                <a:lnTo>
                  <a:pt x="765721" y="615696"/>
                </a:lnTo>
                <a:lnTo>
                  <a:pt x="808189" y="634466"/>
                </a:lnTo>
                <a:lnTo>
                  <a:pt x="855522" y="641121"/>
                </a:lnTo>
                <a:lnTo>
                  <a:pt x="903973" y="635279"/>
                </a:lnTo>
                <a:lnTo>
                  <a:pt x="946010" y="618375"/>
                </a:lnTo>
                <a:lnTo>
                  <a:pt x="980567" y="591375"/>
                </a:lnTo>
                <a:lnTo>
                  <a:pt x="1006576" y="555218"/>
                </a:lnTo>
                <a:lnTo>
                  <a:pt x="1022959" y="510844"/>
                </a:lnTo>
                <a:lnTo>
                  <a:pt x="1028661" y="459232"/>
                </a:lnTo>
                <a:lnTo>
                  <a:pt x="1028661" y="440677"/>
                </a:lnTo>
                <a:close/>
              </a:path>
              <a:path w="1878330" h="701675">
                <a:moveTo>
                  <a:pt x="1414208" y="440677"/>
                </a:moveTo>
                <a:lnTo>
                  <a:pt x="1243533" y="440677"/>
                </a:lnTo>
                <a:lnTo>
                  <a:pt x="1243533" y="482765"/>
                </a:lnTo>
                <a:lnTo>
                  <a:pt x="1369339" y="482765"/>
                </a:lnTo>
                <a:lnTo>
                  <a:pt x="1356995" y="528878"/>
                </a:lnTo>
                <a:lnTo>
                  <a:pt x="1330655" y="565734"/>
                </a:lnTo>
                <a:lnTo>
                  <a:pt x="1291577" y="590156"/>
                </a:lnTo>
                <a:lnTo>
                  <a:pt x="1241069" y="598995"/>
                </a:lnTo>
                <a:lnTo>
                  <a:pt x="1198600" y="591578"/>
                </a:lnTo>
                <a:lnTo>
                  <a:pt x="1161719" y="570979"/>
                </a:lnTo>
                <a:lnTo>
                  <a:pt x="1132649" y="539686"/>
                </a:lnTo>
                <a:lnTo>
                  <a:pt x="1113586" y="500164"/>
                </a:lnTo>
                <a:lnTo>
                  <a:pt x="1106741" y="454914"/>
                </a:lnTo>
                <a:lnTo>
                  <a:pt x="1113586" y="410057"/>
                </a:lnTo>
                <a:lnTo>
                  <a:pt x="1132649" y="370751"/>
                </a:lnTo>
                <a:lnTo>
                  <a:pt x="1161719" y="339521"/>
                </a:lnTo>
                <a:lnTo>
                  <a:pt x="1198600" y="318935"/>
                </a:lnTo>
                <a:lnTo>
                  <a:pt x="1241069" y="311505"/>
                </a:lnTo>
                <a:lnTo>
                  <a:pt x="1278724" y="316839"/>
                </a:lnTo>
                <a:lnTo>
                  <a:pt x="1311833" y="332117"/>
                </a:lnTo>
                <a:lnTo>
                  <a:pt x="1339215" y="356260"/>
                </a:lnTo>
                <a:lnTo>
                  <a:pt x="1359687" y="388188"/>
                </a:lnTo>
                <a:lnTo>
                  <a:pt x="1405864" y="388188"/>
                </a:lnTo>
                <a:lnTo>
                  <a:pt x="1384871" y="345630"/>
                </a:lnTo>
                <a:lnTo>
                  <a:pt x="1356245" y="312381"/>
                </a:lnTo>
                <a:lnTo>
                  <a:pt x="1321638" y="288544"/>
                </a:lnTo>
                <a:lnTo>
                  <a:pt x="1282700" y="274193"/>
                </a:lnTo>
                <a:lnTo>
                  <a:pt x="1241069" y="269392"/>
                </a:lnTo>
                <a:lnTo>
                  <a:pt x="1193723" y="276021"/>
                </a:lnTo>
                <a:lnTo>
                  <a:pt x="1151267" y="294754"/>
                </a:lnTo>
                <a:lnTo>
                  <a:pt x="1115352" y="323786"/>
                </a:lnTo>
                <a:lnTo>
                  <a:pt x="1087640" y="361340"/>
                </a:lnTo>
                <a:lnTo>
                  <a:pt x="1069797" y="405650"/>
                </a:lnTo>
                <a:lnTo>
                  <a:pt x="1063485" y="454914"/>
                </a:lnTo>
                <a:lnTo>
                  <a:pt x="1069797" y="504405"/>
                </a:lnTo>
                <a:lnTo>
                  <a:pt x="1087640" y="548881"/>
                </a:lnTo>
                <a:lnTo>
                  <a:pt x="1115352" y="586574"/>
                </a:lnTo>
                <a:lnTo>
                  <a:pt x="1151267" y="615696"/>
                </a:lnTo>
                <a:lnTo>
                  <a:pt x="1193723" y="634466"/>
                </a:lnTo>
                <a:lnTo>
                  <a:pt x="1241069" y="641121"/>
                </a:lnTo>
                <a:lnTo>
                  <a:pt x="1289519" y="635279"/>
                </a:lnTo>
                <a:lnTo>
                  <a:pt x="1331556" y="618375"/>
                </a:lnTo>
                <a:lnTo>
                  <a:pt x="1366113" y="591375"/>
                </a:lnTo>
                <a:lnTo>
                  <a:pt x="1392123" y="555218"/>
                </a:lnTo>
                <a:lnTo>
                  <a:pt x="1408506" y="510844"/>
                </a:lnTo>
                <a:lnTo>
                  <a:pt x="1414208" y="459232"/>
                </a:lnTo>
                <a:lnTo>
                  <a:pt x="1414208" y="440677"/>
                </a:lnTo>
                <a:close/>
              </a:path>
              <a:path w="1878330" h="701675">
                <a:moveTo>
                  <a:pt x="1797773" y="440677"/>
                </a:moveTo>
                <a:lnTo>
                  <a:pt x="1627098" y="440677"/>
                </a:lnTo>
                <a:lnTo>
                  <a:pt x="1627098" y="482765"/>
                </a:lnTo>
                <a:lnTo>
                  <a:pt x="1752917" y="482765"/>
                </a:lnTo>
                <a:lnTo>
                  <a:pt x="1740573" y="528878"/>
                </a:lnTo>
                <a:lnTo>
                  <a:pt x="1714233" y="565734"/>
                </a:lnTo>
                <a:lnTo>
                  <a:pt x="1675155" y="590156"/>
                </a:lnTo>
                <a:lnTo>
                  <a:pt x="1624647" y="598995"/>
                </a:lnTo>
                <a:lnTo>
                  <a:pt x="1582178" y="591578"/>
                </a:lnTo>
                <a:lnTo>
                  <a:pt x="1545297" y="570979"/>
                </a:lnTo>
                <a:lnTo>
                  <a:pt x="1516227" y="539686"/>
                </a:lnTo>
                <a:lnTo>
                  <a:pt x="1497164" y="500164"/>
                </a:lnTo>
                <a:lnTo>
                  <a:pt x="1490319" y="454914"/>
                </a:lnTo>
                <a:lnTo>
                  <a:pt x="1497164" y="410057"/>
                </a:lnTo>
                <a:lnTo>
                  <a:pt x="1516227" y="370751"/>
                </a:lnTo>
                <a:lnTo>
                  <a:pt x="1545297" y="339521"/>
                </a:lnTo>
                <a:lnTo>
                  <a:pt x="1582178" y="318935"/>
                </a:lnTo>
                <a:lnTo>
                  <a:pt x="1624647" y="311505"/>
                </a:lnTo>
                <a:lnTo>
                  <a:pt x="1662303" y="316839"/>
                </a:lnTo>
                <a:lnTo>
                  <a:pt x="1695411" y="332117"/>
                </a:lnTo>
                <a:lnTo>
                  <a:pt x="1722793" y="356260"/>
                </a:lnTo>
                <a:lnTo>
                  <a:pt x="1743252" y="388188"/>
                </a:lnTo>
                <a:lnTo>
                  <a:pt x="1789442" y="388188"/>
                </a:lnTo>
                <a:lnTo>
                  <a:pt x="1768449" y="345630"/>
                </a:lnTo>
                <a:lnTo>
                  <a:pt x="1739823" y="312381"/>
                </a:lnTo>
                <a:lnTo>
                  <a:pt x="1705216" y="288544"/>
                </a:lnTo>
                <a:lnTo>
                  <a:pt x="1666278" y="274193"/>
                </a:lnTo>
                <a:lnTo>
                  <a:pt x="1624647" y="269392"/>
                </a:lnTo>
                <a:lnTo>
                  <a:pt x="1577301" y="276021"/>
                </a:lnTo>
                <a:lnTo>
                  <a:pt x="1534845" y="294754"/>
                </a:lnTo>
                <a:lnTo>
                  <a:pt x="1498930" y="323786"/>
                </a:lnTo>
                <a:lnTo>
                  <a:pt x="1471218" y="361340"/>
                </a:lnTo>
                <a:lnTo>
                  <a:pt x="1453375" y="405650"/>
                </a:lnTo>
                <a:lnTo>
                  <a:pt x="1447063" y="454914"/>
                </a:lnTo>
                <a:lnTo>
                  <a:pt x="1453375" y="504405"/>
                </a:lnTo>
                <a:lnTo>
                  <a:pt x="1471218" y="548881"/>
                </a:lnTo>
                <a:lnTo>
                  <a:pt x="1498930" y="586574"/>
                </a:lnTo>
                <a:lnTo>
                  <a:pt x="1534845" y="615696"/>
                </a:lnTo>
                <a:lnTo>
                  <a:pt x="1577301" y="634466"/>
                </a:lnTo>
                <a:lnTo>
                  <a:pt x="1624647" y="641121"/>
                </a:lnTo>
                <a:lnTo>
                  <a:pt x="1673098" y="635279"/>
                </a:lnTo>
                <a:lnTo>
                  <a:pt x="1715135" y="618375"/>
                </a:lnTo>
                <a:lnTo>
                  <a:pt x="1749691" y="591375"/>
                </a:lnTo>
                <a:lnTo>
                  <a:pt x="1775701" y="555218"/>
                </a:lnTo>
                <a:lnTo>
                  <a:pt x="1792084" y="510844"/>
                </a:lnTo>
                <a:lnTo>
                  <a:pt x="1797773" y="459232"/>
                </a:lnTo>
                <a:lnTo>
                  <a:pt x="1797773" y="440677"/>
                </a:lnTo>
                <a:close/>
              </a:path>
              <a:path w="1878330" h="701675">
                <a:moveTo>
                  <a:pt x="1877974" y="279476"/>
                </a:moveTo>
                <a:lnTo>
                  <a:pt x="1834603" y="279476"/>
                </a:lnTo>
                <a:lnTo>
                  <a:pt x="1834603" y="634022"/>
                </a:lnTo>
                <a:lnTo>
                  <a:pt x="1877974" y="634022"/>
                </a:lnTo>
                <a:lnTo>
                  <a:pt x="1877974" y="279476"/>
                </a:lnTo>
                <a:close/>
              </a:path>
            </a:pathLst>
          </a:custGeom>
          <a:solidFill>
            <a:srgbClr val="FFFFFF"/>
          </a:solidFill>
        </p:spPr>
        <p:txBody>
          <a:bodyPr wrap="square" lIns="0" tIns="0" rIns="0" bIns="0" rtlCol="0"/>
          <a:lstStyle/>
          <a:p>
            <a:endParaRPr dirty="0"/>
          </a:p>
        </p:txBody>
      </p:sp>
      <p:sp>
        <p:nvSpPr>
          <p:cNvPr id="5" name="Picture Placeholder 4">
            <a:extLst>
              <a:ext uri="{FF2B5EF4-FFF2-40B4-BE49-F238E27FC236}">
                <a16:creationId xmlns:a16="http://schemas.microsoft.com/office/drawing/2014/main" id="{0122D1FD-D9FE-79FC-7949-E654F57B697B}"/>
              </a:ext>
            </a:extLst>
          </p:cNvPr>
          <p:cNvSpPr>
            <a:spLocks noGrp="1"/>
          </p:cNvSpPr>
          <p:nvPr>
            <p:ph type="pic" sz="quarter" idx="10"/>
          </p:nvPr>
        </p:nvSpPr>
        <p:spPr>
          <a:xfrm>
            <a:off x="-5200" y="5807075"/>
            <a:ext cx="20109300" cy="5502275"/>
          </a:xfrm>
          <a:pattFill prst="pct5">
            <a:fgClr>
              <a:srgbClr val="0070C0"/>
            </a:fgClr>
            <a:bgClr>
              <a:schemeClr val="bg1"/>
            </a:bgClr>
          </a:pattFill>
        </p:spPr>
        <p:txBody>
          <a:bodyPr/>
          <a:lstStyle/>
          <a:p>
            <a:r>
              <a:rPr lang="fr" dirty="0"/>
              <a:t>Cliquez sur l'icône pour ajouter une image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1A4D16B3-BCE1-8B93-0612-0834B722CAA5}"/>
              </a:ext>
            </a:extLst>
          </p:cNvPr>
          <p:cNvSpPr/>
          <p:nvPr userDrawn="1"/>
        </p:nvSpPr>
        <p:spPr>
          <a:xfrm>
            <a:off x="14952423" y="0"/>
            <a:ext cx="5151755" cy="11308715"/>
          </a:xfrm>
          <a:custGeom>
            <a:avLst/>
            <a:gdLst/>
            <a:ahLst/>
            <a:cxnLst/>
            <a:rect l="l" t="t" r="r" b="b"/>
            <a:pathLst>
              <a:path w="5151755" h="11308715">
                <a:moveTo>
                  <a:pt x="5151665" y="0"/>
                </a:moveTo>
                <a:lnTo>
                  <a:pt x="0" y="0"/>
                </a:lnTo>
                <a:lnTo>
                  <a:pt x="0" y="11308556"/>
                </a:lnTo>
                <a:lnTo>
                  <a:pt x="5151665" y="11308556"/>
                </a:lnTo>
                <a:lnTo>
                  <a:pt x="5151665" y="0"/>
                </a:lnTo>
                <a:close/>
              </a:path>
            </a:pathLst>
          </a:custGeom>
          <a:solidFill>
            <a:srgbClr val="08B89D"/>
          </a:solidFill>
        </p:spPr>
        <p:txBody>
          <a:bodyPr wrap="square" lIns="0" tIns="0" rIns="0" bIns="0" rtlCol="0"/>
          <a:lstStyle/>
          <a:p>
            <a:endParaRPr dirty="0"/>
          </a:p>
        </p:txBody>
      </p:sp>
      <p:sp>
        <p:nvSpPr>
          <p:cNvPr id="3" name="object 6">
            <a:extLst>
              <a:ext uri="{FF2B5EF4-FFF2-40B4-BE49-F238E27FC236}">
                <a16:creationId xmlns:a16="http://schemas.microsoft.com/office/drawing/2014/main" id="{557FD32B-2C54-B0C5-F679-5B2DD0FC0D1A}"/>
              </a:ext>
            </a:extLst>
          </p:cNvPr>
          <p:cNvSpPr/>
          <p:nvPr userDrawn="1"/>
        </p:nvSpPr>
        <p:spPr>
          <a:xfrm>
            <a:off x="17584815" y="376954"/>
            <a:ext cx="1878330" cy="701675"/>
          </a:xfrm>
          <a:custGeom>
            <a:avLst/>
            <a:gdLst/>
            <a:ahLst/>
            <a:cxnLst/>
            <a:rect l="l" t="t" r="r" b="b"/>
            <a:pathLst>
              <a:path w="1878330" h="701675">
                <a:moveTo>
                  <a:pt x="102819" y="229514"/>
                </a:moveTo>
                <a:lnTo>
                  <a:pt x="0" y="170192"/>
                </a:lnTo>
                <a:lnTo>
                  <a:pt x="0" y="513638"/>
                </a:lnTo>
                <a:lnTo>
                  <a:pt x="102819" y="454355"/>
                </a:lnTo>
                <a:lnTo>
                  <a:pt x="102819" y="229514"/>
                </a:lnTo>
                <a:close/>
              </a:path>
              <a:path w="1878330" h="701675">
                <a:moveTo>
                  <a:pt x="294754" y="0"/>
                </a:moveTo>
                <a:lnTo>
                  <a:pt x="22872" y="157022"/>
                </a:lnTo>
                <a:lnTo>
                  <a:pt x="120624" y="213410"/>
                </a:lnTo>
                <a:lnTo>
                  <a:pt x="294754" y="112877"/>
                </a:lnTo>
                <a:lnTo>
                  <a:pt x="294754" y="0"/>
                </a:lnTo>
                <a:close/>
              </a:path>
              <a:path w="1878330" h="701675">
                <a:moveTo>
                  <a:pt x="600036" y="532244"/>
                </a:moveTo>
                <a:lnTo>
                  <a:pt x="500100" y="474522"/>
                </a:lnTo>
                <a:lnTo>
                  <a:pt x="330936" y="572223"/>
                </a:lnTo>
                <a:lnTo>
                  <a:pt x="330936" y="687641"/>
                </a:lnTo>
                <a:lnTo>
                  <a:pt x="600036" y="532244"/>
                </a:lnTo>
                <a:close/>
              </a:path>
              <a:path w="1878330" h="701675">
                <a:moveTo>
                  <a:pt x="613625" y="196748"/>
                </a:moveTo>
                <a:lnTo>
                  <a:pt x="330936" y="359981"/>
                </a:lnTo>
                <a:lnTo>
                  <a:pt x="330936" y="545807"/>
                </a:lnTo>
                <a:lnTo>
                  <a:pt x="487235" y="455549"/>
                </a:lnTo>
                <a:lnTo>
                  <a:pt x="487235" y="376389"/>
                </a:lnTo>
                <a:lnTo>
                  <a:pt x="409524" y="421271"/>
                </a:lnTo>
                <a:lnTo>
                  <a:pt x="409524" y="394893"/>
                </a:lnTo>
                <a:lnTo>
                  <a:pt x="511327" y="336042"/>
                </a:lnTo>
                <a:lnTo>
                  <a:pt x="511327" y="454672"/>
                </a:lnTo>
                <a:lnTo>
                  <a:pt x="613625" y="513638"/>
                </a:lnTo>
                <a:lnTo>
                  <a:pt x="613625" y="196748"/>
                </a:lnTo>
                <a:close/>
              </a:path>
              <a:path w="1878330" h="701675">
                <a:moveTo>
                  <a:pt x="613638" y="170192"/>
                </a:moveTo>
                <a:lnTo>
                  <a:pt x="318884" y="0"/>
                </a:lnTo>
                <a:lnTo>
                  <a:pt x="318884" y="112877"/>
                </a:lnTo>
                <a:lnTo>
                  <a:pt x="481291" y="206654"/>
                </a:lnTo>
                <a:lnTo>
                  <a:pt x="458431" y="219875"/>
                </a:lnTo>
                <a:lnTo>
                  <a:pt x="306793" y="132359"/>
                </a:lnTo>
                <a:lnTo>
                  <a:pt x="143484" y="226593"/>
                </a:lnTo>
                <a:lnTo>
                  <a:pt x="272249" y="301015"/>
                </a:lnTo>
                <a:lnTo>
                  <a:pt x="351332" y="255308"/>
                </a:lnTo>
                <a:lnTo>
                  <a:pt x="291973" y="220980"/>
                </a:lnTo>
                <a:lnTo>
                  <a:pt x="314820" y="207797"/>
                </a:lnTo>
                <a:lnTo>
                  <a:pt x="397103" y="255308"/>
                </a:lnTo>
                <a:lnTo>
                  <a:pt x="272249" y="327329"/>
                </a:lnTo>
                <a:lnTo>
                  <a:pt x="126911" y="243484"/>
                </a:lnTo>
                <a:lnTo>
                  <a:pt x="126911" y="454850"/>
                </a:lnTo>
                <a:lnTo>
                  <a:pt x="248119" y="524814"/>
                </a:lnTo>
                <a:lnTo>
                  <a:pt x="248119" y="429577"/>
                </a:lnTo>
                <a:lnTo>
                  <a:pt x="190030" y="396036"/>
                </a:lnTo>
                <a:lnTo>
                  <a:pt x="190030" y="369658"/>
                </a:lnTo>
                <a:lnTo>
                  <a:pt x="272249" y="417068"/>
                </a:lnTo>
                <a:lnTo>
                  <a:pt x="272249" y="565200"/>
                </a:lnTo>
                <a:lnTo>
                  <a:pt x="114401" y="474065"/>
                </a:lnTo>
                <a:lnTo>
                  <a:pt x="13563" y="532257"/>
                </a:lnTo>
                <a:lnTo>
                  <a:pt x="306793" y="701548"/>
                </a:lnTo>
                <a:lnTo>
                  <a:pt x="306793" y="347497"/>
                </a:lnTo>
                <a:lnTo>
                  <a:pt x="613638" y="170192"/>
                </a:lnTo>
                <a:close/>
              </a:path>
              <a:path w="1878330" h="701675">
                <a:moveTo>
                  <a:pt x="1028661" y="440677"/>
                </a:moveTo>
                <a:lnTo>
                  <a:pt x="857986" y="440677"/>
                </a:lnTo>
                <a:lnTo>
                  <a:pt x="857986" y="482765"/>
                </a:lnTo>
                <a:lnTo>
                  <a:pt x="983792" y="482765"/>
                </a:lnTo>
                <a:lnTo>
                  <a:pt x="971448" y="528878"/>
                </a:lnTo>
                <a:lnTo>
                  <a:pt x="945108" y="565734"/>
                </a:lnTo>
                <a:lnTo>
                  <a:pt x="906030" y="590156"/>
                </a:lnTo>
                <a:lnTo>
                  <a:pt x="855522" y="598995"/>
                </a:lnTo>
                <a:lnTo>
                  <a:pt x="813054" y="591578"/>
                </a:lnTo>
                <a:lnTo>
                  <a:pt x="776173" y="570979"/>
                </a:lnTo>
                <a:lnTo>
                  <a:pt x="747102" y="539686"/>
                </a:lnTo>
                <a:lnTo>
                  <a:pt x="728040" y="500164"/>
                </a:lnTo>
                <a:lnTo>
                  <a:pt x="721194" y="454914"/>
                </a:lnTo>
                <a:lnTo>
                  <a:pt x="728040" y="410057"/>
                </a:lnTo>
                <a:lnTo>
                  <a:pt x="747102" y="370751"/>
                </a:lnTo>
                <a:lnTo>
                  <a:pt x="776173" y="339521"/>
                </a:lnTo>
                <a:lnTo>
                  <a:pt x="813054" y="318935"/>
                </a:lnTo>
                <a:lnTo>
                  <a:pt x="855522" y="311505"/>
                </a:lnTo>
                <a:lnTo>
                  <a:pt x="893178" y="316839"/>
                </a:lnTo>
                <a:lnTo>
                  <a:pt x="926287" y="332117"/>
                </a:lnTo>
                <a:lnTo>
                  <a:pt x="953668" y="356260"/>
                </a:lnTo>
                <a:lnTo>
                  <a:pt x="974140" y="388188"/>
                </a:lnTo>
                <a:lnTo>
                  <a:pt x="1020318" y="388188"/>
                </a:lnTo>
                <a:lnTo>
                  <a:pt x="999324" y="345630"/>
                </a:lnTo>
                <a:lnTo>
                  <a:pt x="970699" y="312381"/>
                </a:lnTo>
                <a:lnTo>
                  <a:pt x="936091" y="288544"/>
                </a:lnTo>
                <a:lnTo>
                  <a:pt x="897153" y="274193"/>
                </a:lnTo>
                <a:lnTo>
                  <a:pt x="855522" y="269392"/>
                </a:lnTo>
                <a:lnTo>
                  <a:pt x="808189" y="276021"/>
                </a:lnTo>
                <a:lnTo>
                  <a:pt x="765721" y="294754"/>
                </a:lnTo>
                <a:lnTo>
                  <a:pt x="729805" y="323786"/>
                </a:lnTo>
                <a:lnTo>
                  <a:pt x="702094" y="361340"/>
                </a:lnTo>
                <a:lnTo>
                  <a:pt x="684250" y="405650"/>
                </a:lnTo>
                <a:lnTo>
                  <a:pt x="677938" y="454914"/>
                </a:lnTo>
                <a:lnTo>
                  <a:pt x="684250" y="504405"/>
                </a:lnTo>
                <a:lnTo>
                  <a:pt x="702094" y="548881"/>
                </a:lnTo>
                <a:lnTo>
                  <a:pt x="729805" y="586574"/>
                </a:lnTo>
                <a:lnTo>
                  <a:pt x="765721" y="615696"/>
                </a:lnTo>
                <a:lnTo>
                  <a:pt x="808189" y="634466"/>
                </a:lnTo>
                <a:lnTo>
                  <a:pt x="855522" y="641121"/>
                </a:lnTo>
                <a:lnTo>
                  <a:pt x="903973" y="635279"/>
                </a:lnTo>
                <a:lnTo>
                  <a:pt x="946010" y="618375"/>
                </a:lnTo>
                <a:lnTo>
                  <a:pt x="980567" y="591375"/>
                </a:lnTo>
                <a:lnTo>
                  <a:pt x="1006576" y="555218"/>
                </a:lnTo>
                <a:lnTo>
                  <a:pt x="1022959" y="510844"/>
                </a:lnTo>
                <a:lnTo>
                  <a:pt x="1028661" y="459232"/>
                </a:lnTo>
                <a:lnTo>
                  <a:pt x="1028661" y="440677"/>
                </a:lnTo>
                <a:close/>
              </a:path>
              <a:path w="1878330" h="701675">
                <a:moveTo>
                  <a:pt x="1414208" y="440677"/>
                </a:moveTo>
                <a:lnTo>
                  <a:pt x="1243533" y="440677"/>
                </a:lnTo>
                <a:lnTo>
                  <a:pt x="1243533" y="482765"/>
                </a:lnTo>
                <a:lnTo>
                  <a:pt x="1369339" y="482765"/>
                </a:lnTo>
                <a:lnTo>
                  <a:pt x="1356995" y="528878"/>
                </a:lnTo>
                <a:lnTo>
                  <a:pt x="1330655" y="565734"/>
                </a:lnTo>
                <a:lnTo>
                  <a:pt x="1291577" y="590156"/>
                </a:lnTo>
                <a:lnTo>
                  <a:pt x="1241069" y="598995"/>
                </a:lnTo>
                <a:lnTo>
                  <a:pt x="1198600" y="591578"/>
                </a:lnTo>
                <a:lnTo>
                  <a:pt x="1161719" y="570979"/>
                </a:lnTo>
                <a:lnTo>
                  <a:pt x="1132649" y="539686"/>
                </a:lnTo>
                <a:lnTo>
                  <a:pt x="1113586" y="500164"/>
                </a:lnTo>
                <a:lnTo>
                  <a:pt x="1106741" y="454914"/>
                </a:lnTo>
                <a:lnTo>
                  <a:pt x="1113586" y="410057"/>
                </a:lnTo>
                <a:lnTo>
                  <a:pt x="1132649" y="370751"/>
                </a:lnTo>
                <a:lnTo>
                  <a:pt x="1161719" y="339521"/>
                </a:lnTo>
                <a:lnTo>
                  <a:pt x="1198600" y="318935"/>
                </a:lnTo>
                <a:lnTo>
                  <a:pt x="1241069" y="311505"/>
                </a:lnTo>
                <a:lnTo>
                  <a:pt x="1278724" y="316839"/>
                </a:lnTo>
                <a:lnTo>
                  <a:pt x="1311833" y="332117"/>
                </a:lnTo>
                <a:lnTo>
                  <a:pt x="1339215" y="356260"/>
                </a:lnTo>
                <a:lnTo>
                  <a:pt x="1359687" y="388188"/>
                </a:lnTo>
                <a:lnTo>
                  <a:pt x="1405864" y="388188"/>
                </a:lnTo>
                <a:lnTo>
                  <a:pt x="1384871" y="345630"/>
                </a:lnTo>
                <a:lnTo>
                  <a:pt x="1356245" y="312381"/>
                </a:lnTo>
                <a:lnTo>
                  <a:pt x="1321638" y="288544"/>
                </a:lnTo>
                <a:lnTo>
                  <a:pt x="1282700" y="274193"/>
                </a:lnTo>
                <a:lnTo>
                  <a:pt x="1241069" y="269392"/>
                </a:lnTo>
                <a:lnTo>
                  <a:pt x="1193723" y="276021"/>
                </a:lnTo>
                <a:lnTo>
                  <a:pt x="1151267" y="294754"/>
                </a:lnTo>
                <a:lnTo>
                  <a:pt x="1115352" y="323786"/>
                </a:lnTo>
                <a:lnTo>
                  <a:pt x="1087640" y="361340"/>
                </a:lnTo>
                <a:lnTo>
                  <a:pt x="1069797" y="405650"/>
                </a:lnTo>
                <a:lnTo>
                  <a:pt x="1063485" y="454914"/>
                </a:lnTo>
                <a:lnTo>
                  <a:pt x="1069797" y="504405"/>
                </a:lnTo>
                <a:lnTo>
                  <a:pt x="1087640" y="548881"/>
                </a:lnTo>
                <a:lnTo>
                  <a:pt x="1115352" y="586574"/>
                </a:lnTo>
                <a:lnTo>
                  <a:pt x="1151267" y="615696"/>
                </a:lnTo>
                <a:lnTo>
                  <a:pt x="1193723" y="634466"/>
                </a:lnTo>
                <a:lnTo>
                  <a:pt x="1241069" y="641121"/>
                </a:lnTo>
                <a:lnTo>
                  <a:pt x="1289519" y="635279"/>
                </a:lnTo>
                <a:lnTo>
                  <a:pt x="1331556" y="618375"/>
                </a:lnTo>
                <a:lnTo>
                  <a:pt x="1366113" y="591375"/>
                </a:lnTo>
                <a:lnTo>
                  <a:pt x="1392123" y="555218"/>
                </a:lnTo>
                <a:lnTo>
                  <a:pt x="1408506" y="510844"/>
                </a:lnTo>
                <a:lnTo>
                  <a:pt x="1414208" y="459232"/>
                </a:lnTo>
                <a:lnTo>
                  <a:pt x="1414208" y="440677"/>
                </a:lnTo>
                <a:close/>
              </a:path>
              <a:path w="1878330" h="701675">
                <a:moveTo>
                  <a:pt x="1797773" y="440677"/>
                </a:moveTo>
                <a:lnTo>
                  <a:pt x="1627098" y="440677"/>
                </a:lnTo>
                <a:lnTo>
                  <a:pt x="1627098" y="482765"/>
                </a:lnTo>
                <a:lnTo>
                  <a:pt x="1752917" y="482765"/>
                </a:lnTo>
                <a:lnTo>
                  <a:pt x="1740573" y="528878"/>
                </a:lnTo>
                <a:lnTo>
                  <a:pt x="1714233" y="565734"/>
                </a:lnTo>
                <a:lnTo>
                  <a:pt x="1675155" y="590156"/>
                </a:lnTo>
                <a:lnTo>
                  <a:pt x="1624647" y="598995"/>
                </a:lnTo>
                <a:lnTo>
                  <a:pt x="1582178" y="591578"/>
                </a:lnTo>
                <a:lnTo>
                  <a:pt x="1545297" y="570979"/>
                </a:lnTo>
                <a:lnTo>
                  <a:pt x="1516227" y="539686"/>
                </a:lnTo>
                <a:lnTo>
                  <a:pt x="1497164" y="500164"/>
                </a:lnTo>
                <a:lnTo>
                  <a:pt x="1490319" y="454914"/>
                </a:lnTo>
                <a:lnTo>
                  <a:pt x="1497164" y="410057"/>
                </a:lnTo>
                <a:lnTo>
                  <a:pt x="1516227" y="370751"/>
                </a:lnTo>
                <a:lnTo>
                  <a:pt x="1545297" y="339521"/>
                </a:lnTo>
                <a:lnTo>
                  <a:pt x="1582178" y="318935"/>
                </a:lnTo>
                <a:lnTo>
                  <a:pt x="1624647" y="311505"/>
                </a:lnTo>
                <a:lnTo>
                  <a:pt x="1662303" y="316839"/>
                </a:lnTo>
                <a:lnTo>
                  <a:pt x="1695411" y="332117"/>
                </a:lnTo>
                <a:lnTo>
                  <a:pt x="1722793" y="356260"/>
                </a:lnTo>
                <a:lnTo>
                  <a:pt x="1743252" y="388188"/>
                </a:lnTo>
                <a:lnTo>
                  <a:pt x="1789442" y="388188"/>
                </a:lnTo>
                <a:lnTo>
                  <a:pt x="1768449" y="345630"/>
                </a:lnTo>
                <a:lnTo>
                  <a:pt x="1739823" y="312381"/>
                </a:lnTo>
                <a:lnTo>
                  <a:pt x="1705216" y="288544"/>
                </a:lnTo>
                <a:lnTo>
                  <a:pt x="1666278" y="274193"/>
                </a:lnTo>
                <a:lnTo>
                  <a:pt x="1624647" y="269392"/>
                </a:lnTo>
                <a:lnTo>
                  <a:pt x="1577301" y="276021"/>
                </a:lnTo>
                <a:lnTo>
                  <a:pt x="1534845" y="294754"/>
                </a:lnTo>
                <a:lnTo>
                  <a:pt x="1498930" y="323786"/>
                </a:lnTo>
                <a:lnTo>
                  <a:pt x="1471218" y="361340"/>
                </a:lnTo>
                <a:lnTo>
                  <a:pt x="1453375" y="405650"/>
                </a:lnTo>
                <a:lnTo>
                  <a:pt x="1447063" y="454914"/>
                </a:lnTo>
                <a:lnTo>
                  <a:pt x="1453375" y="504405"/>
                </a:lnTo>
                <a:lnTo>
                  <a:pt x="1471218" y="548881"/>
                </a:lnTo>
                <a:lnTo>
                  <a:pt x="1498930" y="586574"/>
                </a:lnTo>
                <a:lnTo>
                  <a:pt x="1534845" y="615696"/>
                </a:lnTo>
                <a:lnTo>
                  <a:pt x="1577301" y="634466"/>
                </a:lnTo>
                <a:lnTo>
                  <a:pt x="1624647" y="641121"/>
                </a:lnTo>
                <a:lnTo>
                  <a:pt x="1673098" y="635279"/>
                </a:lnTo>
                <a:lnTo>
                  <a:pt x="1715135" y="618375"/>
                </a:lnTo>
                <a:lnTo>
                  <a:pt x="1749691" y="591375"/>
                </a:lnTo>
                <a:lnTo>
                  <a:pt x="1775701" y="555218"/>
                </a:lnTo>
                <a:lnTo>
                  <a:pt x="1792084" y="510844"/>
                </a:lnTo>
                <a:lnTo>
                  <a:pt x="1797773" y="459232"/>
                </a:lnTo>
                <a:lnTo>
                  <a:pt x="1797773" y="440677"/>
                </a:lnTo>
                <a:close/>
              </a:path>
              <a:path w="1878330" h="701675">
                <a:moveTo>
                  <a:pt x="1877974" y="279476"/>
                </a:moveTo>
                <a:lnTo>
                  <a:pt x="1834603" y="279476"/>
                </a:lnTo>
                <a:lnTo>
                  <a:pt x="1834603" y="634022"/>
                </a:lnTo>
                <a:lnTo>
                  <a:pt x="1877974" y="634022"/>
                </a:lnTo>
                <a:lnTo>
                  <a:pt x="1877974" y="279476"/>
                </a:lnTo>
                <a:close/>
              </a:path>
            </a:pathLst>
          </a:custGeom>
          <a:solidFill>
            <a:srgbClr val="FFFFFF"/>
          </a:solidFill>
        </p:spPr>
        <p:txBody>
          <a:bodyPr wrap="square" lIns="0" tIns="0" rIns="0" bIns="0" rtlCol="0"/>
          <a:lstStyle/>
          <a:p>
            <a:endParaRPr dirty="0"/>
          </a:p>
        </p:txBody>
      </p:sp>
      <p:sp>
        <p:nvSpPr>
          <p:cNvPr id="4" name="object 33">
            <a:extLst>
              <a:ext uri="{FF2B5EF4-FFF2-40B4-BE49-F238E27FC236}">
                <a16:creationId xmlns:a16="http://schemas.microsoft.com/office/drawing/2014/main" id="{6968D3A4-3047-D57C-07A4-660CF917D6E0}"/>
              </a:ext>
            </a:extLst>
          </p:cNvPr>
          <p:cNvSpPr/>
          <p:nvPr userDrawn="1"/>
        </p:nvSpPr>
        <p:spPr>
          <a:xfrm>
            <a:off x="0" y="10460414"/>
            <a:ext cx="20104100" cy="848360"/>
          </a:xfrm>
          <a:custGeom>
            <a:avLst/>
            <a:gdLst/>
            <a:ahLst/>
            <a:cxnLst/>
            <a:rect l="l" t="t" r="r" b="b"/>
            <a:pathLst>
              <a:path w="20104100" h="848359">
                <a:moveTo>
                  <a:pt x="20104099" y="0"/>
                </a:moveTo>
                <a:lnTo>
                  <a:pt x="0" y="0"/>
                </a:lnTo>
                <a:lnTo>
                  <a:pt x="0" y="848141"/>
                </a:lnTo>
                <a:lnTo>
                  <a:pt x="20104099" y="848141"/>
                </a:lnTo>
                <a:lnTo>
                  <a:pt x="20104099" y="0"/>
                </a:lnTo>
                <a:close/>
              </a:path>
            </a:pathLst>
          </a:custGeom>
          <a:solidFill>
            <a:srgbClr val="08B89D"/>
          </a:solidFill>
        </p:spPr>
        <p:txBody>
          <a:bodyPr wrap="square" lIns="0" tIns="0" rIns="0" bIns="0" rtlCol="0"/>
          <a:lstStyle/>
          <a:p>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D95A20-F516-06C5-85E1-52FB3A67E4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6" y="5975054"/>
            <a:ext cx="20112975" cy="5331649"/>
          </a:xfrm>
          <a:prstGeom prst="rect">
            <a:avLst/>
          </a:prstGeom>
        </p:spPr>
      </p:pic>
      <p:sp>
        <p:nvSpPr>
          <p:cNvPr id="3" name="TextBox 2">
            <a:extLst>
              <a:ext uri="{FF2B5EF4-FFF2-40B4-BE49-F238E27FC236}">
                <a16:creationId xmlns:a16="http://schemas.microsoft.com/office/drawing/2014/main" id="{1D5E1431-EA59-9D76-18A2-A134DD998B5E}"/>
              </a:ext>
            </a:extLst>
          </p:cNvPr>
          <p:cNvSpPr txBox="1"/>
          <p:nvPr userDrawn="1"/>
        </p:nvSpPr>
        <p:spPr>
          <a:xfrm>
            <a:off x="-15226" y="7052356"/>
            <a:ext cx="20104100" cy="1200329"/>
          </a:xfrm>
          <a:prstGeom prst="rect">
            <a:avLst/>
          </a:prstGeom>
          <a:noFill/>
        </p:spPr>
        <p:txBody>
          <a:bodyPr wrap="square">
            <a:spAutoFit/>
          </a:bodyPr>
          <a:lstStyle/>
          <a:p>
            <a:pPr algn="ctr"/>
            <a:r>
              <a:rPr lang="fr" sz="7200" b="1" dirty="0">
                <a:solidFill>
                  <a:schemeClr val="bg1"/>
                </a:solidFill>
                <a:latin typeface="Lato" panose="020F0502020204030203" pitchFamily="34" charset="0"/>
                <a:ea typeface="Lato" panose="020F0502020204030203" pitchFamily="34" charset="0"/>
                <a:cs typeface="Lato" panose="020F0502020204030203" pitchFamily="34" charset="0"/>
              </a:rPr>
              <a:t>Merci</a:t>
            </a:r>
            <a:endParaRPr lang="en-PT" sz="7200" b="1">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5" name="Picture Placeholder 4">
            <a:extLst>
              <a:ext uri="{FF2B5EF4-FFF2-40B4-BE49-F238E27FC236}">
                <a16:creationId xmlns:a16="http://schemas.microsoft.com/office/drawing/2014/main" id="{5CD217D2-4590-A848-FA53-F87E85558909}"/>
              </a:ext>
            </a:extLst>
          </p:cNvPr>
          <p:cNvSpPr>
            <a:spLocks noGrp="1"/>
          </p:cNvSpPr>
          <p:nvPr>
            <p:ph type="pic" sz="quarter" idx="10"/>
          </p:nvPr>
        </p:nvSpPr>
        <p:spPr>
          <a:xfrm>
            <a:off x="6351" y="0"/>
            <a:ext cx="20097749" cy="5975350"/>
          </a:xfrm>
          <a:pattFill prst="pct5">
            <a:fgClr>
              <a:srgbClr val="0070C0"/>
            </a:fgClr>
            <a:bgClr>
              <a:schemeClr val="bg1"/>
            </a:bgClr>
          </a:pattFill>
        </p:spPr>
        <p:txBody>
          <a:bodyPr/>
          <a:lstStyle/>
          <a:p>
            <a:r>
              <a:rPr lang="fr" dirty="0"/>
              <a:t>Cliquez sur l'icône pour ajouter une image</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99756" y="587255"/>
            <a:ext cx="18504586" cy="2121404"/>
          </a:xfrm>
          <a:prstGeom prst="rect">
            <a:avLst/>
          </a:prstGeom>
        </p:spPr>
        <p:txBody>
          <a:bodyPr wrap="square" lIns="0" tIns="0" rIns="0" bIns="0">
            <a:spAutoFit/>
          </a:bodyPr>
          <a:lstStyle>
            <a:lvl1pPr>
              <a:defRPr sz="5650" b="0" i="0">
                <a:solidFill>
                  <a:srgbClr val="221F20"/>
                </a:solidFill>
                <a:latin typeface="Arial Black"/>
                <a:cs typeface="Arial Black"/>
              </a:defRPr>
            </a:lvl1pPr>
          </a:lstStyle>
          <a:p>
            <a:endParaRPr/>
          </a:p>
        </p:txBody>
      </p:sp>
      <p:sp>
        <p:nvSpPr>
          <p:cNvPr id="3" name="Holder 3"/>
          <p:cNvSpPr>
            <a:spLocks noGrp="1"/>
          </p:cNvSpPr>
          <p:nvPr>
            <p:ph type="body" idx="1"/>
          </p:nvPr>
        </p:nvSpPr>
        <p:spPr>
          <a:xfrm>
            <a:off x="1204341" y="3418805"/>
            <a:ext cx="10988675" cy="4749165"/>
          </a:xfrm>
          <a:prstGeom prst="rect">
            <a:avLst/>
          </a:prstGeom>
        </p:spPr>
        <p:txBody>
          <a:bodyPr wrap="square" lIns="0" tIns="0" rIns="0" bIns="0">
            <a:spAutoFit/>
          </a:bodyPr>
          <a:lstStyle>
            <a:lvl1pPr>
              <a:defRPr sz="2450" b="0" i="0">
                <a:solidFill>
                  <a:schemeClr val="tx1"/>
                </a:solidFill>
                <a:latin typeface="Arial"/>
                <a:cs typeface="Arial"/>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endParaRPr lang="en-US" dirty="0"/>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63" r:id="rId4"/>
    <p:sldLayoutId id="2147483664" r:id="rId5"/>
    <p:sldLayoutId id="2147483665" r:id="rId6"/>
  </p:sldLayoutIdLst>
  <p:hf hdr="0" ftr="0" dt="0"/>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https://meastt.gov.tt/wp-content/uploads/2022/07/ivestment-criteria.png" TargetMode="External"/><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4.xml"/><Relationship Id="rId4" Type="http://schemas.openxmlformats.org/officeDocument/2006/relationships/image" Target="../media/image4.svg"/></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73415-A9CF-6EF0-88E9-DDAEA132B897}"/>
            </a:ext>
          </a:extLst>
        </p:cNvPr>
        <p:cNvGrpSpPr/>
        <p:nvPr/>
      </p:nvGrpSpPr>
      <p:grpSpPr>
        <a:xfrm>
          <a:off x="0" y="0"/>
          <a:ext cx="0" cy="0"/>
          <a:chOff x="0" y="0"/>
          <a:chExt cx="0" cy="0"/>
        </a:xfrm>
      </p:grpSpPr>
      <p:pic>
        <p:nvPicPr>
          <p:cNvPr id="5" name="Graphic 68">
            <a:extLst>
              <a:ext uri="{FF2B5EF4-FFF2-40B4-BE49-F238E27FC236}">
                <a16:creationId xmlns:a16="http://schemas.microsoft.com/office/drawing/2014/main" id="{91A9D346-B41A-70CA-8250-31AEDA7104A2}"/>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680293" y="353001"/>
            <a:ext cx="1458881" cy="594360"/>
          </a:xfrm>
          <a:prstGeom prst="rect">
            <a:avLst/>
          </a:prstGeom>
        </p:spPr>
      </p:pic>
      <p:sp>
        <p:nvSpPr>
          <p:cNvPr id="6" name="TextBox 5">
            <a:extLst>
              <a:ext uri="{FF2B5EF4-FFF2-40B4-BE49-F238E27FC236}">
                <a16:creationId xmlns:a16="http://schemas.microsoft.com/office/drawing/2014/main" id="{AB79C875-63F3-8C1B-631E-D677D6002666}"/>
              </a:ext>
            </a:extLst>
          </p:cNvPr>
          <p:cNvSpPr txBox="1"/>
          <p:nvPr/>
        </p:nvSpPr>
        <p:spPr>
          <a:xfrm>
            <a:off x="3763108" y="2653943"/>
            <a:ext cx="13030200" cy="2800767"/>
          </a:xfrm>
          <a:prstGeom prst="rect">
            <a:avLst/>
          </a:prstGeom>
          <a:noFill/>
        </p:spPr>
        <p:txBody>
          <a:bodyPr wrap="square" rtlCol="0">
            <a:spAutoFit/>
          </a:bodyPr>
          <a:lstStyle/>
          <a:p>
            <a:pPr algn="ctr"/>
            <a:r>
              <a:rPr lang="fr-FR" sz="8800" b="1" noProof="0" dirty="0">
                <a:solidFill>
                  <a:schemeClr val="bg1"/>
                </a:solidFill>
                <a:latin typeface="Lato" panose="020F0502020204030203" pitchFamily="34" charset="0"/>
                <a:ea typeface="Lato" panose="020F0502020204030203" pitchFamily="34" charset="0"/>
                <a:cs typeface="Lato" panose="020F0502020204030203" pitchFamily="34" charset="0"/>
              </a:rPr>
              <a:t>ACTIVITÉ D’ACTIVATION</a:t>
            </a:r>
          </a:p>
        </p:txBody>
      </p:sp>
      <p:pic>
        <p:nvPicPr>
          <p:cNvPr id="22" name="Picture Placeholder 21" descr="Une tasse de café entourée de grains de café&#10;&#10;Description générée automatiquement">
            <a:extLst>
              <a:ext uri="{FF2B5EF4-FFF2-40B4-BE49-F238E27FC236}">
                <a16:creationId xmlns:a16="http://schemas.microsoft.com/office/drawing/2014/main" id="{284FF4EA-9AC8-4A70-7AA7-76B7E30BD67A}"/>
              </a:ext>
            </a:extLst>
          </p:cNvPr>
          <p:cNvPicPr>
            <a:picLocks noGrp="1" noChangeAspect="1"/>
          </p:cNvPicPr>
          <p:nvPr>
            <p:ph type="pic" sz="quarter" idx="10"/>
          </p:nvPr>
        </p:nvPicPr>
        <p:blipFill>
          <a:blip r:embed="rId5"/>
          <a:srcRect l="-26" t="58956" r="26"/>
          <a:stretch/>
        </p:blipFill>
        <p:spPr>
          <a:xfrm>
            <a:off x="-5200" y="5807075"/>
            <a:ext cx="20109300" cy="5502275"/>
          </a:xfrm>
        </p:spPr>
      </p:pic>
    </p:spTree>
    <p:extLst>
      <p:ext uri="{BB962C8B-B14F-4D97-AF65-F5344CB8AC3E}">
        <p14:creationId xmlns:p14="http://schemas.microsoft.com/office/powerpoint/2010/main" val="21831337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DE5E61C2-2291-F29A-A6F3-8FD8C54C6B3C}"/>
              </a:ext>
            </a:extLst>
          </p:cNvPr>
          <p:cNvSpPr/>
          <p:nvPr/>
        </p:nvSpPr>
        <p:spPr>
          <a:xfrm>
            <a:off x="1113560" y="1142126"/>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sp>
        <p:nvSpPr>
          <p:cNvPr id="4" name="TextBox 3">
            <a:extLst>
              <a:ext uri="{FF2B5EF4-FFF2-40B4-BE49-F238E27FC236}">
                <a16:creationId xmlns:a16="http://schemas.microsoft.com/office/drawing/2014/main" id="{1E34FEBF-48C3-EA8F-3871-CF1B441FE30E}"/>
              </a:ext>
            </a:extLst>
          </p:cNvPr>
          <p:cNvSpPr txBox="1"/>
          <p:nvPr/>
        </p:nvSpPr>
        <p:spPr>
          <a:xfrm>
            <a:off x="1270811" y="1095958"/>
            <a:ext cx="17437558" cy="1015663"/>
          </a:xfrm>
          <a:prstGeom prst="rect">
            <a:avLst/>
          </a:prstGeom>
          <a:noFill/>
        </p:spPr>
        <p:txBody>
          <a:bodyPr wrap="square">
            <a:spAutoFit/>
          </a:bodyPr>
          <a:lstStyle/>
          <a:p>
            <a:r>
              <a:rPr lang="fr-FR" sz="6000" b="1" noProof="0" dirty="0">
                <a:latin typeface="Lato Black" panose="020F0502020204030203" pitchFamily="34" charset="77"/>
              </a:rPr>
              <a:t>Les études de cas</a:t>
            </a:r>
          </a:p>
        </p:txBody>
      </p:sp>
      <p:graphicFrame>
        <p:nvGraphicFramePr>
          <p:cNvPr id="2" name="Diagram 1">
            <a:extLst>
              <a:ext uri="{FF2B5EF4-FFF2-40B4-BE49-F238E27FC236}">
                <a16:creationId xmlns:a16="http://schemas.microsoft.com/office/drawing/2014/main" id="{D4CA930E-7E65-CBA3-1AA8-AD49CF4CFB20}"/>
              </a:ext>
            </a:extLst>
          </p:cNvPr>
          <p:cNvGraphicFramePr/>
          <p:nvPr>
            <p:extLst>
              <p:ext uri="{D42A27DB-BD31-4B8C-83A1-F6EECF244321}">
                <p14:modId xmlns:p14="http://schemas.microsoft.com/office/powerpoint/2010/main" val="3340710825"/>
              </p:ext>
            </p:extLst>
          </p:nvPr>
        </p:nvGraphicFramePr>
        <p:xfrm>
          <a:off x="3815412" y="2648607"/>
          <a:ext cx="13246031" cy="83243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11">
            <a:extLst>
              <a:ext uri="{FF2B5EF4-FFF2-40B4-BE49-F238E27FC236}">
                <a16:creationId xmlns:a16="http://schemas.microsoft.com/office/drawing/2014/main" id="{EA50B9DA-A161-6D7E-FCF2-38989742A3C0}"/>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10</a:t>
            </a:fld>
            <a:endParaRPr lang="fr-FR" noProof="0" dirty="0">
              <a:solidFill>
                <a:schemeClr val="tx1"/>
              </a:solidFill>
            </a:endParaRPr>
          </a:p>
        </p:txBody>
      </p:sp>
      <p:sp>
        <p:nvSpPr>
          <p:cNvPr id="6" name="TextBox 5">
            <a:extLst>
              <a:ext uri="{FF2B5EF4-FFF2-40B4-BE49-F238E27FC236}">
                <a16:creationId xmlns:a16="http://schemas.microsoft.com/office/drawing/2014/main" id="{A6B4CA9A-5997-7F06-4333-80E2810AAF50}"/>
              </a:ext>
            </a:extLst>
          </p:cNvPr>
          <p:cNvSpPr txBox="1"/>
          <p:nvPr/>
        </p:nvSpPr>
        <p:spPr>
          <a:xfrm>
            <a:off x="882281" y="10664021"/>
            <a:ext cx="17166567"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des formateurs sur le Nexus Climat-Assainissement – Financement climatique pour l'assainissement</a:t>
            </a:r>
          </a:p>
        </p:txBody>
      </p:sp>
    </p:spTree>
    <p:extLst>
      <p:ext uri="{BB962C8B-B14F-4D97-AF65-F5344CB8AC3E}">
        <p14:creationId xmlns:p14="http://schemas.microsoft.com/office/powerpoint/2010/main" val="3649982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001793C-50E0-74CC-08B4-176274FA88D9}"/>
              </a:ext>
            </a:extLst>
          </p:cNvPr>
          <p:cNvSpPr>
            <a:spLocks noGrp="1"/>
          </p:cNvSpPr>
          <p:nvPr>
            <p:ph type="pic" sz="quarter" idx="10"/>
          </p:nvPr>
        </p:nvSpPr>
        <p:spPr/>
        <p:txBody>
          <a:bodyPr/>
          <a:lstStyle/>
          <a:p>
            <a:endParaRPr lang="fr-FR" noProof="0" dirty="0"/>
          </a:p>
        </p:txBody>
      </p:sp>
      <p:grpSp>
        <p:nvGrpSpPr>
          <p:cNvPr id="9" name="Group 8">
            <a:extLst>
              <a:ext uri="{FF2B5EF4-FFF2-40B4-BE49-F238E27FC236}">
                <a16:creationId xmlns:a16="http://schemas.microsoft.com/office/drawing/2014/main" id="{F53E0765-1098-5D01-AD7B-9AA6EDDF7499}"/>
              </a:ext>
            </a:extLst>
          </p:cNvPr>
          <p:cNvGrpSpPr/>
          <p:nvPr/>
        </p:nvGrpSpPr>
        <p:grpSpPr>
          <a:xfrm>
            <a:off x="964882" y="8751570"/>
            <a:ext cx="18328952" cy="2167330"/>
            <a:chOff x="964882" y="8751570"/>
            <a:chExt cx="18328952" cy="2167330"/>
          </a:xfrm>
        </p:grpSpPr>
        <p:sp>
          <p:nvSpPr>
            <p:cNvPr id="4" name="object 5">
              <a:extLst>
                <a:ext uri="{FF2B5EF4-FFF2-40B4-BE49-F238E27FC236}">
                  <a16:creationId xmlns:a16="http://schemas.microsoft.com/office/drawing/2014/main" id="{0C17D3E3-E0A3-FC4A-AE8D-9FA39D6F3833}"/>
                </a:ext>
              </a:extLst>
            </p:cNvPr>
            <p:cNvSpPr/>
            <p:nvPr/>
          </p:nvSpPr>
          <p:spPr>
            <a:xfrm>
              <a:off x="964882" y="9455829"/>
              <a:ext cx="3128010" cy="1168400"/>
            </a:xfrm>
            <a:custGeom>
              <a:avLst/>
              <a:gdLst/>
              <a:ahLst/>
              <a:cxnLst/>
              <a:rect l="l" t="t" r="r" b="b"/>
              <a:pathLst>
                <a:path w="3128010" h="1168400">
                  <a:moveTo>
                    <a:pt x="171221" y="382219"/>
                  </a:moveTo>
                  <a:lnTo>
                    <a:pt x="0" y="283425"/>
                  </a:lnTo>
                  <a:lnTo>
                    <a:pt x="0" y="855383"/>
                  </a:lnTo>
                  <a:lnTo>
                    <a:pt x="171221" y="756666"/>
                  </a:lnTo>
                  <a:lnTo>
                    <a:pt x="171221" y="382219"/>
                  </a:lnTo>
                  <a:close/>
                </a:path>
                <a:path w="3128010" h="1168400">
                  <a:moveTo>
                    <a:pt x="490855" y="0"/>
                  </a:moveTo>
                  <a:lnTo>
                    <a:pt x="38074" y="261493"/>
                  </a:lnTo>
                  <a:lnTo>
                    <a:pt x="200850" y="355384"/>
                  </a:lnTo>
                  <a:lnTo>
                    <a:pt x="490855" y="187972"/>
                  </a:lnTo>
                  <a:lnTo>
                    <a:pt x="490855" y="0"/>
                  </a:lnTo>
                  <a:close/>
                </a:path>
                <a:path w="3128010" h="1168400">
                  <a:moveTo>
                    <a:pt x="999274" y="886383"/>
                  </a:moveTo>
                  <a:lnTo>
                    <a:pt x="832840" y="790257"/>
                  </a:lnTo>
                  <a:lnTo>
                    <a:pt x="551116" y="952957"/>
                  </a:lnTo>
                  <a:lnTo>
                    <a:pt x="551116" y="1145159"/>
                  </a:lnTo>
                  <a:lnTo>
                    <a:pt x="999274" y="886383"/>
                  </a:lnTo>
                  <a:close/>
                </a:path>
                <a:path w="3128010" h="1168400">
                  <a:moveTo>
                    <a:pt x="1021905" y="327647"/>
                  </a:moveTo>
                  <a:lnTo>
                    <a:pt x="551116" y="599478"/>
                  </a:lnTo>
                  <a:lnTo>
                    <a:pt x="551116" y="908964"/>
                  </a:lnTo>
                  <a:lnTo>
                    <a:pt x="811403" y="758634"/>
                  </a:lnTo>
                  <a:lnTo>
                    <a:pt x="811403" y="626795"/>
                  </a:lnTo>
                  <a:lnTo>
                    <a:pt x="681977" y="701560"/>
                  </a:lnTo>
                  <a:lnTo>
                    <a:pt x="681977" y="657618"/>
                  </a:lnTo>
                  <a:lnTo>
                    <a:pt x="851522" y="559625"/>
                  </a:lnTo>
                  <a:lnTo>
                    <a:pt x="851522" y="757199"/>
                  </a:lnTo>
                  <a:lnTo>
                    <a:pt x="1021905" y="855383"/>
                  </a:lnTo>
                  <a:lnTo>
                    <a:pt x="1021905" y="327647"/>
                  </a:lnTo>
                  <a:close/>
                </a:path>
                <a:path w="3128010" h="1168400">
                  <a:moveTo>
                    <a:pt x="1021905" y="283425"/>
                  </a:moveTo>
                  <a:lnTo>
                    <a:pt x="531063" y="0"/>
                  </a:lnTo>
                  <a:lnTo>
                    <a:pt x="531063" y="187972"/>
                  </a:lnTo>
                  <a:lnTo>
                    <a:pt x="801535" y="344144"/>
                  </a:lnTo>
                  <a:lnTo>
                    <a:pt x="763460" y="366166"/>
                  </a:lnTo>
                  <a:lnTo>
                    <a:pt x="510921" y="220421"/>
                  </a:lnTo>
                  <a:lnTo>
                    <a:pt x="238925" y="377355"/>
                  </a:lnTo>
                  <a:lnTo>
                    <a:pt x="453390" y="501294"/>
                  </a:lnTo>
                  <a:lnTo>
                    <a:pt x="585089" y="425157"/>
                  </a:lnTo>
                  <a:lnTo>
                    <a:pt x="486219" y="368007"/>
                  </a:lnTo>
                  <a:lnTo>
                    <a:pt x="524294" y="346036"/>
                  </a:lnTo>
                  <a:lnTo>
                    <a:pt x="661314" y="425157"/>
                  </a:lnTo>
                  <a:lnTo>
                    <a:pt x="453390" y="545109"/>
                  </a:lnTo>
                  <a:lnTo>
                    <a:pt x="211340" y="405472"/>
                  </a:lnTo>
                  <a:lnTo>
                    <a:pt x="211340" y="757504"/>
                  </a:lnTo>
                  <a:lnTo>
                    <a:pt x="413181" y="874001"/>
                  </a:lnTo>
                  <a:lnTo>
                    <a:pt x="413181" y="715391"/>
                  </a:lnTo>
                  <a:lnTo>
                    <a:pt x="316445" y="659523"/>
                  </a:lnTo>
                  <a:lnTo>
                    <a:pt x="316445" y="615594"/>
                  </a:lnTo>
                  <a:lnTo>
                    <a:pt x="453390" y="694563"/>
                  </a:lnTo>
                  <a:lnTo>
                    <a:pt x="453390" y="941247"/>
                  </a:lnTo>
                  <a:lnTo>
                    <a:pt x="190512" y="789482"/>
                  </a:lnTo>
                  <a:lnTo>
                    <a:pt x="22567" y="886383"/>
                  </a:lnTo>
                  <a:lnTo>
                    <a:pt x="510921" y="1168336"/>
                  </a:lnTo>
                  <a:lnTo>
                    <a:pt x="510921" y="578700"/>
                  </a:lnTo>
                  <a:lnTo>
                    <a:pt x="1021905" y="283603"/>
                  </a:lnTo>
                  <a:lnTo>
                    <a:pt x="1021905" y="283425"/>
                  </a:lnTo>
                  <a:close/>
                </a:path>
                <a:path w="3128010" h="1168400">
                  <a:moveTo>
                    <a:pt x="1713090" y="733882"/>
                  </a:moveTo>
                  <a:lnTo>
                    <a:pt x="1428851" y="733882"/>
                  </a:lnTo>
                  <a:lnTo>
                    <a:pt x="1428851" y="803960"/>
                  </a:lnTo>
                  <a:lnTo>
                    <a:pt x="1638363" y="803960"/>
                  </a:lnTo>
                  <a:lnTo>
                    <a:pt x="1629613" y="849426"/>
                  </a:lnTo>
                  <a:lnTo>
                    <a:pt x="1612938" y="890600"/>
                  </a:lnTo>
                  <a:lnTo>
                    <a:pt x="1588744" y="926477"/>
                  </a:lnTo>
                  <a:lnTo>
                    <a:pt x="1557426" y="956106"/>
                  </a:lnTo>
                  <a:lnTo>
                    <a:pt x="1519389" y="978471"/>
                  </a:lnTo>
                  <a:lnTo>
                    <a:pt x="1475028" y="992619"/>
                  </a:lnTo>
                  <a:lnTo>
                    <a:pt x="1424749" y="997546"/>
                  </a:lnTo>
                  <a:lnTo>
                    <a:pt x="1379651" y="992619"/>
                  </a:lnTo>
                  <a:lnTo>
                    <a:pt x="1337652" y="978522"/>
                  </a:lnTo>
                  <a:lnTo>
                    <a:pt x="1299654" y="956233"/>
                  </a:lnTo>
                  <a:lnTo>
                    <a:pt x="1266558" y="926795"/>
                  </a:lnTo>
                  <a:lnTo>
                    <a:pt x="1239240" y="891209"/>
                  </a:lnTo>
                  <a:lnTo>
                    <a:pt x="1218628" y="850468"/>
                  </a:lnTo>
                  <a:lnTo>
                    <a:pt x="1205598" y="805599"/>
                  </a:lnTo>
                  <a:lnTo>
                    <a:pt x="1201051" y="757605"/>
                  </a:lnTo>
                  <a:lnTo>
                    <a:pt x="1205598" y="710057"/>
                  </a:lnTo>
                  <a:lnTo>
                    <a:pt x="1218628" y="665492"/>
                  </a:lnTo>
                  <a:lnTo>
                    <a:pt x="1239240" y="624954"/>
                  </a:lnTo>
                  <a:lnTo>
                    <a:pt x="1266558" y="589483"/>
                  </a:lnTo>
                  <a:lnTo>
                    <a:pt x="1299654" y="560095"/>
                  </a:lnTo>
                  <a:lnTo>
                    <a:pt x="1337652" y="537832"/>
                  </a:lnTo>
                  <a:lnTo>
                    <a:pt x="1379651" y="523709"/>
                  </a:lnTo>
                  <a:lnTo>
                    <a:pt x="1424749" y="518782"/>
                  </a:lnTo>
                  <a:lnTo>
                    <a:pt x="1475473" y="524497"/>
                  </a:lnTo>
                  <a:lnTo>
                    <a:pt x="1521599" y="541045"/>
                  </a:lnTo>
                  <a:lnTo>
                    <a:pt x="1562112" y="567499"/>
                  </a:lnTo>
                  <a:lnTo>
                    <a:pt x="1596009" y="602957"/>
                  </a:lnTo>
                  <a:lnTo>
                    <a:pt x="1622285" y="646468"/>
                  </a:lnTo>
                  <a:lnTo>
                    <a:pt x="1699221" y="646468"/>
                  </a:lnTo>
                  <a:lnTo>
                    <a:pt x="1678990" y="600354"/>
                  </a:lnTo>
                  <a:lnTo>
                    <a:pt x="1653413" y="560285"/>
                  </a:lnTo>
                  <a:lnTo>
                    <a:pt x="1623123" y="526300"/>
                  </a:lnTo>
                  <a:lnTo>
                    <a:pt x="1588820" y="498411"/>
                  </a:lnTo>
                  <a:lnTo>
                    <a:pt x="1551165" y="476669"/>
                  </a:lnTo>
                  <a:lnTo>
                    <a:pt x="1510817" y="461111"/>
                  </a:lnTo>
                  <a:lnTo>
                    <a:pt x="1468462" y="451739"/>
                  </a:lnTo>
                  <a:lnTo>
                    <a:pt x="1424749" y="448614"/>
                  </a:lnTo>
                  <a:lnTo>
                    <a:pt x="1376629" y="452666"/>
                  </a:lnTo>
                  <a:lnTo>
                    <a:pt x="1331036" y="464388"/>
                  </a:lnTo>
                  <a:lnTo>
                    <a:pt x="1288567" y="483146"/>
                  </a:lnTo>
                  <a:lnTo>
                    <a:pt x="1249819" y="508304"/>
                  </a:lnTo>
                  <a:lnTo>
                    <a:pt x="1215402" y="539203"/>
                  </a:lnTo>
                  <a:lnTo>
                    <a:pt x="1185887" y="575221"/>
                  </a:lnTo>
                  <a:lnTo>
                    <a:pt x="1161897" y="615708"/>
                  </a:lnTo>
                  <a:lnTo>
                    <a:pt x="1144028" y="660031"/>
                  </a:lnTo>
                  <a:lnTo>
                    <a:pt x="1132865" y="707542"/>
                  </a:lnTo>
                  <a:lnTo>
                    <a:pt x="1129004" y="757605"/>
                  </a:lnTo>
                  <a:lnTo>
                    <a:pt x="1132865" y="807897"/>
                  </a:lnTo>
                  <a:lnTo>
                    <a:pt x="1144028" y="855599"/>
                  </a:lnTo>
                  <a:lnTo>
                    <a:pt x="1161897" y="900087"/>
                  </a:lnTo>
                  <a:lnTo>
                    <a:pt x="1185887" y="940727"/>
                  </a:lnTo>
                  <a:lnTo>
                    <a:pt x="1215402" y="976858"/>
                  </a:lnTo>
                  <a:lnTo>
                    <a:pt x="1249819" y="1007859"/>
                  </a:lnTo>
                  <a:lnTo>
                    <a:pt x="1288567" y="1033081"/>
                  </a:lnTo>
                  <a:lnTo>
                    <a:pt x="1331036" y="1051890"/>
                  </a:lnTo>
                  <a:lnTo>
                    <a:pt x="1376629" y="1063650"/>
                  </a:lnTo>
                  <a:lnTo>
                    <a:pt x="1424749" y="1067701"/>
                  </a:lnTo>
                  <a:lnTo>
                    <a:pt x="1474343" y="1064158"/>
                  </a:lnTo>
                  <a:lnTo>
                    <a:pt x="1520355" y="1053769"/>
                  </a:lnTo>
                  <a:lnTo>
                    <a:pt x="1562392" y="1036853"/>
                  </a:lnTo>
                  <a:lnTo>
                    <a:pt x="1600073" y="1013764"/>
                  </a:lnTo>
                  <a:lnTo>
                    <a:pt x="1633004" y="984846"/>
                  </a:lnTo>
                  <a:lnTo>
                    <a:pt x="1660817" y="950442"/>
                  </a:lnTo>
                  <a:lnTo>
                    <a:pt x="1683105" y="910894"/>
                  </a:lnTo>
                  <a:lnTo>
                    <a:pt x="1699514" y="866533"/>
                  </a:lnTo>
                  <a:lnTo>
                    <a:pt x="1709635" y="817727"/>
                  </a:lnTo>
                  <a:lnTo>
                    <a:pt x="1713090" y="764781"/>
                  </a:lnTo>
                  <a:lnTo>
                    <a:pt x="1713090" y="733882"/>
                  </a:lnTo>
                  <a:close/>
                </a:path>
                <a:path w="3128010" h="1168400">
                  <a:moveTo>
                    <a:pt x="2355177" y="733882"/>
                  </a:moveTo>
                  <a:lnTo>
                    <a:pt x="2070925" y="733882"/>
                  </a:lnTo>
                  <a:lnTo>
                    <a:pt x="2070925" y="803960"/>
                  </a:lnTo>
                  <a:lnTo>
                    <a:pt x="2280437" y="803960"/>
                  </a:lnTo>
                  <a:lnTo>
                    <a:pt x="2271687" y="849426"/>
                  </a:lnTo>
                  <a:lnTo>
                    <a:pt x="2255012" y="890600"/>
                  </a:lnTo>
                  <a:lnTo>
                    <a:pt x="2230818" y="926477"/>
                  </a:lnTo>
                  <a:lnTo>
                    <a:pt x="2199500" y="956106"/>
                  </a:lnTo>
                  <a:lnTo>
                    <a:pt x="2161463" y="978471"/>
                  </a:lnTo>
                  <a:lnTo>
                    <a:pt x="2117102" y="992619"/>
                  </a:lnTo>
                  <a:lnTo>
                    <a:pt x="2066823" y="997546"/>
                  </a:lnTo>
                  <a:lnTo>
                    <a:pt x="2021725" y="992619"/>
                  </a:lnTo>
                  <a:lnTo>
                    <a:pt x="1979739" y="978522"/>
                  </a:lnTo>
                  <a:lnTo>
                    <a:pt x="1941741" y="956233"/>
                  </a:lnTo>
                  <a:lnTo>
                    <a:pt x="1908632" y="926795"/>
                  </a:lnTo>
                  <a:lnTo>
                    <a:pt x="1881327" y="891209"/>
                  </a:lnTo>
                  <a:lnTo>
                    <a:pt x="1860702" y="850468"/>
                  </a:lnTo>
                  <a:lnTo>
                    <a:pt x="1847684" y="805599"/>
                  </a:lnTo>
                  <a:lnTo>
                    <a:pt x="1843138" y="757605"/>
                  </a:lnTo>
                  <a:lnTo>
                    <a:pt x="1847684" y="710057"/>
                  </a:lnTo>
                  <a:lnTo>
                    <a:pt x="1860702" y="665492"/>
                  </a:lnTo>
                  <a:lnTo>
                    <a:pt x="1881327" y="624954"/>
                  </a:lnTo>
                  <a:lnTo>
                    <a:pt x="1908632" y="589483"/>
                  </a:lnTo>
                  <a:lnTo>
                    <a:pt x="1941741" y="560095"/>
                  </a:lnTo>
                  <a:lnTo>
                    <a:pt x="1979739" y="537832"/>
                  </a:lnTo>
                  <a:lnTo>
                    <a:pt x="2021725" y="523709"/>
                  </a:lnTo>
                  <a:lnTo>
                    <a:pt x="2066823" y="518782"/>
                  </a:lnTo>
                  <a:lnTo>
                    <a:pt x="2117547" y="524497"/>
                  </a:lnTo>
                  <a:lnTo>
                    <a:pt x="2163673" y="541045"/>
                  </a:lnTo>
                  <a:lnTo>
                    <a:pt x="2204186" y="567499"/>
                  </a:lnTo>
                  <a:lnTo>
                    <a:pt x="2238095" y="602957"/>
                  </a:lnTo>
                  <a:lnTo>
                    <a:pt x="2264372" y="646468"/>
                  </a:lnTo>
                  <a:lnTo>
                    <a:pt x="2341295" y="646468"/>
                  </a:lnTo>
                  <a:lnTo>
                    <a:pt x="2321077" y="600354"/>
                  </a:lnTo>
                  <a:lnTo>
                    <a:pt x="2295487" y="560285"/>
                  </a:lnTo>
                  <a:lnTo>
                    <a:pt x="2265210" y="526300"/>
                  </a:lnTo>
                  <a:lnTo>
                    <a:pt x="2230907" y="498411"/>
                  </a:lnTo>
                  <a:lnTo>
                    <a:pt x="2193252" y="476669"/>
                  </a:lnTo>
                  <a:lnTo>
                    <a:pt x="2152904" y="461111"/>
                  </a:lnTo>
                  <a:lnTo>
                    <a:pt x="2110536" y="451739"/>
                  </a:lnTo>
                  <a:lnTo>
                    <a:pt x="2066823" y="448614"/>
                  </a:lnTo>
                  <a:lnTo>
                    <a:pt x="2018703" y="452666"/>
                  </a:lnTo>
                  <a:lnTo>
                    <a:pt x="1973110" y="464388"/>
                  </a:lnTo>
                  <a:lnTo>
                    <a:pt x="1930654" y="483146"/>
                  </a:lnTo>
                  <a:lnTo>
                    <a:pt x="1891906" y="508304"/>
                  </a:lnTo>
                  <a:lnTo>
                    <a:pt x="1857476" y="539203"/>
                  </a:lnTo>
                  <a:lnTo>
                    <a:pt x="1827974" y="575221"/>
                  </a:lnTo>
                  <a:lnTo>
                    <a:pt x="1803984" y="615708"/>
                  </a:lnTo>
                  <a:lnTo>
                    <a:pt x="1786102" y="660031"/>
                  </a:lnTo>
                  <a:lnTo>
                    <a:pt x="1774939" y="707542"/>
                  </a:lnTo>
                  <a:lnTo>
                    <a:pt x="1771091" y="757605"/>
                  </a:lnTo>
                  <a:lnTo>
                    <a:pt x="1774939" y="807897"/>
                  </a:lnTo>
                  <a:lnTo>
                    <a:pt x="1786102" y="855599"/>
                  </a:lnTo>
                  <a:lnTo>
                    <a:pt x="1803984" y="900087"/>
                  </a:lnTo>
                  <a:lnTo>
                    <a:pt x="1827974" y="940727"/>
                  </a:lnTo>
                  <a:lnTo>
                    <a:pt x="1857476" y="976858"/>
                  </a:lnTo>
                  <a:lnTo>
                    <a:pt x="1891906" y="1007859"/>
                  </a:lnTo>
                  <a:lnTo>
                    <a:pt x="1930654" y="1033081"/>
                  </a:lnTo>
                  <a:lnTo>
                    <a:pt x="1973110" y="1051890"/>
                  </a:lnTo>
                  <a:lnTo>
                    <a:pt x="2018703" y="1063650"/>
                  </a:lnTo>
                  <a:lnTo>
                    <a:pt x="2066823" y="1067701"/>
                  </a:lnTo>
                  <a:lnTo>
                    <a:pt x="2116429" y="1064158"/>
                  </a:lnTo>
                  <a:lnTo>
                    <a:pt x="2162441" y="1053769"/>
                  </a:lnTo>
                  <a:lnTo>
                    <a:pt x="2204478" y="1036853"/>
                  </a:lnTo>
                  <a:lnTo>
                    <a:pt x="2242147" y="1013764"/>
                  </a:lnTo>
                  <a:lnTo>
                    <a:pt x="2275090" y="984846"/>
                  </a:lnTo>
                  <a:lnTo>
                    <a:pt x="2302891" y="950442"/>
                  </a:lnTo>
                  <a:lnTo>
                    <a:pt x="2325192" y="910894"/>
                  </a:lnTo>
                  <a:lnTo>
                    <a:pt x="2341588" y="866533"/>
                  </a:lnTo>
                  <a:lnTo>
                    <a:pt x="2351709" y="817727"/>
                  </a:lnTo>
                  <a:lnTo>
                    <a:pt x="2355177" y="764781"/>
                  </a:lnTo>
                  <a:lnTo>
                    <a:pt x="2355177" y="733882"/>
                  </a:lnTo>
                  <a:close/>
                </a:path>
                <a:path w="3128010" h="1168400">
                  <a:moveTo>
                    <a:pt x="2993974" y="733882"/>
                  </a:moveTo>
                  <a:lnTo>
                    <a:pt x="2709735" y="733882"/>
                  </a:lnTo>
                  <a:lnTo>
                    <a:pt x="2709735" y="803960"/>
                  </a:lnTo>
                  <a:lnTo>
                    <a:pt x="2919247" y="803960"/>
                  </a:lnTo>
                  <a:lnTo>
                    <a:pt x="2910497" y="849426"/>
                  </a:lnTo>
                  <a:lnTo>
                    <a:pt x="2893822" y="890600"/>
                  </a:lnTo>
                  <a:lnTo>
                    <a:pt x="2869628" y="926477"/>
                  </a:lnTo>
                  <a:lnTo>
                    <a:pt x="2838310" y="956106"/>
                  </a:lnTo>
                  <a:lnTo>
                    <a:pt x="2800273" y="978471"/>
                  </a:lnTo>
                  <a:lnTo>
                    <a:pt x="2755912" y="992619"/>
                  </a:lnTo>
                  <a:lnTo>
                    <a:pt x="2705620" y="997546"/>
                  </a:lnTo>
                  <a:lnTo>
                    <a:pt x="2660535" y="992619"/>
                  </a:lnTo>
                  <a:lnTo>
                    <a:pt x="2618536" y="978522"/>
                  </a:lnTo>
                  <a:lnTo>
                    <a:pt x="2580538" y="956233"/>
                  </a:lnTo>
                  <a:lnTo>
                    <a:pt x="2547442" y="926795"/>
                  </a:lnTo>
                  <a:lnTo>
                    <a:pt x="2520124" y="891209"/>
                  </a:lnTo>
                  <a:lnTo>
                    <a:pt x="2499512" y="850468"/>
                  </a:lnTo>
                  <a:lnTo>
                    <a:pt x="2486482" y="805599"/>
                  </a:lnTo>
                  <a:lnTo>
                    <a:pt x="2481935" y="757605"/>
                  </a:lnTo>
                  <a:lnTo>
                    <a:pt x="2486482" y="710057"/>
                  </a:lnTo>
                  <a:lnTo>
                    <a:pt x="2499512" y="665492"/>
                  </a:lnTo>
                  <a:lnTo>
                    <a:pt x="2520124" y="624954"/>
                  </a:lnTo>
                  <a:lnTo>
                    <a:pt x="2547442" y="589483"/>
                  </a:lnTo>
                  <a:lnTo>
                    <a:pt x="2580538" y="560095"/>
                  </a:lnTo>
                  <a:lnTo>
                    <a:pt x="2618536" y="537832"/>
                  </a:lnTo>
                  <a:lnTo>
                    <a:pt x="2660535" y="523709"/>
                  </a:lnTo>
                  <a:lnTo>
                    <a:pt x="2705620" y="518782"/>
                  </a:lnTo>
                  <a:lnTo>
                    <a:pt x="2756357" y="524497"/>
                  </a:lnTo>
                  <a:lnTo>
                    <a:pt x="2802471" y="541045"/>
                  </a:lnTo>
                  <a:lnTo>
                    <a:pt x="2842996" y="567499"/>
                  </a:lnTo>
                  <a:lnTo>
                    <a:pt x="2876893" y="602957"/>
                  </a:lnTo>
                  <a:lnTo>
                    <a:pt x="2903169" y="646468"/>
                  </a:lnTo>
                  <a:lnTo>
                    <a:pt x="2980105" y="646468"/>
                  </a:lnTo>
                  <a:lnTo>
                    <a:pt x="2959874" y="600354"/>
                  </a:lnTo>
                  <a:lnTo>
                    <a:pt x="2934284" y="560285"/>
                  </a:lnTo>
                  <a:lnTo>
                    <a:pt x="2904007" y="526300"/>
                  </a:lnTo>
                  <a:lnTo>
                    <a:pt x="2869704" y="498411"/>
                  </a:lnTo>
                  <a:lnTo>
                    <a:pt x="2832049" y="476669"/>
                  </a:lnTo>
                  <a:lnTo>
                    <a:pt x="2791701" y="461111"/>
                  </a:lnTo>
                  <a:lnTo>
                    <a:pt x="2749334" y="451739"/>
                  </a:lnTo>
                  <a:lnTo>
                    <a:pt x="2705620" y="448614"/>
                  </a:lnTo>
                  <a:lnTo>
                    <a:pt x="2657513" y="452666"/>
                  </a:lnTo>
                  <a:lnTo>
                    <a:pt x="2611920" y="464388"/>
                  </a:lnTo>
                  <a:lnTo>
                    <a:pt x="2569451" y="483146"/>
                  </a:lnTo>
                  <a:lnTo>
                    <a:pt x="2530703" y="508304"/>
                  </a:lnTo>
                  <a:lnTo>
                    <a:pt x="2496274" y="539203"/>
                  </a:lnTo>
                  <a:lnTo>
                    <a:pt x="2466771" y="575221"/>
                  </a:lnTo>
                  <a:lnTo>
                    <a:pt x="2442781" y="615708"/>
                  </a:lnTo>
                  <a:lnTo>
                    <a:pt x="2424900" y="660031"/>
                  </a:lnTo>
                  <a:lnTo>
                    <a:pt x="2413736" y="707542"/>
                  </a:lnTo>
                  <a:lnTo>
                    <a:pt x="2409888" y="757605"/>
                  </a:lnTo>
                  <a:lnTo>
                    <a:pt x="2413736" y="807897"/>
                  </a:lnTo>
                  <a:lnTo>
                    <a:pt x="2424900" y="855599"/>
                  </a:lnTo>
                  <a:lnTo>
                    <a:pt x="2442781" y="900087"/>
                  </a:lnTo>
                  <a:lnTo>
                    <a:pt x="2466771" y="940727"/>
                  </a:lnTo>
                  <a:lnTo>
                    <a:pt x="2496274" y="976858"/>
                  </a:lnTo>
                  <a:lnTo>
                    <a:pt x="2530703" y="1007859"/>
                  </a:lnTo>
                  <a:lnTo>
                    <a:pt x="2569451" y="1033081"/>
                  </a:lnTo>
                  <a:lnTo>
                    <a:pt x="2611920" y="1051890"/>
                  </a:lnTo>
                  <a:lnTo>
                    <a:pt x="2657513" y="1063650"/>
                  </a:lnTo>
                  <a:lnTo>
                    <a:pt x="2705620" y="1067701"/>
                  </a:lnTo>
                  <a:lnTo>
                    <a:pt x="2755227" y="1064158"/>
                  </a:lnTo>
                  <a:lnTo>
                    <a:pt x="2801239" y="1053769"/>
                  </a:lnTo>
                  <a:lnTo>
                    <a:pt x="2843276" y="1036853"/>
                  </a:lnTo>
                  <a:lnTo>
                    <a:pt x="2880957" y="1013764"/>
                  </a:lnTo>
                  <a:lnTo>
                    <a:pt x="2913888" y="984846"/>
                  </a:lnTo>
                  <a:lnTo>
                    <a:pt x="2941688" y="950442"/>
                  </a:lnTo>
                  <a:lnTo>
                    <a:pt x="2963989" y="910894"/>
                  </a:lnTo>
                  <a:lnTo>
                    <a:pt x="2980398" y="866533"/>
                  </a:lnTo>
                  <a:lnTo>
                    <a:pt x="2990519" y="817727"/>
                  </a:lnTo>
                  <a:lnTo>
                    <a:pt x="2993974" y="764781"/>
                  </a:lnTo>
                  <a:lnTo>
                    <a:pt x="2993974" y="733882"/>
                  </a:lnTo>
                  <a:close/>
                </a:path>
                <a:path w="3128010" h="1168400">
                  <a:moveTo>
                    <a:pt x="3127514" y="465429"/>
                  </a:moveTo>
                  <a:lnTo>
                    <a:pt x="3055302" y="465429"/>
                  </a:lnTo>
                  <a:lnTo>
                    <a:pt x="3055302" y="1055878"/>
                  </a:lnTo>
                  <a:lnTo>
                    <a:pt x="3127514" y="1055878"/>
                  </a:lnTo>
                  <a:lnTo>
                    <a:pt x="3127514" y="465429"/>
                  </a:lnTo>
                  <a:close/>
                </a:path>
              </a:pathLst>
            </a:custGeom>
            <a:solidFill>
              <a:srgbClr val="FFFFFF"/>
            </a:solidFill>
          </p:spPr>
          <p:txBody>
            <a:bodyPr wrap="square" lIns="0" tIns="0" rIns="0" bIns="0" rtlCol="0"/>
            <a:lstStyle/>
            <a:p>
              <a:endParaRPr lang="fr-FR" noProof="0" dirty="0"/>
            </a:p>
          </p:txBody>
        </p:sp>
        <p:sp>
          <p:nvSpPr>
            <p:cNvPr id="5" name="object 6">
              <a:extLst>
                <a:ext uri="{FF2B5EF4-FFF2-40B4-BE49-F238E27FC236}">
                  <a16:creationId xmlns:a16="http://schemas.microsoft.com/office/drawing/2014/main" id="{8C9DCB55-BD5B-F012-AD52-415718A95FD9}"/>
                </a:ext>
              </a:extLst>
            </p:cNvPr>
            <p:cNvSpPr/>
            <p:nvPr/>
          </p:nvSpPr>
          <p:spPr>
            <a:xfrm>
              <a:off x="9156234" y="9563174"/>
              <a:ext cx="0" cy="1355725"/>
            </a:xfrm>
            <a:custGeom>
              <a:avLst/>
              <a:gdLst/>
              <a:ahLst/>
              <a:cxnLst/>
              <a:rect l="l" t="t" r="r" b="b"/>
              <a:pathLst>
                <a:path h="1355725">
                  <a:moveTo>
                    <a:pt x="0" y="0"/>
                  </a:moveTo>
                  <a:lnTo>
                    <a:pt x="0" y="1355162"/>
                  </a:lnTo>
                </a:path>
              </a:pathLst>
            </a:custGeom>
            <a:ln w="11517">
              <a:solidFill>
                <a:srgbClr val="FFFFFF"/>
              </a:solidFill>
            </a:ln>
          </p:spPr>
          <p:txBody>
            <a:bodyPr wrap="square" lIns="0" tIns="0" rIns="0" bIns="0" rtlCol="0"/>
            <a:lstStyle/>
            <a:p>
              <a:endParaRPr lang="fr-FR" noProof="0" dirty="0"/>
            </a:p>
          </p:txBody>
        </p:sp>
        <p:sp>
          <p:nvSpPr>
            <p:cNvPr id="6" name="object 7">
              <a:extLst>
                <a:ext uri="{FF2B5EF4-FFF2-40B4-BE49-F238E27FC236}">
                  <a16:creationId xmlns:a16="http://schemas.microsoft.com/office/drawing/2014/main" id="{00492254-ADF6-86EE-3709-32224E366512}"/>
                </a:ext>
              </a:extLst>
            </p:cNvPr>
            <p:cNvSpPr/>
            <p:nvPr/>
          </p:nvSpPr>
          <p:spPr>
            <a:xfrm>
              <a:off x="12386847" y="9563174"/>
              <a:ext cx="0" cy="1355725"/>
            </a:xfrm>
            <a:custGeom>
              <a:avLst/>
              <a:gdLst/>
              <a:ahLst/>
              <a:cxnLst/>
              <a:rect l="l" t="t" r="r" b="b"/>
              <a:pathLst>
                <a:path h="1355725">
                  <a:moveTo>
                    <a:pt x="0" y="0"/>
                  </a:moveTo>
                  <a:lnTo>
                    <a:pt x="0" y="1355162"/>
                  </a:lnTo>
                </a:path>
              </a:pathLst>
            </a:custGeom>
            <a:ln w="11517">
              <a:solidFill>
                <a:srgbClr val="FFFFFF"/>
              </a:solidFill>
            </a:ln>
          </p:spPr>
          <p:txBody>
            <a:bodyPr wrap="square" lIns="0" tIns="0" rIns="0" bIns="0" rtlCol="0"/>
            <a:lstStyle/>
            <a:p>
              <a:endParaRPr lang="fr-FR" noProof="0" dirty="0"/>
            </a:p>
          </p:txBody>
        </p:sp>
        <p:grpSp>
          <p:nvGrpSpPr>
            <p:cNvPr id="31" name="Group 30">
              <a:extLst>
                <a:ext uri="{FF2B5EF4-FFF2-40B4-BE49-F238E27FC236}">
                  <a16:creationId xmlns:a16="http://schemas.microsoft.com/office/drawing/2014/main" id="{30CE8F2E-5777-D8A0-36D4-AFECE845A20D}"/>
                </a:ext>
              </a:extLst>
            </p:cNvPr>
            <p:cNvGrpSpPr/>
            <p:nvPr/>
          </p:nvGrpSpPr>
          <p:grpSpPr>
            <a:xfrm>
              <a:off x="9826875" y="10470892"/>
              <a:ext cx="316230" cy="316230"/>
              <a:chOff x="9826875" y="10470892"/>
              <a:chExt cx="316230" cy="316230"/>
            </a:xfrm>
          </p:grpSpPr>
          <p:sp>
            <p:nvSpPr>
              <p:cNvPr id="7" name="object 8">
                <a:extLst>
                  <a:ext uri="{FF2B5EF4-FFF2-40B4-BE49-F238E27FC236}">
                    <a16:creationId xmlns:a16="http://schemas.microsoft.com/office/drawing/2014/main" id="{9676299C-E19B-96AC-376D-600625091649}"/>
                  </a:ext>
                </a:extLst>
              </p:cNvPr>
              <p:cNvSpPr/>
              <p:nvPr/>
            </p:nvSpPr>
            <p:spPr>
              <a:xfrm>
                <a:off x="9826875" y="10470892"/>
                <a:ext cx="316230" cy="316230"/>
              </a:xfrm>
              <a:custGeom>
                <a:avLst/>
                <a:gdLst/>
                <a:ahLst/>
                <a:cxnLst/>
                <a:rect l="l" t="t" r="r" b="b"/>
                <a:pathLst>
                  <a:path w="316229" h="316229">
                    <a:moveTo>
                      <a:pt x="157880" y="0"/>
                    </a:moveTo>
                    <a:lnTo>
                      <a:pt x="107979" y="8049"/>
                    </a:lnTo>
                    <a:lnTo>
                      <a:pt x="64639" y="30462"/>
                    </a:lnTo>
                    <a:lnTo>
                      <a:pt x="30462" y="64639"/>
                    </a:lnTo>
                    <a:lnTo>
                      <a:pt x="8049" y="107979"/>
                    </a:lnTo>
                    <a:lnTo>
                      <a:pt x="0" y="157880"/>
                    </a:lnTo>
                    <a:lnTo>
                      <a:pt x="8049" y="207780"/>
                    </a:lnTo>
                    <a:lnTo>
                      <a:pt x="30462" y="251120"/>
                    </a:lnTo>
                    <a:lnTo>
                      <a:pt x="64639" y="285297"/>
                    </a:lnTo>
                    <a:lnTo>
                      <a:pt x="107979" y="307710"/>
                    </a:lnTo>
                    <a:lnTo>
                      <a:pt x="157880" y="315760"/>
                    </a:lnTo>
                    <a:lnTo>
                      <a:pt x="207780" y="307710"/>
                    </a:lnTo>
                    <a:lnTo>
                      <a:pt x="251120" y="285297"/>
                    </a:lnTo>
                    <a:lnTo>
                      <a:pt x="285297" y="251120"/>
                    </a:lnTo>
                    <a:lnTo>
                      <a:pt x="307710" y="207780"/>
                    </a:lnTo>
                    <a:lnTo>
                      <a:pt x="315760" y="157880"/>
                    </a:lnTo>
                    <a:lnTo>
                      <a:pt x="307710" y="107979"/>
                    </a:lnTo>
                    <a:lnTo>
                      <a:pt x="285297" y="64639"/>
                    </a:lnTo>
                    <a:lnTo>
                      <a:pt x="251120" y="30462"/>
                    </a:lnTo>
                    <a:lnTo>
                      <a:pt x="207780" y="8049"/>
                    </a:lnTo>
                    <a:lnTo>
                      <a:pt x="157880" y="0"/>
                    </a:lnTo>
                    <a:close/>
                  </a:path>
                </a:pathLst>
              </a:custGeom>
              <a:solidFill>
                <a:srgbClr val="479680"/>
              </a:solidFill>
            </p:spPr>
            <p:txBody>
              <a:bodyPr wrap="square" lIns="0" tIns="0" rIns="0" bIns="0" rtlCol="0"/>
              <a:lstStyle/>
              <a:p>
                <a:endParaRPr lang="fr-FR" noProof="0" dirty="0"/>
              </a:p>
            </p:txBody>
          </p:sp>
          <p:pic>
            <p:nvPicPr>
              <p:cNvPr id="8" name="object 9">
                <a:extLst>
                  <a:ext uri="{FF2B5EF4-FFF2-40B4-BE49-F238E27FC236}">
                    <a16:creationId xmlns:a16="http://schemas.microsoft.com/office/drawing/2014/main" id="{62B9EF55-192B-32F1-F867-A38656887BED}"/>
                  </a:ext>
                </a:extLst>
              </p:cNvPr>
              <p:cNvPicPr/>
              <p:nvPr/>
            </p:nvPicPr>
            <p:blipFill>
              <a:blip r:embed="rId3" cstate="print"/>
              <a:stretch>
                <a:fillRect/>
              </a:stretch>
            </p:blipFill>
            <p:spPr>
              <a:xfrm>
                <a:off x="9885469" y="10529365"/>
                <a:ext cx="198568" cy="198810"/>
              </a:xfrm>
              <a:prstGeom prst="rect">
                <a:avLst/>
              </a:prstGeom>
            </p:spPr>
          </p:pic>
        </p:grpSp>
        <p:grpSp>
          <p:nvGrpSpPr>
            <p:cNvPr id="33" name="Group 32">
              <a:extLst>
                <a:ext uri="{FF2B5EF4-FFF2-40B4-BE49-F238E27FC236}">
                  <a16:creationId xmlns:a16="http://schemas.microsoft.com/office/drawing/2014/main" id="{E9C3888D-B4E9-F702-99C4-2D9305DDA1C2}"/>
                </a:ext>
              </a:extLst>
            </p:cNvPr>
            <p:cNvGrpSpPr/>
            <p:nvPr/>
          </p:nvGrpSpPr>
          <p:grpSpPr>
            <a:xfrm>
              <a:off x="13204694" y="10470890"/>
              <a:ext cx="316230" cy="316230"/>
              <a:chOff x="13204694" y="10470890"/>
              <a:chExt cx="316230" cy="316230"/>
            </a:xfrm>
          </p:grpSpPr>
          <p:sp>
            <p:nvSpPr>
              <p:cNvPr id="11" name="object 12">
                <a:extLst>
                  <a:ext uri="{FF2B5EF4-FFF2-40B4-BE49-F238E27FC236}">
                    <a16:creationId xmlns:a16="http://schemas.microsoft.com/office/drawing/2014/main" id="{7CAFDB79-21B3-E822-035D-B504BDAFC1B2}"/>
                  </a:ext>
                </a:extLst>
              </p:cNvPr>
              <p:cNvSpPr/>
              <p:nvPr/>
            </p:nvSpPr>
            <p:spPr>
              <a:xfrm>
                <a:off x="13204694" y="10470890"/>
                <a:ext cx="316230" cy="316230"/>
              </a:xfrm>
              <a:custGeom>
                <a:avLst/>
                <a:gdLst/>
                <a:ahLst/>
                <a:cxnLst/>
                <a:rect l="l" t="t" r="r" b="b"/>
                <a:pathLst>
                  <a:path w="316230" h="316229">
                    <a:moveTo>
                      <a:pt x="157880" y="0"/>
                    </a:moveTo>
                    <a:lnTo>
                      <a:pt x="107979" y="8049"/>
                    </a:lnTo>
                    <a:lnTo>
                      <a:pt x="64639" y="30462"/>
                    </a:lnTo>
                    <a:lnTo>
                      <a:pt x="30462" y="64639"/>
                    </a:lnTo>
                    <a:lnTo>
                      <a:pt x="8049" y="107979"/>
                    </a:lnTo>
                    <a:lnTo>
                      <a:pt x="0" y="157880"/>
                    </a:lnTo>
                    <a:lnTo>
                      <a:pt x="8049" y="207780"/>
                    </a:lnTo>
                    <a:lnTo>
                      <a:pt x="30462" y="251120"/>
                    </a:lnTo>
                    <a:lnTo>
                      <a:pt x="64639" y="285297"/>
                    </a:lnTo>
                    <a:lnTo>
                      <a:pt x="107979" y="307710"/>
                    </a:lnTo>
                    <a:lnTo>
                      <a:pt x="157880" y="315760"/>
                    </a:lnTo>
                    <a:lnTo>
                      <a:pt x="207784" y="307710"/>
                    </a:lnTo>
                    <a:lnTo>
                      <a:pt x="251124" y="285297"/>
                    </a:lnTo>
                    <a:lnTo>
                      <a:pt x="285300" y="251120"/>
                    </a:lnTo>
                    <a:lnTo>
                      <a:pt x="307711" y="207780"/>
                    </a:lnTo>
                    <a:lnTo>
                      <a:pt x="315760" y="157880"/>
                    </a:lnTo>
                    <a:lnTo>
                      <a:pt x="307711" y="107979"/>
                    </a:lnTo>
                    <a:lnTo>
                      <a:pt x="285300" y="64639"/>
                    </a:lnTo>
                    <a:lnTo>
                      <a:pt x="251124" y="30462"/>
                    </a:lnTo>
                    <a:lnTo>
                      <a:pt x="207784" y="8049"/>
                    </a:lnTo>
                    <a:lnTo>
                      <a:pt x="157880" y="0"/>
                    </a:lnTo>
                    <a:close/>
                  </a:path>
                </a:pathLst>
              </a:custGeom>
              <a:solidFill>
                <a:srgbClr val="479680"/>
              </a:solidFill>
            </p:spPr>
            <p:txBody>
              <a:bodyPr wrap="square" lIns="0" tIns="0" rIns="0" bIns="0" rtlCol="0"/>
              <a:lstStyle/>
              <a:p>
                <a:endParaRPr lang="fr-FR" noProof="0" dirty="0"/>
              </a:p>
            </p:txBody>
          </p:sp>
          <p:pic>
            <p:nvPicPr>
              <p:cNvPr id="12" name="object 13">
                <a:extLst>
                  <a:ext uri="{FF2B5EF4-FFF2-40B4-BE49-F238E27FC236}">
                    <a16:creationId xmlns:a16="http://schemas.microsoft.com/office/drawing/2014/main" id="{55E00C43-4030-8656-79DA-0A59499469A3}"/>
                  </a:ext>
                </a:extLst>
              </p:cNvPr>
              <p:cNvPicPr/>
              <p:nvPr/>
            </p:nvPicPr>
            <p:blipFill>
              <a:blip r:embed="rId4" cstate="print"/>
              <a:stretch>
                <a:fillRect/>
              </a:stretch>
            </p:blipFill>
            <p:spPr>
              <a:xfrm>
                <a:off x="13257387" y="10555092"/>
                <a:ext cx="210369" cy="147356"/>
              </a:xfrm>
              <a:prstGeom prst="rect">
                <a:avLst/>
              </a:prstGeom>
            </p:spPr>
          </p:pic>
        </p:grpSp>
        <p:grpSp>
          <p:nvGrpSpPr>
            <p:cNvPr id="34" name="Group 33">
              <a:extLst>
                <a:ext uri="{FF2B5EF4-FFF2-40B4-BE49-F238E27FC236}">
                  <a16:creationId xmlns:a16="http://schemas.microsoft.com/office/drawing/2014/main" id="{E1502888-5F37-1E51-002F-5B846DDFFD09}"/>
                </a:ext>
              </a:extLst>
            </p:cNvPr>
            <p:cNvGrpSpPr/>
            <p:nvPr/>
          </p:nvGrpSpPr>
          <p:grpSpPr>
            <a:xfrm>
              <a:off x="13204694" y="10031689"/>
              <a:ext cx="316230" cy="316230"/>
              <a:chOff x="13204694" y="10031689"/>
              <a:chExt cx="316230" cy="316230"/>
            </a:xfrm>
          </p:grpSpPr>
          <p:sp>
            <p:nvSpPr>
              <p:cNvPr id="13" name="object 14">
                <a:extLst>
                  <a:ext uri="{FF2B5EF4-FFF2-40B4-BE49-F238E27FC236}">
                    <a16:creationId xmlns:a16="http://schemas.microsoft.com/office/drawing/2014/main" id="{C0DBE3F7-744F-4AD9-9FC0-D7F03F2A8ACD}"/>
                  </a:ext>
                </a:extLst>
              </p:cNvPr>
              <p:cNvSpPr/>
              <p:nvPr/>
            </p:nvSpPr>
            <p:spPr>
              <a:xfrm>
                <a:off x="13204694" y="10031689"/>
                <a:ext cx="316230" cy="316230"/>
              </a:xfrm>
              <a:custGeom>
                <a:avLst/>
                <a:gdLst/>
                <a:ahLst/>
                <a:cxnLst/>
                <a:rect l="l" t="t" r="r" b="b"/>
                <a:pathLst>
                  <a:path w="316230" h="316229">
                    <a:moveTo>
                      <a:pt x="157880" y="0"/>
                    </a:moveTo>
                    <a:lnTo>
                      <a:pt x="107979" y="8049"/>
                    </a:lnTo>
                    <a:lnTo>
                      <a:pt x="64639" y="30462"/>
                    </a:lnTo>
                    <a:lnTo>
                      <a:pt x="30462" y="64639"/>
                    </a:lnTo>
                    <a:lnTo>
                      <a:pt x="8049" y="107979"/>
                    </a:lnTo>
                    <a:lnTo>
                      <a:pt x="0" y="157880"/>
                    </a:lnTo>
                    <a:lnTo>
                      <a:pt x="8049" y="207780"/>
                    </a:lnTo>
                    <a:lnTo>
                      <a:pt x="30462" y="251120"/>
                    </a:lnTo>
                    <a:lnTo>
                      <a:pt x="64639" y="285297"/>
                    </a:lnTo>
                    <a:lnTo>
                      <a:pt x="107979" y="307710"/>
                    </a:lnTo>
                    <a:lnTo>
                      <a:pt x="157880" y="315760"/>
                    </a:lnTo>
                    <a:lnTo>
                      <a:pt x="207784" y="307710"/>
                    </a:lnTo>
                    <a:lnTo>
                      <a:pt x="251124" y="285297"/>
                    </a:lnTo>
                    <a:lnTo>
                      <a:pt x="285300" y="251120"/>
                    </a:lnTo>
                    <a:lnTo>
                      <a:pt x="307711" y="207780"/>
                    </a:lnTo>
                    <a:lnTo>
                      <a:pt x="315760" y="157880"/>
                    </a:lnTo>
                    <a:lnTo>
                      <a:pt x="307711" y="107979"/>
                    </a:lnTo>
                    <a:lnTo>
                      <a:pt x="285300" y="64639"/>
                    </a:lnTo>
                    <a:lnTo>
                      <a:pt x="251124" y="30462"/>
                    </a:lnTo>
                    <a:lnTo>
                      <a:pt x="207784" y="8049"/>
                    </a:lnTo>
                    <a:lnTo>
                      <a:pt x="157880" y="0"/>
                    </a:lnTo>
                    <a:close/>
                  </a:path>
                </a:pathLst>
              </a:custGeom>
              <a:solidFill>
                <a:srgbClr val="479680"/>
              </a:solidFill>
            </p:spPr>
            <p:txBody>
              <a:bodyPr wrap="square" lIns="0" tIns="0" rIns="0" bIns="0" rtlCol="0"/>
              <a:lstStyle/>
              <a:p>
                <a:endParaRPr lang="fr-FR" noProof="0" dirty="0"/>
              </a:p>
            </p:txBody>
          </p:sp>
          <p:pic>
            <p:nvPicPr>
              <p:cNvPr id="14" name="object 15">
                <a:extLst>
                  <a:ext uri="{FF2B5EF4-FFF2-40B4-BE49-F238E27FC236}">
                    <a16:creationId xmlns:a16="http://schemas.microsoft.com/office/drawing/2014/main" id="{8B96A19C-039F-779E-E857-D2670CA039C0}"/>
                  </a:ext>
                </a:extLst>
              </p:cNvPr>
              <p:cNvPicPr/>
              <p:nvPr/>
            </p:nvPicPr>
            <p:blipFill>
              <a:blip r:embed="rId5" cstate="print"/>
              <a:stretch>
                <a:fillRect/>
              </a:stretch>
            </p:blipFill>
            <p:spPr>
              <a:xfrm>
                <a:off x="13337621" y="10148134"/>
                <a:ext cx="120938" cy="127713"/>
              </a:xfrm>
              <a:prstGeom prst="rect">
                <a:avLst/>
              </a:prstGeom>
            </p:spPr>
          </p:pic>
          <p:sp>
            <p:nvSpPr>
              <p:cNvPr id="15" name="object 16">
                <a:extLst>
                  <a:ext uri="{FF2B5EF4-FFF2-40B4-BE49-F238E27FC236}">
                    <a16:creationId xmlns:a16="http://schemas.microsoft.com/office/drawing/2014/main" id="{304D4ADE-A6A7-5D94-19B3-5C3DA00FAB34}"/>
                  </a:ext>
                </a:extLst>
              </p:cNvPr>
              <p:cNvSpPr/>
              <p:nvPr/>
            </p:nvSpPr>
            <p:spPr>
              <a:xfrm>
                <a:off x="13271462" y="10089229"/>
                <a:ext cx="45085" cy="186690"/>
              </a:xfrm>
              <a:custGeom>
                <a:avLst/>
                <a:gdLst/>
                <a:ahLst/>
                <a:cxnLst/>
                <a:rect l="l" t="t" r="r" b="b"/>
                <a:pathLst>
                  <a:path w="45084" h="186690">
                    <a:moveTo>
                      <a:pt x="41821" y="185966"/>
                    </a:moveTo>
                    <a:lnTo>
                      <a:pt x="41770" y="124472"/>
                    </a:lnTo>
                    <a:lnTo>
                      <a:pt x="41808" y="62814"/>
                    </a:lnTo>
                    <a:lnTo>
                      <a:pt x="41503" y="61963"/>
                    </a:lnTo>
                    <a:lnTo>
                      <a:pt x="3378" y="61976"/>
                    </a:lnTo>
                    <a:lnTo>
                      <a:pt x="2971" y="62572"/>
                    </a:lnTo>
                    <a:lnTo>
                      <a:pt x="2959" y="186156"/>
                    </a:lnTo>
                    <a:lnTo>
                      <a:pt x="3505" y="186601"/>
                    </a:lnTo>
                    <a:lnTo>
                      <a:pt x="41275" y="186639"/>
                    </a:lnTo>
                    <a:lnTo>
                      <a:pt x="41821" y="185966"/>
                    </a:lnTo>
                    <a:close/>
                  </a:path>
                  <a:path w="45084" h="186690">
                    <a:moveTo>
                      <a:pt x="44856" y="22326"/>
                    </a:moveTo>
                    <a:lnTo>
                      <a:pt x="43078" y="13677"/>
                    </a:lnTo>
                    <a:lnTo>
                      <a:pt x="38265" y="6591"/>
                    </a:lnTo>
                    <a:lnTo>
                      <a:pt x="31140" y="1778"/>
                    </a:lnTo>
                    <a:lnTo>
                      <a:pt x="22466" y="0"/>
                    </a:lnTo>
                    <a:lnTo>
                      <a:pt x="13728" y="1778"/>
                    </a:lnTo>
                    <a:lnTo>
                      <a:pt x="6578" y="6629"/>
                    </a:lnTo>
                    <a:lnTo>
                      <a:pt x="1752" y="13792"/>
                    </a:lnTo>
                    <a:lnTo>
                      <a:pt x="0" y="22529"/>
                    </a:lnTo>
                    <a:lnTo>
                      <a:pt x="1790" y="31165"/>
                    </a:lnTo>
                    <a:lnTo>
                      <a:pt x="6642" y="38265"/>
                    </a:lnTo>
                    <a:lnTo>
                      <a:pt x="13766" y="43078"/>
                    </a:lnTo>
                    <a:lnTo>
                      <a:pt x="22428" y="44843"/>
                    </a:lnTo>
                    <a:lnTo>
                      <a:pt x="31153" y="43078"/>
                    </a:lnTo>
                    <a:lnTo>
                      <a:pt x="38290" y="38239"/>
                    </a:lnTo>
                    <a:lnTo>
                      <a:pt x="43103" y="31076"/>
                    </a:lnTo>
                    <a:lnTo>
                      <a:pt x="44856" y="22326"/>
                    </a:lnTo>
                    <a:close/>
                  </a:path>
                </a:pathLst>
              </a:custGeom>
              <a:solidFill>
                <a:srgbClr val="FFFFFF"/>
              </a:solidFill>
            </p:spPr>
            <p:txBody>
              <a:bodyPr wrap="square" lIns="0" tIns="0" rIns="0" bIns="0" rtlCol="0"/>
              <a:lstStyle/>
              <a:p>
                <a:endParaRPr lang="fr-FR" noProof="0" dirty="0"/>
              </a:p>
            </p:txBody>
          </p:sp>
        </p:grpSp>
        <p:grpSp>
          <p:nvGrpSpPr>
            <p:cNvPr id="32" name="Group 31">
              <a:extLst>
                <a:ext uri="{FF2B5EF4-FFF2-40B4-BE49-F238E27FC236}">
                  <a16:creationId xmlns:a16="http://schemas.microsoft.com/office/drawing/2014/main" id="{22738012-3297-97F0-C393-E65A17CFF9C9}"/>
                </a:ext>
              </a:extLst>
            </p:cNvPr>
            <p:cNvGrpSpPr/>
            <p:nvPr/>
          </p:nvGrpSpPr>
          <p:grpSpPr>
            <a:xfrm>
              <a:off x="13204694" y="9592487"/>
              <a:ext cx="316230" cy="316313"/>
              <a:chOff x="13204694" y="9592487"/>
              <a:chExt cx="316230" cy="316313"/>
            </a:xfrm>
          </p:grpSpPr>
          <p:sp>
            <p:nvSpPr>
              <p:cNvPr id="16" name="object 17">
                <a:extLst>
                  <a:ext uri="{FF2B5EF4-FFF2-40B4-BE49-F238E27FC236}">
                    <a16:creationId xmlns:a16="http://schemas.microsoft.com/office/drawing/2014/main" id="{92DADCAC-2A01-00E6-7C6F-73E8785935BD}"/>
                  </a:ext>
                </a:extLst>
              </p:cNvPr>
              <p:cNvSpPr/>
              <p:nvPr/>
            </p:nvSpPr>
            <p:spPr>
              <a:xfrm>
                <a:off x="13204694" y="9592487"/>
                <a:ext cx="316230" cy="314325"/>
              </a:xfrm>
              <a:custGeom>
                <a:avLst/>
                <a:gdLst/>
                <a:ahLst/>
                <a:cxnLst/>
                <a:rect l="l" t="t" r="r" b="b"/>
                <a:pathLst>
                  <a:path w="316230" h="314325">
                    <a:moveTo>
                      <a:pt x="157880" y="0"/>
                    </a:moveTo>
                    <a:lnTo>
                      <a:pt x="107979" y="8049"/>
                    </a:lnTo>
                    <a:lnTo>
                      <a:pt x="64639" y="30462"/>
                    </a:lnTo>
                    <a:lnTo>
                      <a:pt x="30462" y="64639"/>
                    </a:lnTo>
                    <a:lnTo>
                      <a:pt x="8049" y="107979"/>
                    </a:lnTo>
                    <a:lnTo>
                      <a:pt x="0" y="157880"/>
                    </a:lnTo>
                    <a:lnTo>
                      <a:pt x="6608" y="203224"/>
                    </a:lnTo>
                    <a:lnTo>
                      <a:pt x="25153" y="243411"/>
                    </a:lnTo>
                    <a:lnTo>
                      <a:pt x="53715" y="276524"/>
                    </a:lnTo>
                    <a:lnTo>
                      <a:pt x="90374" y="300641"/>
                    </a:lnTo>
                    <a:lnTo>
                      <a:pt x="133210" y="313843"/>
                    </a:lnTo>
                    <a:lnTo>
                      <a:pt x="133210" y="203512"/>
                    </a:lnTo>
                    <a:lnTo>
                      <a:pt x="93128" y="203512"/>
                    </a:lnTo>
                    <a:lnTo>
                      <a:pt x="93128" y="157880"/>
                    </a:lnTo>
                    <a:lnTo>
                      <a:pt x="133210" y="157880"/>
                    </a:lnTo>
                    <a:lnTo>
                      <a:pt x="133210" y="123095"/>
                    </a:lnTo>
                    <a:lnTo>
                      <a:pt x="137456" y="96805"/>
                    </a:lnTo>
                    <a:lnTo>
                      <a:pt x="149503" y="77546"/>
                    </a:lnTo>
                    <a:lnTo>
                      <a:pt x="168311" y="65706"/>
                    </a:lnTo>
                    <a:lnTo>
                      <a:pt x="192842" y="61673"/>
                    </a:lnTo>
                    <a:lnTo>
                      <a:pt x="205654" y="62154"/>
                    </a:lnTo>
                    <a:lnTo>
                      <a:pt x="216996" y="63212"/>
                    </a:lnTo>
                    <a:lnTo>
                      <a:pt x="228192" y="64751"/>
                    </a:lnTo>
                    <a:lnTo>
                      <a:pt x="228192" y="103609"/>
                    </a:lnTo>
                    <a:lnTo>
                      <a:pt x="208276" y="103609"/>
                    </a:lnTo>
                    <a:lnTo>
                      <a:pt x="195982" y="105705"/>
                    </a:lnTo>
                    <a:lnTo>
                      <a:pt x="188058" y="111254"/>
                    </a:lnTo>
                    <a:lnTo>
                      <a:pt x="183811" y="119145"/>
                    </a:lnTo>
                    <a:lnTo>
                      <a:pt x="182549" y="128268"/>
                    </a:lnTo>
                    <a:lnTo>
                      <a:pt x="182549" y="157880"/>
                    </a:lnTo>
                    <a:lnTo>
                      <a:pt x="226338" y="157880"/>
                    </a:lnTo>
                    <a:lnTo>
                      <a:pt x="219333" y="203512"/>
                    </a:lnTo>
                    <a:lnTo>
                      <a:pt x="182549" y="203512"/>
                    </a:lnTo>
                    <a:lnTo>
                      <a:pt x="182549" y="313843"/>
                    </a:lnTo>
                    <a:lnTo>
                      <a:pt x="225385" y="300641"/>
                    </a:lnTo>
                    <a:lnTo>
                      <a:pt x="262044" y="276524"/>
                    </a:lnTo>
                    <a:lnTo>
                      <a:pt x="290606" y="243411"/>
                    </a:lnTo>
                    <a:lnTo>
                      <a:pt x="309151" y="203224"/>
                    </a:lnTo>
                    <a:lnTo>
                      <a:pt x="315760" y="157880"/>
                    </a:lnTo>
                    <a:lnTo>
                      <a:pt x="307711" y="107979"/>
                    </a:lnTo>
                    <a:lnTo>
                      <a:pt x="285300" y="64639"/>
                    </a:lnTo>
                    <a:lnTo>
                      <a:pt x="251124" y="30462"/>
                    </a:lnTo>
                    <a:lnTo>
                      <a:pt x="207784" y="8049"/>
                    </a:lnTo>
                    <a:lnTo>
                      <a:pt x="157880" y="0"/>
                    </a:lnTo>
                    <a:close/>
                  </a:path>
                </a:pathLst>
              </a:custGeom>
              <a:solidFill>
                <a:srgbClr val="479680"/>
              </a:solidFill>
            </p:spPr>
            <p:txBody>
              <a:bodyPr wrap="square" lIns="0" tIns="0" rIns="0" bIns="0" rtlCol="0"/>
              <a:lstStyle/>
              <a:p>
                <a:endParaRPr lang="fr-FR" noProof="0" dirty="0"/>
              </a:p>
            </p:txBody>
          </p:sp>
          <p:sp>
            <p:nvSpPr>
              <p:cNvPr id="17" name="object 18">
                <a:extLst>
                  <a:ext uri="{FF2B5EF4-FFF2-40B4-BE49-F238E27FC236}">
                    <a16:creationId xmlns:a16="http://schemas.microsoft.com/office/drawing/2014/main" id="{33608EDB-C312-4595-AAEA-6B963B4D8088}"/>
                  </a:ext>
                </a:extLst>
              </p:cNvPr>
              <p:cNvSpPr/>
              <p:nvPr/>
            </p:nvSpPr>
            <p:spPr>
              <a:xfrm>
                <a:off x="13297827" y="9654165"/>
                <a:ext cx="135255" cy="254635"/>
              </a:xfrm>
              <a:custGeom>
                <a:avLst/>
                <a:gdLst/>
                <a:ahLst/>
                <a:cxnLst/>
                <a:rect l="l" t="t" r="r" b="b"/>
                <a:pathLst>
                  <a:path w="135255" h="254634">
                    <a:moveTo>
                      <a:pt x="109984" y="48"/>
                    </a:moveTo>
                    <a:lnTo>
                      <a:pt x="56375" y="15872"/>
                    </a:lnTo>
                    <a:lnTo>
                      <a:pt x="40082" y="61422"/>
                    </a:lnTo>
                    <a:lnTo>
                      <a:pt x="40082" y="96206"/>
                    </a:lnTo>
                    <a:lnTo>
                      <a:pt x="0" y="96206"/>
                    </a:lnTo>
                    <a:lnTo>
                      <a:pt x="0" y="141838"/>
                    </a:lnTo>
                    <a:lnTo>
                      <a:pt x="40082" y="141838"/>
                    </a:lnTo>
                    <a:lnTo>
                      <a:pt x="40082" y="252159"/>
                    </a:lnTo>
                    <a:lnTo>
                      <a:pt x="48124" y="253426"/>
                    </a:lnTo>
                    <a:lnTo>
                      <a:pt x="56354" y="254076"/>
                    </a:lnTo>
                    <a:lnTo>
                      <a:pt x="73139" y="254076"/>
                    </a:lnTo>
                    <a:lnTo>
                      <a:pt x="81379" y="253426"/>
                    </a:lnTo>
                    <a:lnTo>
                      <a:pt x="89421" y="252159"/>
                    </a:lnTo>
                    <a:lnTo>
                      <a:pt x="89421" y="141838"/>
                    </a:lnTo>
                    <a:lnTo>
                      <a:pt x="126205" y="141838"/>
                    </a:lnTo>
                    <a:lnTo>
                      <a:pt x="133200" y="96206"/>
                    </a:lnTo>
                    <a:lnTo>
                      <a:pt x="89421" y="96206"/>
                    </a:lnTo>
                    <a:lnTo>
                      <a:pt x="89421" y="66584"/>
                    </a:lnTo>
                    <a:lnTo>
                      <a:pt x="90683" y="57467"/>
                    </a:lnTo>
                    <a:lnTo>
                      <a:pt x="94930" y="49579"/>
                    </a:lnTo>
                    <a:lnTo>
                      <a:pt x="102854" y="44032"/>
                    </a:lnTo>
                    <a:lnTo>
                      <a:pt x="115148" y="41935"/>
                    </a:lnTo>
                    <a:lnTo>
                      <a:pt x="135053" y="41935"/>
                    </a:lnTo>
                    <a:lnTo>
                      <a:pt x="135053" y="3078"/>
                    </a:lnTo>
                    <a:lnTo>
                      <a:pt x="124341" y="1298"/>
                    </a:lnTo>
                    <a:lnTo>
                      <a:pt x="117089" y="384"/>
                    </a:lnTo>
                    <a:lnTo>
                      <a:pt x="109984" y="48"/>
                    </a:lnTo>
                    <a:close/>
                  </a:path>
                </a:pathLst>
              </a:custGeom>
              <a:solidFill>
                <a:srgbClr val="FFFFFF"/>
              </a:solidFill>
            </p:spPr>
            <p:txBody>
              <a:bodyPr wrap="square" lIns="0" tIns="0" rIns="0" bIns="0" rtlCol="0"/>
              <a:lstStyle/>
              <a:p>
                <a:endParaRPr lang="fr-FR" noProof="0" dirty="0"/>
              </a:p>
            </p:txBody>
          </p:sp>
        </p:grpSp>
        <p:grpSp>
          <p:nvGrpSpPr>
            <p:cNvPr id="30" name="Group 29">
              <a:extLst>
                <a:ext uri="{FF2B5EF4-FFF2-40B4-BE49-F238E27FC236}">
                  <a16:creationId xmlns:a16="http://schemas.microsoft.com/office/drawing/2014/main" id="{CD3CF2BD-2818-9070-276A-B2DA62B29907}"/>
                </a:ext>
              </a:extLst>
            </p:cNvPr>
            <p:cNvGrpSpPr/>
            <p:nvPr/>
          </p:nvGrpSpPr>
          <p:grpSpPr>
            <a:xfrm>
              <a:off x="9826878" y="9592487"/>
              <a:ext cx="316230" cy="316230"/>
              <a:chOff x="9826878" y="9592487"/>
              <a:chExt cx="316230" cy="316230"/>
            </a:xfrm>
          </p:grpSpPr>
          <p:sp>
            <p:nvSpPr>
              <p:cNvPr id="18" name="object 19">
                <a:extLst>
                  <a:ext uri="{FF2B5EF4-FFF2-40B4-BE49-F238E27FC236}">
                    <a16:creationId xmlns:a16="http://schemas.microsoft.com/office/drawing/2014/main" id="{A966FDD3-D8D7-4BAE-AEC1-E921E43978FC}"/>
                  </a:ext>
                </a:extLst>
              </p:cNvPr>
              <p:cNvSpPr/>
              <p:nvPr/>
            </p:nvSpPr>
            <p:spPr>
              <a:xfrm>
                <a:off x="9826878" y="9592487"/>
                <a:ext cx="316230" cy="316230"/>
              </a:xfrm>
              <a:custGeom>
                <a:avLst/>
                <a:gdLst/>
                <a:ahLst/>
                <a:cxnLst/>
                <a:rect l="l" t="t" r="r" b="b"/>
                <a:pathLst>
                  <a:path w="316229" h="316229">
                    <a:moveTo>
                      <a:pt x="157869" y="0"/>
                    </a:moveTo>
                    <a:lnTo>
                      <a:pt x="107969" y="8049"/>
                    </a:lnTo>
                    <a:lnTo>
                      <a:pt x="64632" y="30462"/>
                    </a:lnTo>
                    <a:lnTo>
                      <a:pt x="30459" y="64639"/>
                    </a:lnTo>
                    <a:lnTo>
                      <a:pt x="8048" y="107979"/>
                    </a:lnTo>
                    <a:lnTo>
                      <a:pt x="0" y="157880"/>
                    </a:lnTo>
                    <a:lnTo>
                      <a:pt x="8048" y="207780"/>
                    </a:lnTo>
                    <a:lnTo>
                      <a:pt x="30459" y="251120"/>
                    </a:lnTo>
                    <a:lnTo>
                      <a:pt x="64632" y="285297"/>
                    </a:lnTo>
                    <a:lnTo>
                      <a:pt x="107969" y="307710"/>
                    </a:lnTo>
                    <a:lnTo>
                      <a:pt x="157869" y="315760"/>
                    </a:lnTo>
                    <a:lnTo>
                      <a:pt x="207774" y="307710"/>
                    </a:lnTo>
                    <a:lnTo>
                      <a:pt x="251114" y="285297"/>
                    </a:lnTo>
                    <a:lnTo>
                      <a:pt x="285289" y="251120"/>
                    </a:lnTo>
                    <a:lnTo>
                      <a:pt x="307701" y="207780"/>
                    </a:lnTo>
                    <a:lnTo>
                      <a:pt x="315749" y="157880"/>
                    </a:lnTo>
                    <a:lnTo>
                      <a:pt x="307701" y="107979"/>
                    </a:lnTo>
                    <a:lnTo>
                      <a:pt x="285289" y="64639"/>
                    </a:lnTo>
                    <a:lnTo>
                      <a:pt x="251114" y="30462"/>
                    </a:lnTo>
                    <a:lnTo>
                      <a:pt x="207774" y="8049"/>
                    </a:lnTo>
                    <a:lnTo>
                      <a:pt x="157869" y="0"/>
                    </a:lnTo>
                    <a:close/>
                  </a:path>
                </a:pathLst>
              </a:custGeom>
              <a:solidFill>
                <a:srgbClr val="479680"/>
              </a:solidFill>
            </p:spPr>
            <p:txBody>
              <a:bodyPr wrap="square" lIns="0" tIns="0" rIns="0" bIns="0" rtlCol="0"/>
              <a:lstStyle/>
              <a:p>
                <a:endParaRPr lang="fr-FR" noProof="0" dirty="0"/>
              </a:p>
            </p:txBody>
          </p:sp>
          <p:pic>
            <p:nvPicPr>
              <p:cNvPr id="19" name="object 20">
                <a:extLst>
                  <a:ext uri="{FF2B5EF4-FFF2-40B4-BE49-F238E27FC236}">
                    <a16:creationId xmlns:a16="http://schemas.microsoft.com/office/drawing/2014/main" id="{F28054CE-C9A1-5463-2810-D75E4BC49E18}"/>
                  </a:ext>
                </a:extLst>
              </p:cNvPr>
              <p:cNvPicPr/>
              <p:nvPr/>
            </p:nvPicPr>
            <p:blipFill>
              <a:blip r:embed="rId6" cstate="print"/>
              <a:stretch>
                <a:fillRect/>
              </a:stretch>
            </p:blipFill>
            <p:spPr>
              <a:xfrm>
                <a:off x="9869113" y="9633772"/>
                <a:ext cx="231270" cy="231270"/>
              </a:xfrm>
              <a:prstGeom prst="rect">
                <a:avLst/>
              </a:prstGeom>
            </p:spPr>
          </p:pic>
        </p:grpSp>
        <p:sp>
          <p:nvSpPr>
            <p:cNvPr id="24" name="TextBox 23">
              <a:extLst>
                <a:ext uri="{FF2B5EF4-FFF2-40B4-BE49-F238E27FC236}">
                  <a16:creationId xmlns:a16="http://schemas.microsoft.com/office/drawing/2014/main" id="{3C3C4E50-C659-47BD-71C8-92830A4914C9}"/>
                </a:ext>
              </a:extLst>
            </p:cNvPr>
            <p:cNvSpPr txBox="1"/>
            <p:nvPr/>
          </p:nvSpPr>
          <p:spPr>
            <a:xfrm>
              <a:off x="4718049" y="9455829"/>
              <a:ext cx="3767537" cy="1284069"/>
            </a:xfrm>
            <a:prstGeom prst="rect">
              <a:avLst/>
            </a:prstGeom>
            <a:noFill/>
          </p:spPr>
          <p:txBody>
            <a:bodyPr wrap="square" rtlCol="0">
              <a:spAutoFit/>
            </a:bodyPr>
            <a:lstStyle/>
            <a:p>
              <a:pPr>
                <a:lnSpc>
                  <a:spcPct val="150000"/>
                </a:lnSpc>
              </a:pPr>
              <a:r>
                <a:rPr lang="fr-FR" noProof="0" dirty="0">
                  <a:solidFill>
                    <a:schemeClr val="bg1"/>
                  </a:solidFill>
                  <a:latin typeface="Lato" panose="020F0502020204030203" pitchFamily="34" charset="77"/>
                </a:rPr>
                <a:t>19e étage Jeongdong Bldg. 21-15,</a:t>
              </a:r>
            </a:p>
            <a:p>
              <a:pPr>
                <a:lnSpc>
                  <a:spcPct val="150000"/>
                </a:lnSpc>
              </a:pPr>
              <a:r>
                <a:rPr lang="fr-FR" noProof="0" dirty="0">
                  <a:solidFill>
                    <a:schemeClr val="bg1"/>
                  </a:solidFill>
                  <a:latin typeface="Lato" panose="020F0502020204030203" pitchFamily="34" charset="77"/>
                </a:rPr>
                <a:t>Jeongdong-gil, Jung-gu, Séoul,</a:t>
              </a:r>
            </a:p>
            <a:p>
              <a:pPr>
                <a:lnSpc>
                  <a:spcPct val="150000"/>
                </a:lnSpc>
              </a:pPr>
              <a:r>
                <a:rPr lang="fr-FR" noProof="0" dirty="0">
                  <a:solidFill>
                    <a:schemeClr val="bg1"/>
                  </a:solidFill>
                  <a:latin typeface="Lato" panose="020F0502020204030203" pitchFamily="34" charset="77"/>
                </a:rPr>
                <a:t>République de Corée 04518</a:t>
              </a:r>
            </a:p>
          </p:txBody>
        </p:sp>
        <p:sp>
          <p:nvSpPr>
            <p:cNvPr id="25" name="TextBox 24">
              <a:extLst>
                <a:ext uri="{FF2B5EF4-FFF2-40B4-BE49-F238E27FC236}">
                  <a16:creationId xmlns:a16="http://schemas.microsoft.com/office/drawing/2014/main" id="{9D9C3479-56EC-C3C8-D3AB-BE46992EAAEB}"/>
                </a:ext>
              </a:extLst>
            </p:cNvPr>
            <p:cNvSpPr txBox="1"/>
            <p:nvPr/>
          </p:nvSpPr>
          <p:spPr>
            <a:xfrm>
              <a:off x="10142619" y="9350102"/>
              <a:ext cx="1689990" cy="1481559"/>
            </a:xfrm>
            <a:prstGeom prst="rect">
              <a:avLst/>
            </a:prstGeom>
            <a:noFill/>
          </p:spPr>
          <p:txBody>
            <a:bodyPr wrap="square" rtlCol="0">
              <a:spAutoFit/>
            </a:bodyPr>
            <a:lstStyle/>
            <a:p>
              <a:pPr>
                <a:lnSpc>
                  <a:spcPts val="3800"/>
                </a:lnSpc>
              </a:pPr>
              <a:r>
                <a:rPr lang="fr-FR" noProof="0" dirty="0">
                  <a:solidFill>
                    <a:schemeClr val="bg1"/>
                  </a:solidFill>
                  <a:latin typeface="Lato" panose="020F0502020204030203" pitchFamily="34" charset="77"/>
                </a:rPr>
                <a:t>www.gggi.org</a:t>
              </a:r>
            </a:p>
            <a:p>
              <a:pPr>
                <a:lnSpc>
                  <a:spcPts val="3800"/>
                </a:lnSpc>
              </a:pPr>
              <a:r>
                <a:rPr lang="fr-FR" noProof="0" dirty="0">
                  <a:solidFill>
                    <a:schemeClr val="bg1"/>
                  </a:solidFill>
                  <a:latin typeface="Lato" panose="020F0502020204030203" pitchFamily="34" charset="77"/>
                </a:rPr>
                <a:t>@gggi_hq</a:t>
              </a:r>
            </a:p>
            <a:p>
              <a:pPr>
                <a:lnSpc>
                  <a:spcPts val="3800"/>
                </a:lnSpc>
              </a:pPr>
              <a:r>
                <a:rPr lang="fr-FR" noProof="0" dirty="0">
                  <a:solidFill>
                    <a:schemeClr val="bg1"/>
                  </a:solidFill>
                  <a:latin typeface="Lato" panose="020F0502020204030203" pitchFamily="34" charset="77"/>
                </a:rPr>
                <a:t>@GGGIHQ</a:t>
              </a:r>
            </a:p>
          </p:txBody>
        </p:sp>
        <p:sp>
          <p:nvSpPr>
            <p:cNvPr id="26" name="TextBox 25">
              <a:extLst>
                <a:ext uri="{FF2B5EF4-FFF2-40B4-BE49-F238E27FC236}">
                  <a16:creationId xmlns:a16="http://schemas.microsoft.com/office/drawing/2014/main" id="{2AB01C6F-F5F7-45D9-304D-733508E8359F}"/>
                </a:ext>
              </a:extLst>
            </p:cNvPr>
            <p:cNvSpPr txBox="1"/>
            <p:nvPr/>
          </p:nvSpPr>
          <p:spPr>
            <a:xfrm>
              <a:off x="13643057" y="9350102"/>
              <a:ext cx="1710056" cy="1481559"/>
            </a:xfrm>
            <a:prstGeom prst="rect">
              <a:avLst/>
            </a:prstGeom>
            <a:noFill/>
          </p:spPr>
          <p:txBody>
            <a:bodyPr wrap="square" rtlCol="0">
              <a:spAutoFit/>
            </a:bodyPr>
            <a:lstStyle/>
            <a:p>
              <a:pPr>
                <a:lnSpc>
                  <a:spcPts val="3800"/>
                </a:lnSpc>
              </a:pPr>
              <a:r>
                <a:rPr lang="fr-FR" noProof="0" dirty="0">
                  <a:solidFill>
                    <a:schemeClr val="bg1"/>
                  </a:solidFill>
                  <a:latin typeface="Lato" panose="020F0502020204030203" pitchFamily="34" charset="77"/>
                </a:rPr>
                <a:t>@GGGIHQ</a:t>
              </a:r>
            </a:p>
            <a:p>
              <a:pPr>
                <a:lnSpc>
                  <a:spcPts val="3800"/>
                </a:lnSpc>
              </a:pPr>
              <a:r>
                <a:rPr lang="fr-FR" noProof="0" dirty="0">
                  <a:solidFill>
                    <a:schemeClr val="bg1"/>
                  </a:solidFill>
                  <a:latin typeface="Lato" panose="020F0502020204030203" pitchFamily="34" charset="77"/>
                </a:rPr>
                <a:t>@gggi_hq</a:t>
              </a:r>
            </a:p>
            <a:p>
              <a:pPr>
                <a:lnSpc>
                  <a:spcPts val="3800"/>
                </a:lnSpc>
              </a:pPr>
              <a:r>
                <a:rPr lang="fr-FR" noProof="0" dirty="0">
                  <a:solidFill>
                    <a:schemeClr val="bg1"/>
                  </a:solidFill>
                  <a:latin typeface="Lato" panose="020F0502020204030203" pitchFamily="34" charset="77"/>
                </a:rPr>
                <a:t>@GGGIMedia</a:t>
              </a:r>
            </a:p>
          </p:txBody>
        </p:sp>
        <p:grpSp>
          <p:nvGrpSpPr>
            <p:cNvPr id="27" name="Group 26">
              <a:extLst>
                <a:ext uri="{FF2B5EF4-FFF2-40B4-BE49-F238E27FC236}">
                  <a16:creationId xmlns:a16="http://schemas.microsoft.com/office/drawing/2014/main" id="{DA78132F-EF0C-6A93-327D-104BD0304F2B}"/>
                </a:ext>
              </a:extLst>
            </p:cNvPr>
            <p:cNvGrpSpPr/>
            <p:nvPr/>
          </p:nvGrpSpPr>
          <p:grpSpPr>
            <a:xfrm>
              <a:off x="9826874" y="10031689"/>
              <a:ext cx="316230" cy="316230"/>
              <a:chOff x="9826874" y="10031689"/>
              <a:chExt cx="316230" cy="316230"/>
            </a:xfrm>
          </p:grpSpPr>
          <p:sp>
            <p:nvSpPr>
              <p:cNvPr id="28" name="object 16">
                <a:extLst>
                  <a:ext uri="{FF2B5EF4-FFF2-40B4-BE49-F238E27FC236}">
                    <a16:creationId xmlns:a16="http://schemas.microsoft.com/office/drawing/2014/main" id="{FCCDDFA5-4360-1C41-7A5B-D30C271E82D8}"/>
                  </a:ext>
                </a:extLst>
              </p:cNvPr>
              <p:cNvSpPr/>
              <p:nvPr/>
            </p:nvSpPr>
            <p:spPr>
              <a:xfrm>
                <a:off x="9826874" y="10031689"/>
                <a:ext cx="316230" cy="316230"/>
              </a:xfrm>
              <a:custGeom>
                <a:avLst/>
                <a:gdLst/>
                <a:ahLst/>
                <a:cxnLst/>
                <a:rect l="l" t="t" r="r" b="b"/>
                <a:pathLst>
                  <a:path w="316229" h="316229">
                    <a:moveTo>
                      <a:pt x="157880" y="0"/>
                    </a:moveTo>
                    <a:lnTo>
                      <a:pt x="107979" y="8049"/>
                    </a:lnTo>
                    <a:lnTo>
                      <a:pt x="64639" y="30462"/>
                    </a:lnTo>
                    <a:lnTo>
                      <a:pt x="30462" y="64639"/>
                    </a:lnTo>
                    <a:lnTo>
                      <a:pt x="8049" y="107979"/>
                    </a:lnTo>
                    <a:lnTo>
                      <a:pt x="0" y="157880"/>
                    </a:lnTo>
                    <a:lnTo>
                      <a:pt x="8049" y="207780"/>
                    </a:lnTo>
                    <a:lnTo>
                      <a:pt x="30462" y="251120"/>
                    </a:lnTo>
                    <a:lnTo>
                      <a:pt x="64639" y="285297"/>
                    </a:lnTo>
                    <a:lnTo>
                      <a:pt x="107979" y="307710"/>
                    </a:lnTo>
                    <a:lnTo>
                      <a:pt x="157880" y="315760"/>
                    </a:lnTo>
                    <a:lnTo>
                      <a:pt x="207780" y="307710"/>
                    </a:lnTo>
                    <a:lnTo>
                      <a:pt x="251120" y="285297"/>
                    </a:lnTo>
                    <a:lnTo>
                      <a:pt x="285297" y="251120"/>
                    </a:lnTo>
                    <a:lnTo>
                      <a:pt x="307710" y="207780"/>
                    </a:lnTo>
                    <a:lnTo>
                      <a:pt x="315760" y="157880"/>
                    </a:lnTo>
                    <a:lnTo>
                      <a:pt x="307710" y="107979"/>
                    </a:lnTo>
                    <a:lnTo>
                      <a:pt x="285297" y="64639"/>
                    </a:lnTo>
                    <a:lnTo>
                      <a:pt x="251120" y="30462"/>
                    </a:lnTo>
                    <a:lnTo>
                      <a:pt x="207780" y="8049"/>
                    </a:lnTo>
                    <a:lnTo>
                      <a:pt x="157880" y="0"/>
                    </a:lnTo>
                    <a:close/>
                  </a:path>
                </a:pathLst>
              </a:custGeom>
              <a:solidFill>
                <a:srgbClr val="479680"/>
              </a:solidFill>
            </p:spPr>
            <p:txBody>
              <a:bodyPr wrap="square" lIns="0" tIns="0" rIns="0" bIns="0" rtlCol="0"/>
              <a:lstStyle/>
              <a:p>
                <a:endParaRPr lang="fr-FR" noProof="0" dirty="0"/>
              </a:p>
            </p:txBody>
          </p:sp>
          <p:pic>
            <p:nvPicPr>
              <p:cNvPr id="29" name="Graphic 28">
                <a:extLst>
                  <a:ext uri="{FF2B5EF4-FFF2-40B4-BE49-F238E27FC236}">
                    <a16:creationId xmlns:a16="http://schemas.microsoft.com/office/drawing/2014/main" id="{5B0DE05E-F0D8-4AA8-43D3-2B340D75C1B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78731" y="10097610"/>
                <a:ext cx="212034" cy="195338"/>
              </a:xfrm>
              <a:prstGeom prst="rect">
                <a:avLst/>
              </a:prstGeom>
            </p:spPr>
          </p:pic>
        </p:grpSp>
        <p:pic>
          <p:nvPicPr>
            <p:cNvPr id="3" name="Picture 2" descr="Un qr code avec un cube et du texte&#10;&#10;Description générée automatiquement">
              <a:extLst>
                <a:ext uri="{FF2B5EF4-FFF2-40B4-BE49-F238E27FC236}">
                  <a16:creationId xmlns:a16="http://schemas.microsoft.com/office/drawing/2014/main" id="{F89FE1A2-C675-8344-307A-28658824084D}"/>
                </a:ext>
              </a:extLst>
            </p:cNvPr>
            <p:cNvPicPr>
              <a:picLocks noChangeAspect="1"/>
            </p:cNvPicPr>
            <p:nvPr/>
          </p:nvPicPr>
          <p:blipFill>
            <a:blip r:embed="rId9">
              <a:extLst>
                <a:ext uri="{28A0092B-C50C-407E-A947-70E740481C1C}">
                  <a14:useLocalDpi xmlns:a14="http://schemas.microsoft.com/office/drawing/2010/main" val="0"/>
                </a:ext>
              </a:extLst>
            </a:blip>
            <a:srcRect l="8646" t="9082" r="8171" b="9288"/>
            <a:stretch/>
          </p:blipFill>
          <p:spPr>
            <a:xfrm>
              <a:off x="17085338" y="8751570"/>
              <a:ext cx="2208496" cy="2167330"/>
            </a:xfrm>
            <a:prstGeom prst="rect">
              <a:avLst/>
            </a:prstGeom>
          </p:spPr>
        </p:pic>
      </p:grpSp>
    </p:spTree>
    <p:extLst>
      <p:ext uri="{BB962C8B-B14F-4D97-AF65-F5344CB8AC3E}">
        <p14:creationId xmlns:p14="http://schemas.microsoft.com/office/powerpoint/2010/main" val="2027927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5BE62-1872-E316-E712-E92FD21B7FCF}"/>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45C1E243-804B-A6A8-C35E-F27A167A267D}"/>
              </a:ext>
            </a:extLst>
          </p:cNvPr>
          <p:cNvSpPr/>
          <p:nvPr/>
        </p:nvSpPr>
        <p:spPr>
          <a:xfrm>
            <a:off x="1225092" y="1382155"/>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sp>
        <p:nvSpPr>
          <p:cNvPr id="5" name="TextBox 4">
            <a:extLst>
              <a:ext uri="{FF2B5EF4-FFF2-40B4-BE49-F238E27FC236}">
                <a16:creationId xmlns:a16="http://schemas.microsoft.com/office/drawing/2014/main" id="{FD4521D6-BD2B-DFBA-12D1-01721133A44A}"/>
              </a:ext>
            </a:extLst>
          </p:cNvPr>
          <p:cNvSpPr txBox="1"/>
          <p:nvPr/>
        </p:nvSpPr>
        <p:spPr>
          <a:xfrm>
            <a:off x="1356129" y="1200658"/>
            <a:ext cx="12570886" cy="1015663"/>
          </a:xfrm>
          <a:prstGeom prst="rect">
            <a:avLst/>
          </a:prstGeom>
          <a:noFill/>
        </p:spPr>
        <p:txBody>
          <a:bodyPr wrap="square">
            <a:spAutoFit/>
          </a:bodyPr>
          <a:lstStyle/>
          <a:p>
            <a:pPr algn="l"/>
            <a:r>
              <a:rPr lang="fr-FR" sz="6000" noProof="0" dirty="0">
                <a:latin typeface="Lato" panose="020F0502020204030203" pitchFamily="34" charset="0"/>
                <a:ea typeface="Lato" panose="020F0502020204030203" pitchFamily="34" charset="0"/>
                <a:cs typeface="Lato" panose="020F0502020204030203" pitchFamily="34" charset="0"/>
              </a:rPr>
              <a:t>Activité d’Activation</a:t>
            </a:r>
          </a:p>
        </p:txBody>
      </p:sp>
      <p:pic>
        <p:nvPicPr>
          <p:cNvPr id="3" name="Graphic 68">
            <a:extLst>
              <a:ext uri="{FF2B5EF4-FFF2-40B4-BE49-F238E27FC236}">
                <a16:creationId xmlns:a16="http://schemas.microsoft.com/office/drawing/2014/main" id="{0392FCB6-28CF-EE43-5C76-185724B9C13C}"/>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705326" y="358722"/>
            <a:ext cx="1458881" cy="594360"/>
          </a:xfrm>
          <a:prstGeom prst="rect">
            <a:avLst/>
          </a:prstGeom>
        </p:spPr>
      </p:pic>
      <p:sp>
        <p:nvSpPr>
          <p:cNvPr id="6" name="TextBox 5">
            <a:extLst>
              <a:ext uri="{FF2B5EF4-FFF2-40B4-BE49-F238E27FC236}">
                <a16:creationId xmlns:a16="http://schemas.microsoft.com/office/drawing/2014/main" id="{CD4DDCD2-212A-708A-1338-85BD8DC50AEE}"/>
              </a:ext>
            </a:extLst>
          </p:cNvPr>
          <p:cNvSpPr txBox="1"/>
          <p:nvPr/>
        </p:nvSpPr>
        <p:spPr>
          <a:xfrm>
            <a:off x="1122251" y="7260067"/>
            <a:ext cx="12054487" cy="492443"/>
          </a:xfrm>
          <a:prstGeom prst="rect">
            <a:avLst/>
          </a:prstGeom>
          <a:solidFill>
            <a:schemeClr val="bg1"/>
          </a:solidFill>
        </p:spPr>
        <p:txBody>
          <a:bodyPr wrap="square">
            <a:spAutoFit/>
          </a:bodyPr>
          <a:lstStyle/>
          <a:p>
            <a:pPr algn="just">
              <a:lnSpc>
                <a:spcPct val="115000"/>
              </a:lnSpc>
              <a:spcAft>
                <a:spcPts val="600"/>
              </a:spcAft>
            </a:pPr>
            <a:endParaRPr lang="fr-FR" sz="2500" noProof="0" dirty="0">
              <a:latin typeface="Lato" panose="020F0502020204030203" pitchFamily="34" charset="0"/>
              <a:ea typeface="Lato" panose="020F0502020204030203" pitchFamily="34" charset="0"/>
              <a:cs typeface="Lato" panose="020F0502020204030203" pitchFamily="34" charset="0"/>
            </a:endParaRPr>
          </a:p>
        </p:txBody>
      </p:sp>
      <p:sp>
        <p:nvSpPr>
          <p:cNvPr id="9" name="TextBox 8">
            <a:extLst>
              <a:ext uri="{FF2B5EF4-FFF2-40B4-BE49-F238E27FC236}">
                <a16:creationId xmlns:a16="http://schemas.microsoft.com/office/drawing/2014/main" id="{A7D78A76-4F0F-89B2-A464-C369F5412E0C}"/>
              </a:ext>
            </a:extLst>
          </p:cNvPr>
          <p:cNvSpPr txBox="1"/>
          <p:nvPr/>
        </p:nvSpPr>
        <p:spPr>
          <a:xfrm>
            <a:off x="15494797" y="4846635"/>
            <a:ext cx="3338819" cy="2062103"/>
          </a:xfrm>
          <a:prstGeom prst="rect">
            <a:avLst/>
          </a:prstGeom>
          <a:noFill/>
        </p:spPr>
        <p:txBody>
          <a:bodyPr wrap="square">
            <a:spAutoFit/>
          </a:bodyPr>
          <a:lstStyle/>
          <a:p>
            <a:r>
              <a:rPr lang="fr-FR" sz="3200" noProof="0" dirty="0">
                <a:solidFill>
                  <a:schemeClr val="bg1"/>
                </a:solidFill>
              </a:rPr>
              <a:t>Décodez le jargon – un acronyme à la fois !</a:t>
            </a:r>
            <a:endParaRPr lang="fr-FR" sz="3200" noProof="0" dirty="0">
              <a:solidFill>
                <a:schemeClr val="bg1"/>
              </a:solidFill>
              <a:latin typeface="Lato" panose="020F0502020204030203" pitchFamily="34" charset="77"/>
            </a:endParaRPr>
          </a:p>
        </p:txBody>
      </p:sp>
      <p:sp>
        <p:nvSpPr>
          <p:cNvPr id="7" name="TextBox 6">
            <a:extLst>
              <a:ext uri="{FF2B5EF4-FFF2-40B4-BE49-F238E27FC236}">
                <a16:creationId xmlns:a16="http://schemas.microsoft.com/office/drawing/2014/main" id="{A6A1DB9B-E6AB-F5A5-136B-0DC087C0884E}"/>
              </a:ext>
            </a:extLst>
          </p:cNvPr>
          <p:cNvSpPr txBox="1"/>
          <p:nvPr/>
        </p:nvSpPr>
        <p:spPr>
          <a:xfrm>
            <a:off x="1345270" y="3769418"/>
            <a:ext cx="13068820" cy="3970318"/>
          </a:xfrm>
          <a:prstGeom prst="rect">
            <a:avLst/>
          </a:prstGeom>
          <a:noFill/>
        </p:spPr>
        <p:txBody>
          <a:bodyPr wrap="square" rtlCol="0">
            <a:spAutoFit/>
          </a:bodyPr>
          <a:lstStyle/>
          <a:p>
            <a:r>
              <a:rPr lang="fr-FR" sz="2800" b="1" noProof="0" dirty="0">
                <a:solidFill>
                  <a:schemeClr val="tx2"/>
                </a:solidFill>
                <a:latin typeface="Lato" panose="020F0502020204030203" pitchFamily="34" charset="77"/>
              </a:rPr>
              <a:t>Consignes :</a:t>
            </a:r>
          </a:p>
          <a:p>
            <a:pPr marL="342900" indent="-342900">
              <a:buFont typeface="Arial" panose="020B0604020202020204" pitchFamily="34" charset="0"/>
              <a:buChar char="•"/>
            </a:pPr>
            <a:endParaRPr lang="fr-FR" sz="2800" noProof="0" dirty="0"/>
          </a:p>
          <a:p>
            <a:pPr marL="342900" indent="-342900">
              <a:buFont typeface="Arial" panose="020B0604020202020204" pitchFamily="34" charset="0"/>
              <a:buChar char="•"/>
            </a:pPr>
            <a:r>
              <a:rPr lang="fr-FR" sz="2800" noProof="0" dirty="0"/>
              <a:t>Un </a:t>
            </a:r>
            <a:r>
              <a:rPr lang="fr-FR" sz="2800" b="1" noProof="0" dirty="0"/>
              <a:t>acronyme</a:t>
            </a:r>
            <a:r>
              <a:rPr lang="fr-FR" sz="2800" noProof="0" dirty="0"/>
              <a:t> lié au financement climatique vous sera présenté.</a:t>
            </a:r>
          </a:p>
          <a:p>
            <a:pPr marL="342900" indent="-342900">
              <a:buFont typeface="Arial" panose="020B0604020202020204" pitchFamily="34" charset="0"/>
              <a:buChar char="•"/>
            </a:pPr>
            <a:r>
              <a:rPr lang="fr-FR" sz="2800" noProof="0" dirty="0"/>
              <a:t>Chaque table dispose de </a:t>
            </a:r>
            <a:r>
              <a:rPr lang="fr-FR" sz="2800" b="1" noProof="0" dirty="0"/>
              <a:t>30 secondes </a:t>
            </a:r>
            <a:r>
              <a:rPr lang="fr-FR" sz="2800" noProof="0" dirty="0"/>
              <a:t>pour discuter et convenir de sa signification.</a:t>
            </a:r>
          </a:p>
          <a:p>
            <a:pPr marL="342900" indent="-342900">
              <a:buFont typeface="Arial" panose="020B0604020202020204" pitchFamily="34" charset="0"/>
              <a:buChar char="•"/>
            </a:pPr>
            <a:r>
              <a:rPr lang="fr-FR" sz="2800" noProof="0" dirty="0"/>
              <a:t>À la fin du temps imparti, chaque table partage sa </a:t>
            </a:r>
            <a:r>
              <a:rPr lang="fr-FR" sz="2800" b="1" noProof="0" dirty="0"/>
              <a:t>réponse</a:t>
            </a:r>
            <a:r>
              <a:rPr lang="fr-FR" sz="2800" noProof="0" dirty="0"/>
              <a:t>.</a:t>
            </a:r>
          </a:p>
          <a:p>
            <a:pPr marL="342900" indent="-342900">
              <a:buFont typeface="Arial" panose="020B0604020202020204" pitchFamily="34" charset="0"/>
              <a:buChar char="•"/>
            </a:pPr>
            <a:r>
              <a:rPr lang="fr-FR" sz="2800" noProof="0" dirty="0"/>
              <a:t>Après les présentations, la bonne réponse est révélée et accompagnée d’une brève explication de sa </a:t>
            </a:r>
            <a:r>
              <a:rPr lang="fr-FR" sz="2800" b="1" noProof="0" dirty="0"/>
              <a:t>pertinence</a:t>
            </a:r>
            <a:r>
              <a:rPr lang="fr-FR" sz="2800" noProof="0" dirty="0"/>
              <a:t>. </a:t>
            </a:r>
          </a:p>
          <a:p>
            <a:pPr marL="342900" indent="-342900">
              <a:buFont typeface="Arial" panose="020B0604020202020204" pitchFamily="34" charset="0"/>
              <a:buChar char="•"/>
            </a:pPr>
            <a:endParaRPr lang="fr-FR" sz="2800" noProof="0" dirty="0"/>
          </a:p>
        </p:txBody>
      </p:sp>
      <p:sp>
        <p:nvSpPr>
          <p:cNvPr id="4" name="TextBox 3">
            <a:extLst>
              <a:ext uri="{FF2B5EF4-FFF2-40B4-BE49-F238E27FC236}">
                <a16:creationId xmlns:a16="http://schemas.microsoft.com/office/drawing/2014/main" id="{9ECBDC63-20E1-6791-CF81-9BA98B2115EA}"/>
              </a:ext>
            </a:extLst>
          </p:cNvPr>
          <p:cNvSpPr txBox="1"/>
          <p:nvPr/>
        </p:nvSpPr>
        <p:spPr>
          <a:xfrm>
            <a:off x="882282" y="10664021"/>
            <a:ext cx="17177118"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des formateurs sur le Nexus Climat-Assainissement – Financement climatique pour l'assainissement</a:t>
            </a:r>
          </a:p>
        </p:txBody>
      </p:sp>
      <p:sp>
        <p:nvSpPr>
          <p:cNvPr id="8" name="TextBox 7">
            <a:extLst>
              <a:ext uri="{FF2B5EF4-FFF2-40B4-BE49-F238E27FC236}">
                <a16:creationId xmlns:a16="http://schemas.microsoft.com/office/drawing/2014/main" id="{4FABFDD7-00B2-0610-059F-6F78C0FACB6E}"/>
              </a:ext>
            </a:extLst>
          </p:cNvPr>
          <p:cNvSpPr txBox="1"/>
          <p:nvPr/>
        </p:nvSpPr>
        <p:spPr>
          <a:xfrm>
            <a:off x="1356129" y="2547094"/>
            <a:ext cx="11246688" cy="707886"/>
          </a:xfrm>
          <a:prstGeom prst="rect">
            <a:avLst/>
          </a:prstGeom>
          <a:noFill/>
        </p:spPr>
        <p:txBody>
          <a:bodyPr wrap="square" rtlCol="0">
            <a:spAutoFit/>
          </a:bodyPr>
          <a:lstStyle/>
          <a:p>
            <a:r>
              <a:rPr lang="fr-FR" sz="4000" noProof="0" dirty="0">
                <a:latin typeface="Lato" panose="020F0502020204030203" pitchFamily="34" charset="0"/>
                <a:ea typeface="Lato" panose="020F0502020204030203" pitchFamily="34" charset="0"/>
                <a:cs typeface="Lato" panose="020F0502020204030203" pitchFamily="34" charset="0"/>
              </a:rPr>
              <a:t>Quiz des acronymes du financement climatique</a:t>
            </a:r>
          </a:p>
        </p:txBody>
      </p:sp>
      <p:sp>
        <p:nvSpPr>
          <p:cNvPr id="10" name="Slide Number Placeholder 11">
            <a:extLst>
              <a:ext uri="{FF2B5EF4-FFF2-40B4-BE49-F238E27FC236}">
                <a16:creationId xmlns:a16="http://schemas.microsoft.com/office/drawing/2014/main" id="{1C445D45-08D7-C415-A60B-2F1E9782D985}"/>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2</a:t>
            </a:fld>
            <a:endParaRPr lang="fr-FR" noProof="0" dirty="0">
              <a:solidFill>
                <a:schemeClr val="tx1"/>
              </a:solidFill>
            </a:endParaRPr>
          </a:p>
        </p:txBody>
      </p:sp>
    </p:spTree>
    <p:extLst>
      <p:ext uri="{BB962C8B-B14F-4D97-AF65-F5344CB8AC3E}">
        <p14:creationId xmlns:p14="http://schemas.microsoft.com/office/powerpoint/2010/main" val="2830193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a:extLst>
              <a:ext uri="{FF2B5EF4-FFF2-40B4-BE49-F238E27FC236}">
                <a16:creationId xmlns:a16="http://schemas.microsoft.com/office/drawing/2014/main" id="{4DA87C7C-E0D6-5C49-9DEB-0A562CADF3F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339" r="16339"/>
          <a:stretch/>
        </p:blipFill>
        <p:spPr>
          <a:xfrm>
            <a:off x="-152400" y="0"/>
            <a:ext cx="11305840" cy="11309350"/>
          </a:xfrm>
        </p:spPr>
      </p:pic>
      <p:sp>
        <p:nvSpPr>
          <p:cNvPr id="3" name="object 9">
            <a:extLst>
              <a:ext uri="{FF2B5EF4-FFF2-40B4-BE49-F238E27FC236}">
                <a16:creationId xmlns:a16="http://schemas.microsoft.com/office/drawing/2014/main" id="{242E111A-34D7-24FD-4E9C-E5EF07EC7E42}"/>
              </a:ext>
            </a:extLst>
          </p:cNvPr>
          <p:cNvSpPr/>
          <p:nvPr/>
        </p:nvSpPr>
        <p:spPr>
          <a:xfrm flipH="1">
            <a:off x="11707709" y="3907798"/>
            <a:ext cx="45719" cy="2643051"/>
          </a:xfrm>
          <a:custGeom>
            <a:avLst/>
            <a:gdLst/>
            <a:ahLst/>
            <a:cxnLst/>
            <a:rect l="l" t="t" r="r" b="b"/>
            <a:pathLst>
              <a:path h="3184525">
                <a:moveTo>
                  <a:pt x="0" y="0"/>
                </a:moveTo>
                <a:lnTo>
                  <a:pt x="0" y="3184049"/>
                </a:lnTo>
              </a:path>
            </a:pathLst>
          </a:custGeom>
          <a:ln w="65715">
            <a:solidFill>
              <a:srgbClr val="EBB343"/>
            </a:solidFill>
          </a:ln>
        </p:spPr>
        <p:txBody>
          <a:bodyPr wrap="square" lIns="0" tIns="0" rIns="0" bIns="0" rtlCol="0"/>
          <a:lstStyle/>
          <a:p>
            <a:endParaRPr lang="fr-FR" noProof="0" dirty="0"/>
          </a:p>
        </p:txBody>
      </p:sp>
      <p:sp>
        <p:nvSpPr>
          <p:cNvPr id="4" name="TextBox 3">
            <a:extLst>
              <a:ext uri="{FF2B5EF4-FFF2-40B4-BE49-F238E27FC236}">
                <a16:creationId xmlns:a16="http://schemas.microsoft.com/office/drawing/2014/main" id="{F09A2380-37CF-9188-5F64-C668910BF0EA}"/>
              </a:ext>
            </a:extLst>
          </p:cNvPr>
          <p:cNvSpPr txBox="1"/>
          <p:nvPr/>
        </p:nvSpPr>
        <p:spPr>
          <a:xfrm>
            <a:off x="11884336" y="3907798"/>
            <a:ext cx="7617001" cy="2123658"/>
          </a:xfrm>
          <a:prstGeom prst="rect">
            <a:avLst/>
          </a:prstGeom>
          <a:noFill/>
        </p:spPr>
        <p:txBody>
          <a:bodyPr wrap="square" rtlCol="0">
            <a:spAutoFit/>
          </a:bodyPr>
          <a:lstStyle/>
          <a:p>
            <a:r>
              <a:rPr lang="fr-FR" sz="4400" b="1" noProof="0" dirty="0">
                <a:solidFill>
                  <a:schemeClr val="bg1"/>
                </a:solidFill>
                <a:latin typeface="Lato ExtraBold" panose="020F0502020204030204" pitchFamily="34" charset="0"/>
                <a:ea typeface="Lato ExtraBold" panose="020F0502020204030204" pitchFamily="34" charset="0"/>
                <a:cs typeface="Lato ExtraBold" panose="020F0502020204030204" pitchFamily="34" charset="0"/>
              </a:rPr>
              <a:t>Exercice 1 : Alignement d’un projet d'assainissement avec le Fonds vert pour le climat</a:t>
            </a:r>
            <a:endParaRPr lang="fr-FR" sz="4400" b="1" noProof="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1E793339-F417-0971-124E-85E1143112CC}"/>
              </a:ext>
            </a:extLst>
          </p:cNvPr>
          <p:cNvSpPr txBox="1"/>
          <p:nvPr/>
        </p:nvSpPr>
        <p:spPr>
          <a:xfrm>
            <a:off x="11753428" y="8702675"/>
            <a:ext cx="6601523" cy="461665"/>
          </a:xfrm>
          <a:prstGeom prst="rect">
            <a:avLst/>
          </a:prstGeom>
          <a:noFill/>
        </p:spPr>
        <p:txBody>
          <a:bodyPr wrap="square" rtlCol="0">
            <a:spAutoFit/>
          </a:bodyPr>
          <a:lstStyle/>
          <a:p>
            <a:r>
              <a:rPr lang="fr-FR" sz="2400" b="1" noProof="0" dirty="0">
                <a:solidFill>
                  <a:schemeClr val="bg1"/>
                </a:solidFill>
                <a:latin typeface="Lato Black" panose="020F0502020204030203" pitchFamily="34" charset="0"/>
                <a:ea typeface="Lato Black" panose="020F0502020204030203" pitchFamily="34" charset="0"/>
                <a:cs typeface="Lato Black" panose="020F0502020204030203" pitchFamily="34" charset="0"/>
              </a:rPr>
              <a:t>UPM Umwelt-Projekt-Management GmbH</a:t>
            </a:r>
          </a:p>
        </p:txBody>
      </p:sp>
      <p:sp>
        <p:nvSpPr>
          <p:cNvPr id="7" name="TextBox 6">
            <a:extLst>
              <a:ext uri="{FF2B5EF4-FFF2-40B4-BE49-F238E27FC236}">
                <a16:creationId xmlns:a16="http://schemas.microsoft.com/office/drawing/2014/main" id="{957C64BD-F7D9-D1AA-D618-4AC1CAA7D1EA}"/>
              </a:ext>
            </a:extLst>
          </p:cNvPr>
          <p:cNvSpPr txBox="1"/>
          <p:nvPr/>
        </p:nvSpPr>
        <p:spPr>
          <a:xfrm>
            <a:off x="11753429" y="9164340"/>
            <a:ext cx="3724388" cy="461665"/>
          </a:xfrm>
          <a:prstGeom prst="rect">
            <a:avLst/>
          </a:prstGeom>
          <a:noFill/>
        </p:spPr>
        <p:txBody>
          <a:bodyPr wrap="square" rtlCol="0">
            <a:spAutoFit/>
          </a:bodyPr>
          <a:lstStyle/>
          <a:p>
            <a:r>
              <a:rPr lang="fr-FR" sz="2400" noProof="0" dirty="0">
                <a:solidFill>
                  <a:schemeClr val="bg1"/>
                </a:solidFill>
                <a:latin typeface="Lato Light" panose="020F0302020204030203" pitchFamily="34" charset="77"/>
                <a:ea typeface="Lato Thin" panose="020F0502020204030203" pitchFamily="34" charset="0"/>
                <a:cs typeface="Lato Thin" panose="020F0502020204030203" pitchFamily="34" charset="0"/>
              </a:rPr>
              <a:t>Juin 2025</a:t>
            </a:r>
          </a:p>
        </p:txBody>
      </p:sp>
      <p:pic>
        <p:nvPicPr>
          <p:cNvPr id="9" name="Graphic 68">
            <a:extLst>
              <a:ext uri="{FF2B5EF4-FFF2-40B4-BE49-F238E27FC236}">
                <a16:creationId xmlns:a16="http://schemas.microsoft.com/office/drawing/2014/main" id="{893B8E63-91FA-EE53-26C9-9D48BDEB6049}"/>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130560" y="538036"/>
            <a:ext cx="2515718" cy="1024924"/>
          </a:xfrm>
          <a:prstGeom prst="rect">
            <a:avLst/>
          </a:prstGeom>
        </p:spPr>
      </p:pic>
      <p:sp>
        <p:nvSpPr>
          <p:cNvPr id="2" name="TextBox 4">
            <a:extLst>
              <a:ext uri="{FF2B5EF4-FFF2-40B4-BE49-F238E27FC236}">
                <a16:creationId xmlns:a16="http://schemas.microsoft.com/office/drawing/2014/main" id="{EDD18761-8AEF-3F30-9533-4D404C64420C}"/>
              </a:ext>
            </a:extLst>
          </p:cNvPr>
          <p:cNvSpPr txBox="1"/>
          <p:nvPr/>
        </p:nvSpPr>
        <p:spPr>
          <a:xfrm>
            <a:off x="11961037" y="6031456"/>
            <a:ext cx="7160475" cy="1754326"/>
          </a:xfrm>
          <a:prstGeom prst="rect">
            <a:avLst/>
          </a:prstGeom>
          <a:noFill/>
        </p:spPr>
        <p:txBody>
          <a:bodyPr wrap="square" rtlCol="0">
            <a:spAutoFit/>
          </a:bodyPr>
          <a:lstStyle/>
          <a:p>
            <a:r>
              <a:rPr lang="fr-FR" sz="3600" noProof="0" dirty="0">
                <a:solidFill>
                  <a:schemeClr val="bg1"/>
                </a:solidFill>
                <a:latin typeface="Lato" panose="020F0502020204030203" pitchFamily="34" charset="0"/>
                <a:ea typeface="Lato" panose="020F0502020204030203" pitchFamily="34" charset="0"/>
                <a:cs typeface="Lato" panose="020F0502020204030203" pitchFamily="34" charset="0"/>
              </a:rPr>
              <a:t>Adéquation entre les aspects d’un projet d'assainissement et les critères d'investissement du FVC</a:t>
            </a:r>
          </a:p>
        </p:txBody>
      </p:sp>
    </p:spTree>
    <p:extLst>
      <p:ext uri="{BB962C8B-B14F-4D97-AF65-F5344CB8AC3E}">
        <p14:creationId xmlns:p14="http://schemas.microsoft.com/office/powerpoint/2010/main" val="3062307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B1EA2-0AD8-CD77-9389-C0C79EE4ADC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8AE547C-84B6-8825-F52E-6E385E4B1292}"/>
              </a:ext>
            </a:extLst>
          </p:cNvPr>
          <p:cNvSpPr txBox="1"/>
          <p:nvPr/>
        </p:nvSpPr>
        <p:spPr>
          <a:xfrm>
            <a:off x="882282" y="10664021"/>
            <a:ext cx="17852758"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des formateurs sur le Nexus Climat-Assainissement – Financement climatique pour l'assainissement</a:t>
            </a:r>
          </a:p>
        </p:txBody>
      </p:sp>
      <p:pic>
        <p:nvPicPr>
          <p:cNvPr id="21" name="Grafik 20" descr="Une image qui comprend des graphiques, une police, un logo, une conception graphique.&#10;&#10;Le contenu généré par l'IA peut être bogué.">
            <a:extLst>
              <a:ext uri="{FF2B5EF4-FFF2-40B4-BE49-F238E27FC236}">
                <a16:creationId xmlns:a16="http://schemas.microsoft.com/office/drawing/2014/main" id="{4C1BB159-F782-8FB4-D26E-6F7D3FF404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
        <p:nvSpPr>
          <p:cNvPr id="14" name="object 2">
            <a:extLst>
              <a:ext uri="{FF2B5EF4-FFF2-40B4-BE49-F238E27FC236}">
                <a16:creationId xmlns:a16="http://schemas.microsoft.com/office/drawing/2014/main" id="{0631B23A-A546-DA55-0BCC-01A2A0DD00A5}"/>
              </a:ext>
            </a:extLst>
          </p:cNvPr>
          <p:cNvSpPr/>
          <p:nvPr/>
        </p:nvSpPr>
        <p:spPr>
          <a:xfrm>
            <a:off x="1225092" y="1382156"/>
            <a:ext cx="45719" cy="2035096"/>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sp>
        <p:nvSpPr>
          <p:cNvPr id="3" name="TextBox 4">
            <a:extLst>
              <a:ext uri="{FF2B5EF4-FFF2-40B4-BE49-F238E27FC236}">
                <a16:creationId xmlns:a16="http://schemas.microsoft.com/office/drawing/2014/main" id="{46FFEFEE-4C9C-8C30-24E3-42AD97120029}"/>
              </a:ext>
            </a:extLst>
          </p:cNvPr>
          <p:cNvSpPr txBox="1"/>
          <p:nvPr/>
        </p:nvSpPr>
        <p:spPr>
          <a:xfrm>
            <a:off x="1441449" y="1478260"/>
            <a:ext cx="17437555" cy="1015663"/>
          </a:xfrm>
          <a:prstGeom prst="rect">
            <a:avLst/>
          </a:prstGeom>
          <a:noFill/>
        </p:spPr>
        <p:txBody>
          <a:bodyPr wrap="square">
            <a:spAutoFit/>
          </a:bodyPr>
          <a:lstStyle/>
          <a:p>
            <a:r>
              <a:rPr lang="fr-FR" sz="6000" b="1" noProof="0" dirty="0">
                <a:latin typeface="Lato Black" panose="020F0502020204030203" pitchFamily="34" charset="77"/>
              </a:rPr>
              <a:t>Pourquoi cet exercice ?</a:t>
            </a:r>
          </a:p>
        </p:txBody>
      </p:sp>
      <p:sp>
        <p:nvSpPr>
          <p:cNvPr id="4" name="Title 33">
            <a:extLst>
              <a:ext uri="{FF2B5EF4-FFF2-40B4-BE49-F238E27FC236}">
                <a16:creationId xmlns:a16="http://schemas.microsoft.com/office/drawing/2014/main" id="{648E3C85-89BA-2B89-4D52-4016C12C773D}"/>
              </a:ext>
            </a:extLst>
          </p:cNvPr>
          <p:cNvSpPr txBox="1">
            <a:spLocks/>
          </p:cNvSpPr>
          <p:nvPr/>
        </p:nvSpPr>
        <p:spPr>
          <a:xfrm>
            <a:off x="1225092" y="3285760"/>
            <a:ext cx="17852758" cy="6930901"/>
          </a:xfrm>
          <a:prstGeom prst="rect">
            <a:avLst/>
          </a:prstGeom>
        </p:spPr>
        <p:txBody>
          <a:bodyPr anchor="t"/>
          <a:lstStyle>
            <a:lvl1pPr algn="ctr" defTabSz="457200" rtl="0" eaLnBrk="1" latinLnBrk="0" hangingPunct="1">
              <a:spcBef>
                <a:spcPct val="0"/>
              </a:spcBef>
              <a:buNone/>
              <a:defRPr sz="3600" b="1" kern="1200">
                <a:solidFill>
                  <a:schemeClr val="tx1"/>
                </a:solidFill>
                <a:latin typeface="+mj-lt"/>
                <a:ea typeface="+mj-ea"/>
                <a:cs typeface="+mj-cs"/>
              </a:defRPr>
            </a:lvl1pPr>
          </a:lstStyle>
          <a:p>
            <a:pPr marL="342900" indent="-342900" algn="just">
              <a:spcAft>
                <a:spcPts val="600"/>
              </a:spcAft>
              <a:buFont typeface="Wingdings" pitchFamily="2" charset="2"/>
              <a:buChar char="ü"/>
            </a:pPr>
            <a:r>
              <a:rPr lang="fr-FR" sz="3200" kern="0" noProof="0" dirty="0">
                <a:solidFill>
                  <a:srgbClr val="004A80"/>
                </a:solidFill>
                <a:latin typeface="Lato" panose="020F0502020204030203" pitchFamily="34" charset="0"/>
                <a:ea typeface="Lato" panose="020F0502020204030203" pitchFamily="34" charset="0"/>
                <a:cs typeface="Lato" panose="020F0502020204030203" pitchFamily="34" charset="0"/>
              </a:rPr>
              <a:t>De nombreux projets d'assainissement peuvent ne pas être éligibles au soutien du Fonds vert pour le climat (FVC) en raison d'objectifs divergents ou d'un manque d'alignement des stratégies.</a:t>
            </a:r>
          </a:p>
          <a:p>
            <a:pPr marL="342900" indent="-342900" algn="just">
              <a:spcAft>
                <a:spcPts val="600"/>
              </a:spcAft>
              <a:buFont typeface="Wingdings" pitchFamily="2" charset="2"/>
              <a:buChar char="ü"/>
            </a:pPr>
            <a:endParaRPr lang="fr-FR" sz="3200" kern="0" noProof="0" dirty="0">
              <a:solidFill>
                <a:srgbClr val="004A80"/>
              </a:solidFill>
              <a:latin typeface="Lato" panose="020F0502020204030203" pitchFamily="34" charset="0"/>
              <a:ea typeface="Lato" panose="020F0502020204030203" pitchFamily="34" charset="0"/>
              <a:cs typeface="Lato" panose="020F0502020204030203" pitchFamily="34" charset="0"/>
            </a:endParaRPr>
          </a:p>
          <a:p>
            <a:pPr marL="342900" indent="-342900" algn="just">
              <a:spcAft>
                <a:spcPts val="600"/>
              </a:spcAft>
              <a:buFont typeface="Wingdings" pitchFamily="2" charset="2"/>
              <a:buChar char="ü"/>
            </a:pPr>
            <a:r>
              <a:rPr lang="fr-FR" sz="3200" kern="0" noProof="0" dirty="0">
                <a:solidFill>
                  <a:srgbClr val="004A80"/>
                </a:solidFill>
                <a:latin typeface="Lato" panose="020F0502020204030203" pitchFamily="34" charset="0"/>
                <a:ea typeface="Lato" panose="020F0502020204030203" pitchFamily="34" charset="0"/>
                <a:cs typeface="Lato" panose="020F0502020204030203" pitchFamily="34" charset="0"/>
              </a:rPr>
              <a:t>Veiller à l’alignement des projets avec l’approche et la stratégie du GCF en matière de financement des projets d’assainissement résilients au climat peut ouvrir des opportunités de soutien financier, afin de générer des impacts indispensables dans le nexus climat–assainissement.</a:t>
            </a:r>
          </a:p>
          <a:p>
            <a:pPr marL="342900" indent="-342900" algn="just">
              <a:spcAft>
                <a:spcPts val="600"/>
              </a:spcAft>
              <a:buFont typeface="Wingdings" pitchFamily="2" charset="2"/>
              <a:buChar char="ü"/>
            </a:pPr>
            <a:endParaRPr lang="fr-FR" sz="3200" kern="0" noProof="0" dirty="0">
              <a:solidFill>
                <a:srgbClr val="004A80"/>
              </a:solidFill>
              <a:latin typeface="Lato" panose="020F0502020204030203" pitchFamily="34" charset="0"/>
              <a:ea typeface="Lato" panose="020F0502020204030203" pitchFamily="34" charset="0"/>
              <a:cs typeface="Lato" panose="020F0502020204030203" pitchFamily="34" charset="0"/>
            </a:endParaRPr>
          </a:p>
          <a:p>
            <a:pPr marL="342900" indent="-342900" algn="just">
              <a:spcAft>
                <a:spcPts val="600"/>
              </a:spcAft>
              <a:buFont typeface="Wingdings" pitchFamily="2" charset="2"/>
              <a:buChar char="ü"/>
            </a:pPr>
            <a:r>
              <a:rPr lang="fr-FR" sz="3200" kern="0" noProof="0" dirty="0">
                <a:solidFill>
                  <a:srgbClr val="004A80"/>
                </a:solidFill>
                <a:latin typeface="Lato" panose="020F0502020204030203" pitchFamily="34" charset="0"/>
                <a:ea typeface="Lato" panose="020F0502020204030203" pitchFamily="34" charset="0"/>
                <a:cs typeface="Lato" panose="020F0502020204030203" pitchFamily="34" charset="0"/>
              </a:rPr>
              <a:t>VOUS, en tant que formateurs et défenseurs de l’assainissement Climate-SMART, pouvez analyser et développer des projets d'assainissement climatique à travers le prisme des critères d'investissement du FVC et de ses résultats attendus, afin de renforcer leur position pour une approbation et un financement potentiels du GCF.</a:t>
            </a:r>
            <a:endParaRPr lang="fr-FR" sz="3200" b="0" noProof="0" dirty="0">
              <a:solidFill>
                <a:srgbClr val="004A80"/>
              </a:solidFill>
              <a:latin typeface="Titillium Web SemiBold" pitchFamily="2" charset="77"/>
            </a:endParaRPr>
          </a:p>
          <a:p>
            <a:pPr algn="l">
              <a:spcAft>
                <a:spcPts val="600"/>
              </a:spcAft>
            </a:pPr>
            <a:endParaRPr lang="fr-FR" sz="3200" b="0" noProof="0" dirty="0">
              <a:solidFill>
                <a:srgbClr val="004A80"/>
              </a:solidFill>
              <a:latin typeface="Titillium Web SemiBold" pitchFamily="2" charset="77"/>
            </a:endParaRPr>
          </a:p>
        </p:txBody>
      </p:sp>
      <p:sp>
        <p:nvSpPr>
          <p:cNvPr id="5" name="Slide Number Placeholder 11">
            <a:extLst>
              <a:ext uri="{FF2B5EF4-FFF2-40B4-BE49-F238E27FC236}">
                <a16:creationId xmlns:a16="http://schemas.microsoft.com/office/drawing/2014/main" id="{070AAB0A-EDD0-593B-A8BE-C8EE61C01056}"/>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4</a:t>
            </a:fld>
            <a:endParaRPr lang="fr-FR" noProof="0" dirty="0">
              <a:solidFill>
                <a:schemeClr val="tx1"/>
              </a:solidFill>
            </a:endParaRPr>
          </a:p>
        </p:txBody>
      </p:sp>
    </p:spTree>
    <p:extLst>
      <p:ext uri="{BB962C8B-B14F-4D97-AF65-F5344CB8AC3E}">
        <p14:creationId xmlns:p14="http://schemas.microsoft.com/office/powerpoint/2010/main" val="3720880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84042-0880-0F17-6303-FE1A971BFAD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9A456AC-BD71-7753-E32E-D7907693D1CC}"/>
              </a:ext>
            </a:extLst>
          </p:cNvPr>
          <p:cNvSpPr txBox="1"/>
          <p:nvPr/>
        </p:nvSpPr>
        <p:spPr>
          <a:xfrm>
            <a:off x="882281" y="10664021"/>
            <a:ext cx="17166567"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des formateurs sur le Nexus Climat-Assainissement – Financement climatique pour l'assainissement</a:t>
            </a:r>
          </a:p>
        </p:txBody>
      </p:sp>
      <p:pic>
        <p:nvPicPr>
          <p:cNvPr id="21" name="Grafik 20" descr="Une image qui comprend des graphiques, une police, un logo, une conception graphique.&#10;&#10;Le contenu généré par l'IA peut être bogué.">
            <a:extLst>
              <a:ext uri="{FF2B5EF4-FFF2-40B4-BE49-F238E27FC236}">
                <a16:creationId xmlns:a16="http://schemas.microsoft.com/office/drawing/2014/main" id="{139D0AE8-FB4A-3FF9-12AA-EC6C075EBE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
        <p:nvSpPr>
          <p:cNvPr id="14" name="object 2">
            <a:extLst>
              <a:ext uri="{FF2B5EF4-FFF2-40B4-BE49-F238E27FC236}">
                <a16:creationId xmlns:a16="http://schemas.microsoft.com/office/drawing/2014/main" id="{C7A1A71E-1E51-3752-2264-ED4A8A44E786}"/>
              </a:ext>
            </a:extLst>
          </p:cNvPr>
          <p:cNvSpPr/>
          <p:nvPr/>
        </p:nvSpPr>
        <p:spPr>
          <a:xfrm>
            <a:off x="1225092" y="1382156"/>
            <a:ext cx="45719" cy="2035096"/>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sp>
        <p:nvSpPr>
          <p:cNvPr id="3" name="TextBox 4">
            <a:extLst>
              <a:ext uri="{FF2B5EF4-FFF2-40B4-BE49-F238E27FC236}">
                <a16:creationId xmlns:a16="http://schemas.microsoft.com/office/drawing/2014/main" id="{19F37BC1-FDA0-3DE5-F341-0A7E8F78B4E1}"/>
              </a:ext>
            </a:extLst>
          </p:cNvPr>
          <p:cNvSpPr txBox="1"/>
          <p:nvPr/>
        </p:nvSpPr>
        <p:spPr>
          <a:xfrm>
            <a:off x="1441449" y="1478260"/>
            <a:ext cx="17437555" cy="1015663"/>
          </a:xfrm>
          <a:prstGeom prst="rect">
            <a:avLst/>
          </a:prstGeom>
          <a:noFill/>
        </p:spPr>
        <p:txBody>
          <a:bodyPr wrap="square">
            <a:spAutoFit/>
          </a:bodyPr>
          <a:lstStyle/>
          <a:p>
            <a:r>
              <a:rPr lang="fr-FR" sz="6000" b="1" noProof="0" dirty="0">
                <a:latin typeface="Lato Black" panose="020F0502020204030203" pitchFamily="34" charset="77"/>
              </a:rPr>
              <a:t>Objectifs d'apprentissage</a:t>
            </a:r>
          </a:p>
        </p:txBody>
      </p:sp>
      <p:sp>
        <p:nvSpPr>
          <p:cNvPr id="4" name="Title 33">
            <a:extLst>
              <a:ext uri="{FF2B5EF4-FFF2-40B4-BE49-F238E27FC236}">
                <a16:creationId xmlns:a16="http://schemas.microsoft.com/office/drawing/2014/main" id="{8A9A5EA0-5850-77CF-EA5F-312E855722C5}"/>
              </a:ext>
            </a:extLst>
          </p:cNvPr>
          <p:cNvSpPr txBox="1">
            <a:spLocks/>
          </p:cNvSpPr>
          <p:nvPr/>
        </p:nvSpPr>
        <p:spPr>
          <a:xfrm>
            <a:off x="1225092" y="3849043"/>
            <a:ext cx="17509948" cy="4043056"/>
          </a:xfrm>
          <a:prstGeom prst="rect">
            <a:avLst/>
          </a:prstGeom>
        </p:spPr>
        <p:txBody>
          <a:bodyPr anchor="t"/>
          <a:lstStyle>
            <a:lvl1pPr algn="ctr" defTabSz="457200" rtl="0" eaLnBrk="1" latinLnBrk="0" hangingPunct="1">
              <a:spcBef>
                <a:spcPct val="0"/>
              </a:spcBef>
              <a:buNone/>
              <a:defRPr sz="3600" b="1" kern="1200">
                <a:solidFill>
                  <a:schemeClr val="tx1"/>
                </a:solidFill>
                <a:latin typeface="+mj-lt"/>
                <a:ea typeface="+mj-ea"/>
                <a:cs typeface="+mj-cs"/>
              </a:defRPr>
            </a:lvl1pPr>
          </a:lstStyle>
          <a:p>
            <a:pPr marL="342900" indent="-342900" algn="just">
              <a:spcAft>
                <a:spcPts val="600"/>
              </a:spcAft>
              <a:buFont typeface="Wingdings" pitchFamily="2" charset="2"/>
              <a:buChar char="ü"/>
            </a:pPr>
            <a:r>
              <a:rPr lang="fr-FR" sz="3200" b="0" kern="0" noProof="0" dirty="0">
                <a:solidFill>
                  <a:srgbClr val="004A80"/>
                </a:solidFill>
                <a:latin typeface="Titillium Web SemiBold" pitchFamily="2" charset="77"/>
              </a:rPr>
              <a:t>Se familiariser avec les six critères d'investissement du FVC et leur application dans l'évaluation des projets.</a:t>
            </a:r>
          </a:p>
          <a:p>
            <a:pPr marL="342900" indent="-342900" algn="just">
              <a:spcAft>
                <a:spcPts val="600"/>
              </a:spcAft>
              <a:buFont typeface="Wingdings" pitchFamily="2" charset="2"/>
              <a:buChar char="ü"/>
            </a:pPr>
            <a:endParaRPr lang="fr-FR" sz="3200" b="0" kern="0" noProof="0" dirty="0">
              <a:solidFill>
                <a:srgbClr val="004A80"/>
              </a:solidFill>
              <a:latin typeface="Titillium Web SemiBold" pitchFamily="2" charset="77"/>
            </a:endParaRPr>
          </a:p>
          <a:p>
            <a:pPr marL="342900" indent="-342900" algn="just">
              <a:spcAft>
                <a:spcPts val="600"/>
              </a:spcAft>
              <a:buFont typeface="Wingdings" pitchFamily="2" charset="2"/>
              <a:buChar char="ü"/>
            </a:pPr>
            <a:r>
              <a:rPr lang="fr-FR" sz="3200" b="0" kern="0" noProof="0" dirty="0">
                <a:solidFill>
                  <a:srgbClr val="004A80"/>
                </a:solidFill>
                <a:latin typeface="Titillium Web SemiBold" pitchFamily="2" charset="77"/>
              </a:rPr>
              <a:t>Être capable d'évaluer l'alignement des projets d'assainissement climatique avec la stratégie et les exigences du FVC.</a:t>
            </a:r>
          </a:p>
          <a:p>
            <a:pPr marL="342900" indent="-342900" algn="just">
              <a:spcAft>
                <a:spcPts val="600"/>
              </a:spcAft>
              <a:buFont typeface="Wingdings" pitchFamily="2" charset="2"/>
              <a:buChar char="ü"/>
            </a:pPr>
            <a:endParaRPr lang="fr-FR" sz="3200" b="0" kern="0" noProof="0" dirty="0">
              <a:solidFill>
                <a:srgbClr val="004A80"/>
              </a:solidFill>
              <a:latin typeface="Titillium Web SemiBold" pitchFamily="2" charset="77"/>
            </a:endParaRPr>
          </a:p>
          <a:p>
            <a:pPr marL="342900" indent="-342900" algn="just">
              <a:spcAft>
                <a:spcPts val="600"/>
              </a:spcAft>
              <a:buFont typeface="Wingdings" pitchFamily="2" charset="2"/>
              <a:buChar char="ü"/>
            </a:pPr>
            <a:r>
              <a:rPr lang="fr-FR" sz="3200" b="0" kern="0" noProof="0" dirty="0">
                <a:solidFill>
                  <a:srgbClr val="004A80"/>
                </a:solidFill>
                <a:latin typeface="Titillium Web SemiBold" pitchFamily="2" charset="77"/>
              </a:rPr>
              <a:t>Mettre en évidence les bonnes pratiques et les défis fréquents liés à l'élaboration de projets éligibles au financement du FVC, en s'appuyant sur des études de cas et des lignes directrices officielles.</a:t>
            </a:r>
          </a:p>
          <a:p>
            <a:pPr marL="342900" indent="-342900" algn="l">
              <a:spcAft>
                <a:spcPts val="600"/>
              </a:spcAft>
              <a:buFont typeface="Wingdings" pitchFamily="2" charset="2"/>
              <a:buChar char="ü"/>
            </a:pPr>
            <a:endParaRPr lang="fr-FR" sz="3200" b="0" noProof="0" dirty="0">
              <a:solidFill>
                <a:srgbClr val="004A80"/>
              </a:solidFill>
              <a:latin typeface="Titillium Web SemiBold" pitchFamily="2" charset="77"/>
            </a:endParaRPr>
          </a:p>
          <a:p>
            <a:pPr algn="l">
              <a:spcAft>
                <a:spcPts val="600"/>
              </a:spcAft>
            </a:pPr>
            <a:endParaRPr lang="fr-FR" sz="3200" b="0" noProof="0" dirty="0">
              <a:solidFill>
                <a:srgbClr val="004A80"/>
              </a:solidFill>
              <a:latin typeface="Titillium Web SemiBold" pitchFamily="2" charset="77"/>
            </a:endParaRPr>
          </a:p>
        </p:txBody>
      </p:sp>
      <p:sp>
        <p:nvSpPr>
          <p:cNvPr id="5" name="Slide Number Placeholder 11">
            <a:extLst>
              <a:ext uri="{FF2B5EF4-FFF2-40B4-BE49-F238E27FC236}">
                <a16:creationId xmlns:a16="http://schemas.microsoft.com/office/drawing/2014/main" id="{9A85EE84-231A-27BE-29D3-B6E8B3B75C8B}"/>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5</a:t>
            </a:fld>
            <a:endParaRPr lang="fr-FR" noProof="0" dirty="0">
              <a:solidFill>
                <a:schemeClr val="tx1"/>
              </a:solidFill>
            </a:endParaRPr>
          </a:p>
        </p:txBody>
      </p:sp>
    </p:spTree>
    <p:extLst>
      <p:ext uri="{BB962C8B-B14F-4D97-AF65-F5344CB8AC3E}">
        <p14:creationId xmlns:p14="http://schemas.microsoft.com/office/powerpoint/2010/main" val="255195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4306A-1038-D0B6-C371-F22E25C422EA}"/>
            </a:ext>
          </a:extLst>
        </p:cNvPr>
        <p:cNvGrpSpPr/>
        <p:nvPr/>
      </p:nvGrpSpPr>
      <p:grpSpPr>
        <a:xfrm>
          <a:off x="0" y="0"/>
          <a:ext cx="0" cy="0"/>
          <a:chOff x="0" y="0"/>
          <a:chExt cx="0" cy="0"/>
        </a:xfrm>
      </p:grpSpPr>
      <p:sp>
        <p:nvSpPr>
          <p:cNvPr id="3" name="object 2">
            <a:extLst>
              <a:ext uri="{FF2B5EF4-FFF2-40B4-BE49-F238E27FC236}">
                <a16:creationId xmlns:a16="http://schemas.microsoft.com/office/drawing/2014/main" id="{98F2DC2D-CE90-E916-5B5F-DA6B0ABC95B9}"/>
              </a:ext>
            </a:extLst>
          </p:cNvPr>
          <p:cNvSpPr/>
          <p:nvPr/>
        </p:nvSpPr>
        <p:spPr>
          <a:xfrm>
            <a:off x="1113560" y="1142126"/>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sp>
        <p:nvSpPr>
          <p:cNvPr id="4" name="TextBox 3">
            <a:extLst>
              <a:ext uri="{FF2B5EF4-FFF2-40B4-BE49-F238E27FC236}">
                <a16:creationId xmlns:a16="http://schemas.microsoft.com/office/drawing/2014/main" id="{003C9DB0-8290-2F32-2963-FBCC6D07BEFD}"/>
              </a:ext>
            </a:extLst>
          </p:cNvPr>
          <p:cNvSpPr txBox="1"/>
          <p:nvPr/>
        </p:nvSpPr>
        <p:spPr>
          <a:xfrm>
            <a:off x="1333271" y="1359907"/>
            <a:ext cx="17437558" cy="738664"/>
          </a:xfrm>
          <a:prstGeom prst="rect">
            <a:avLst/>
          </a:prstGeom>
          <a:noFill/>
        </p:spPr>
        <p:txBody>
          <a:bodyPr wrap="square">
            <a:spAutoFit/>
          </a:bodyPr>
          <a:lstStyle/>
          <a:p>
            <a:pPr algn="l"/>
            <a:r>
              <a:rPr lang="fr-FR" sz="4200" b="1" noProof="0" dirty="0">
                <a:latin typeface="Lato Black" panose="020F0502020204030203" pitchFamily="34" charset="77"/>
              </a:rPr>
              <a:t>Les critères d'investissement du FVC pour les projets d'assainissement résilients au changement climatique</a:t>
            </a:r>
          </a:p>
        </p:txBody>
      </p:sp>
      <p:sp>
        <p:nvSpPr>
          <p:cNvPr id="2" name="Rectangle 2">
            <a:extLst>
              <a:ext uri="{FF2B5EF4-FFF2-40B4-BE49-F238E27FC236}">
                <a16:creationId xmlns:a16="http://schemas.microsoft.com/office/drawing/2014/main" id="{2E8E0D61-595A-8F7A-BA33-BBA93982C1A7}"/>
              </a:ext>
            </a:extLst>
          </p:cNvPr>
          <p:cNvSpPr>
            <a:spLocks noChangeArrowheads="1"/>
          </p:cNvSpPr>
          <p:nvPr/>
        </p:nvSpPr>
        <p:spPr bwMode="auto">
          <a:xfrm>
            <a:off x="7555043" y="3837482"/>
            <a:ext cx="201041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noProof="0" dirty="0"/>
          </a:p>
        </p:txBody>
      </p:sp>
      <p:pic>
        <p:nvPicPr>
          <p:cNvPr id="6" name="Picture 1" descr="Gros plan d'une liste de mots&#10;&#10;Le contenu généré par l'IA peut être incorrect.">
            <a:extLst>
              <a:ext uri="{FF2B5EF4-FFF2-40B4-BE49-F238E27FC236}">
                <a16:creationId xmlns:a16="http://schemas.microsoft.com/office/drawing/2014/main" id="{197AC89B-7118-0D0C-37D9-C477EA4EDAFD}"/>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696925" y="3076882"/>
            <a:ext cx="11471230" cy="618702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4EA9492-F2AA-EC29-49C6-CF48592E1789}"/>
              </a:ext>
            </a:extLst>
          </p:cNvPr>
          <p:cNvSpPr txBox="1"/>
          <p:nvPr/>
        </p:nvSpPr>
        <p:spPr>
          <a:xfrm>
            <a:off x="5914764" y="9263910"/>
            <a:ext cx="10130779" cy="338554"/>
          </a:xfrm>
          <a:prstGeom prst="rect">
            <a:avLst/>
          </a:prstGeom>
          <a:noFill/>
        </p:spPr>
        <p:txBody>
          <a:bodyPr wrap="square" rtlCol="0">
            <a:spAutoFit/>
          </a:bodyPr>
          <a:lstStyle/>
          <a:p>
            <a:r>
              <a:rPr lang="fr-FR" sz="1600" i="1" noProof="0" dirty="0"/>
              <a:t>Source : Accords multilatéraux sur l'environnement (AEM) – République de Trinité-et-Tobago</a:t>
            </a:r>
          </a:p>
        </p:txBody>
      </p:sp>
      <p:sp>
        <p:nvSpPr>
          <p:cNvPr id="5" name="Slide Number Placeholder 11">
            <a:extLst>
              <a:ext uri="{FF2B5EF4-FFF2-40B4-BE49-F238E27FC236}">
                <a16:creationId xmlns:a16="http://schemas.microsoft.com/office/drawing/2014/main" id="{93C4CDD9-6DF9-C839-D566-9F26AC05D1DB}"/>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6</a:t>
            </a:fld>
            <a:endParaRPr lang="fr-FR" noProof="0" dirty="0">
              <a:solidFill>
                <a:schemeClr val="tx1"/>
              </a:solidFill>
            </a:endParaRPr>
          </a:p>
        </p:txBody>
      </p:sp>
      <p:sp>
        <p:nvSpPr>
          <p:cNvPr id="8" name="Textfeld 7">
            <a:extLst>
              <a:ext uri="{FF2B5EF4-FFF2-40B4-BE49-F238E27FC236}">
                <a16:creationId xmlns:a16="http://schemas.microsoft.com/office/drawing/2014/main" id="{C25B1FCC-551E-5CCE-9444-0CD3791D7086}"/>
              </a:ext>
            </a:extLst>
          </p:cNvPr>
          <p:cNvSpPr txBox="1"/>
          <p:nvPr/>
        </p:nvSpPr>
        <p:spPr>
          <a:xfrm>
            <a:off x="562707" y="9696277"/>
            <a:ext cx="17848156" cy="523220"/>
          </a:xfrm>
          <a:prstGeom prst="rect">
            <a:avLst/>
          </a:prstGeom>
          <a:noFill/>
        </p:spPr>
        <p:txBody>
          <a:bodyPr wrap="none" rtlCol="0">
            <a:spAutoFit/>
          </a:bodyPr>
          <a:lstStyle/>
          <a:p>
            <a:r>
              <a:rPr lang="fr-FR" sz="2800" b="1" noProof="0" dirty="0"/>
              <a:t>Détail: https://www.greenclimate.fund/sites/default/files/document/fr-investment-criteria-indicators.pdf</a:t>
            </a:r>
          </a:p>
        </p:txBody>
      </p:sp>
      <p:sp>
        <p:nvSpPr>
          <p:cNvPr id="9" name="TextBox 8">
            <a:extLst>
              <a:ext uri="{FF2B5EF4-FFF2-40B4-BE49-F238E27FC236}">
                <a16:creationId xmlns:a16="http://schemas.microsoft.com/office/drawing/2014/main" id="{A429970F-C194-9B63-6CA8-D7F3211F5835}"/>
              </a:ext>
            </a:extLst>
          </p:cNvPr>
          <p:cNvSpPr txBox="1"/>
          <p:nvPr/>
        </p:nvSpPr>
        <p:spPr>
          <a:xfrm>
            <a:off x="882281" y="10664021"/>
            <a:ext cx="17166567"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des formateurs sur le Nexus Climat-Assainissement – Financement climatique pour l'assainissement</a:t>
            </a:r>
          </a:p>
        </p:txBody>
      </p:sp>
    </p:spTree>
    <p:extLst>
      <p:ext uri="{BB962C8B-B14F-4D97-AF65-F5344CB8AC3E}">
        <p14:creationId xmlns:p14="http://schemas.microsoft.com/office/powerpoint/2010/main" val="2234767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81C4F-3DF4-F977-542A-FFEB46C17CDF}"/>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87F9316F-B80D-20F6-D855-54B539D25962}"/>
              </a:ext>
            </a:extLst>
          </p:cNvPr>
          <p:cNvSpPr/>
          <p:nvPr/>
        </p:nvSpPr>
        <p:spPr>
          <a:xfrm>
            <a:off x="1225092" y="1382155"/>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sp>
        <p:nvSpPr>
          <p:cNvPr id="5" name="TextBox 4">
            <a:extLst>
              <a:ext uri="{FF2B5EF4-FFF2-40B4-BE49-F238E27FC236}">
                <a16:creationId xmlns:a16="http://schemas.microsoft.com/office/drawing/2014/main" id="{86CBED23-D10D-A297-6BC1-1FD0038CD7D0}"/>
              </a:ext>
            </a:extLst>
          </p:cNvPr>
          <p:cNvSpPr txBox="1"/>
          <p:nvPr/>
        </p:nvSpPr>
        <p:spPr>
          <a:xfrm>
            <a:off x="1441448" y="1478260"/>
            <a:ext cx="18240525" cy="1569660"/>
          </a:xfrm>
          <a:prstGeom prst="rect">
            <a:avLst/>
          </a:prstGeom>
          <a:noFill/>
        </p:spPr>
        <p:txBody>
          <a:bodyPr wrap="square">
            <a:spAutoFit/>
          </a:bodyPr>
          <a:lstStyle/>
          <a:p>
            <a:pPr algn="l"/>
            <a:r>
              <a:rPr lang="fr-FR" sz="4800" b="1" noProof="0" dirty="0">
                <a:latin typeface="Lato Black" panose="020F0502020204030203" pitchFamily="34" charset="77"/>
              </a:rPr>
              <a:t>Résultats attendus du FVC pour les projets d'assainissement résilients au climat</a:t>
            </a:r>
          </a:p>
        </p:txBody>
      </p:sp>
      <p:sp>
        <p:nvSpPr>
          <p:cNvPr id="7" name="TextBox 6">
            <a:extLst>
              <a:ext uri="{FF2B5EF4-FFF2-40B4-BE49-F238E27FC236}">
                <a16:creationId xmlns:a16="http://schemas.microsoft.com/office/drawing/2014/main" id="{6DBFF8B6-C829-26C9-EA45-7C2F680541F1}"/>
              </a:ext>
            </a:extLst>
          </p:cNvPr>
          <p:cNvSpPr txBox="1"/>
          <p:nvPr/>
        </p:nvSpPr>
        <p:spPr>
          <a:xfrm>
            <a:off x="1487167" y="3143043"/>
            <a:ext cx="10389420" cy="7232749"/>
          </a:xfrm>
          <a:prstGeom prst="rect">
            <a:avLst/>
          </a:prstGeom>
          <a:noFill/>
        </p:spPr>
        <p:txBody>
          <a:bodyPr wrap="square" rtlCol="0">
            <a:spAutoFit/>
          </a:bodyPr>
          <a:lstStyle/>
          <a:p>
            <a:pPr algn="just"/>
            <a:r>
              <a:rPr lang="fr-FR" sz="2600" noProof="0" dirty="0">
                <a:latin typeface="Lato" panose="020F0502020204030203" pitchFamily="34" charset="0"/>
                <a:ea typeface="Lato" panose="020F0502020204030203" pitchFamily="34" charset="0"/>
                <a:cs typeface="Lato" panose="020F0502020204030203" pitchFamily="34" charset="0"/>
              </a:rPr>
              <a:t>Le FVC a également défini, dans son Guide sectoriel sur la sécurité de l’eau, </a:t>
            </a:r>
            <a:r>
              <a:rPr lang="fr-FR" sz="2600" b="1" noProof="0" dirty="0">
                <a:latin typeface="Lato" panose="020F0502020204030203" pitchFamily="34" charset="0"/>
                <a:ea typeface="Lato" panose="020F0502020204030203" pitchFamily="34" charset="0"/>
                <a:cs typeface="Lato" panose="020F0502020204030203" pitchFamily="34" charset="0"/>
              </a:rPr>
              <a:t> deux résultats clés </a:t>
            </a:r>
            <a:r>
              <a:rPr lang="fr-FR" sz="2600" noProof="0" dirty="0">
                <a:latin typeface="Lato" panose="020F0502020204030203" pitchFamily="34" charset="0"/>
                <a:ea typeface="Lato" panose="020F0502020204030203" pitchFamily="34" charset="0"/>
                <a:cs typeface="Lato" panose="020F0502020204030203" pitchFamily="34" charset="0"/>
              </a:rPr>
              <a:t>attendus des activités d'assainissement résilientes au climat :</a:t>
            </a:r>
          </a:p>
          <a:p>
            <a:pPr marL="342900" lvl="5" indent="-342900" algn="just">
              <a:buFont typeface="Arial" panose="020B0604020202020204" pitchFamily="34" charset="0"/>
              <a:buChar char="•"/>
            </a:pPr>
            <a:endParaRPr lang="fr-FR" sz="2600" noProof="0" dirty="0">
              <a:latin typeface="Lato" panose="020F0502020204030203" pitchFamily="34" charset="0"/>
              <a:ea typeface="Lato" panose="020F0502020204030203" pitchFamily="34" charset="0"/>
              <a:cs typeface="Lato" panose="020F0502020204030203" pitchFamily="34" charset="0"/>
            </a:endParaRPr>
          </a:p>
          <a:p>
            <a:pPr marL="457200" lvl="3" indent="-457200" algn="just">
              <a:buFont typeface="+mj-lt"/>
              <a:buAutoNum type="arabicParenR"/>
            </a:pPr>
            <a:r>
              <a:rPr lang="fr-FR" sz="2400" b="1" noProof="0" dirty="0">
                <a:latin typeface="Lato" panose="020F0502020204030203" pitchFamily="34" charset="0"/>
                <a:ea typeface="Lato" panose="020F0502020204030203" pitchFamily="34" charset="0"/>
                <a:cs typeface="Lato" panose="020F0502020204030203" pitchFamily="34" charset="0"/>
              </a:rPr>
              <a:t>Infrastructures et services résilients au climat :</a:t>
            </a:r>
            <a:r>
              <a:rPr lang="fr-FR" sz="2400" noProof="0" dirty="0">
                <a:latin typeface="Lato" panose="020F0502020204030203" pitchFamily="34" charset="0"/>
                <a:ea typeface="Lato" panose="020F0502020204030203" pitchFamily="34" charset="0"/>
                <a:cs typeface="Lato" panose="020F0502020204030203" pitchFamily="34" charset="0"/>
              </a:rPr>
              <a:t> construction de nouvelles infrastructures ou modernisation des systèmes existants, afin de créer des synergies entre adaptation et atténuation et de résister aux impacts climatiques tout au long de la chaîne d’assainissement.</a:t>
            </a:r>
          </a:p>
          <a:p>
            <a:pPr lvl="3" algn="just"/>
            <a:endParaRPr lang="fr-FR" sz="2400" noProof="0" dirty="0">
              <a:latin typeface="Lato" panose="020F0502020204030203" pitchFamily="34" charset="0"/>
              <a:ea typeface="Lato" panose="020F0502020204030203" pitchFamily="34" charset="0"/>
              <a:cs typeface="Lato" panose="020F0502020204030203" pitchFamily="34" charset="0"/>
            </a:endParaRPr>
          </a:p>
          <a:p>
            <a:pPr marL="452438" lvl="3" indent="-36513" algn="just"/>
            <a:r>
              <a:rPr lang="fr-FR" sz="2000" b="1" i="1" noProof="0" dirty="0">
                <a:latin typeface="Lato" panose="020F0502020204030203" pitchFamily="34" charset="0"/>
                <a:ea typeface="Lato" panose="020F0502020204030203" pitchFamily="34" charset="0"/>
                <a:cs typeface="Lato" panose="020F0502020204030203" pitchFamily="34" charset="0"/>
              </a:rPr>
              <a:t>Exemples : </a:t>
            </a:r>
            <a:r>
              <a:rPr lang="fr-FR" sz="2000" i="1" noProof="0" dirty="0">
                <a:latin typeface="Lato" panose="020F0502020204030203" pitchFamily="34" charset="0"/>
                <a:ea typeface="Lato" panose="020F0502020204030203" pitchFamily="34" charset="0"/>
                <a:cs typeface="Lato" panose="020F0502020204030203" pitchFamily="34" charset="0"/>
              </a:rPr>
              <a:t>Systèmes d'assainissement résistants aux inondations, assainissement décentralisé résistant au climat, etc. </a:t>
            </a:r>
          </a:p>
          <a:p>
            <a:pPr marL="457200" lvl="3" indent="-457200" algn="just">
              <a:buFont typeface="+mj-lt"/>
              <a:buAutoNum type="arabicParenR"/>
            </a:pPr>
            <a:endParaRPr lang="fr-FR" sz="2400" noProof="0" dirty="0">
              <a:latin typeface="Lato" panose="020F0502020204030203" pitchFamily="34" charset="0"/>
              <a:ea typeface="Lato" panose="020F0502020204030203" pitchFamily="34" charset="0"/>
              <a:cs typeface="Lato" panose="020F0502020204030203" pitchFamily="34" charset="0"/>
            </a:endParaRPr>
          </a:p>
          <a:p>
            <a:pPr marL="457200" lvl="3" indent="-457200" algn="just">
              <a:buFont typeface="+mj-lt"/>
              <a:buAutoNum type="arabicParenR" startAt="2"/>
            </a:pPr>
            <a:r>
              <a:rPr lang="fr-FR" sz="2400" b="1" noProof="0" dirty="0">
                <a:latin typeface="Lato" panose="020F0502020204030203" pitchFamily="34" charset="0"/>
                <a:ea typeface="Lato" panose="020F0502020204030203" pitchFamily="34" charset="0"/>
                <a:cs typeface="Lato" panose="020F0502020204030203" pitchFamily="34" charset="0"/>
              </a:rPr>
              <a:t>Économie circulaire et gestion intégrée : i</a:t>
            </a:r>
            <a:r>
              <a:rPr lang="fr-FR" sz="2400" noProof="0" dirty="0">
                <a:latin typeface="Lato" panose="020F0502020204030203" pitchFamily="34" charset="0"/>
                <a:ea typeface="Lato" panose="020F0502020204030203" pitchFamily="34" charset="0"/>
                <a:cs typeface="Lato" panose="020F0502020204030203" pitchFamily="34" charset="0"/>
              </a:rPr>
              <a:t>ntégration de l’assainissement dans un cadre plus large de santé, d’eau, de sécurité alimentaire et énergétique, afin de garantir la protection des écosystèmes.</a:t>
            </a:r>
          </a:p>
          <a:p>
            <a:pPr marL="457200" lvl="3" indent="-457200" algn="just">
              <a:buFont typeface="+mj-lt"/>
              <a:buAutoNum type="arabicParenR" startAt="2"/>
            </a:pPr>
            <a:endParaRPr lang="fr-FR" sz="2400" noProof="0" dirty="0">
              <a:latin typeface="Lato" panose="020F0502020204030203" pitchFamily="34" charset="0"/>
              <a:ea typeface="Lato" panose="020F0502020204030203" pitchFamily="34" charset="0"/>
              <a:cs typeface="Lato" panose="020F0502020204030203" pitchFamily="34" charset="0"/>
            </a:endParaRPr>
          </a:p>
          <a:p>
            <a:pPr marL="452438" lvl="3" indent="-36513" algn="just"/>
            <a:r>
              <a:rPr lang="fr-FR" sz="2000" b="1" i="1" noProof="0" dirty="0">
                <a:latin typeface="Lato" panose="020F0502020204030203" pitchFamily="34" charset="0"/>
                <a:ea typeface="Lato" panose="020F0502020204030203" pitchFamily="34" charset="0"/>
                <a:cs typeface="Lato" panose="020F0502020204030203" pitchFamily="34" charset="0"/>
              </a:rPr>
              <a:t>Exemples : R</a:t>
            </a:r>
            <a:r>
              <a:rPr lang="fr-FR" sz="2000" i="1" noProof="0" dirty="0">
                <a:latin typeface="Lato" panose="020F0502020204030203" pitchFamily="34" charset="0"/>
                <a:ea typeface="Lato" panose="020F0502020204030203" pitchFamily="34" charset="0"/>
                <a:cs typeface="Lato" panose="020F0502020204030203" pitchFamily="34" charset="0"/>
              </a:rPr>
              <a:t>éutilisation des eaux usées traitées pour des usages domestiques, industriels et agricoles dans les régions à stress hydrique ; production de biogaz à partir des systèmes d’assainissement, etc. </a:t>
            </a:r>
            <a:endParaRPr lang="fr-FR" sz="2000" noProof="0" dirty="0">
              <a:latin typeface="Lato" panose="020F0502020204030203" pitchFamily="34" charset="0"/>
              <a:ea typeface="Lato" panose="020F0502020204030203" pitchFamily="34" charset="0"/>
              <a:cs typeface="Lato" panose="020F0502020204030203" pitchFamily="34" charset="0"/>
            </a:endParaRPr>
          </a:p>
          <a:p>
            <a:pPr lvl="3" algn="just"/>
            <a:endParaRPr lang="fr-FR" sz="2000" noProof="0" dirty="0">
              <a:latin typeface="Lato" panose="020F0502020204030203" pitchFamily="34" charset="0"/>
              <a:ea typeface="Lato" panose="020F0502020204030203" pitchFamily="34" charset="0"/>
              <a:cs typeface="Lato" panose="020F0502020204030203" pitchFamily="34" charset="0"/>
            </a:endParaRPr>
          </a:p>
        </p:txBody>
      </p:sp>
      <p:pic>
        <p:nvPicPr>
          <p:cNvPr id="3" name="Graphic 68">
            <a:extLst>
              <a:ext uri="{FF2B5EF4-FFF2-40B4-BE49-F238E27FC236}">
                <a16:creationId xmlns:a16="http://schemas.microsoft.com/office/drawing/2014/main" id="{19E37E4C-ED63-F244-00BA-9EBC2741BBF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033522" y="209432"/>
            <a:ext cx="2146587" cy="874537"/>
          </a:xfrm>
          <a:prstGeom prst="rect">
            <a:avLst/>
          </a:prstGeom>
        </p:spPr>
      </p:pic>
      <p:pic>
        <p:nvPicPr>
          <p:cNvPr id="2050" name="Picture 2">
            <a:extLst>
              <a:ext uri="{FF2B5EF4-FFF2-40B4-BE49-F238E27FC236}">
                <a16:creationId xmlns:a16="http://schemas.microsoft.com/office/drawing/2014/main" id="{46A055EC-CDC3-8E51-3D77-C909E1804C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8218" b="8218"/>
          <a:stretch/>
        </p:blipFill>
        <p:spPr bwMode="auto">
          <a:xfrm>
            <a:off x="12063805" y="3143043"/>
            <a:ext cx="7376773" cy="4916928"/>
          </a:xfrm>
          <a:prstGeom prst="roundRect">
            <a:avLst>
              <a:gd name="adj" fmla="val 8594"/>
            </a:avLst>
          </a:prstGeom>
          <a:solidFill>
            <a:srgbClr val="FFFFFF">
              <a:shade val="85000"/>
            </a:srgbClr>
          </a:solidFill>
          <a:ln>
            <a:noFill/>
          </a:ln>
          <a:effectLst/>
        </p:spPr>
      </p:pic>
      <p:sp>
        <p:nvSpPr>
          <p:cNvPr id="6" name="TextBox 5">
            <a:extLst>
              <a:ext uri="{FF2B5EF4-FFF2-40B4-BE49-F238E27FC236}">
                <a16:creationId xmlns:a16="http://schemas.microsoft.com/office/drawing/2014/main" id="{8046CDA9-32B1-D378-92E1-34978F65A4E9}"/>
              </a:ext>
            </a:extLst>
          </p:cNvPr>
          <p:cNvSpPr txBox="1"/>
          <p:nvPr/>
        </p:nvSpPr>
        <p:spPr>
          <a:xfrm>
            <a:off x="882281" y="10664021"/>
            <a:ext cx="18512578"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des formateurs sur le Nexus Climat-Assainissement – Financement climatique pour l'assainissement</a:t>
            </a:r>
          </a:p>
        </p:txBody>
      </p:sp>
      <p:sp>
        <p:nvSpPr>
          <p:cNvPr id="4" name="Slide Number Placeholder 11">
            <a:extLst>
              <a:ext uri="{FF2B5EF4-FFF2-40B4-BE49-F238E27FC236}">
                <a16:creationId xmlns:a16="http://schemas.microsoft.com/office/drawing/2014/main" id="{D307FE98-A13B-6B27-4B84-75C429164256}"/>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7</a:t>
            </a:fld>
            <a:endParaRPr lang="fr-FR" noProof="0" dirty="0">
              <a:solidFill>
                <a:schemeClr val="tx1"/>
              </a:solidFill>
            </a:endParaRPr>
          </a:p>
        </p:txBody>
      </p:sp>
    </p:spTree>
    <p:extLst>
      <p:ext uri="{BB962C8B-B14F-4D97-AF65-F5344CB8AC3E}">
        <p14:creationId xmlns:p14="http://schemas.microsoft.com/office/powerpoint/2010/main" val="34131338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E99C1-3E41-00A2-C207-B9BAEF284EC8}"/>
            </a:ext>
          </a:extLst>
        </p:cNvPr>
        <p:cNvGrpSpPr/>
        <p:nvPr/>
      </p:nvGrpSpPr>
      <p:grpSpPr>
        <a:xfrm>
          <a:off x="0" y="0"/>
          <a:ext cx="0" cy="0"/>
          <a:chOff x="0" y="0"/>
          <a:chExt cx="0" cy="0"/>
        </a:xfrm>
      </p:grpSpPr>
      <p:pic>
        <p:nvPicPr>
          <p:cNvPr id="6" name="Bildplatzhalter 5" descr="Une image qui contient de l'herbe, de l'extérieur, du brouillard, du paysage.&#10;&#10;Le contenu généré par l'IA peut être bogué.">
            <a:extLst>
              <a:ext uri="{FF2B5EF4-FFF2-40B4-BE49-F238E27FC236}">
                <a16:creationId xmlns:a16="http://schemas.microsoft.com/office/drawing/2014/main" id="{A181F6EF-B2AA-2E39-B7E8-060A6F4ED2F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5678" b="25678"/>
          <a:stretch>
            <a:fillRect/>
          </a:stretch>
        </p:blipFill>
        <p:spPr/>
      </p:pic>
      <p:sp>
        <p:nvSpPr>
          <p:cNvPr id="4" name="TextBox 3">
            <a:extLst>
              <a:ext uri="{FF2B5EF4-FFF2-40B4-BE49-F238E27FC236}">
                <a16:creationId xmlns:a16="http://schemas.microsoft.com/office/drawing/2014/main" id="{EF7F54B7-C3B2-94E3-C31B-ABB56AEC2CD5}"/>
              </a:ext>
            </a:extLst>
          </p:cNvPr>
          <p:cNvSpPr txBox="1"/>
          <p:nvPr/>
        </p:nvSpPr>
        <p:spPr>
          <a:xfrm>
            <a:off x="6851650" y="2331889"/>
            <a:ext cx="11963400" cy="1200329"/>
          </a:xfrm>
          <a:prstGeom prst="rect">
            <a:avLst/>
          </a:prstGeom>
          <a:noFill/>
        </p:spPr>
        <p:txBody>
          <a:bodyPr wrap="square" rtlCol="0">
            <a:spAutoFit/>
          </a:bodyPr>
          <a:lstStyle/>
          <a:p>
            <a:r>
              <a:rPr lang="fr-FR" sz="7200" b="1" noProof="0" dirty="0">
                <a:solidFill>
                  <a:schemeClr val="bg1"/>
                </a:solidFill>
                <a:latin typeface="Lato" panose="020F0502020204030203" pitchFamily="34" charset="0"/>
                <a:ea typeface="Lato" panose="020F0502020204030203" pitchFamily="34" charset="0"/>
                <a:cs typeface="Lato" panose="020F0502020204030203" pitchFamily="34" charset="0"/>
              </a:rPr>
              <a:t>L'EXERCICE</a:t>
            </a:r>
          </a:p>
        </p:txBody>
      </p:sp>
      <p:pic>
        <p:nvPicPr>
          <p:cNvPr id="2" name="Graphic 68">
            <a:extLst>
              <a:ext uri="{FF2B5EF4-FFF2-40B4-BE49-F238E27FC236}">
                <a16:creationId xmlns:a16="http://schemas.microsoft.com/office/drawing/2014/main" id="{96C022A8-A191-79F4-7EF3-B6EB9D79468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033522" y="209432"/>
            <a:ext cx="2146587" cy="874537"/>
          </a:xfrm>
          <a:prstGeom prst="rect">
            <a:avLst/>
          </a:prstGeom>
        </p:spPr>
      </p:pic>
    </p:spTree>
    <p:extLst>
      <p:ext uri="{BB962C8B-B14F-4D97-AF65-F5344CB8AC3E}">
        <p14:creationId xmlns:p14="http://schemas.microsoft.com/office/powerpoint/2010/main" val="18497268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FBAEF-6060-31E2-551E-CE0BB6EFB269}"/>
            </a:ext>
          </a:extLst>
        </p:cNvPr>
        <p:cNvGrpSpPr/>
        <p:nvPr/>
      </p:nvGrpSpPr>
      <p:grpSpPr>
        <a:xfrm>
          <a:off x="0" y="0"/>
          <a:ext cx="0" cy="0"/>
          <a:chOff x="0" y="0"/>
          <a:chExt cx="0" cy="0"/>
        </a:xfrm>
      </p:grpSpPr>
      <p:pic>
        <p:nvPicPr>
          <p:cNvPr id="21" name="Grafik 20" descr="Une image qui comprend des graphiques, une police, un logo, une conception graphique.&#10;&#10;Le contenu généré par l'IA peut être bogué.">
            <a:extLst>
              <a:ext uri="{FF2B5EF4-FFF2-40B4-BE49-F238E27FC236}">
                <a16:creationId xmlns:a16="http://schemas.microsoft.com/office/drawing/2014/main" id="{D1248A84-1A34-7FF2-408B-D1CF5CABD1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
        <p:nvSpPr>
          <p:cNvPr id="14" name="object 2">
            <a:extLst>
              <a:ext uri="{FF2B5EF4-FFF2-40B4-BE49-F238E27FC236}">
                <a16:creationId xmlns:a16="http://schemas.microsoft.com/office/drawing/2014/main" id="{AB509956-645F-4740-A61F-6FCABFB767F2}"/>
              </a:ext>
            </a:extLst>
          </p:cNvPr>
          <p:cNvSpPr/>
          <p:nvPr/>
        </p:nvSpPr>
        <p:spPr>
          <a:xfrm>
            <a:off x="1225092" y="1382156"/>
            <a:ext cx="45719" cy="2035096"/>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sp>
        <p:nvSpPr>
          <p:cNvPr id="3" name="TextBox 4">
            <a:extLst>
              <a:ext uri="{FF2B5EF4-FFF2-40B4-BE49-F238E27FC236}">
                <a16:creationId xmlns:a16="http://schemas.microsoft.com/office/drawing/2014/main" id="{C0B34EA9-878C-06DD-389B-7238E9FE945B}"/>
              </a:ext>
            </a:extLst>
          </p:cNvPr>
          <p:cNvSpPr txBox="1"/>
          <p:nvPr/>
        </p:nvSpPr>
        <p:spPr>
          <a:xfrm>
            <a:off x="1441449" y="1478260"/>
            <a:ext cx="17437555" cy="1015663"/>
          </a:xfrm>
          <a:prstGeom prst="rect">
            <a:avLst/>
          </a:prstGeom>
          <a:noFill/>
        </p:spPr>
        <p:txBody>
          <a:bodyPr wrap="square">
            <a:spAutoFit/>
          </a:bodyPr>
          <a:lstStyle/>
          <a:p>
            <a:r>
              <a:rPr lang="fr-FR" sz="6000" b="1" noProof="0" dirty="0">
                <a:latin typeface="Lato Black" panose="020F0502020204030203" pitchFamily="34" charset="77"/>
              </a:rPr>
              <a:t>Scénario et structure de l'exercice</a:t>
            </a:r>
          </a:p>
        </p:txBody>
      </p:sp>
      <p:sp>
        <p:nvSpPr>
          <p:cNvPr id="4" name="Title 33">
            <a:extLst>
              <a:ext uri="{FF2B5EF4-FFF2-40B4-BE49-F238E27FC236}">
                <a16:creationId xmlns:a16="http://schemas.microsoft.com/office/drawing/2014/main" id="{C77C92F8-E2E5-372C-E3BC-5442978343AC}"/>
              </a:ext>
            </a:extLst>
          </p:cNvPr>
          <p:cNvSpPr txBox="1">
            <a:spLocks/>
          </p:cNvSpPr>
          <p:nvPr/>
        </p:nvSpPr>
        <p:spPr>
          <a:xfrm>
            <a:off x="1225092" y="5654675"/>
            <a:ext cx="17493818" cy="3823747"/>
          </a:xfrm>
          <a:prstGeom prst="rect">
            <a:avLst/>
          </a:prstGeom>
        </p:spPr>
        <p:txBody>
          <a:bodyPr anchor="t"/>
          <a:lstStyle>
            <a:lvl1pPr algn="ctr" defTabSz="457200" rtl="0" eaLnBrk="1" latinLnBrk="0" hangingPunct="1">
              <a:spcBef>
                <a:spcPct val="0"/>
              </a:spcBef>
              <a:buNone/>
              <a:defRPr sz="3600" b="1" kern="1200">
                <a:solidFill>
                  <a:schemeClr val="tx1"/>
                </a:solidFill>
                <a:latin typeface="+mj-lt"/>
                <a:ea typeface="+mj-ea"/>
                <a:cs typeface="+mj-cs"/>
              </a:defRPr>
            </a:lvl1pPr>
          </a:lstStyle>
          <a:p>
            <a:pPr marL="514350" indent="-514350" algn="l">
              <a:spcAft>
                <a:spcPts val="600"/>
              </a:spcAft>
              <a:buFont typeface="+mj-lt"/>
              <a:buAutoNum type="arabicPeriod"/>
            </a:pPr>
            <a:r>
              <a:rPr lang="fr-FR" sz="3200" b="0" kern="0" noProof="0" dirty="0">
                <a:solidFill>
                  <a:srgbClr val="004A80"/>
                </a:solidFill>
                <a:latin typeface="Titillium Web SemiBold" pitchFamily="2" charset="77"/>
              </a:rPr>
              <a:t>Formez un groupe.</a:t>
            </a:r>
          </a:p>
          <a:p>
            <a:pPr marL="514350" indent="-514350" algn="l">
              <a:spcAft>
                <a:spcPts val="600"/>
              </a:spcAft>
              <a:buFont typeface="+mj-lt"/>
              <a:buAutoNum type="arabicPeriod"/>
            </a:pPr>
            <a:r>
              <a:rPr lang="fr-FR" sz="3200" b="0" kern="0" noProof="0" dirty="0">
                <a:solidFill>
                  <a:srgbClr val="004A80"/>
                </a:solidFill>
                <a:latin typeface="Titillium Web SemiBold" pitchFamily="2" charset="77"/>
              </a:rPr>
              <a:t>Lisez attentivement l’étude de cas sur le projet d’assainissement fourni et identifiez les aspects du projet qui s’alignent avec les critères d’investissement du GCF, ainsi que ceux qui répondent aux résultats attendus, en utilisant les grilles d’évaluation fournies. Vous pouvez noter les aspects spécifiques du projet pour chacun des critères (30 minutes)</a:t>
            </a:r>
          </a:p>
          <a:p>
            <a:pPr marL="514350" indent="-514350" algn="l">
              <a:spcAft>
                <a:spcPts val="600"/>
              </a:spcAft>
              <a:buFont typeface="+mj-lt"/>
              <a:buAutoNum type="arabicPeriod"/>
            </a:pPr>
            <a:r>
              <a:rPr lang="fr-FR" sz="3200" b="0" kern="0" noProof="0" dirty="0">
                <a:solidFill>
                  <a:srgbClr val="004A80"/>
                </a:solidFill>
                <a:latin typeface="Titillium Web SemiBold" pitchFamily="2" charset="77"/>
              </a:rPr>
              <a:t>Partagez les résultats de l'évaluation en expliquant comment le projet répond aux critères (20 minutes)</a:t>
            </a:r>
          </a:p>
          <a:p>
            <a:pPr marL="514350" indent="-514350" algn="l">
              <a:spcAft>
                <a:spcPts val="600"/>
              </a:spcAft>
              <a:buFont typeface="+mj-lt"/>
              <a:buAutoNum type="arabicPeriod"/>
            </a:pPr>
            <a:r>
              <a:rPr lang="fr-FR" sz="3200" b="0" kern="0" noProof="0" dirty="0">
                <a:solidFill>
                  <a:srgbClr val="004A80"/>
                </a:solidFill>
                <a:latin typeface="Titillium Web SemiBold" pitchFamily="2" charset="77"/>
              </a:rPr>
              <a:t>Réflexion et retour d'expérience. (10 minutes)</a:t>
            </a:r>
          </a:p>
          <a:p>
            <a:pPr marL="514350" indent="-514350" algn="l">
              <a:spcAft>
                <a:spcPts val="600"/>
              </a:spcAft>
              <a:buFont typeface="+mj-lt"/>
              <a:buAutoNum type="arabicPeriod"/>
            </a:pPr>
            <a:endParaRPr lang="fr-FR" sz="3200" b="0" kern="0" noProof="0" dirty="0">
              <a:solidFill>
                <a:srgbClr val="004A80"/>
              </a:solidFill>
              <a:latin typeface="Titillium Web SemiBold" pitchFamily="2" charset="77"/>
            </a:endParaRPr>
          </a:p>
          <a:p>
            <a:pPr marL="514350" indent="-514350" algn="l">
              <a:spcAft>
                <a:spcPts val="600"/>
              </a:spcAft>
              <a:buFont typeface="+mj-lt"/>
              <a:buAutoNum type="arabicPeriod"/>
            </a:pPr>
            <a:endParaRPr lang="fr-FR" sz="3200" b="0" kern="0" noProof="0" dirty="0">
              <a:solidFill>
                <a:srgbClr val="004A80"/>
              </a:solidFill>
              <a:latin typeface="Titillium Web SemiBold" pitchFamily="2" charset="77"/>
            </a:endParaRPr>
          </a:p>
          <a:p>
            <a:pPr marL="342900" indent="-342900" algn="l">
              <a:spcAft>
                <a:spcPts val="600"/>
              </a:spcAft>
              <a:buFont typeface="Wingdings" pitchFamily="2" charset="2"/>
              <a:buChar char="ü"/>
            </a:pPr>
            <a:endParaRPr lang="fr-FR" sz="3200" b="0" noProof="0" dirty="0">
              <a:solidFill>
                <a:srgbClr val="004A80"/>
              </a:solidFill>
              <a:latin typeface="Titillium Web SemiBold" pitchFamily="2" charset="77"/>
            </a:endParaRPr>
          </a:p>
          <a:p>
            <a:pPr algn="l">
              <a:spcAft>
                <a:spcPts val="600"/>
              </a:spcAft>
            </a:pPr>
            <a:endParaRPr lang="fr-FR" sz="3200" b="0" noProof="0" dirty="0">
              <a:solidFill>
                <a:srgbClr val="004A80"/>
              </a:solidFill>
              <a:latin typeface="Titillium Web SemiBold" pitchFamily="2" charset="77"/>
            </a:endParaRPr>
          </a:p>
        </p:txBody>
      </p:sp>
      <p:sp>
        <p:nvSpPr>
          <p:cNvPr id="5" name="TextBox 7">
            <a:extLst>
              <a:ext uri="{FF2B5EF4-FFF2-40B4-BE49-F238E27FC236}">
                <a16:creationId xmlns:a16="http://schemas.microsoft.com/office/drawing/2014/main" id="{65D1F098-401E-55E5-3581-E418D4847F8E}"/>
              </a:ext>
            </a:extLst>
          </p:cNvPr>
          <p:cNvSpPr txBox="1"/>
          <p:nvPr/>
        </p:nvSpPr>
        <p:spPr>
          <a:xfrm>
            <a:off x="2689654" y="2904051"/>
            <a:ext cx="15173043" cy="2308324"/>
          </a:xfrm>
          <a:prstGeom prst="rect">
            <a:avLst/>
          </a:prstGeom>
          <a:noFill/>
        </p:spPr>
        <p:txBody>
          <a:bodyPr wrap="square">
            <a:spAutoFit/>
          </a:bodyPr>
          <a:lstStyle/>
          <a:p>
            <a:pPr algn="ctr"/>
            <a:r>
              <a:rPr lang="fr-FR" sz="4800" b="1" noProof="0" dirty="0">
                <a:solidFill>
                  <a:srgbClr val="08B89D"/>
                </a:solidFill>
                <a:latin typeface="Lato" panose="020F0502020204030203" pitchFamily="34" charset="0"/>
                <a:ea typeface="Lato" panose="020F0502020204030203" pitchFamily="34" charset="0"/>
                <a:cs typeface="Lato" panose="020F0502020204030203" pitchFamily="34" charset="0"/>
              </a:rPr>
              <a:t>« Vous devez évaluer l'un des trois cas réels de projets d'assainissement fournis selon les critères d'investissement et résultats attendus du FVC. »</a:t>
            </a:r>
          </a:p>
        </p:txBody>
      </p:sp>
      <p:sp>
        <p:nvSpPr>
          <p:cNvPr id="6" name="Slide Number Placeholder 11">
            <a:extLst>
              <a:ext uri="{FF2B5EF4-FFF2-40B4-BE49-F238E27FC236}">
                <a16:creationId xmlns:a16="http://schemas.microsoft.com/office/drawing/2014/main" id="{196A48AE-44B7-62AC-E53F-B6A5AF2F67C3}"/>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9</a:t>
            </a:fld>
            <a:endParaRPr lang="fr-FR" noProof="0" dirty="0">
              <a:solidFill>
                <a:schemeClr val="tx1"/>
              </a:solidFill>
            </a:endParaRPr>
          </a:p>
        </p:txBody>
      </p:sp>
      <p:sp>
        <p:nvSpPr>
          <p:cNvPr id="7" name="TextBox 6">
            <a:extLst>
              <a:ext uri="{FF2B5EF4-FFF2-40B4-BE49-F238E27FC236}">
                <a16:creationId xmlns:a16="http://schemas.microsoft.com/office/drawing/2014/main" id="{63A65FA9-58E6-9C20-2495-6CF725B14DF8}"/>
              </a:ext>
            </a:extLst>
          </p:cNvPr>
          <p:cNvSpPr txBox="1"/>
          <p:nvPr/>
        </p:nvSpPr>
        <p:spPr>
          <a:xfrm>
            <a:off x="882281" y="10664021"/>
            <a:ext cx="17166567"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des formateurs sur le Nexus Climat-Assainissement – Financement climatique pour l'assainissement</a:t>
            </a:r>
          </a:p>
        </p:txBody>
      </p:sp>
    </p:spTree>
    <p:extLst>
      <p:ext uri="{BB962C8B-B14F-4D97-AF65-F5344CB8AC3E}">
        <p14:creationId xmlns:p14="http://schemas.microsoft.com/office/powerpoint/2010/main" val="1246418230"/>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8B89C"/>
      </a:dk2>
      <a:lt2>
        <a:srgbClr val="FFFFFF"/>
      </a:lt2>
      <a:accent1>
        <a:srgbClr val="08B89C"/>
      </a:accent1>
      <a:accent2>
        <a:srgbClr val="F5B01B"/>
      </a:accent2>
      <a:accent3>
        <a:srgbClr val="945874"/>
      </a:accent3>
      <a:accent4>
        <a:srgbClr val="DC5758"/>
      </a:accent4>
      <a:accent5>
        <a:srgbClr val="367865"/>
      </a:accent5>
      <a:accent6>
        <a:srgbClr val="69BBDC"/>
      </a:accent6>
      <a:hlink>
        <a:srgbClr val="08B89C"/>
      </a:hlink>
      <a:folHlink>
        <a:srgbClr val="EAE5E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tandard Presentation" id="{8D81FA6A-C9EC-4D73-8E6C-D59F5EBB8786}" vid="{C9595A5C-54F3-49D6-A9D9-E7C138EF18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88FEB3B636A8849B3027D304D958C2B" ma:contentTypeVersion="18" ma:contentTypeDescription="Create a new document." ma:contentTypeScope="" ma:versionID="7eb244738a7c214551287ba383fc7fb9">
  <xsd:schema xmlns:xsd="http://www.w3.org/2001/XMLSchema" xmlns:xs="http://www.w3.org/2001/XMLSchema" xmlns:p="http://schemas.microsoft.com/office/2006/metadata/properties" xmlns:ns2="2bc881f8-4278-4867-b426-cb4fc2a8ea98" xmlns:ns3="fb8c4722-8444-49f8-8256-7a94408702c6" targetNamespace="http://schemas.microsoft.com/office/2006/metadata/properties" ma:root="true" ma:fieldsID="788e130360962f06dd304d8e06b0538f" ns2:_="" ns3:_="">
    <xsd:import namespace="2bc881f8-4278-4867-b426-cb4fc2a8ea98"/>
    <xsd:import namespace="fb8c4722-8444-49f8-8256-7a94408702c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c881f8-4278-4867-b426-cb4fc2a8ea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72cfb00-c42a-46a1-97e5-bfa8e9cb290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b8c4722-8444-49f8-8256-7a94408702c6"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01b6b4e3-0a7b-4683-9226-c8274d5c367b}" ma:internalName="TaxCatchAll" ma:showField="CatchAllData" ma:web="fb8c4722-8444-49f8-8256-7a94408702c6">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bc881f8-4278-4867-b426-cb4fc2a8ea98">
      <Terms xmlns="http://schemas.microsoft.com/office/infopath/2007/PartnerControls"/>
    </lcf76f155ced4ddcb4097134ff3c332f>
    <TaxCatchAll xmlns="fb8c4722-8444-49f8-8256-7a94408702c6" xsi:nil="true"/>
  </documentManagement>
</p:properties>
</file>

<file path=customXml/itemProps1.xml><?xml version="1.0" encoding="utf-8"?>
<ds:datastoreItem xmlns:ds="http://schemas.openxmlformats.org/officeDocument/2006/customXml" ds:itemID="{101563B9-0E71-43EB-90C6-495EA5E35B28}">
  <ds:schemaRefs>
    <ds:schemaRef ds:uri="http://schemas.microsoft.com/sharepoint/v3/contenttype/forms"/>
  </ds:schemaRefs>
</ds:datastoreItem>
</file>

<file path=customXml/itemProps2.xml><?xml version="1.0" encoding="utf-8"?>
<ds:datastoreItem xmlns:ds="http://schemas.openxmlformats.org/officeDocument/2006/customXml" ds:itemID="{1472CE50-495A-424C-A829-11CEAD6C0C56}"/>
</file>

<file path=customXml/itemProps3.xml><?xml version="1.0" encoding="utf-8"?>
<ds:datastoreItem xmlns:ds="http://schemas.openxmlformats.org/officeDocument/2006/customXml" ds:itemID="{3981A023-7298-4526-8A46-37FAC96D0C80}">
  <ds:schemaRefs>
    <ds:schemaRef ds:uri="http://schemas.microsoft.com/office/infopath/2007/PartnerControls"/>
    <ds:schemaRef ds:uri="http://purl.org/dc/dcmitype/"/>
    <ds:schemaRef ds:uri="2bc881f8-4278-4867-b426-cb4fc2a8ea98"/>
    <ds:schemaRef ds:uri="http://purl.org/dc/terms/"/>
    <ds:schemaRef ds:uri="http://purl.org/dc/elements/1.1/"/>
    <ds:schemaRef ds:uri="http://schemas.openxmlformats.org/package/2006/metadata/core-properties"/>
    <ds:schemaRef ds:uri="http://schemas.microsoft.com/office/2006/documentManagement/types"/>
    <ds:schemaRef ds:uri="fb8c4722-8444-49f8-8256-7a94408702c6"/>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80</TotalTime>
  <Words>788</Words>
  <Application>Microsoft Macintosh PowerPoint</Application>
  <PresentationFormat>Custom</PresentationFormat>
  <Paragraphs>78</Paragraphs>
  <Slides>11</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vt:i4>
      </vt:variant>
    </vt:vector>
  </HeadingPairs>
  <TitlesOfParts>
    <vt:vector size="21" baseType="lpstr">
      <vt:lpstr>Wingdings</vt:lpstr>
      <vt:lpstr>Lato ExtraBold</vt:lpstr>
      <vt:lpstr>Arial Black</vt:lpstr>
      <vt:lpstr>Lato Black</vt:lpstr>
      <vt:lpstr>Lato Light</vt:lpstr>
      <vt:lpstr>Aptos</vt:lpstr>
      <vt:lpstr>Arial</vt:lpstr>
      <vt:lpstr>Titillium Web SemiBold</vt:lpstr>
      <vt:lpstr>Lato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Marie Reysset</cp:lastModifiedBy>
  <cp:revision>3</cp:revision>
  <dcterms:modified xsi:type="dcterms:W3CDTF">2025-09-01T08:06:34Z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0x010100D88FEB3B636A8849B3027D304D958C2B</vt:lpwstr>
  </property>
  <property fmtid="{D5CDD505-2E9C-101B-9397-08002B2CF9AE}" pid="4" name="ResponsibleUnit/Person">
    <vt:lpwstr>67;#i:0#.f|membership|sujeung.hong@gggi.org,#i:0#.f|membership|sujeung.hong@gggi.org,#sujeung.hong@gggi.org,#,#Su Jeung Hong,#,#Director of ODG (Governance, Strategy, Partnerships, Comms),#Communication and Knowledge Sharing Officer</vt:lpwstr>
  </property>
</Properties>
</file>