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6"/>
  </p:notesMasterIdLst>
  <p:sldIdLst>
    <p:sldId id="355" r:id="rId5"/>
    <p:sldId id="357" r:id="rId6"/>
    <p:sldId id="278" r:id="rId7"/>
    <p:sldId id="279" r:id="rId8"/>
    <p:sldId id="277" r:id="rId9"/>
    <p:sldId id="289" r:id="rId10"/>
    <p:sldId id="304" r:id="rId11"/>
    <p:sldId id="308" r:id="rId12"/>
    <p:sldId id="309" r:id="rId13"/>
    <p:sldId id="310" r:id="rId14"/>
    <p:sldId id="311" r:id="rId15"/>
    <p:sldId id="284" r:id="rId16"/>
    <p:sldId id="314" r:id="rId17"/>
    <p:sldId id="315" r:id="rId18"/>
    <p:sldId id="316" r:id="rId19"/>
    <p:sldId id="287" r:id="rId20"/>
    <p:sldId id="317" r:id="rId21"/>
    <p:sldId id="354" r:id="rId22"/>
    <p:sldId id="313" r:id="rId23"/>
    <p:sldId id="312" r:id="rId24"/>
    <p:sldId id="276" r:id="rId25"/>
  </p:sldIdLst>
  <p:sldSz cx="20104100" cy="11309350"/>
  <p:notesSz cx="20104100" cy="11309350"/>
  <p:embeddedFontLst>
    <p:embeddedFont>
      <p:font typeface="Arial Black" panose="020B0604020202020204" pitchFamily="34" charset="0"/>
      <p:bold r:id="rId27"/>
    </p:embeddedFont>
    <p:embeddedFont>
      <p:font typeface="Lato" panose="020F0502020204030203" pitchFamily="34" charset="0"/>
      <p:regular r:id="rId28"/>
      <p:bold r:id="rId29"/>
      <p:italic r:id="rId30"/>
      <p:boldItalic r:id="rId31"/>
    </p:embeddedFont>
    <p:embeddedFont>
      <p:font typeface="Lato Black" panose="020F0502020204030204" pitchFamily="34" charset="0"/>
      <p:bold r:id="rId32"/>
      <p:italic r:id="rId33"/>
      <p:boldItalic r:id="rId34"/>
    </p:embeddedFont>
    <p:embeddedFont>
      <p:font typeface="Lato ExtraBold" panose="020F0502020204030204" pitchFamily="34" charset="0"/>
      <p:bold r:id="rId35"/>
      <p:italic r:id="rId36"/>
      <p:boldItalic r:id="rId37"/>
    </p:embeddedFont>
    <p:embeddedFont>
      <p:font typeface="Lato Light" panose="020F0302020204030204" pitchFamily="34" charset="0"/>
      <p:regular r:id="rId38"/>
      <p:italic r:id="rId39"/>
    </p:embeddedFont>
    <p:embeddedFont>
      <p:font typeface="Titillium Web Light" pitchFamily="2" charset="77"/>
      <p:regular r:id="rId40"/>
      <p:italic r:id="rId41"/>
    </p:embeddedFont>
    <p:embeddedFont>
      <p:font typeface="Titillium Web SemiBold" panose="020F0502020204030204" pitchFamily="34" charset="0"/>
      <p:regular r:id="rId42"/>
      <p:bold r:id="rId43"/>
      <p:italic r:id="rId44"/>
      <p:boldItalic r:id="rId45"/>
    </p:embeddedFont>
  </p:embeddedFontLst>
  <p:defaultTextStyle>
    <a:defPPr>
      <a:defRPr kern="0"/>
    </a:defPPr>
  </p:defaultTextStyle>
  <p:extLst>
    <p:ext uri="{EFAFB233-063F-42B5-8137-9DF3F51BA10A}">
      <p15:sldGuideLst xmlns:p15="http://schemas.microsoft.com/office/powerpoint/2012/main">
        <p15:guide id="1" orient="horz" pos="2904" userDrawn="1">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8972"/>
    <a:srgbClr val="F6B11B"/>
    <a:srgbClr val="004A80"/>
    <a:srgbClr val="08B89D"/>
    <a:srgbClr val="E584B6"/>
    <a:srgbClr val="00B3E3"/>
    <a:srgbClr val="69BCDD"/>
    <a:srgbClr val="945874"/>
    <a:srgbClr val="EF4954"/>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0D6ADF-8101-A648-9EFB-37527E4925AC}" v="13" dt="2025-09-01T08:32:27.99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62"/>
  </p:normalViewPr>
  <p:slideViewPr>
    <p:cSldViewPr snapToGrid="0">
      <p:cViewPr varScale="1">
        <p:scale>
          <a:sx n="63" d="100"/>
          <a:sy n="63" d="100"/>
        </p:scale>
        <p:origin x="224" y="560"/>
      </p:cViewPr>
      <p:guideLst>
        <p:guide orient="horz" pos="2904"/>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Reysset" userId="da34172a-9a3d-4507-a76d-9da88a77cce9" providerId="ADAL" clId="{68FC925A-360D-5060-A2AC-EFF9A62A5F16}"/>
    <pc:docChg chg="custSel modSld">
      <pc:chgData name="Marie Reysset" userId="da34172a-9a3d-4507-a76d-9da88a77cce9" providerId="ADAL" clId="{68FC925A-360D-5060-A2AC-EFF9A62A5F16}" dt="2025-09-01T08:33:43.786" v="35" actId="13926"/>
      <pc:docMkLst>
        <pc:docMk/>
      </pc:docMkLst>
      <pc:sldChg chg="modSp mod">
        <pc:chgData name="Marie Reysset" userId="da34172a-9a3d-4507-a76d-9da88a77cce9" providerId="ADAL" clId="{68FC925A-360D-5060-A2AC-EFF9A62A5F16}" dt="2025-09-01T08:32:38.898" v="16" actId="790"/>
        <pc:sldMkLst>
          <pc:docMk/>
          <pc:sldMk cId="2027927347" sldId="276"/>
        </pc:sldMkLst>
        <pc:spChg chg="mod">
          <ac:chgData name="Marie Reysset" userId="da34172a-9a3d-4507-a76d-9da88a77cce9" providerId="ADAL" clId="{68FC925A-360D-5060-A2AC-EFF9A62A5F16}" dt="2025-09-01T08:32:38.898" v="16" actId="790"/>
          <ac:spMkLst>
            <pc:docMk/>
            <pc:sldMk cId="2027927347" sldId="276"/>
            <ac:spMk id="6" creationId="{00492254-ADF6-86EE-3709-32224E366512}"/>
          </ac:spMkLst>
        </pc:spChg>
        <pc:spChg chg="mod">
          <ac:chgData name="Marie Reysset" userId="da34172a-9a3d-4507-a76d-9da88a77cce9" providerId="ADAL" clId="{68FC925A-360D-5060-A2AC-EFF9A62A5F16}" dt="2025-09-01T08:32:38.898" v="16" actId="790"/>
          <ac:spMkLst>
            <pc:docMk/>
            <pc:sldMk cId="2027927347" sldId="276"/>
            <ac:spMk id="11" creationId="{7CAFDB79-21B3-E822-035D-B504BDAFC1B2}"/>
          </ac:spMkLst>
        </pc:spChg>
        <pc:spChg chg="mod">
          <ac:chgData name="Marie Reysset" userId="da34172a-9a3d-4507-a76d-9da88a77cce9" providerId="ADAL" clId="{68FC925A-360D-5060-A2AC-EFF9A62A5F16}" dt="2025-09-01T08:32:38.898" v="16" actId="790"/>
          <ac:spMkLst>
            <pc:docMk/>
            <pc:sldMk cId="2027927347" sldId="276"/>
            <ac:spMk id="13" creationId="{C0DBE3F7-744F-4AD9-9FC0-D7F03F2A8ACD}"/>
          </ac:spMkLst>
        </pc:spChg>
        <pc:spChg chg="mod">
          <ac:chgData name="Marie Reysset" userId="da34172a-9a3d-4507-a76d-9da88a77cce9" providerId="ADAL" clId="{68FC925A-360D-5060-A2AC-EFF9A62A5F16}" dt="2025-09-01T08:32:38.898" v="16" actId="790"/>
          <ac:spMkLst>
            <pc:docMk/>
            <pc:sldMk cId="2027927347" sldId="276"/>
            <ac:spMk id="15" creationId="{304D4ADE-A6A7-5D94-19B3-5C3DA00FAB34}"/>
          </ac:spMkLst>
        </pc:spChg>
        <pc:spChg chg="mod">
          <ac:chgData name="Marie Reysset" userId="da34172a-9a3d-4507-a76d-9da88a77cce9" providerId="ADAL" clId="{68FC925A-360D-5060-A2AC-EFF9A62A5F16}" dt="2025-09-01T08:32:38.898" v="16" actId="790"/>
          <ac:spMkLst>
            <pc:docMk/>
            <pc:sldMk cId="2027927347" sldId="276"/>
            <ac:spMk id="16" creationId="{92DADCAC-2A01-00E6-7C6F-73E8785935BD}"/>
          </ac:spMkLst>
        </pc:spChg>
        <pc:spChg chg="mod">
          <ac:chgData name="Marie Reysset" userId="da34172a-9a3d-4507-a76d-9da88a77cce9" providerId="ADAL" clId="{68FC925A-360D-5060-A2AC-EFF9A62A5F16}" dt="2025-09-01T08:32:38.898" v="16" actId="790"/>
          <ac:spMkLst>
            <pc:docMk/>
            <pc:sldMk cId="2027927347" sldId="276"/>
            <ac:spMk id="17" creationId="{33608EDB-C312-4595-AAEA-6B963B4D8088}"/>
          </ac:spMkLst>
        </pc:spChg>
        <pc:spChg chg="mod">
          <ac:chgData name="Marie Reysset" userId="da34172a-9a3d-4507-a76d-9da88a77cce9" providerId="ADAL" clId="{68FC925A-360D-5060-A2AC-EFF9A62A5F16}" dt="2025-09-01T08:32:38.898" v="16" actId="790"/>
          <ac:spMkLst>
            <pc:docMk/>
            <pc:sldMk cId="2027927347" sldId="276"/>
            <ac:spMk id="18" creationId="{A966FDD3-D8D7-4BAE-AEC1-E921E43978FC}"/>
          </ac:spMkLst>
        </pc:spChg>
        <pc:spChg chg="mod">
          <ac:chgData name="Marie Reysset" userId="da34172a-9a3d-4507-a76d-9da88a77cce9" providerId="ADAL" clId="{68FC925A-360D-5060-A2AC-EFF9A62A5F16}" dt="2025-09-01T08:32:38.898" v="16" actId="790"/>
          <ac:spMkLst>
            <pc:docMk/>
            <pc:sldMk cId="2027927347" sldId="276"/>
            <ac:spMk id="24" creationId="{3C3C4E50-C659-47BD-71C8-92830A4914C9}"/>
          </ac:spMkLst>
        </pc:spChg>
        <pc:spChg chg="mod">
          <ac:chgData name="Marie Reysset" userId="da34172a-9a3d-4507-a76d-9da88a77cce9" providerId="ADAL" clId="{68FC925A-360D-5060-A2AC-EFF9A62A5F16}" dt="2025-09-01T08:32:38.898" v="16" actId="790"/>
          <ac:spMkLst>
            <pc:docMk/>
            <pc:sldMk cId="2027927347" sldId="276"/>
            <ac:spMk id="25" creationId="{9D9C3479-56EC-C3C8-D3AB-BE46992EAAEB}"/>
          </ac:spMkLst>
        </pc:spChg>
        <pc:spChg chg="mod">
          <ac:chgData name="Marie Reysset" userId="da34172a-9a3d-4507-a76d-9da88a77cce9" providerId="ADAL" clId="{68FC925A-360D-5060-A2AC-EFF9A62A5F16}" dt="2025-09-01T08:32:38.898" v="16" actId="790"/>
          <ac:spMkLst>
            <pc:docMk/>
            <pc:sldMk cId="2027927347" sldId="276"/>
            <ac:spMk id="28" creationId="{FCCDDFA5-4360-1C41-7A5B-D30C271E82D8}"/>
          </ac:spMkLst>
        </pc:spChg>
      </pc:sldChg>
      <pc:sldChg chg="modSp mod">
        <pc:chgData name="Marie Reysset" userId="da34172a-9a3d-4507-a76d-9da88a77cce9" providerId="ADAL" clId="{68FC925A-360D-5060-A2AC-EFF9A62A5F16}" dt="2025-09-01T08:32:38.898" v="16" actId="790"/>
        <pc:sldMkLst>
          <pc:docMk/>
          <pc:sldMk cId="1757220528" sldId="277"/>
        </pc:sldMkLst>
        <pc:spChg chg="mod">
          <ac:chgData name="Marie Reysset" userId="da34172a-9a3d-4507-a76d-9da88a77cce9" providerId="ADAL" clId="{68FC925A-360D-5060-A2AC-EFF9A62A5F16}" dt="2025-09-01T08:32:38.898" v="16" actId="790"/>
          <ac:spMkLst>
            <pc:docMk/>
            <pc:sldMk cId="1757220528" sldId="277"/>
            <ac:spMk id="3" creationId="{A4261D6C-A526-82D0-79B4-EF4176C01937}"/>
          </ac:spMkLst>
        </pc:spChg>
        <pc:spChg chg="mod">
          <ac:chgData name="Marie Reysset" userId="da34172a-9a3d-4507-a76d-9da88a77cce9" providerId="ADAL" clId="{68FC925A-360D-5060-A2AC-EFF9A62A5F16}" dt="2025-09-01T08:32:38.898" v="16" actId="790"/>
          <ac:spMkLst>
            <pc:docMk/>
            <pc:sldMk cId="1757220528" sldId="277"/>
            <ac:spMk id="4" creationId="{4E82EB22-D02E-C5D3-7E88-FE5C2F9884EA}"/>
          </ac:spMkLst>
        </pc:spChg>
      </pc:sldChg>
      <pc:sldChg chg="modSp mod">
        <pc:chgData name="Marie Reysset" userId="da34172a-9a3d-4507-a76d-9da88a77cce9" providerId="ADAL" clId="{68FC925A-360D-5060-A2AC-EFF9A62A5F16}" dt="2025-09-01T08:32:38.898" v="16" actId="790"/>
        <pc:sldMkLst>
          <pc:docMk/>
          <pc:sldMk cId="3062307783" sldId="278"/>
        </pc:sldMkLst>
        <pc:spChg chg="mod">
          <ac:chgData name="Marie Reysset" userId="da34172a-9a3d-4507-a76d-9da88a77cce9" providerId="ADAL" clId="{68FC925A-360D-5060-A2AC-EFF9A62A5F16}" dt="2025-09-01T08:32:38.898" v="16" actId="790"/>
          <ac:spMkLst>
            <pc:docMk/>
            <pc:sldMk cId="3062307783" sldId="278"/>
            <ac:spMk id="3" creationId="{242E111A-34D7-24FD-4E9C-E5EF07EC7E42}"/>
          </ac:spMkLst>
        </pc:spChg>
        <pc:spChg chg="mod">
          <ac:chgData name="Marie Reysset" userId="da34172a-9a3d-4507-a76d-9da88a77cce9" providerId="ADAL" clId="{68FC925A-360D-5060-A2AC-EFF9A62A5F16}" dt="2025-09-01T08:32:38.898" v="16" actId="790"/>
          <ac:spMkLst>
            <pc:docMk/>
            <pc:sldMk cId="3062307783" sldId="278"/>
            <ac:spMk id="4" creationId="{F09A2380-37CF-9188-5F64-C668910BF0EA}"/>
          </ac:spMkLst>
        </pc:spChg>
        <pc:spChg chg="mod">
          <ac:chgData name="Marie Reysset" userId="da34172a-9a3d-4507-a76d-9da88a77cce9" providerId="ADAL" clId="{68FC925A-360D-5060-A2AC-EFF9A62A5F16}" dt="2025-09-01T08:32:38.898" v="16" actId="790"/>
          <ac:spMkLst>
            <pc:docMk/>
            <pc:sldMk cId="3062307783" sldId="278"/>
            <ac:spMk id="6" creationId="{1E793339-F417-0971-124E-85E1143112CC}"/>
          </ac:spMkLst>
        </pc:spChg>
        <pc:spChg chg="mod">
          <ac:chgData name="Marie Reysset" userId="da34172a-9a3d-4507-a76d-9da88a77cce9" providerId="ADAL" clId="{68FC925A-360D-5060-A2AC-EFF9A62A5F16}" dt="2025-09-01T08:32:38.898" v="16" actId="790"/>
          <ac:spMkLst>
            <pc:docMk/>
            <pc:sldMk cId="3062307783" sldId="278"/>
            <ac:spMk id="7" creationId="{957C64BD-F7D9-D1AA-D618-4AC1CAA7D1EA}"/>
          </ac:spMkLst>
        </pc:spChg>
      </pc:sldChg>
      <pc:sldChg chg="modSp mod">
        <pc:chgData name="Marie Reysset" userId="da34172a-9a3d-4507-a76d-9da88a77cce9" providerId="ADAL" clId="{68FC925A-360D-5060-A2AC-EFF9A62A5F16}" dt="2025-09-01T08:32:38.898" v="16" actId="790"/>
        <pc:sldMkLst>
          <pc:docMk/>
          <pc:sldMk cId="1681371921" sldId="279"/>
        </pc:sldMkLst>
        <pc:spChg chg="mod">
          <ac:chgData name="Marie Reysset" userId="da34172a-9a3d-4507-a76d-9da88a77cce9" providerId="ADAL" clId="{68FC925A-360D-5060-A2AC-EFF9A62A5F16}" dt="2025-09-01T08:32:38.898" v="16" actId="790"/>
          <ac:spMkLst>
            <pc:docMk/>
            <pc:sldMk cId="1681371921" sldId="279"/>
            <ac:spMk id="3" creationId="{901EAFC4-E703-3630-BB52-1F94AF46B9C7}"/>
          </ac:spMkLst>
        </pc:spChg>
        <pc:spChg chg="mod">
          <ac:chgData name="Marie Reysset" userId="da34172a-9a3d-4507-a76d-9da88a77cce9" providerId="ADAL" clId="{68FC925A-360D-5060-A2AC-EFF9A62A5F16}" dt="2025-09-01T08:32:38.898" v="16" actId="790"/>
          <ac:spMkLst>
            <pc:docMk/>
            <pc:sldMk cId="1681371921" sldId="279"/>
            <ac:spMk id="4" creationId="{99EA5B7F-B5FE-7F13-306F-17D3E399A7EC}"/>
          </ac:spMkLst>
        </pc:spChg>
        <pc:spChg chg="mod">
          <ac:chgData name="Marie Reysset" userId="da34172a-9a3d-4507-a76d-9da88a77cce9" providerId="ADAL" clId="{68FC925A-360D-5060-A2AC-EFF9A62A5F16}" dt="2025-09-01T08:32:38.898" v="16" actId="790"/>
          <ac:spMkLst>
            <pc:docMk/>
            <pc:sldMk cId="1681371921" sldId="279"/>
            <ac:spMk id="6" creationId="{5C783CFC-E617-35B3-9661-2D433A14B3F9}"/>
          </ac:spMkLst>
        </pc:spChg>
        <pc:spChg chg="mod">
          <ac:chgData name="Marie Reysset" userId="da34172a-9a3d-4507-a76d-9da88a77cce9" providerId="ADAL" clId="{68FC925A-360D-5060-A2AC-EFF9A62A5F16}" dt="2025-09-01T08:32:38.898" v="16" actId="790"/>
          <ac:spMkLst>
            <pc:docMk/>
            <pc:sldMk cId="1681371921" sldId="279"/>
            <ac:spMk id="7" creationId="{96D000CB-6F8C-D9D5-AFF4-24F078268AC4}"/>
          </ac:spMkLst>
        </pc:spChg>
        <pc:spChg chg="mod">
          <ac:chgData name="Marie Reysset" userId="da34172a-9a3d-4507-a76d-9da88a77cce9" providerId="ADAL" clId="{68FC925A-360D-5060-A2AC-EFF9A62A5F16}" dt="2025-09-01T08:32:38.898" v="16" actId="790"/>
          <ac:spMkLst>
            <pc:docMk/>
            <pc:sldMk cId="1681371921" sldId="279"/>
            <ac:spMk id="8" creationId="{E58E24CF-C892-BB57-0D4F-AB2BAB768CA3}"/>
          </ac:spMkLst>
        </pc:spChg>
        <pc:spChg chg="mod">
          <ac:chgData name="Marie Reysset" userId="da34172a-9a3d-4507-a76d-9da88a77cce9" providerId="ADAL" clId="{68FC925A-360D-5060-A2AC-EFF9A62A5F16}" dt="2025-09-01T08:32:38.898" v="16" actId="790"/>
          <ac:spMkLst>
            <pc:docMk/>
            <pc:sldMk cId="1681371921" sldId="279"/>
            <ac:spMk id="12" creationId="{12392846-DEF9-C6D7-B842-71769E2AE6B1}"/>
          </ac:spMkLst>
        </pc:spChg>
        <pc:spChg chg="mod">
          <ac:chgData name="Marie Reysset" userId="da34172a-9a3d-4507-a76d-9da88a77cce9" providerId="ADAL" clId="{68FC925A-360D-5060-A2AC-EFF9A62A5F16}" dt="2025-09-01T08:32:38.898" v="16" actId="790"/>
          <ac:spMkLst>
            <pc:docMk/>
            <pc:sldMk cId="1681371921" sldId="279"/>
            <ac:spMk id="13" creationId="{F2F83BF3-C6BF-2388-9E0F-93252F1A0975}"/>
          </ac:spMkLst>
        </pc:spChg>
        <pc:spChg chg="mod">
          <ac:chgData name="Marie Reysset" userId="da34172a-9a3d-4507-a76d-9da88a77cce9" providerId="ADAL" clId="{68FC925A-360D-5060-A2AC-EFF9A62A5F16}" dt="2025-09-01T08:32:38.898" v="16" actId="790"/>
          <ac:spMkLst>
            <pc:docMk/>
            <pc:sldMk cId="1681371921" sldId="279"/>
            <ac:spMk id="16" creationId="{7290FDE6-9E2D-BB34-570D-79EE302794AD}"/>
          </ac:spMkLst>
        </pc:spChg>
        <pc:spChg chg="mod">
          <ac:chgData name="Marie Reysset" userId="da34172a-9a3d-4507-a76d-9da88a77cce9" providerId="ADAL" clId="{68FC925A-360D-5060-A2AC-EFF9A62A5F16}" dt="2025-09-01T08:32:38.898" v="16" actId="790"/>
          <ac:spMkLst>
            <pc:docMk/>
            <pc:sldMk cId="1681371921" sldId="279"/>
            <ac:spMk id="19" creationId="{7E2134FE-814E-F1D4-13F2-BC55FB6E45B2}"/>
          </ac:spMkLst>
        </pc:spChg>
        <pc:spChg chg="mod">
          <ac:chgData name="Marie Reysset" userId="da34172a-9a3d-4507-a76d-9da88a77cce9" providerId="ADAL" clId="{68FC925A-360D-5060-A2AC-EFF9A62A5F16}" dt="2025-09-01T08:32:38.898" v="16" actId="790"/>
          <ac:spMkLst>
            <pc:docMk/>
            <pc:sldMk cId="1681371921" sldId="279"/>
            <ac:spMk id="20" creationId="{EE738252-7B87-80FD-F8BD-9229BB3C6BB1}"/>
          </ac:spMkLst>
        </pc:spChg>
      </pc:sldChg>
      <pc:sldChg chg="modSp mod">
        <pc:chgData name="Marie Reysset" userId="da34172a-9a3d-4507-a76d-9da88a77cce9" providerId="ADAL" clId="{68FC925A-360D-5060-A2AC-EFF9A62A5F16}" dt="2025-09-01T08:32:38.898" v="16" actId="790"/>
        <pc:sldMkLst>
          <pc:docMk/>
          <pc:sldMk cId="2962501559" sldId="284"/>
        </pc:sldMkLst>
        <pc:spChg chg="mod">
          <ac:chgData name="Marie Reysset" userId="da34172a-9a3d-4507-a76d-9da88a77cce9" providerId="ADAL" clId="{68FC925A-360D-5060-A2AC-EFF9A62A5F16}" dt="2025-09-01T08:32:38.898" v="16" actId="790"/>
          <ac:spMkLst>
            <pc:docMk/>
            <pc:sldMk cId="2962501559" sldId="284"/>
            <ac:spMk id="3" creationId="{F2064054-FC55-B0F5-2A69-5AA294826F29}"/>
          </ac:spMkLst>
        </pc:spChg>
        <pc:spChg chg="mod">
          <ac:chgData name="Marie Reysset" userId="da34172a-9a3d-4507-a76d-9da88a77cce9" providerId="ADAL" clId="{68FC925A-360D-5060-A2AC-EFF9A62A5F16}" dt="2025-09-01T08:32:38.898" v="16" actId="790"/>
          <ac:spMkLst>
            <pc:docMk/>
            <pc:sldMk cId="2962501559" sldId="284"/>
            <ac:spMk id="4" creationId="{C10AEC7E-7D60-DA99-4BCA-0AA0235E04FF}"/>
          </ac:spMkLst>
        </pc:spChg>
      </pc:sldChg>
      <pc:sldChg chg="modSp mod">
        <pc:chgData name="Marie Reysset" userId="da34172a-9a3d-4507-a76d-9da88a77cce9" providerId="ADAL" clId="{68FC925A-360D-5060-A2AC-EFF9A62A5F16}" dt="2025-09-01T08:32:38.898" v="16" actId="790"/>
        <pc:sldMkLst>
          <pc:docMk/>
          <pc:sldMk cId="1346579081" sldId="287"/>
        </pc:sldMkLst>
        <pc:spChg chg="mod">
          <ac:chgData name="Marie Reysset" userId="da34172a-9a3d-4507-a76d-9da88a77cce9" providerId="ADAL" clId="{68FC925A-360D-5060-A2AC-EFF9A62A5F16}" dt="2025-09-01T08:32:38.898" v="16" actId="790"/>
          <ac:spMkLst>
            <pc:docMk/>
            <pc:sldMk cId="1346579081" sldId="287"/>
            <ac:spMk id="3" creationId="{BCDC43F3-D421-0F8E-566F-AD3D761419F9}"/>
          </ac:spMkLst>
        </pc:spChg>
        <pc:spChg chg="mod">
          <ac:chgData name="Marie Reysset" userId="da34172a-9a3d-4507-a76d-9da88a77cce9" providerId="ADAL" clId="{68FC925A-360D-5060-A2AC-EFF9A62A5F16}" dt="2025-09-01T08:32:38.898" v="16" actId="790"/>
          <ac:spMkLst>
            <pc:docMk/>
            <pc:sldMk cId="1346579081" sldId="287"/>
            <ac:spMk id="4" creationId="{07FC3E30-A13E-F7C6-8226-CB78132E0122}"/>
          </ac:spMkLst>
        </pc:spChg>
      </pc:sldChg>
      <pc:sldChg chg="modSp mod">
        <pc:chgData name="Marie Reysset" userId="da34172a-9a3d-4507-a76d-9da88a77cce9" providerId="ADAL" clId="{68FC925A-360D-5060-A2AC-EFF9A62A5F16}" dt="2025-09-01T08:32:38.898" v="16" actId="790"/>
        <pc:sldMkLst>
          <pc:docMk/>
          <pc:sldMk cId="2751817820" sldId="289"/>
        </pc:sldMkLst>
        <pc:spChg chg="mod">
          <ac:chgData name="Marie Reysset" userId="da34172a-9a3d-4507-a76d-9da88a77cce9" providerId="ADAL" clId="{68FC925A-360D-5060-A2AC-EFF9A62A5F16}" dt="2025-09-01T08:32:38.898" v="16" actId="790"/>
          <ac:spMkLst>
            <pc:docMk/>
            <pc:sldMk cId="2751817820" sldId="289"/>
            <ac:spMk id="2" creationId="{66E287D9-29F0-8ADA-5166-D4932861E3A9}"/>
          </ac:spMkLst>
        </pc:spChg>
        <pc:spChg chg="mod">
          <ac:chgData name="Marie Reysset" userId="da34172a-9a3d-4507-a76d-9da88a77cce9" providerId="ADAL" clId="{68FC925A-360D-5060-A2AC-EFF9A62A5F16}" dt="2025-09-01T08:32:38.898" v="16" actId="790"/>
          <ac:spMkLst>
            <pc:docMk/>
            <pc:sldMk cId="2751817820" sldId="289"/>
            <ac:spMk id="3" creationId="{8E7586C6-03EC-B4AC-E812-AC30DCD21A6A}"/>
          </ac:spMkLst>
        </pc:spChg>
        <pc:spChg chg="mod">
          <ac:chgData name="Marie Reysset" userId="da34172a-9a3d-4507-a76d-9da88a77cce9" providerId="ADAL" clId="{68FC925A-360D-5060-A2AC-EFF9A62A5F16}" dt="2025-09-01T08:32:38.898" v="16" actId="790"/>
          <ac:spMkLst>
            <pc:docMk/>
            <pc:sldMk cId="2751817820" sldId="289"/>
            <ac:spMk id="25" creationId="{D6B1CECE-6EE4-476F-2D8F-3733BD5F68F2}"/>
          </ac:spMkLst>
        </pc:spChg>
        <pc:spChg chg="mod">
          <ac:chgData name="Marie Reysset" userId="da34172a-9a3d-4507-a76d-9da88a77cce9" providerId="ADAL" clId="{68FC925A-360D-5060-A2AC-EFF9A62A5F16}" dt="2025-09-01T08:32:38.898" v="16" actId="790"/>
          <ac:spMkLst>
            <pc:docMk/>
            <pc:sldMk cId="2751817820" sldId="289"/>
            <ac:spMk id="26" creationId="{13E18C87-7202-DAA4-C1A3-E1CDC574C4F5}"/>
          </ac:spMkLst>
        </pc:spChg>
      </pc:sldChg>
      <pc:sldChg chg="modSp mod">
        <pc:chgData name="Marie Reysset" userId="da34172a-9a3d-4507-a76d-9da88a77cce9" providerId="ADAL" clId="{68FC925A-360D-5060-A2AC-EFF9A62A5F16}" dt="2025-09-01T08:32:49.668" v="19" actId="2"/>
        <pc:sldMkLst>
          <pc:docMk/>
          <pc:sldMk cId="3353179721" sldId="304"/>
        </pc:sldMkLst>
        <pc:spChg chg="mod">
          <ac:chgData name="Marie Reysset" userId="da34172a-9a3d-4507-a76d-9da88a77cce9" providerId="ADAL" clId="{68FC925A-360D-5060-A2AC-EFF9A62A5F16}" dt="2025-09-01T08:32:38.898" v="16" actId="790"/>
          <ac:spMkLst>
            <pc:docMk/>
            <pc:sldMk cId="3353179721" sldId="304"/>
            <ac:spMk id="2" creationId="{0396F2E5-076C-9B71-3B84-5CCBC51D53AF}"/>
          </ac:spMkLst>
        </pc:spChg>
        <pc:spChg chg="mod">
          <ac:chgData name="Marie Reysset" userId="da34172a-9a3d-4507-a76d-9da88a77cce9" providerId="ADAL" clId="{68FC925A-360D-5060-A2AC-EFF9A62A5F16}" dt="2025-09-01T08:32:38.898" v="16" actId="790"/>
          <ac:spMkLst>
            <pc:docMk/>
            <pc:sldMk cId="3353179721" sldId="304"/>
            <ac:spMk id="3" creationId="{5A5FDD02-F3C5-5FAE-955F-80249237CBF3}"/>
          </ac:spMkLst>
        </pc:spChg>
        <pc:spChg chg="mod">
          <ac:chgData name="Marie Reysset" userId="da34172a-9a3d-4507-a76d-9da88a77cce9" providerId="ADAL" clId="{68FC925A-360D-5060-A2AC-EFF9A62A5F16}" dt="2025-09-01T08:32:38.898" v="16" actId="790"/>
          <ac:spMkLst>
            <pc:docMk/>
            <pc:sldMk cId="3353179721" sldId="304"/>
            <ac:spMk id="5" creationId="{1EEA91BC-8CCE-91B0-225E-7B30CA40393A}"/>
          </ac:spMkLst>
        </pc:spChg>
        <pc:spChg chg="mod">
          <ac:chgData name="Marie Reysset" userId="da34172a-9a3d-4507-a76d-9da88a77cce9" providerId="ADAL" clId="{68FC925A-360D-5060-A2AC-EFF9A62A5F16}" dt="2025-09-01T08:32:38.898" v="16" actId="790"/>
          <ac:spMkLst>
            <pc:docMk/>
            <pc:sldMk cId="3353179721" sldId="304"/>
            <ac:spMk id="6" creationId="{AA13D4C9-5E08-5A43-6BF5-A0A8B982C21E}"/>
          </ac:spMkLst>
        </pc:spChg>
        <pc:spChg chg="mod">
          <ac:chgData name="Marie Reysset" userId="da34172a-9a3d-4507-a76d-9da88a77cce9" providerId="ADAL" clId="{68FC925A-360D-5060-A2AC-EFF9A62A5F16}" dt="2025-09-01T08:32:38.898" v="16" actId="790"/>
          <ac:spMkLst>
            <pc:docMk/>
            <pc:sldMk cId="3353179721" sldId="304"/>
            <ac:spMk id="7" creationId="{268E5937-A1F7-4383-4A8E-EF7F8C988885}"/>
          </ac:spMkLst>
        </pc:spChg>
        <pc:spChg chg="mod">
          <ac:chgData name="Marie Reysset" userId="da34172a-9a3d-4507-a76d-9da88a77cce9" providerId="ADAL" clId="{68FC925A-360D-5060-A2AC-EFF9A62A5F16}" dt="2025-09-01T08:32:49.668" v="19" actId="2"/>
          <ac:spMkLst>
            <pc:docMk/>
            <pc:sldMk cId="3353179721" sldId="304"/>
            <ac:spMk id="8" creationId="{58F6487B-7EA1-11F9-BCE2-A78D865EB0E7}"/>
          </ac:spMkLst>
        </pc:spChg>
        <pc:spChg chg="mod">
          <ac:chgData name="Marie Reysset" userId="da34172a-9a3d-4507-a76d-9da88a77cce9" providerId="ADAL" clId="{68FC925A-360D-5060-A2AC-EFF9A62A5F16}" dt="2025-09-01T08:32:38.898" v="16" actId="790"/>
          <ac:spMkLst>
            <pc:docMk/>
            <pc:sldMk cId="3353179721" sldId="304"/>
            <ac:spMk id="9" creationId="{5A66B187-FCA2-566F-B081-1BEB21D99397}"/>
          </ac:spMkLst>
        </pc:spChg>
        <pc:spChg chg="mod">
          <ac:chgData name="Marie Reysset" userId="da34172a-9a3d-4507-a76d-9da88a77cce9" providerId="ADAL" clId="{68FC925A-360D-5060-A2AC-EFF9A62A5F16}" dt="2025-09-01T08:32:38.898" v="16" actId="790"/>
          <ac:spMkLst>
            <pc:docMk/>
            <pc:sldMk cId="3353179721" sldId="304"/>
            <ac:spMk id="12" creationId="{F80F7CE6-C027-A5F1-6409-D4BEF9C1BCD0}"/>
          </ac:spMkLst>
        </pc:spChg>
        <pc:spChg chg="mod">
          <ac:chgData name="Marie Reysset" userId="da34172a-9a3d-4507-a76d-9da88a77cce9" providerId="ADAL" clId="{68FC925A-360D-5060-A2AC-EFF9A62A5F16}" dt="2025-09-01T08:32:38.898" v="16" actId="790"/>
          <ac:spMkLst>
            <pc:docMk/>
            <pc:sldMk cId="3353179721" sldId="304"/>
            <ac:spMk id="14" creationId="{401F1F52-150D-B941-3321-A5BD7A14D318}"/>
          </ac:spMkLst>
        </pc:spChg>
        <pc:spChg chg="mod">
          <ac:chgData name="Marie Reysset" userId="da34172a-9a3d-4507-a76d-9da88a77cce9" providerId="ADAL" clId="{68FC925A-360D-5060-A2AC-EFF9A62A5F16}" dt="2025-09-01T08:32:38.898" v="16" actId="790"/>
          <ac:spMkLst>
            <pc:docMk/>
            <pc:sldMk cId="3353179721" sldId="304"/>
            <ac:spMk id="15" creationId="{BAF9D219-BDCC-8B6D-D3DB-91B649EDF7BE}"/>
          </ac:spMkLst>
        </pc:spChg>
      </pc:sldChg>
      <pc:sldChg chg="modSp mod">
        <pc:chgData name="Marie Reysset" userId="da34172a-9a3d-4507-a76d-9da88a77cce9" providerId="ADAL" clId="{68FC925A-360D-5060-A2AC-EFF9A62A5F16}" dt="2025-09-01T08:32:38.898" v="16" actId="790"/>
        <pc:sldMkLst>
          <pc:docMk/>
          <pc:sldMk cId="1853330318" sldId="308"/>
        </pc:sldMkLst>
        <pc:spChg chg="mod">
          <ac:chgData name="Marie Reysset" userId="da34172a-9a3d-4507-a76d-9da88a77cce9" providerId="ADAL" clId="{68FC925A-360D-5060-A2AC-EFF9A62A5F16}" dt="2025-09-01T08:32:38.898" v="16" actId="790"/>
          <ac:spMkLst>
            <pc:docMk/>
            <pc:sldMk cId="1853330318" sldId="308"/>
            <ac:spMk id="2" creationId="{D4B2CEF5-E308-4EE0-5C52-B079CA21E3BF}"/>
          </ac:spMkLst>
        </pc:spChg>
        <pc:spChg chg="mod">
          <ac:chgData name="Marie Reysset" userId="da34172a-9a3d-4507-a76d-9da88a77cce9" providerId="ADAL" clId="{68FC925A-360D-5060-A2AC-EFF9A62A5F16}" dt="2025-09-01T08:32:38.898" v="16" actId="790"/>
          <ac:spMkLst>
            <pc:docMk/>
            <pc:sldMk cId="1853330318" sldId="308"/>
            <ac:spMk id="4" creationId="{8F28824E-ACB0-B38B-C043-82CD83BFFE57}"/>
          </ac:spMkLst>
        </pc:spChg>
        <pc:spChg chg="mod">
          <ac:chgData name="Marie Reysset" userId="da34172a-9a3d-4507-a76d-9da88a77cce9" providerId="ADAL" clId="{68FC925A-360D-5060-A2AC-EFF9A62A5F16}" dt="2025-09-01T08:32:38.898" v="16" actId="790"/>
          <ac:spMkLst>
            <pc:docMk/>
            <pc:sldMk cId="1853330318" sldId="308"/>
            <ac:spMk id="5" creationId="{241E12B2-E4BD-3122-EB65-469A9B407966}"/>
          </ac:spMkLst>
        </pc:spChg>
        <pc:spChg chg="mod">
          <ac:chgData name="Marie Reysset" userId="da34172a-9a3d-4507-a76d-9da88a77cce9" providerId="ADAL" clId="{68FC925A-360D-5060-A2AC-EFF9A62A5F16}" dt="2025-09-01T08:32:38.898" v="16" actId="790"/>
          <ac:spMkLst>
            <pc:docMk/>
            <pc:sldMk cId="1853330318" sldId="308"/>
            <ac:spMk id="6" creationId="{B35321A4-8612-1C7E-0DDA-3A84CD95F03C}"/>
          </ac:spMkLst>
        </pc:spChg>
        <pc:spChg chg="mod">
          <ac:chgData name="Marie Reysset" userId="da34172a-9a3d-4507-a76d-9da88a77cce9" providerId="ADAL" clId="{68FC925A-360D-5060-A2AC-EFF9A62A5F16}" dt="2025-09-01T08:32:38.898" v="16" actId="790"/>
          <ac:spMkLst>
            <pc:docMk/>
            <pc:sldMk cId="1853330318" sldId="308"/>
            <ac:spMk id="7" creationId="{67E1EA61-505A-6806-3916-02ED2ECB6FEC}"/>
          </ac:spMkLst>
        </pc:spChg>
        <pc:spChg chg="mod">
          <ac:chgData name="Marie Reysset" userId="da34172a-9a3d-4507-a76d-9da88a77cce9" providerId="ADAL" clId="{68FC925A-360D-5060-A2AC-EFF9A62A5F16}" dt="2025-09-01T08:32:38.898" v="16" actId="790"/>
          <ac:spMkLst>
            <pc:docMk/>
            <pc:sldMk cId="1853330318" sldId="308"/>
            <ac:spMk id="10" creationId="{5253369E-A910-735E-9526-0CFE2A971F83}"/>
          </ac:spMkLst>
        </pc:spChg>
      </pc:sldChg>
      <pc:sldChg chg="modSp mod">
        <pc:chgData name="Marie Reysset" userId="da34172a-9a3d-4507-a76d-9da88a77cce9" providerId="ADAL" clId="{68FC925A-360D-5060-A2AC-EFF9A62A5F16}" dt="2025-09-01T08:32:38.898" v="16" actId="790"/>
        <pc:sldMkLst>
          <pc:docMk/>
          <pc:sldMk cId="586121884" sldId="309"/>
        </pc:sldMkLst>
        <pc:spChg chg="mod">
          <ac:chgData name="Marie Reysset" userId="da34172a-9a3d-4507-a76d-9da88a77cce9" providerId="ADAL" clId="{68FC925A-360D-5060-A2AC-EFF9A62A5F16}" dt="2025-09-01T08:32:38.898" v="16" actId="790"/>
          <ac:spMkLst>
            <pc:docMk/>
            <pc:sldMk cId="586121884" sldId="309"/>
            <ac:spMk id="2" creationId="{656D42C8-49FF-2DCB-E623-D41083DDC4C9}"/>
          </ac:spMkLst>
        </pc:spChg>
        <pc:spChg chg="mod">
          <ac:chgData name="Marie Reysset" userId="da34172a-9a3d-4507-a76d-9da88a77cce9" providerId="ADAL" clId="{68FC925A-360D-5060-A2AC-EFF9A62A5F16}" dt="2025-09-01T08:32:38.898" v="16" actId="790"/>
          <ac:spMkLst>
            <pc:docMk/>
            <pc:sldMk cId="586121884" sldId="309"/>
            <ac:spMk id="4" creationId="{565B78FC-1952-932E-45AB-E65403CD4E2A}"/>
          </ac:spMkLst>
        </pc:spChg>
        <pc:spChg chg="mod">
          <ac:chgData name="Marie Reysset" userId="da34172a-9a3d-4507-a76d-9da88a77cce9" providerId="ADAL" clId="{68FC925A-360D-5060-A2AC-EFF9A62A5F16}" dt="2025-09-01T08:32:38.898" v="16" actId="790"/>
          <ac:spMkLst>
            <pc:docMk/>
            <pc:sldMk cId="586121884" sldId="309"/>
            <ac:spMk id="5" creationId="{47058594-8D62-85E0-1E5D-CD2E35A0AD45}"/>
          </ac:spMkLst>
        </pc:spChg>
        <pc:spChg chg="mod">
          <ac:chgData name="Marie Reysset" userId="da34172a-9a3d-4507-a76d-9da88a77cce9" providerId="ADAL" clId="{68FC925A-360D-5060-A2AC-EFF9A62A5F16}" dt="2025-09-01T08:32:38.898" v="16" actId="790"/>
          <ac:spMkLst>
            <pc:docMk/>
            <pc:sldMk cId="586121884" sldId="309"/>
            <ac:spMk id="6" creationId="{93C7EE0B-75AF-070A-F16D-F721B470B800}"/>
          </ac:spMkLst>
        </pc:spChg>
        <pc:spChg chg="mod">
          <ac:chgData name="Marie Reysset" userId="da34172a-9a3d-4507-a76d-9da88a77cce9" providerId="ADAL" clId="{68FC925A-360D-5060-A2AC-EFF9A62A5F16}" dt="2025-09-01T08:32:38.898" v="16" actId="790"/>
          <ac:spMkLst>
            <pc:docMk/>
            <pc:sldMk cId="586121884" sldId="309"/>
            <ac:spMk id="7" creationId="{CAD84A21-3717-2670-7952-780B28CB84B9}"/>
          </ac:spMkLst>
        </pc:spChg>
      </pc:sldChg>
      <pc:sldChg chg="modSp mod">
        <pc:chgData name="Marie Reysset" userId="da34172a-9a3d-4507-a76d-9da88a77cce9" providerId="ADAL" clId="{68FC925A-360D-5060-A2AC-EFF9A62A5F16}" dt="2025-09-01T08:32:38.898" v="16" actId="790"/>
        <pc:sldMkLst>
          <pc:docMk/>
          <pc:sldMk cId="3894808801" sldId="310"/>
        </pc:sldMkLst>
        <pc:spChg chg="mod">
          <ac:chgData name="Marie Reysset" userId="da34172a-9a3d-4507-a76d-9da88a77cce9" providerId="ADAL" clId="{68FC925A-360D-5060-A2AC-EFF9A62A5F16}" dt="2025-09-01T08:32:38.898" v="16" actId="790"/>
          <ac:spMkLst>
            <pc:docMk/>
            <pc:sldMk cId="3894808801" sldId="310"/>
            <ac:spMk id="2" creationId="{865E0B39-CE68-9DA7-39C4-3BBA2BA25CC9}"/>
          </ac:spMkLst>
        </pc:spChg>
        <pc:spChg chg="mod">
          <ac:chgData name="Marie Reysset" userId="da34172a-9a3d-4507-a76d-9da88a77cce9" providerId="ADAL" clId="{68FC925A-360D-5060-A2AC-EFF9A62A5F16}" dt="2025-09-01T08:32:38.898" v="16" actId="790"/>
          <ac:spMkLst>
            <pc:docMk/>
            <pc:sldMk cId="3894808801" sldId="310"/>
            <ac:spMk id="3" creationId="{145F3622-4362-172D-8AF6-F4D80C3848D3}"/>
          </ac:spMkLst>
        </pc:spChg>
        <pc:spChg chg="mod">
          <ac:chgData name="Marie Reysset" userId="da34172a-9a3d-4507-a76d-9da88a77cce9" providerId="ADAL" clId="{68FC925A-360D-5060-A2AC-EFF9A62A5F16}" dt="2025-09-01T08:32:38.898" v="16" actId="790"/>
          <ac:spMkLst>
            <pc:docMk/>
            <pc:sldMk cId="3894808801" sldId="310"/>
            <ac:spMk id="14" creationId="{FA6D6790-A895-050E-2287-FF661FC5BD3A}"/>
          </ac:spMkLst>
        </pc:spChg>
        <pc:spChg chg="mod">
          <ac:chgData name="Marie Reysset" userId="da34172a-9a3d-4507-a76d-9da88a77cce9" providerId="ADAL" clId="{68FC925A-360D-5060-A2AC-EFF9A62A5F16}" dt="2025-09-01T08:32:38.898" v="16" actId="790"/>
          <ac:spMkLst>
            <pc:docMk/>
            <pc:sldMk cId="3894808801" sldId="310"/>
            <ac:spMk id="15" creationId="{76ADC109-09E1-5A5C-A190-A837A4A780FB}"/>
          </ac:spMkLst>
        </pc:spChg>
        <pc:spChg chg="mod">
          <ac:chgData name="Marie Reysset" userId="da34172a-9a3d-4507-a76d-9da88a77cce9" providerId="ADAL" clId="{68FC925A-360D-5060-A2AC-EFF9A62A5F16}" dt="2025-09-01T08:32:38.898" v="16" actId="790"/>
          <ac:spMkLst>
            <pc:docMk/>
            <pc:sldMk cId="3894808801" sldId="310"/>
            <ac:spMk id="16" creationId="{6F1C38C3-35F1-17B2-9AE3-B920B4263AB5}"/>
          </ac:spMkLst>
        </pc:spChg>
      </pc:sldChg>
      <pc:sldChg chg="addSp delSp modSp mod">
        <pc:chgData name="Marie Reysset" userId="da34172a-9a3d-4507-a76d-9da88a77cce9" providerId="ADAL" clId="{68FC925A-360D-5060-A2AC-EFF9A62A5F16}" dt="2025-09-01T08:33:00.360" v="33" actId="2"/>
        <pc:sldMkLst>
          <pc:docMk/>
          <pc:sldMk cId="588171393" sldId="311"/>
        </pc:sldMkLst>
        <pc:spChg chg="mod">
          <ac:chgData name="Marie Reysset" userId="da34172a-9a3d-4507-a76d-9da88a77cce9" providerId="ADAL" clId="{68FC925A-360D-5060-A2AC-EFF9A62A5F16}" dt="2025-09-01T08:32:38.898" v="16" actId="790"/>
          <ac:spMkLst>
            <pc:docMk/>
            <pc:sldMk cId="588171393" sldId="311"/>
            <ac:spMk id="2" creationId="{91EAC671-CBC8-496A-A7A5-56AF3B3EB61F}"/>
          </ac:spMkLst>
        </pc:spChg>
        <pc:spChg chg="add del mod">
          <ac:chgData name="Marie Reysset" userId="da34172a-9a3d-4507-a76d-9da88a77cce9" providerId="ADAL" clId="{68FC925A-360D-5060-A2AC-EFF9A62A5F16}" dt="2025-09-01T08:32:03.337" v="9" actId="478"/>
          <ac:spMkLst>
            <pc:docMk/>
            <pc:sldMk cId="588171393" sldId="311"/>
            <ac:spMk id="5" creationId="{83E9D682-D0E1-3DC6-ABEF-0948EFD24B9F}"/>
          </ac:spMkLst>
        </pc:spChg>
        <pc:spChg chg="add mod">
          <ac:chgData name="Marie Reysset" userId="da34172a-9a3d-4507-a76d-9da88a77cce9" providerId="ADAL" clId="{68FC925A-360D-5060-A2AC-EFF9A62A5F16}" dt="2025-09-01T08:32:38.898" v="16" actId="790"/>
          <ac:spMkLst>
            <pc:docMk/>
            <pc:sldMk cId="588171393" sldId="311"/>
            <ac:spMk id="6" creationId="{F1FA877C-D28B-3DB1-C970-55508D7F8E00}"/>
          </ac:spMkLst>
        </pc:spChg>
        <pc:spChg chg="mod">
          <ac:chgData name="Marie Reysset" userId="da34172a-9a3d-4507-a76d-9da88a77cce9" providerId="ADAL" clId="{68FC925A-360D-5060-A2AC-EFF9A62A5F16}" dt="2025-09-01T08:32:38.898" v="16" actId="790"/>
          <ac:spMkLst>
            <pc:docMk/>
            <pc:sldMk cId="588171393" sldId="311"/>
            <ac:spMk id="14" creationId="{F888A0A8-5482-1FBE-F51C-ED033FA9E934}"/>
          </ac:spMkLst>
        </pc:spChg>
        <pc:spChg chg="mod">
          <ac:chgData name="Marie Reysset" userId="da34172a-9a3d-4507-a76d-9da88a77cce9" providerId="ADAL" clId="{68FC925A-360D-5060-A2AC-EFF9A62A5F16}" dt="2025-09-01T08:32:51.437" v="20" actId="2"/>
          <ac:spMkLst>
            <pc:docMk/>
            <pc:sldMk cId="588171393" sldId="311"/>
            <ac:spMk id="15" creationId="{840EC73A-853B-85DA-7AFD-B41505EFADFD}"/>
          </ac:spMkLst>
        </pc:spChg>
        <pc:graphicFrameChg chg="modGraphic">
          <ac:chgData name="Marie Reysset" userId="da34172a-9a3d-4507-a76d-9da88a77cce9" providerId="ADAL" clId="{68FC925A-360D-5060-A2AC-EFF9A62A5F16}" dt="2025-09-01T08:33:00.360" v="33" actId="2"/>
          <ac:graphicFrameMkLst>
            <pc:docMk/>
            <pc:sldMk cId="588171393" sldId="311"/>
            <ac:graphicFrameMk id="4" creationId="{05D9B623-4BDA-C082-2B75-689405B900A6}"/>
          </ac:graphicFrameMkLst>
        </pc:graphicFrameChg>
      </pc:sldChg>
      <pc:sldChg chg="modSp mod">
        <pc:chgData name="Marie Reysset" userId="da34172a-9a3d-4507-a76d-9da88a77cce9" providerId="ADAL" clId="{68FC925A-360D-5060-A2AC-EFF9A62A5F16}" dt="2025-09-01T08:32:38.898" v="16" actId="790"/>
        <pc:sldMkLst>
          <pc:docMk/>
          <pc:sldMk cId="3720880251" sldId="312"/>
        </pc:sldMkLst>
        <pc:spChg chg="mod">
          <ac:chgData name="Marie Reysset" userId="da34172a-9a3d-4507-a76d-9da88a77cce9" providerId="ADAL" clId="{68FC925A-360D-5060-A2AC-EFF9A62A5F16}" dt="2025-09-01T08:32:38.898" v="16" actId="790"/>
          <ac:spMkLst>
            <pc:docMk/>
            <pc:sldMk cId="3720880251" sldId="312"/>
            <ac:spMk id="2" creationId="{98518B5A-BA2A-F6A3-72F7-EA2E93255569}"/>
          </ac:spMkLst>
        </pc:spChg>
        <pc:spChg chg="mod">
          <ac:chgData name="Marie Reysset" userId="da34172a-9a3d-4507-a76d-9da88a77cce9" providerId="ADAL" clId="{68FC925A-360D-5060-A2AC-EFF9A62A5F16}" dt="2025-09-01T08:32:38.898" v="16" actId="790"/>
          <ac:spMkLst>
            <pc:docMk/>
            <pc:sldMk cId="3720880251" sldId="312"/>
            <ac:spMk id="3" creationId="{46FFEFEE-4C9C-8C30-24E3-42AD97120029}"/>
          </ac:spMkLst>
        </pc:spChg>
        <pc:spChg chg="mod">
          <ac:chgData name="Marie Reysset" userId="da34172a-9a3d-4507-a76d-9da88a77cce9" providerId="ADAL" clId="{68FC925A-360D-5060-A2AC-EFF9A62A5F16}" dt="2025-09-01T08:32:38.898" v="16" actId="790"/>
          <ac:spMkLst>
            <pc:docMk/>
            <pc:sldMk cId="3720880251" sldId="312"/>
            <ac:spMk id="4" creationId="{648E3C85-89BA-2B89-4D52-4016C12C773D}"/>
          </ac:spMkLst>
        </pc:spChg>
        <pc:spChg chg="mod">
          <ac:chgData name="Marie Reysset" userId="da34172a-9a3d-4507-a76d-9da88a77cce9" providerId="ADAL" clId="{68FC925A-360D-5060-A2AC-EFF9A62A5F16}" dt="2025-09-01T08:32:38.898" v="16" actId="790"/>
          <ac:spMkLst>
            <pc:docMk/>
            <pc:sldMk cId="3720880251" sldId="312"/>
            <ac:spMk id="5" creationId="{2FCA32BB-4987-57CB-1119-EE31CC6D5FE7}"/>
          </ac:spMkLst>
        </pc:spChg>
        <pc:spChg chg="mod">
          <ac:chgData name="Marie Reysset" userId="da34172a-9a3d-4507-a76d-9da88a77cce9" providerId="ADAL" clId="{68FC925A-360D-5060-A2AC-EFF9A62A5F16}" dt="2025-09-01T08:32:38.898" v="16" actId="790"/>
          <ac:spMkLst>
            <pc:docMk/>
            <pc:sldMk cId="3720880251" sldId="312"/>
            <ac:spMk id="14" creationId="{0631B23A-A546-DA55-0BCC-01A2A0DD00A5}"/>
          </ac:spMkLst>
        </pc:spChg>
      </pc:sldChg>
      <pc:sldChg chg="modSp mod">
        <pc:chgData name="Marie Reysset" userId="da34172a-9a3d-4507-a76d-9da88a77cce9" providerId="ADAL" clId="{68FC925A-360D-5060-A2AC-EFF9A62A5F16}" dt="2025-09-01T08:32:38.898" v="16" actId="790"/>
        <pc:sldMkLst>
          <pc:docMk/>
          <pc:sldMk cId="3002808063" sldId="313"/>
        </pc:sldMkLst>
        <pc:spChg chg="mod">
          <ac:chgData name="Marie Reysset" userId="da34172a-9a3d-4507-a76d-9da88a77cce9" providerId="ADAL" clId="{68FC925A-360D-5060-A2AC-EFF9A62A5F16}" dt="2025-09-01T08:32:38.898" v="16" actId="790"/>
          <ac:spMkLst>
            <pc:docMk/>
            <pc:sldMk cId="3002808063" sldId="313"/>
            <ac:spMk id="3" creationId="{D8254C1C-6DF1-50C5-2A9F-CC6352DE2DA5}"/>
          </ac:spMkLst>
        </pc:spChg>
        <pc:spChg chg="mod">
          <ac:chgData name="Marie Reysset" userId="da34172a-9a3d-4507-a76d-9da88a77cce9" providerId="ADAL" clId="{68FC925A-360D-5060-A2AC-EFF9A62A5F16}" dt="2025-09-01T08:32:38.898" v="16" actId="790"/>
          <ac:spMkLst>
            <pc:docMk/>
            <pc:sldMk cId="3002808063" sldId="313"/>
            <ac:spMk id="4" creationId="{7E6C7522-1AC2-AC22-F634-F64B58531F9E}"/>
          </ac:spMkLst>
        </pc:spChg>
      </pc:sldChg>
      <pc:sldChg chg="modSp mod">
        <pc:chgData name="Marie Reysset" userId="da34172a-9a3d-4507-a76d-9da88a77cce9" providerId="ADAL" clId="{68FC925A-360D-5060-A2AC-EFF9A62A5F16}" dt="2025-09-01T08:32:38.898" v="16" actId="790"/>
        <pc:sldMkLst>
          <pc:docMk/>
          <pc:sldMk cId="1605918782" sldId="314"/>
        </pc:sldMkLst>
        <pc:spChg chg="mod">
          <ac:chgData name="Marie Reysset" userId="da34172a-9a3d-4507-a76d-9da88a77cce9" providerId="ADAL" clId="{68FC925A-360D-5060-A2AC-EFF9A62A5F16}" dt="2025-09-01T08:32:38.898" v="16" actId="790"/>
          <ac:spMkLst>
            <pc:docMk/>
            <pc:sldMk cId="1605918782" sldId="314"/>
            <ac:spMk id="2" creationId="{751B3F6C-F631-26E1-285D-84EC0F9355AB}"/>
          </ac:spMkLst>
        </pc:spChg>
        <pc:spChg chg="mod">
          <ac:chgData name="Marie Reysset" userId="da34172a-9a3d-4507-a76d-9da88a77cce9" providerId="ADAL" clId="{68FC925A-360D-5060-A2AC-EFF9A62A5F16}" dt="2025-09-01T08:32:38.898" v="16" actId="790"/>
          <ac:spMkLst>
            <pc:docMk/>
            <pc:sldMk cId="1605918782" sldId="314"/>
            <ac:spMk id="3" creationId="{5F908899-2B99-C320-AA27-AFE9762D0A76}"/>
          </ac:spMkLst>
        </pc:spChg>
        <pc:spChg chg="mod">
          <ac:chgData name="Marie Reysset" userId="da34172a-9a3d-4507-a76d-9da88a77cce9" providerId="ADAL" clId="{68FC925A-360D-5060-A2AC-EFF9A62A5F16}" dt="2025-09-01T08:32:38.898" v="16" actId="790"/>
          <ac:spMkLst>
            <pc:docMk/>
            <pc:sldMk cId="1605918782" sldId="314"/>
            <ac:spMk id="5" creationId="{1EA43C29-40B4-6067-3944-7F8A6D05B035}"/>
          </ac:spMkLst>
        </pc:spChg>
        <pc:spChg chg="mod">
          <ac:chgData name="Marie Reysset" userId="da34172a-9a3d-4507-a76d-9da88a77cce9" providerId="ADAL" clId="{68FC925A-360D-5060-A2AC-EFF9A62A5F16}" dt="2025-09-01T08:32:38.898" v="16" actId="790"/>
          <ac:spMkLst>
            <pc:docMk/>
            <pc:sldMk cId="1605918782" sldId="314"/>
            <ac:spMk id="6" creationId="{A483AD41-83BC-C9C0-F3BA-644CDFCF05F9}"/>
          </ac:spMkLst>
        </pc:spChg>
        <pc:spChg chg="mod">
          <ac:chgData name="Marie Reysset" userId="da34172a-9a3d-4507-a76d-9da88a77cce9" providerId="ADAL" clId="{68FC925A-360D-5060-A2AC-EFF9A62A5F16}" dt="2025-09-01T08:32:38.898" v="16" actId="790"/>
          <ac:spMkLst>
            <pc:docMk/>
            <pc:sldMk cId="1605918782" sldId="314"/>
            <ac:spMk id="7" creationId="{5080853B-6A41-A0DA-A77A-7B77D7CAE606}"/>
          </ac:spMkLst>
        </pc:spChg>
        <pc:spChg chg="mod">
          <ac:chgData name="Marie Reysset" userId="da34172a-9a3d-4507-a76d-9da88a77cce9" providerId="ADAL" clId="{68FC925A-360D-5060-A2AC-EFF9A62A5F16}" dt="2025-09-01T08:32:38.898" v="16" actId="790"/>
          <ac:spMkLst>
            <pc:docMk/>
            <pc:sldMk cId="1605918782" sldId="314"/>
            <ac:spMk id="14" creationId="{45F722BA-93C4-F4F1-44AC-C73A841DE9E9}"/>
          </ac:spMkLst>
        </pc:spChg>
        <pc:spChg chg="mod">
          <ac:chgData name="Marie Reysset" userId="da34172a-9a3d-4507-a76d-9da88a77cce9" providerId="ADAL" clId="{68FC925A-360D-5060-A2AC-EFF9A62A5F16}" dt="2025-09-01T08:32:38.898" v="16" actId="790"/>
          <ac:spMkLst>
            <pc:docMk/>
            <pc:sldMk cId="1605918782" sldId="314"/>
            <ac:spMk id="15" creationId="{411B9DAD-E856-41DA-B8FA-F92CDD225C4A}"/>
          </ac:spMkLst>
        </pc:spChg>
      </pc:sldChg>
      <pc:sldChg chg="modSp mod">
        <pc:chgData name="Marie Reysset" userId="da34172a-9a3d-4507-a76d-9da88a77cce9" providerId="ADAL" clId="{68FC925A-360D-5060-A2AC-EFF9A62A5F16}" dt="2025-09-01T08:32:38.898" v="16" actId="790"/>
        <pc:sldMkLst>
          <pc:docMk/>
          <pc:sldMk cId="58357777" sldId="315"/>
        </pc:sldMkLst>
        <pc:spChg chg="mod">
          <ac:chgData name="Marie Reysset" userId="da34172a-9a3d-4507-a76d-9da88a77cce9" providerId="ADAL" clId="{68FC925A-360D-5060-A2AC-EFF9A62A5F16}" dt="2025-09-01T08:32:38.898" v="16" actId="790"/>
          <ac:spMkLst>
            <pc:docMk/>
            <pc:sldMk cId="58357777" sldId="315"/>
            <ac:spMk id="2" creationId="{3393BF08-58D5-0730-6383-B8FD0B92AD1E}"/>
          </ac:spMkLst>
        </pc:spChg>
        <pc:spChg chg="mod">
          <ac:chgData name="Marie Reysset" userId="da34172a-9a3d-4507-a76d-9da88a77cce9" providerId="ADAL" clId="{68FC925A-360D-5060-A2AC-EFF9A62A5F16}" dt="2025-09-01T08:32:38.898" v="16" actId="790"/>
          <ac:spMkLst>
            <pc:docMk/>
            <pc:sldMk cId="58357777" sldId="315"/>
            <ac:spMk id="3" creationId="{E572B551-52A5-F404-656E-334220E0C51E}"/>
          </ac:spMkLst>
        </pc:spChg>
        <pc:spChg chg="mod">
          <ac:chgData name="Marie Reysset" userId="da34172a-9a3d-4507-a76d-9da88a77cce9" providerId="ADAL" clId="{68FC925A-360D-5060-A2AC-EFF9A62A5F16}" dt="2025-09-01T08:32:38.898" v="16" actId="790"/>
          <ac:spMkLst>
            <pc:docMk/>
            <pc:sldMk cId="58357777" sldId="315"/>
            <ac:spMk id="9" creationId="{3C47CC1A-F914-6DE1-67EA-18E946F6EC75}"/>
          </ac:spMkLst>
        </pc:spChg>
        <pc:spChg chg="mod">
          <ac:chgData name="Marie Reysset" userId="da34172a-9a3d-4507-a76d-9da88a77cce9" providerId="ADAL" clId="{68FC925A-360D-5060-A2AC-EFF9A62A5F16}" dt="2025-09-01T08:32:38.898" v="16" actId="790"/>
          <ac:spMkLst>
            <pc:docMk/>
            <pc:sldMk cId="58357777" sldId="315"/>
            <ac:spMk id="10" creationId="{5388599A-31AC-E0A0-06CE-4CE9CF300D08}"/>
          </ac:spMkLst>
        </pc:spChg>
        <pc:spChg chg="mod">
          <ac:chgData name="Marie Reysset" userId="da34172a-9a3d-4507-a76d-9da88a77cce9" providerId="ADAL" clId="{68FC925A-360D-5060-A2AC-EFF9A62A5F16}" dt="2025-09-01T08:32:38.898" v="16" actId="790"/>
          <ac:spMkLst>
            <pc:docMk/>
            <pc:sldMk cId="58357777" sldId="315"/>
            <ac:spMk id="11" creationId="{E03256F6-C8F6-BE01-A652-84C00CEA9232}"/>
          </ac:spMkLst>
        </pc:spChg>
        <pc:spChg chg="mod">
          <ac:chgData name="Marie Reysset" userId="da34172a-9a3d-4507-a76d-9da88a77cce9" providerId="ADAL" clId="{68FC925A-360D-5060-A2AC-EFF9A62A5F16}" dt="2025-09-01T08:32:38.898" v="16" actId="790"/>
          <ac:spMkLst>
            <pc:docMk/>
            <pc:sldMk cId="58357777" sldId="315"/>
            <ac:spMk id="13" creationId="{0F5A389E-DE95-818A-1E26-730F3DC13E46}"/>
          </ac:spMkLst>
        </pc:spChg>
        <pc:spChg chg="mod">
          <ac:chgData name="Marie Reysset" userId="da34172a-9a3d-4507-a76d-9da88a77cce9" providerId="ADAL" clId="{68FC925A-360D-5060-A2AC-EFF9A62A5F16}" dt="2025-09-01T08:32:38.898" v="16" actId="790"/>
          <ac:spMkLst>
            <pc:docMk/>
            <pc:sldMk cId="58357777" sldId="315"/>
            <ac:spMk id="14" creationId="{2A6F54B6-856C-E2A1-1297-ABFDDBA649E9}"/>
          </ac:spMkLst>
        </pc:spChg>
        <pc:spChg chg="mod">
          <ac:chgData name="Marie Reysset" userId="da34172a-9a3d-4507-a76d-9da88a77cce9" providerId="ADAL" clId="{68FC925A-360D-5060-A2AC-EFF9A62A5F16}" dt="2025-09-01T08:32:38.898" v="16" actId="790"/>
          <ac:spMkLst>
            <pc:docMk/>
            <pc:sldMk cId="58357777" sldId="315"/>
            <ac:spMk id="15" creationId="{801C0219-A3E6-7BDA-9734-E478C451E8D0}"/>
          </ac:spMkLst>
        </pc:spChg>
      </pc:sldChg>
      <pc:sldChg chg="modSp mod">
        <pc:chgData name="Marie Reysset" userId="da34172a-9a3d-4507-a76d-9da88a77cce9" providerId="ADAL" clId="{68FC925A-360D-5060-A2AC-EFF9A62A5F16}" dt="2025-09-01T08:32:38.898" v="16" actId="790"/>
        <pc:sldMkLst>
          <pc:docMk/>
          <pc:sldMk cId="2405692273" sldId="316"/>
        </pc:sldMkLst>
        <pc:spChg chg="mod">
          <ac:chgData name="Marie Reysset" userId="da34172a-9a3d-4507-a76d-9da88a77cce9" providerId="ADAL" clId="{68FC925A-360D-5060-A2AC-EFF9A62A5F16}" dt="2025-09-01T08:32:38.898" v="16" actId="790"/>
          <ac:spMkLst>
            <pc:docMk/>
            <pc:sldMk cId="2405692273" sldId="316"/>
            <ac:spMk id="2" creationId="{3BC7BBBF-DB37-9E34-813A-E7A214325FE0}"/>
          </ac:spMkLst>
        </pc:spChg>
        <pc:spChg chg="mod">
          <ac:chgData name="Marie Reysset" userId="da34172a-9a3d-4507-a76d-9da88a77cce9" providerId="ADAL" clId="{68FC925A-360D-5060-A2AC-EFF9A62A5F16}" dt="2025-09-01T08:32:38.898" v="16" actId="790"/>
          <ac:spMkLst>
            <pc:docMk/>
            <pc:sldMk cId="2405692273" sldId="316"/>
            <ac:spMk id="3" creationId="{18DB511C-8313-4DE7-901F-DABB7B729EB4}"/>
          </ac:spMkLst>
        </pc:spChg>
        <pc:spChg chg="mod">
          <ac:chgData name="Marie Reysset" userId="da34172a-9a3d-4507-a76d-9da88a77cce9" providerId="ADAL" clId="{68FC925A-360D-5060-A2AC-EFF9A62A5F16}" dt="2025-09-01T08:32:38.898" v="16" actId="790"/>
          <ac:spMkLst>
            <pc:docMk/>
            <pc:sldMk cId="2405692273" sldId="316"/>
            <ac:spMk id="5" creationId="{E0F3F623-B68B-3483-C75D-7FA4597431D1}"/>
          </ac:spMkLst>
        </pc:spChg>
        <pc:spChg chg="mod">
          <ac:chgData name="Marie Reysset" userId="da34172a-9a3d-4507-a76d-9da88a77cce9" providerId="ADAL" clId="{68FC925A-360D-5060-A2AC-EFF9A62A5F16}" dt="2025-09-01T08:32:38.898" v="16" actId="790"/>
          <ac:spMkLst>
            <pc:docMk/>
            <pc:sldMk cId="2405692273" sldId="316"/>
            <ac:spMk id="14" creationId="{3B30703C-100F-7534-DFB1-E881D8A092C0}"/>
          </ac:spMkLst>
        </pc:spChg>
        <pc:spChg chg="mod">
          <ac:chgData name="Marie Reysset" userId="da34172a-9a3d-4507-a76d-9da88a77cce9" providerId="ADAL" clId="{68FC925A-360D-5060-A2AC-EFF9A62A5F16}" dt="2025-09-01T08:32:38.898" v="16" actId="790"/>
          <ac:spMkLst>
            <pc:docMk/>
            <pc:sldMk cId="2405692273" sldId="316"/>
            <ac:spMk id="15" creationId="{8D7E07FF-70FF-74A5-5DB4-4E1A6667A322}"/>
          </ac:spMkLst>
        </pc:spChg>
      </pc:sldChg>
      <pc:sldChg chg="modSp mod">
        <pc:chgData name="Marie Reysset" userId="da34172a-9a3d-4507-a76d-9da88a77cce9" providerId="ADAL" clId="{68FC925A-360D-5060-A2AC-EFF9A62A5F16}" dt="2025-09-01T08:33:43.786" v="35" actId="13926"/>
        <pc:sldMkLst>
          <pc:docMk/>
          <pc:sldMk cId="3582478414" sldId="317"/>
        </pc:sldMkLst>
        <pc:spChg chg="mod">
          <ac:chgData name="Marie Reysset" userId="da34172a-9a3d-4507-a76d-9da88a77cce9" providerId="ADAL" clId="{68FC925A-360D-5060-A2AC-EFF9A62A5F16}" dt="2025-09-01T08:32:38.898" v="16" actId="790"/>
          <ac:spMkLst>
            <pc:docMk/>
            <pc:sldMk cId="3582478414" sldId="317"/>
            <ac:spMk id="2" creationId="{0000B2DD-C963-EE04-F7DD-EC089EF14BD4}"/>
          </ac:spMkLst>
        </pc:spChg>
        <pc:spChg chg="mod">
          <ac:chgData name="Marie Reysset" userId="da34172a-9a3d-4507-a76d-9da88a77cce9" providerId="ADAL" clId="{68FC925A-360D-5060-A2AC-EFF9A62A5F16}" dt="2025-09-01T08:32:38.898" v="16" actId="790"/>
          <ac:spMkLst>
            <pc:docMk/>
            <pc:sldMk cId="3582478414" sldId="317"/>
            <ac:spMk id="3" creationId="{20970812-C513-AF82-F4D7-43F212298FB6}"/>
          </ac:spMkLst>
        </pc:spChg>
        <pc:spChg chg="mod">
          <ac:chgData name="Marie Reysset" userId="da34172a-9a3d-4507-a76d-9da88a77cce9" providerId="ADAL" clId="{68FC925A-360D-5060-A2AC-EFF9A62A5F16}" dt="2025-09-01T08:33:43.786" v="35" actId="13926"/>
          <ac:spMkLst>
            <pc:docMk/>
            <pc:sldMk cId="3582478414" sldId="317"/>
            <ac:spMk id="5" creationId="{F3D8DD38-8896-DE9B-21A4-77F5C9BC872B}"/>
          </ac:spMkLst>
        </pc:spChg>
        <pc:spChg chg="mod">
          <ac:chgData name="Marie Reysset" userId="da34172a-9a3d-4507-a76d-9da88a77cce9" providerId="ADAL" clId="{68FC925A-360D-5060-A2AC-EFF9A62A5F16}" dt="2025-09-01T08:32:38.898" v="16" actId="790"/>
          <ac:spMkLst>
            <pc:docMk/>
            <pc:sldMk cId="3582478414" sldId="317"/>
            <ac:spMk id="14" creationId="{AA5894D5-83FF-1960-9203-7260984BADBE}"/>
          </ac:spMkLst>
        </pc:spChg>
        <pc:spChg chg="mod">
          <ac:chgData name="Marie Reysset" userId="da34172a-9a3d-4507-a76d-9da88a77cce9" providerId="ADAL" clId="{68FC925A-360D-5060-A2AC-EFF9A62A5F16}" dt="2025-09-01T08:32:38.898" v="16" actId="790"/>
          <ac:spMkLst>
            <pc:docMk/>
            <pc:sldMk cId="3582478414" sldId="317"/>
            <ac:spMk id="15" creationId="{33FA5E1D-2E56-57E8-369D-052B275DBB26}"/>
          </ac:spMkLst>
        </pc:spChg>
      </pc:sldChg>
      <pc:sldChg chg="modSp mod">
        <pc:chgData name="Marie Reysset" userId="da34172a-9a3d-4507-a76d-9da88a77cce9" providerId="ADAL" clId="{68FC925A-360D-5060-A2AC-EFF9A62A5F16}" dt="2025-09-01T08:32:38.898" v="16" actId="790"/>
        <pc:sldMkLst>
          <pc:docMk/>
          <pc:sldMk cId="369631078" sldId="354"/>
        </pc:sldMkLst>
        <pc:spChg chg="mod">
          <ac:chgData name="Marie Reysset" userId="da34172a-9a3d-4507-a76d-9da88a77cce9" providerId="ADAL" clId="{68FC925A-360D-5060-A2AC-EFF9A62A5F16}" dt="2025-09-01T08:32:38.898" v="16" actId="790"/>
          <ac:spMkLst>
            <pc:docMk/>
            <pc:sldMk cId="369631078" sldId="354"/>
            <ac:spMk id="6" creationId="{2CE22683-B175-287D-420C-E39080474396}"/>
          </ac:spMkLst>
        </pc:spChg>
      </pc:sldChg>
      <pc:sldChg chg="modSp mod">
        <pc:chgData name="Marie Reysset" userId="da34172a-9a3d-4507-a76d-9da88a77cce9" providerId="ADAL" clId="{68FC925A-360D-5060-A2AC-EFF9A62A5F16}" dt="2025-09-01T08:32:38.898" v="16" actId="790"/>
        <pc:sldMkLst>
          <pc:docMk/>
          <pc:sldMk cId="2183133706" sldId="355"/>
        </pc:sldMkLst>
        <pc:spChg chg="mod">
          <ac:chgData name="Marie Reysset" userId="da34172a-9a3d-4507-a76d-9da88a77cce9" providerId="ADAL" clId="{68FC925A-360D-5060-A2AC-EFF9A62A5F16}" dt="2025-09-01T08:32:38.898" v="16" actId="790"/>
          <ac:spMkLst>
            <pc:docMk/>
            <pc:sldMk cId="2183133706" sldId="355"/>
            <ac:spMk id="6" creationId="{AB79C875-63F3-8C1B-631E-D677D6002666}"/>
          </ac:spMkLst>
        </pc:spChg>
      </pc:sldChg>
      <pc:sldChg chg="modSp mod">
        <pc:chgData name="Marie Reysset" userId="da34172a-9a3d-4507-a76d-9da88a77cce9" providerId="ADAL" clId="{68FC925A-360D-5060-A2AC-EFF9A62A5F16}" dt="2025-09-01T08:32:38.898" v="16" actId="790"/>
        <pc:sldMkLst>
          <pc:docMk/>
          <pc:sldMk cId="2830193876" sldId="357"/>
        </pc:sldMkLst>
        <pc:spChg chg="mod">
          <ac:chgData name="Marie Reysset" userId="da34172a-9a3d-4507-a76d-9da88a77cce9" providerId="ADAL" clId="{68FC925A-360D-5060-A2AC-EFF9A62A5F16}" dt="2025-09-01T08:32:38.898" v="16" actId="790"/>
          <ac:spMkLst>
            <pc:docMk/>
            <pc:sldMk cId="2830193876" sldId="357"/>
            <ac:spMk id="2" creationId="{45C1E243-804B-A6A8-C35E-F27A167A267D}"/>
          </ac:spMkLst>
        </pc:spChg>
        <pc:spChg chg="mod">
          <ac:chgData name="Marie Reysset" userId="da34172a-9a3d-4507-a76d-9da88a77cce9" providerId="ADAL" clId="{68FC925A-360D-5060-A2AC-EFF9A62A5F16}" dt="2025-09-01T08:32:38.898" v="16" actId="790"/>
          <ac:spMkLst>
            <pc:docMk/>
            <pc:sldMk cId="2830193876" sldId="357"/>
            <ac:spMk id="5" creationId="{FD4521D6-BD2B-DFBA-12D1-01721133A44A}"/>
          </ac:spMkLst>
        </pc:spChg>
        <pc:spChg chg="mod">
          <ac:chgData name="Marie Reysset" userId="da34172a-9a3d-4507-a76d-9da88a77cce9" providerId="ADAL" clId="{68FC925A-360D-5060-A2AC-EFF9A62A5F16}" dt="2025-09-01T08:32:38.898" v="16" actId="790"/>
          <ac:spMkLst>
            <pc:docMk/>
            <pc:sldMk cId="2830193876" sldId="357"/>
            <ac:spMk id="6" creationId="{CD4DDCD2-212A-708A-1338-85BD8DC50AEE}"/>
          </ac:spMkLst>
        </pc:spChg>
        <pc:spChg chg="mod">
          <ac:chgData name="Marie Reysset" userId="da34172a-9a3d-4507-a76d-9da88a77cce9" providerId="ADAL" clId="{68FC925A-360D-5060-A2AC-EFF9A62A5F16}" dt="2025-09-01T08:32:38.898" v="16" actId="790"/>
          <ac:spMkLst>
            <pc:docMk/>
            <pc:sldMk cId="2830193876" sldId="357"/>
            <ac:spMk id="7" creationId="{A42D5E92-E392-0317-E96E-85E600A75FD4}"/>
          </ac:spMkLst>
        </pc:spChg>
        <pc:spChg chg="mod">
          <ac:chgData name="Marie Reysset" userId="da34172a-9a3d-4507-a76d-9da88a77cce9" providerId="ADAL" clId="{68FC925A-360D-5060-A2AC-EFF9A62A5F16}" dt="2025-09-01T08:32:38.898" v="16" actId="790"/>
          <ac:spMkLst>
            <pc:docMk/>
            <pc:sldMk cId="2830193876" sldId="357"/>
            <ac:spMk id="8" creationId="{3A22EB04-E770-0CCF-BEBF-E65AE5BBC431}"/>
          </ac:spMkLst>
        </pc:spChg>
        <pc:spChg chg="mod">
          <ac:chgData name="Marie Reysset" userId="da34172a-9a3d-4507-a76d-9da88a77cce9" providerId="ADAL" clId="{68FC925A-360D-5060-A2AC-EFF9A62A5F16}" dt="2025-09-01T08:32:38.898" v="16" actId="790"/>
          <ac:spMkLst>
            <pc:docMk/>
            <pc:sldMk cId="2830193876" sldId="357"/>
            <ac:spMk id="9" creationId="{A7D78A76-4F0F-89B2-A464-C369F5412E0C}"/>
          </ac:spMkLst>
        </pc:spChg>
        <pc:spChg chg="mod">
          <ac:chgData name="Marie Reysset" userId="da34172a-9a3d-4507-a76d-9da88a77cce9" providerId="ADAL" clId="{68FC925A-360D-5060-A2AC-EFF9A62A5F16}" dt="2025-09-01T08:32:38.898" v="16" actId="790"/>
          <ac:spMkLst>
            <pc:docMk/>
            <pc:sldMk cId="2830193876" sldId="357"/>
            <ac:spMk id="10" creationId="{EFDE138E-169D-3B9A-9C62-9AB9E60AA34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48E708E-3BC4-4421-A978-0451926671B6}" type="datetimeFigureOut">
              <a:rPr lang="en-US" smtClean="0"/>
              <a:t>9/1/25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fr"/>
              <a:t>Cliquez pour modifier les styles de texte du modèle</a:t>
            </a:r>
          </a:p>
          <a:p>
            <a:pPr lvl="1"/>
            <a:r>
              <a:rPr lang="fr"/>
              <a:t>Deuxième niveau</a:t>
            </a:r>
          </a:p>
          <a:p>
            <a:pPr lvl="2"/>
            <a:r>
              <a:rPr lang="fr"/>
              <a:t>Troisième niveau</a:t>
            </a:r>
          </a:p>
          <a:p>
            <a:pPr lvl="3"/>
            <a:r>
              <a:rPr lang="fr"/>
              <a:t>Quatrième niveau</a:t>
            </a:r>
          </a:p>
          <a:p>
            <a:pPr lvl="4"/>
            <a:r>
              <a:rPr lang="fr"/>
              <a:t>Cinquième niveau</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3C89E9F6-4F8F-4ADD-A373-C18228C879D7}" type="slidenum">
              <a:rPr lang="en-US" smtClean="0"/>
              <a:t>‹#›</a:t>
            </a:fld>
            <a:endParaRPr lang="en-US"/>
          </a:p>
        </p:txBody>
      </p:sp>
    </p:spTree>
    <p:extLst>
      <p:ext uri="{BB962C8B-B14F-4D97-AF65-F5344CB8AC3E}">
        <p14:creationId xmlns:p14="http://schemas.microsoft.com/office/powerpoint/2010/main" val="133977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F03A0-C17C-56D6-E9B1-CB43FDA66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2E7E57-3D45-DBE2-72EE-556933F00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30AA85-5EC3-C597-C76F-EAEA3B18C69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0A1F7D4-A2D2-60AF-57B4-1D3B72B2D35F}"/>
              </a:ext>
            </a:extLst>
          </p:cNvPr>
          <p:cNvSpPr>
            <a:spLocks noGrp="1"/>
          </p:cNvSpPr>
          <p:nvPr>
            <p:ph type="sldNum" sz="quarter" idx="5"/>
          </p:nvPr>
        </p:nvSpPr>
        <p:spPr/>
        <p:txBody>
          <a:bodyPr/>
          <a:lstStyle/>
          <a:p>
            <a:fld id="{3C89E9F6-4F8F-4ADD-A373-C18228C879D7}" type="slidenum">
              <a:rPr lang="en-US" smtClean="0"/>
              <a:t>1</a:t>
            </a:fld>
            <a:endParaRPr lang="en-US" dirty="0"/>
          </a:p>
        </p:txBody>
      </p:sp>
    </p:spTree>
    <p:extLst>
      <p:ext uri="{BB962C8B-B14F-4D97-AF65-F5344CB8AC3E}">
        <p14:creationId xmlns:p14="http://schemas.microsoft.com/office/powerpoint/2010/main" val="174784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55859-6E96-5281-DC9B-210466E74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9C71E-26BB-508F-A8E6-B0BA91032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B89EF-445A-7ADA-F2E4-3224EAA9EA4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4138EBB-6EE2-D644-F89F-74D448848E36}"/>
              </a:ext>
            </a:extLst>
          </p:cNvPr>
          <p:cNvSpPr>
            <a:spLocks noGrp="1"/>
          </p:cNvSpPr>
          <p:nvPr>
            <p:ph type="sldNum" sz="quarter" idx="5"/>
          </p:nvPr>
        </p:nvSpPr>
        <p:spPr/>
        <p:txBody>
          <a:bodyPr/>
          <a:lstStyle/>
          <a:p>
            <a:fld id="{3C89E9F6-4F8F-4ADD-A373-C18228C879D7}" type="slidenum">
              <a:rPr lang="en-US" smtClean="0"/>
              <a:t>2</a:t>
            </a:fld>
            <a:endParaRPr lang="en-US" dirty="0"/>
          </a:p>
        </p:txBody>
      </p:sp>
    </p:spTree>
    <p:extLst>
      <p:ext uri="{BB962C8B-B14F-4D97-AF65-F5344CB8AC3E}">
        <p14:creationId xmlns:p14="http://schemas.microsoft.com/office/powerpoint/2010/main" val="427452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15000"/>
              </a:lnSpc>
              <a:spcAft>
                <a:spcPts val="600"/>
              </a:spcAft>
              <a:buNone/>
            </a:pPr>
            <a:r>
              <a:rPr lang="fr" sz="1800" dirty="0">
                <a:effectLst/>
                <a:latin typeface="Lato Light" panose="020F0302020204030204" pitchFamily="34" charset="0"/>
                <a:ea typeface="Lato Light" panose="020F0302020204030204" pitchFamily="34" charset="0"/>
                <a:cs typeface="Lato Light" panose="020F0302020204030204" pitchFamily="34" charset="0"/>
              </a:rPr>
              <a:t>Les Objectifs de développement durable (ODD), également connus sous le nom d'Objectifs mondiaux, ont été adoptés par les Nations Unies en 2015 en tant qu'appel universel à l'action dans le cadre de la résolution « Transformer notre monde : le Programme de développement durable à l'horizon 2030 » pour mettre fin à la pauvreté, protéger la planète et faire en sorte que d'ici 2030, tous les peuples jouissent de la paix et de la prospérité.</a:t>
            </a:r>
            <a:endParaRPr lang="de-EG" sz="1800">
              <a:effectLst/>
              <a:latin typeface="Lato Light" panose="020F0302020204030204" pitchFamily="34" charset="0"/>
              <a:ea typeface="Lato Light" panose="020F0302020204030204" pitchFamily="34" charset="0"/>
              <a:cs typeface="Lato Light" panose="020F0302020204030204" pitchFamily="34" charset="0"/>
            </a:endParaRPr>
          </a:p>
          <a:p>
            <a:pPr algn="just">
              <a:lnSpc>
                <a:spcPct val="115000"/>
              </a:lnSpc>
              <a:spcAft>
                <a:spcPts val="600"/>
              </a:spcAft>
            </a:pPr>
            <a:r>
              <a:rPr lang="fr" sz="1800" dirty="0">
                <a:effectLst/>
                <a:latin typeface="Lato Light" panose="020F0302020204030204" pitchFamily="34" charset="0"/>
                <a:ea typeface="Lato Light" panose="020F0302020204030204" pitchFamily="34" charset="0"/>
                <a:cs typeface="Lato Light" panose="020F0302020204030204" pitchFamily="34" charset="0"/>
              </a:rPr>
              <a:t>Avec 17 objectifs de développement durable globaux et holistiques et 169 cibles associées, le Programme 2030 s'appuie sur les huit précédents objectifs du Millénaire pour le développement (OMD) signés en 2000 et les améliorent, qui étaient principalement axés sur le développement social et économique. </a:t>
            </a:r>
            <a:endParaRPr lang="de-EG" sz="1800">
              <a:effectLst/>
              <a:latin typeface="Lato Light" panose="020F0302020204030204" pitchFamily="34" charset="0"/>
              <a:ea typeface="Lato Light" panose="020F0302020204030204" pitchFamily="34" charset="0"/>
              <a:cs typeface="Lato Light" panose="020F0302020204030204" pitchFamily="34" charset="0"/>
            </a:endParaRPr>
          </a:p>
          <a:p>
            <a:endParaRPr lang="de-EG"/>
          </a:p>
        </p:txBody>
      </p:sp>
      <p:sp>
        <p:nvSpPr>
          <p:cNvPr id="4" name="Foliennummernplatzhalter 3"/>
          <p:cNvSpPr>
            <a:spLocks noGrp="1"/>
          </p:cNvSpPr>
          <p:nvPr>
            <p:ph type="sldNum" sz="quarter" idx="5"/>
          </p:nvPr>
        </p:nvSpPr>
        <p:spPr/>
        <p:txBody>
          <a:bodyPr/>
          <a:lstStyle/>
          <a:p>
            <a:fld id="{3C89E9F6-4F8F-4ADD-A373-C18228C879D7}" type="slidenum">
              <a:rPr lang="en-US" smtClean="0"/>
              <a:t>6</a:t>
            </a:fld>
            <a:endParaRPr lang="en-US" dirty="0"/>
          </a:p>
        </p:txBody>
      </p:sp>
    </p:spTree>
    <p:extLst>
      <p:ext uri="{BB962C8B-B14F-4D97-AF65-F5344CB8AC3E}">
        <p14:creationId xmlns:p14="http://schemas.microsoft.com/office/powerpoint/2010/main" val="701577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3C89E9F6-4F8F-4ADD-A373-C18228C879D7}" type="slidenum">
              <a:rPr lang="en-US" smtClean="0"/>
              <a:t>8</a:t>
            </a:fld>
            <a:endParaRPr lang="en-US" dirty="0"/>
          </a:p>
        </p:txBody>
      </p:sp>
    </p:spTree>
    <p:extLst>
      <p:ext uri="{BB962C8B-B14F-4D97-AF65-F5344CB8AC3E}">
        <p14:creationId xmlns:p14="http://schemas.microsoft.com/office/powerpoint/2010/main" val="3672521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GB"/>
          </a:p>
        </p:txBody>
      </p:sp>
      <p:sp>
        <p:nvSpPr>
          <p:cNvPr id="4" name="灯片编号占位符 3"/>
          <p:cNvSpPr>
            <a:spLocks noGrp="1"/>
          </p:cNvSpPr>
          <p:nvPr>
            <p:ph type="sldNum" sz="quarter" idx="5"/>
          </p:nvPr>
        </p:nvSpPr>
        <p:spPr/>
        <p:txBody>
          <a:bodyPr/>
          <a:lstStyle/>
          <a:p>
            <a:fld id="{3C89E9F6-4F8F-4ADD-A373-C18228C879D7}" type="slidenum">
              <a:rPr lang="en-US" smtClean="0"/>
              <a:t>17</a:t>
            </a:fld>
            <a:endParaRPr lang="en-US"/>
          </a:p>
        </p:txBody>
      </p:sp>
    </p:spTree>
    <p:extLst>
      <p:ext uri="{BB962C8B-B14F-4D97-AF65-F5344CB8AC3E}">
        <p14:creationId xmlns:p14="http://schemas.microsoft.com/office/powerpoint/2010/main" val="1915691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A8B7-35A1-E0D8-3DB5-BF32E6394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1C836-DBD1-853C-116C-981FC7822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183BD-15F1-FE45-44BF-B7A2F273E04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83B6020-0E8F-958C-1094-AD11276CFD22}"/>
              </a:ext>
            </a:extLst>
          </p:cNvPr>
          <p:cNvSpPr>
            <a:spLocks noGrp="1"/>
          </p:cNvSpPr>
          <p:nvPr>
            <p:ph type="sldNum" sz="quarter" idx="5"/>
          </p:nvPr>
        </p:nvSpPr>
        <p:spPr/>
        <p:txBody>
          <a:bodyPr/>
          <a:lstStyle/>
          <a:p>
            <a:fld id="{3C89E9F6-4F8F-4ADD-A373-C18228C879D7}" type="slidenum">
              <a:rPr lang="en-US" smtClean="0"/>
              <a:t>18</a:t>
            </a:fld>
            <a:endParaRPr lang="en-US"/>
          </a:p>
        </p:txBody>
      </p:sp>
    </p:spTree>
    <p:extLst>
      <p:ext uri="{BB962C8B-B14F-4D97-AF65-F5344CB8AC3E}">
        <p14:creationId xmlns:p14="http://schemas.microsoft.com/office/powerpoint/2010/main" val="1745675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89E9F6-4F8F-4ADD-A373-C18228C879D7}" type="slidenum">
              <a:rPr lang="en-US" smtClean="0"/>
              <a:t>21</a:t>
            </a:fld>
            <a:endParaRPr lang="en-US"/>
          </a:p>
        </p:txBody>
      </p:sp>
    </p:spTree>
    <p:extLst>
      <p:ext uri="{BB962C8B-B14F-4D97-AF65-F5344CB8AC3E}">
        <p14:creationId xmlns:p14="http://schemas.microsoft.com/office/powerpoint/2010/main" val="2500899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pattFill prst="pct5">
          <a:fgClr>
            <a:schemeClr val="bg1">
              <a:lumMod val="50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D5C6F-C597-ED17-847E-03924B6BC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440" y="0"/>
            <a:ext cx="8984651" cy="11309350"/>
          </a:xfrm>
          <a:prstGeom prst="rect">
            <a:avLst/>
          </a:prstGeom>
        </p:spPr>
      </p:pic>
      <p:sp>
        <p:nvSpPr>
          <p:cNvPr id="3" name="object 5">
            <a:extLst>
              <a:ext uri="{FF2B5EF4-FFF2-40B4-BE49-F238E27FC236}">
                <a16:creationId xmlns:a16="http://schemas.microsoft.com/office/drawing/2014/main" id="{82144C03-7326-E96A-078E-72442DB6E734}"/>
              </a:ext>
            </a:extLst>
          </p:cNvPr>
          <p:cNvSpPr/>
          <p:nvPr userDrawn="1"/>
        </p:nvSpPr>
        <p:spPr>
          <a:xfrm>
            <a:off x="16453485" y="554957"/>
            <a:ext cx="2915285" cy="1089025"/>
          </a:xfrm>
          <a:custGeom>
            <a:avLst/>
            <a:gdLst/>
            <a:ahLst/>
            <a:cxnLst/>
            <a:rect l="l" t="t" r="r" b="b"/>
            <a:pathLst>
              <a:path w="2915284" h="1089025">
                <a:moveTo>
                  <a:pt x="159588" y="356260"/>
                </a:moveTo>
                <a:lnTo>
                  <a:pt x="0" y="264185"/>
                </a:lnTo>
                <a:lnTo>
                  <a:pt x="0" y="797280"/>
                </a:lnTo>
                <a:lnTo>
                  <a:pt x="159588" y="705281"/>
                </a:lnTo>
                <a:lnTo>
                  <a:pt x="159588" y="356260"/>
                </a:lnTo>
                <a:close/>
              </a:path>
              <a:path w="2915284" h="1089025">
                <a:moveTo>
                  <a:pt x="457517" y="0"/>
                </a:moveTo>
                <a:lnTo>
                  <a:pt x="35483" y="243751"/>
                </a:lnTo>
                <a:lnTo>
                  <a:pt x="187210" y="331266"/>
                </a:lnTo>
                <a:lnTo>
                  <a:pt x="457517" y="175209"/>
                </a:lnTo>
                <a:lnTo>
                  <a:pt x="457517" y="0"/>
                </a:lnTo>
                <a:close/>
              </a:path>
              <a:path w="2915284" h="1089025">
                <a:moveTo>
                  <a:pt x="931392" y="826185"/>
                </a:moveTo>
                <a:lnTo>
                  <a:pt x="776262" y="736587"/>
                </a:lnTo>
                <a:lnTo>
                  <a:pt x="513676" y="888238"/>
                </a:lnTo>
                <a:lnTo>
                  <a:pt x="513676" y="1067371"/>
                </a:lnTo>
                <a:lnTo>
                  <a:pt x="931392" y="826185"/>
                </a:lnTo>
                <a:close/>
              </a:path>
              <a:path w="2915284" h="1089025">
                <a:moveTo>
                  <a:pt x="952500" y="305396"/>
                </a:moveTo>
                <a:lnTo>
                  <a:pt x="513676" y="558774"/>
                </a:lnTo>
                <a:lnTo>
                  <a:pt x="513676" y="847229"/>
                </a:lnTo>
                <a:lnTo>
                  <a:pt x="756297" y="707110"/>
                </a:lnTo>
                <a:lnTo>
                  <a:pt x="756297" y="584238"/>
                </a:lnTo>
                <a:lnTo>
                  <a:pt x="635660" y="653923"/>
                </a:lnTo>
                <a:lnTo>
                  <a:pt x="635660" y="612965"/>
                </a:lnTo>
                <a:lnTo>
                  <a:pt x="793686" y="521627"/>
                </a:lnTo>
                <a:lnTo>
                  <a:pt x="793686" y="705777"/>
                </a:lnTo>
                <a:lnTo>
                  <a:pt x="952500" y="797293"/>
                </a:lnTo>
                <a:lnTo>
                  <a:pt x="952500" y="305396"/>
                </a:lnTo>
                <a:close/>
              </a:path>
              <a:path w="2915284" h="1089025">
                <a:moveTo>
                  <a:pt x="952500" y="264172"/>
                </a:moveTo>
                <a:lnTo>
                  <a:pt x="494982" y="0"/>
                </a:lnTo>
                <a:lnTo>
                  <a:pt x="494982" y="175209"/>
                </a:lnTo>
                <a:lnTo>
                  <a:pt x="747077" y="320763"/>
                </a:lnTo>
                <a:lnTo>
                  <a:pt x="711593" y="341312"/>
                </a:lnTo>
                <a:lnTo>
                  <a:pt x="476211" y="205460"/>
                </a:lnTo>
                <a:lnTo>
                  <a:pt x="222694" y="351726"/>
                </a:lnTo>
                <a:lnTo>
                  <a:pt x="422592" y="467258"/>
                </a:lnTo>
                <a:lnTo>
                  <a:pt x="545350" y="396290"/>
                </a:lnTo>
                <a:lnTo>
                  <a:pt x="453199" y="343014"/>
                </a:lnTo>
                <a:lnTo>
                  <a:pt x="488683" y="322554"/>
                </a:lnTo>
                <a:lnTo>
                  <a:pt x="616394" y="396290"/>
                </a:lnTo>
                <a:lnTo>
                  <a:pt x="422592" y="508088"/>
                </a:lnTo>
                <a:lnTo>
                  <a:pt x="196977" y="377939"/>
                </a:lnTo>
                <a:lnTo>
                  <a:pt x="196977" y="706056"/>
                </a:lnTo>
                <a:lnTo>
                  <a:pt x="385127" y="814641"/>
                </a:lnTo>
                <a:lnTo>
                  <a:pt x="385127" y="666813"/>
                </a:lnTo>
                <a:lnTo>
                  <a:pt x="294944" y="614730"/>
                </a:lnTo>
                <a:lnTo>
                  <a:pt x="294944" y="573786"/>
                </a:lnTo>
                <a:lnTo>
                  <a:pt x="422592" y="647382"/>
                </a:lnTo>
                <a:lnTo>
                  <a:pt x="422592" y="877328"/>
                </a:lnTo>
                <a:lnTo>
                  <a:pt x="177584" y="735876"/>
                </a:lnTo>
                <a:lnTo>
                  <a:pt x="21043" y="826185"/>
                </a:lnTo>
                <a:lnTo>
                  <a:pt x="476211" y="1088986"/>
                </a:lnTo>
                <a:lnTo>
                  <a:pt x="476211" y="539407"/>
                </a:lnTo>
                <a:lnTo>
                  <a:pt x="952500" y="264350"/>
                </a:lnTo>
                <a:lnTo>
                  <a:pt x="952500" y="264172"/>
                </a:lnTo>
                <a:close/>
              </a:path>
              <a:path w="2915284" h="1089025">
                <a:moveTo>
                  <a:pt x="1596720" y="684047"/>
                </a:moveTo>
                <a:lnTo>
                  <a:pt x="1331785" y="684047"/>
                </a:lnTo>
                <a:lnTo>
                  <a:pt x="1331785" y="749363"/>
                </a:lnTo>
                <a:lnTo>
                  <a:pt x="1527060" y="749363"/>
                </a:lnTo>
                <a:lnTo>
                  <a:pt x="1516824" y="798436"/>
                </a:lnTo>
                <a:lnTo>
                  <a:pt x="1496606" y="841844"/>
                </a:lnTo>
                <a:lnTo>
                  <a:pt x="1467027" y="878141"/>
                </a:lnTo>
                <a:lnTo>
                  <a:pt x="1428661" y="905865"/>
                </a:lnTo>
                <a:lnTo>
                  <a:pt x="1382115" y="923569"/>
                </a:lnTo>
                <a:lnTo>
                  <a:pt x="1327962" y="929792"/>
                </a:lnTo>
                <a:lnTo>
                  <a:pt x="1280147" y="923823"/>
                </a:lnTo>
                <a:lnTo>
                  <a:pt x="1236256" y="906856"/>
                </a:lnTo>
                <a:lnTo>
                  <a:pt x="1197546" y="880287"/>
                </a:lnTo>
                <a:lnTo>
                  <a:pt x="1165263" y="845527"/>
                </a:lnTo>
                <a:lnTo>
                  <a:pt x="1140650" y="803986"/>
                </a:lnTo>
                <a:lnTo>
                  <a:pt x="1124966" y="757059"/>
                </a:lnTo>
                <a:lnTo>
                  <a:pt x="1119466" y="706158"/>
                </a:lnTo>
                <a:lnTo>
                  <a:pt x="1124966" y="655701"/>
                </a:lnTo>
                <a:lnTo>
                  <a:pt x="1140650" y="609079"/>
                </a:lnTo>
                <a:lnTo>
                  <a:pt x="1165263" y="567715"/>
                </a:lnTo>
                <a:lnTo>
                  <a:pt x="1197546" y="533044"/>
                </a:lnTo>
                <a:lnTo>
                  <a:pt x="1236256" y="506501"/>
                </a:lnTo>
                <a:lnTo>
                  <a:pt x="1280147" y="489521"/>
                </a:lnTo>
                <a:lnTo>
                  <a:pt x="1327962" y="483552"/>
                </a:lnTo>
                <a:lnTo>
                  <a:pt x="1375244" y="488886"/>
                </a:lnTo>
                <a:lnTo>
                  <a:pt x="1418234" y="504304"/>
                </a:lnTo>
                <a:lnTo>
                  <a:pt x="1455991" y="528967"/>
                </a:lnTo>
                <a:lnTo>
                  <a:pt x="1487589" y="562000"/>
                </a:lnTo>
                <a:lnTo>
                  <a:pt x="1512087" y="602576"/>
                </a:lnTo>
                <a:lnTo>
                  <a:pt x="1583791" y="602576"/>
                </a:lnTo>
                <a:lnTo>
                  <a:pt x="1561820" y="553910"/>
                </a:lnTo>
                <a:lnTo>
                  <a:pt x="1533448" y="512610"/>
                </a:lnTo>
                <a:lnTo>
                  <a:pt x="1499590" y="478726"/>
                </a:lnTo>
                <a:lnTo>
                  <a:pt x="1461185" y="452285"/>
                </a:lnTo>
                <a:lnTo>
                  <a:pt x="1419148" y="433362"/>
                </a:lnTo>
                <a:lnTo>
                  <a:pt x="1374432" y="421970"/>
                </a:lnTo>
                <a:lnTo>
                  <a:pt x="1327962" y="418160"/>
                </a:lnTo>
                <a:lnTo>
                  <a:pt x="1283106" y="421932"/>
                </a:lnTo>
                <a:lnTo>
                  <a:pt x="1240612" y="432866"/>
                </a:lnTo>
                <a:lnTo>
                  <a:pt x="1201026" y="450342"/>
                </a:lnTo>
                <a:lnTo>
                  <a:pt x="1164920" y="473786"/>
                </a:lnTo>
                <a:lnTo>
                  <a:pt x="1132840" y="502589"/>
                </a:lnTo>
                <a:lnTo>
                  <a:pt x="1105331" y="536168"/>
                </a:lnTo>
                <a:lnTo>
                  <a:pt x="1082979" y="573900"/>
                </a:lnTo>
                <a:lnTo>
                  <a:pt x="1066317" y="615213"/>
                </a:lnTo>
                <a:lnTo>
                  <a:pt x="1055903" y="659498"/>
                </a:lnTo>
                <a:lnTo>
                  <a:pt x="1052322" y="706158"/>
                </a:lnTo>
                <a:lnTo>
                  <a:pt x="1055903" y="753033"/>
                </a:lnTo>
                <a:lnTo>
                  <a:pt x="1066317" y="797496"/>
                </a:lnTo>
                <a:lnTo>
                  <a:pt x="1082979" y="838962"/>
                </a:lnTo>
                <a:lnTo>
                  <a:pt x="1105331" y="876833"/>
                </a:lnTo>
                <a:lnTo>
                  <a:pt x="1132840" y="910513"/>
                </a:lnTo>
                <a:lnTo>
                  <a:pt x="1164920" y="939406"/>
                </a:lnTo>
                <a:lnTo>
                  <a:pt x="1201026" y="962914"/>
                </a:lnTo>
                <a:lnTo>
                  <a:pt x="1240612" y="980452"/>
                </a:lnTo>
                <a:lnTo>
                  <a:pt x="1283106" y="991400"/>
                </a:lnTo>
                <a:lnTo>
                  <a:pt x="1327962" y="995184"/>
                </a:lnTo>
                <a:lnTo>
                  <a:pt x="1374190" y="991882"/>
                </a:lnTo>
                <a:lnTo>
                  <a:pt x="1417078" y="982192"/>
                </a:lnTo>
                <a:lnTo>
                  <a:pt x="1456258" y="966431"/>
                </a:lnTo>
                <a:lnTo>
                  <a:pt x="1491373" y="944918"/>
                </a:lnTo>
                <a:lnTo>
                  <a:pt x="1522069" y="917956"/>
                </a:lnTo>
                <a:lnTo>
                  <a:pt x="1547990" y="885888"/>
                </a:lnTo>
                <a:lnTo>
                  <a:pt x="1568767" y="849033"/>
                </a:lnTo>
                <a:lnTo>
                  <a:pt x="1584058" y="807681"/>
                </a:lnTo>
                <a:lnTo>
                  <a:pt x="1593494" y="762177"/>
                </a:lnTo>
                <a:lnTo>
                  <a:pt x="1596720" y="712838"/>
                </a:lnTo>
                <a:lnTo>
                  <a:pt x="1596720" y="684047"/>
                </a:lnTo>
                <a:close/>
              </a:path>
              <a:path w="2915284" h="1089025">
                <a:moveTo>
                  <a:pt x="2195182" y="684047"/>
                </a:moveTo>
                <a:lnTo>
                  <a:pt x="1930247" y="684047"/>
                </a:lnTo>
                <a:lnTo>
                  <a:pt x="1930247" y="749363"/>
                </a:lnTo>
                <a:lnTo>
                  <a:pt x="2125522" y="749363"/>
                </a:lnTo>
                <a:lnTo>
                  <a:pt x="2115286" y="798436"/>
                </a:lnTo>
                <a:lnTo>
                  <a:pt x="2095068" y="841844"/>
                </a:lnTo>
                <a:lnTo>
                  <a:pt x="2065489" y="878141"/>
                </a:lnTo>
                <a:lnTo>
                  <a:pt x="2027123" y="905865"/>
                </a:lnTo>
                <a:lnTo>
                  <a:pt x="1980577" y="923569"/>
                </a:lnTo>
                <a:lnTo>
                  <a:pt x="1926424" y="929792"/>
                </a:lnTo>
                <a:lnTo>
                  <a:pt x="1878609" y="923823"/>
                </a:lnTo>
                <a:lnTo>
                  <a:pt x="1834718" y="906856"/>
                </a:lnTo>
                <a:lnTo>
                  <a:pt x="1796008" y="880287"/>
                </a:lnTo>
                <a:lnTo>
                  <a:pt x="1763712" y="845527"/>
                </a:lnTo>
                <a:lnTo>
                  <a:pt x="1739112" y="803986"/>
                </a:lnTo>
                <a:lnTo>
                  <a:pt x="1723428" y="757059"/>
                </a:lnTo>
                <a:lnTo>
                  <a:pt x="1717929" y="706158"/>
                </a:lnTo>
                <a:lnTo>
                  <a:pt x="1723428" y="655701"/>
                </a:lnTo>
                <a:lnTo>
                  <a:pt x="1739112" y="609079"/>
                </a:lnTo>
                <a:lnTo>
                  <a:pt x="1763712" y="567715"/>
                </a:lnTo>
                <a:lnTo>
                  <a:pt x="1796008" y="533044"/>
                </a:lnTo>
                <a:lnTo>
                  <a:pt x="1834718" y="506501"/>
                </a:lnTo>
                <a:lnTo>
                  <a:pt x="1878609" y="489521"/>
                </a:lnTo>
                <a:lnTo>
                  <a:pt x="1926424" y="483552"/>
                </a:lnTo>
                <a:lnTo>
                  <a:pt x="1973707" y="488886"/>
                </a:lnTo>
                <a:lnTo>
                  <a:pt x="2016683" y="504304"/>
                </a:lnTo>
                <a:lnTo>
                  <a:pt x="2054453" y="528967"/>
                </a:lnTo>
                <a:lnTo>
                  <a:pt x="2086051" y="562000"/>
                </a:lnTo>
                <a:lnTo>
                  <a:pt x="2110549" y="602576"/>
                </a:lnTo>
                <a:lnTo>
                  <a:pt x="2182253" y="602576"/>
                </a:lnTo>
                <a:lnTo>
                  <a:pt x="2160282" y="553910"/>
                </a:lnTo>
                <a:lnTo>
                  <a:pt x="2131911" y="512610"/>
                </a:lnTo>
                <a:lnTo>
                  <a:pt x="2098052" y="478726"/>
                </a:lnTo>
                <a:lnTo>
                  <a:pt x="2059635" y="452285"/>
                </a:lnTo>
                <a:lnTo>
                  <a:pt x="2017610" y="433362"/>
                </a:lnTo>
                <a:lnTo>
                  <a:pt x="1972894" y="421970"/>
                </a:lnTo>
                <a:lnTo>
                  <a:pt x="1926424" y="418160"/>
                </a:lnTo>
                <a:lnTo>
                  <a:pt x="1881568" y="421932"/>
                </a:lnTo>
                <a:lnTo>
                  <a:pt x="1839074" y="432866"/>
                </a:lnTo>
                <a:lnTo>
                  <a:pt x="1799488" y="450342"/>
                </a:lnTo>
                <a:lnTo>
                  <a:pt x="1763382" y="473786"/>
                </a:lnTo>
                <a:lnTo>
                  <a:pt x="1731302" y="502589"/>
                </a:lnTo>
                <a:lnTo>
                  <a:pt x="1703793" y="536168"/>
                </a:lnTo>
                <a:lnTo>
                  <a:pt x="1681429" y="573900"/>
                </a:lnTo>
                <a:lnTo>
                  <a:pt x="1664779" y="615213"/>
                </a:lnTo>
                <a:lnTo>
                  <a:pt x="1654365" y="659498"/>
                </a:lnTo>
                <a:lnTo>
                  <a:pt x="1650771" y="706158"/>
                </a:lnTo>
                <a:lnTo>
                  <a:pt x="1654365" y="753033"/>
                </a:lnTo>
                <a:lnTo>
                  <a:pt x="1664779" y="797496"/>
                </a:lnTo>
                <a:lnTo>
                  <a:pt x="1681429" y="838962"/>
                </a:lnTo>
                <a:lnTo>
                  <a:pt x="1703793" y="876833"/>
                </a:lnTo>
                <a:lnTo>
                  <a:pt x="1731302" y="910513"/>
                </a:lnTo>
                <a:lnTo>
                  <a:pt x="1763382" y="939406"/>
                </a:lnTo>
                <a:lnTo>
                  <a:pt x="1799488" y="962914"/>
                </a:lnTo>
                <a:lnTo>
                  <a:pt x="1839074" y="980452"/>
                </a:lnTo>
                <a:lnTo>
                  <a:pt x="1881568" y="991400"/>
                </a:lnTo>
                <a:lnTo>
                  <a:pt x="1926424" y="995184"/>
                </a:lnTo>
                <a:lnTo>
                  <a:pt x="1972652" y="991882"/>
                </a:lnTo>
                <a:lnTo>
                  <a:pt x="2015540" y="982192"/>
                </a:lnTo>
                <a:lnTo>
                  <a:pt x="2054720" y="966431"/>
                </a:lnTo>
                <a:lnTo>
                  <a:pt x="2089835" y="944918"/>
                </a:lnTo>
                <a:lnTo>
                  <a:pt x="2120531" y="917956"/>
                </a:lnTo>
                <a:lnTo>
                  <a:pt x="2146452" y="885888"/>
                </a:lnTo>
                <a:lnTo>
                  <a:pt x="2167229" y="849033"/>
                </a:lnTo>
                <a:lnTo>
                  <a:pt x="2182520" y="807681"/>
                </a:lnTo>
                <a:lnTo>
                  <a:pt x="2191956" y="762177"/>
                </a:lnTo>
                <a:lnTo>
                  <a:pt x="2195182" y="712838"/>
                </a:lnTo>
                <a:lnTo>
                  <a:pt x="2195182" y="684047"/>
                </a:lnTo>
                <a:close/>
              </a:path>
              <a:path w="2915284" h="1089025">
                <a:moveTo>
                  <a:pt x="2790583" y="684047"/>
                </a:moveTo>
                <a:lnTo>
                  <a:pt x="2525649" y="684047"/>
                </a:lnTo>
                <a:lnTo>
                  <a:pt x="2525649" y="749363"/>
                </a:lnTo>
                <a:lnTo>
                  <a:pt x="2720937" y="749363"/>
                </a:lnTo>
                <a:lnTo>
                  <a:pt x="2710688" y="798436"/>
                </a:lnTo>
                <a:lnTo>
                  <a:pt x="2690469" y="841844"/>
                </a:lnTo>
                <a:lnTo>
                  <a:pt x="2660891" y="878141"/>
                </a:lnTo>
                <a:lnTo>
                  <a:pt x="2622524" y="905865"/>
                </a:lnTo>
                <a:lnTo>
                  <a:pt x="2575979" y="923569"/>
                </a:lnTo>
                <a:lnTo>
                  <a:pt x="2521826" y="929792"/>
                </a:lnTo>
                <a:lnTo>
                  <a:pt x="2474010" y="923823"/>
                </a:lnTo>
                <a:lnTo>
                  <a:pt x="2430119" y="906856"/>
                </a:lnTo>
                <a:lnTo>
                  <a:pt x="2391410" y="880287"/>
                </a:lnTo>
                <a:lnTo>
                  <a:pt x="2359126" y="845527"/>
                </a:lnTo>
                <a:lnTo>
                  <a:pt x="2334514" y="803986"/>
                </a:lnTo>
                <a:lnTo>
                  <a:pt x="2318842" y="757059"/>
                </a:lnTo>
                <a:lnTo>
                  <a:pt x="2313330" y="706158"/>
                </a:lnTo>
                <a:lnTo>
                  <a:pt x="2318842" y="655701"/>
                </a:lnTo>
                <a:lnTo>
                  <a:pt x="2334514" y="609079"/>
                </a:lnTo>
                <a:lnTo>
                  <a:pt x="2359126" y="567715"/>
                </a:lnTo>
                <a:lnTo>
                  <a:pt x="2391410" y="533044"/>
                </a:lnTo>
                <a:lnTo>
                  <a:pt x="2430119" y="506501"/>
                </a:lnTo>
                <a:lnTo>
                  <a:pt x="2474010" y="489521"/>
                </a:lnTo>
                <a:lnTo>
                  <a:pt x="2521826" y="483552"/>
                </a:lnTo>
                <a:lnTo>
                  <a:pt x="2569108" y="488886"/>
                </a:lnTo>
                <a:lnTo>
                  <a:pt x="2612098" y="504304"/>
                </a:lnTo>
                <a:lnTo>
                  <a:pt x="2649855" y="528967"/>
                </a:lnTo>
                <a:lnTo>
                  <a:pt x="2681452" y="562000"/>
                </a:lnTo>
                <a:lnTo>
                  <a:pt x="2705951" y="602576"/>
                </a:lnTo>
                <a:lnTo>
                  <a:pt x="2777655" y="602576"/>
                </a:lnTo>
                <a:lnTo>
                  <a:pt x="2755684" y="553910"/>
                </a:lnTo>
                <a:lnTo>
                  <a:pt x="2727312" y="512610"/>
                </a:lnTo>
                <a:lnTo>
                  <a:pt x="2693454" y="478726"/>
                </a:lnTo>
                <a:lnTo>
                  <a:pt x="2655049" y="452285"/>
                </a:lnTo>
                <a:lnTo>
                  <a:pt x="2613025" y="433362"/>
                </a:lnTo>
                <a:lnTo>
                  <a:pt x="2568308" y="421970"/>
                </a:lnTo>
                <a:lnTo>
                  <a:pt x="2521826" y="418160"/>
                </a:lnTo>
                <a:lnTo>
                  <a:pt x="2476982" y="421932"/>
                </a:lnTo>
                <a:lnTo>
                  <a:pt x="2434475" y="432866"/>
                </a:lnTo>
                <a:lnTo>
                  <a:pt x="2394902" y="450342"/>
                </a:lnTo>
                <a:lnTo>
                  <a:pt x="2358783" y="473786"/>
                </a:lnTo>
                <a:lnTo>
                  <a:pt x="2326703" y="502589"/>
                </a:lnTo>
                <a:lnTo>
                  <a:pt x="2299195" y="536168"/>
                </a:lnTo>
                <a:lnTo>
                  <a:pt x="2276843" y="573900"/>
                </a:lnTo>
                <a:lnTo>
                  <a:pt x="2260181" y="615213"/>
                </a:lnTo>
                <a:lnTo>
                  <a:pt x="2249779" y="659498"/>
                </a:lnTo>
                <a:lnTo>
                  <a:pt x="2246185" y="706158"/>
                </a:lnTo>
                <a:lnTo>
                  <a:pt x="2249779" y="753033"/>
                </a:lnTo>
                <a:lnTo>
                  <a:pt x="2260181" y="797496"/>
                </a:lnTo>
                <a:lnTo>
                  <a:pt x="2276843" y="838962"/>
                </a:lnTo>
                <a:lnTo>
                  <a:pt x="2299195" y="876833"/>
                </a:lnTo>
                <a:lnTo>
                  <a:pt x="2326703" y="910513"/>
                </a:lnTo>
                <a:lnTo>
                  <a:pt x="2358783" y="939406"/>
                </a:lnTo>
                <a:lnTo>
                  <a:pt x="2394902" y="962914"/>
                </a:lnTo>
                <a:lnTo>
                  <a:pt x="2434475" y="980452"/>
                </a:lnTo>
                <a:lnTo>
                  <a:pt x="2476982" y="991400"/>
                </a:lnTo>
                <a:lnTo>
                  <a:pt x="2521826" y="995184"/>
                </a:lnTo>
                <a:lnTo>
                  <a:pt x="2568054" y="991882"/>
                </a:lnTo>
                <a:lnTo>
                  <a:pt x="2610942" y="982192"/>
                </a:lnTo>
                <a:lnTo>
                  <a:pt x="2650121" y="966431"/>
                </a:lnTo>
                <a:lnTo>
                  <a:pt x="2685237" y="944918"/>
                </a:lnTo>
                <a:lnTo>
                  <a:pt x="2715933" y="917956"/>
                </a:lnTo>
                <a:lnTo>
                  <a:pt x="2741853" y="885888"/>
                </a:lnTo>
                <a:lnTo>
                  <a:pt x="2762643" y="849033"/>
                </a:lnTo>
                <a:lnTo>
                  <a:pt x="2777921" y="807681"/>
                </a:lnTo>
                <a:lnTo>
                  <a:pt x="2787358" y="762177"/>
                </a:lnTo>
                <a:lnTo>
                  <a:pt x="2790583" y="712838"/>
                </a:lnTo>
                <a:lnTo>
                  <a:pt x="2790583" y="684047"/>
                </a:lnTo>
                <a:close/>
              </a:path>
              <a:path w="2915284" h="1089025">
                <a:moveTo>
                  <a:pt x="2915056" y="433819"/>
                </a:moveTo>
                <a:lnTo>
                  <a:pt x="2847746" y="433819"/>
                </a:lnTo>
                <a:lnTo>
                  <a:pt x="2847746" y="984161"/>
                </a:lnTo>
                <a:lnTo>
                  <a:pt x="2915056" y="984161"/>
                </a:lnTo>
                <a:lnTo>
                  <a:pt x="2915056" y="433819"/>
                </a:lnTo>
                <a:close/>
              </a:path>
            </a:pathLst>
          </a:custGeom>
          <a:solidFill>
            <a:srgbClr val="FFFFF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1AF4D6B6-5C23-C245-BB0A-644AEFB666FC}"/>
              </a:ext>
            </a:extLst>
          </p:cNvPr>
          <p:cNvSpPr>
            <a:spLocks noGrp="1"/>
          </p:cNvSpPr>
          <p:nvPr>
            <p:ph type="pic" sz="quarter" idx="10"/>
          </p:nvPr>
        </p:nvSpPr>
        <p:spPr>
          <a:xfrm>
            <a:off x="1" y="0"/>
            <a:ext cx="11153440" cy="11309350"/>
          </a:xfrm>
          <a:pattFill prst="pct5">
            <a:fgClr>
              <a:srgbClr val="0070C0"/>
            </a:fgClr>
            <a:bgClr>
              <a:schemeClr val="bg1"/>
            </a:bgClr>
          </a:pattFill>
        </p:spPr>
        <p:txBody>
          <a:bodyPr/>
          <a:lstStyle/>
          <a:p>
            <a:r>
              <a:rPr lang="fr"/>
              <a:t>Cliquez sur l'icône pour ajouter une image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a:p>
          </p:txBody>
        </p:sp>
      </p:grpSp>
      <p:sp>
        <p:nvSpPr>
          <p:cNvPr id="8" name="Picture Placeholder 7">
            <a:extLst>
              <a:ext uri="{FF2B5EF4-FFF2-40B4-BE49-F238E27FC236}">
                <a16:creationId xmlns:a16="http://schemas.microsoft.com/office/drawing/2014/main" id="{C23561CF-341B-5B74-A545-CC9E39498F9A}"/>
              </a:ext>
            </a:extLst>
          </p:cNvPr>
          <p:cNvSpPr>
            <a:spLocks noGrp="1"/>
          </p:cNvSpPr>
          <p:nvPr>
            <p:ph type="pic" sz="quarter" idx="10"/>
          </p:nvPr>
        </p:nvSpPr>
        <p:spPr>
          <a:xfrm>
            <a:off x="0" y="6182961"/>
            <a:ext cx="20104100" cy="4277453"/>
          </a:xfrm>
          <a:pattFill prst="pct5">
            <a:fgClr>
              <a:srgbClr val="0070C0"/>
            </a:fgClr>
            <a:bgClr>
              <a:schemeClr val="bg1"/>
            </a:bgClr>
          </a:pattFill>
        </p:spPr>
        <p:txBody>
          <a:bodyPr/>
          <a:lstStyle/>
          <a:p>
            <a:r>
              <a:rPr lang="fr"/>
              <a:t>Cliquez sur l'icône pour ajouter une image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a:p>
          </p:txBody>
        </p:sp>
      </p:grpSp>
    </p:spTree>
    <p:extLst>
      <p:ext uri="{BB962C8B-B14F-4D97-AF65-F5344CB8AC3E}">
        <p14:creationId xmlns:p14="http://schemas.microsoft.com/office/powerpoint/2010/main" val="252752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FB966-2E36-B536-A791-39100179D76C}"/>
              </a:ext>
            </a:extLst>
          </p:cNvPr>
          <p:cNvSpPr/>
          <p:nvPr userDrawn="1"/>
        </p:nvSpPr>
        <p:spPr>
          <a:xfrm>
            <a:off x="-5201" y="0"/>
            <a:ext cx="20109300" cy="5807075"/>
          </a:xfrm>
          <a:prstGeom prst="rect">
            <a:avLst/>
          </a:prstGeom>
          <a:solidFill>
            <a:srgbClr val="08B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object 6">
            <a:extLst>
              <a:ext uri="{FF2B5EF4-FFF2-40B4-BE49-F238E27FC236}">
                <a16:creationId xmlns:a16="http://schemas.microsoft.com/office/drawing/2014/main" id="{C32F6822-88C3-11A2-3761-10E67796D439}"/>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0122D1FD-D9FE-79FC-7949-E654F57B697B}"/>
              </a:ext>
            </a:extLst>
          </p:cNvPr>
          <p:cNvSpPr>
            <a:spLocks noGrp="1"/>
          </p:cNvSpPr>
          <p:nvPr>
            <p:ph type="pic" sz="quarter" idx="10"/>
          </p:nvPr>
        </p:nvSpPr>
        <p:spPr>
          <a:xfrm>
            <a:off x="-5200" y="5807075"/>
            <a:ext cx="20109300" cy="5502275"/>
          </a:xfrm>
          <a:pattFill prst="pct5">
            <a:fgClr>
              <a:srgbClr val="0070C0"/>
            </a:fgClr>
            <a:bgClr>
              <a:schemeClr val="bg1"/>
            </a:bgClr>
          </a:pattFill>
        </p:spPr>
        <p:txBody>
          <a:bodyPr/>
          <a:lstStyle/>
          <a:p>
            <a:r>
              <a:rPr lang="fr"/>
              <a:t>Cliquez sur l'icône pour ajouter une image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A4D16B3-BCE1-8B93-0612-0834B722CAA5}"/>
              </a:ext>
            </a:extLst>
          </p:cNvPr>
          <p:cNvSpPr/>
          <p:nvPr userDrawn="1"/>
        </p:nvSpPr>
        <p:spPr>
          <a:xfrm>
            <a:off x="14952423" y="0"/>
            <a:ext cx="5151755" cy="11308715"/>
          </a:xfrm>
          <a:custGeom>
            <a:avLst/>
            <a:gdLst/>
            <a:ahLst/>
            <a:cxnLst/>
            <a:rect l="l" t="t" r="r" b="b"/>
            <a:pathLst>
              <a:path w="5151755" h="11308715">
                <a:moveTo>
                  <a:pt x="5151665" y="0"/>
                </a:moveTo>
                <a:lnTo>
                  <a:pt x="0" y="0"/>
                </a:lnTo>
                <a:lnTo>
                  <a:pt x="0" y="11308556"/>
                </a:lnTo>
                <a:lnTo>
                  <a:pt x="5151665" y="11308556"/>
                </a:lnTo>
                <a:lnTo>
                  <a:pt x="5151665" y="0"/>
                </a:lnTo>
                <a:close/>
              </a:path>
            </a:pathLst>
          </a:custGeom>
          <a:solidFill>
            <a:srgbClr val="08B89D"/>
          </a:solidFill>
        </p:spPr>
        <p:txBody>
          <a:bodyPr wrap="square" lIns="0" tIns="0" rIns="0" bIns="0" rtlCol="0"/>
          <a:lstStyle/>
          <a:p>
            <a:endParaRPr/>
          </a:p>
        </p:txBody>
      </p:sp>
      <p:sp>
        <p:nvSpPr>
          <p:cNvPr id="3" name="object 6">
            <a:extLst>
              <a:ext uri="{FF2B5EF4-FFF2-40B4-BE49-F238E27FC236}">
                <a16:creationId xmlns:a16="http://schemas.microsoft.com/office/drawing/2014/main" id="{557FD32B-2C54-B0C5-F679-5B2DD0FC0D1A}"/>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a:p>
        </p:txBody>
      </p:sp>
      <p:sp>
        <p:nvSpPr>
          <p:cNvPr id="4" name="object 33">
            <a:extLst>
              <a:ext uri="{FF2B5EF4-FFF2-40B4-BE49-F238E27FC236}">
                <a16:creationId xmlns:a16="http://schemas.microsoft.com/office/drawing/2014/main" id="{6968D3A4-3047-D57C-07A4-660CF917D6E0}"/>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95A20-F516-06C5-85E1-52FB3A67E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6" y="5975054"/>
            <a:ext cx="20112975" cy="5331649"/>
          </a:xfrm>
          <a:prstGeom prst="rect">
            <a:avLst/>
          </a:prstGeom>
        </p:spPr>
      </p:pic>
      <p:sp>
        <p:nvSpPr>
          <p:cNvPr id="3" name="TextBox 2">
            <a:extLst>
              <a:ext uri="{FF2B5EF4-FFF2-40B4-BE49-F238E27FC236}">
                <a16:creationId xmlns:a16="http://schemas.microsoft.com/office/drawing/2014/main" id="{1D5E1431-EA59-9D76-18A2-A134DD998B5E}"/>
              </a:ext>
            </a:extLst>
          </p:cNvPr>
          <p:cNvSpPr txBox="1"/>
          <p:nvPr userDrawn="1"/>
        </p:nvSpPr>
        <p:spPr>
          <a:xfrm>
            <a:off x="-15226" y="7052356"/>
            <a:ext cx="20104100" cy="1200329"/>
          </a:xfrm>
          <a:prstGeom prst="rect">
            <a:avLst/>
          </a:prstGeom>
          <a:noFill/>
        </p:spPr>
        <p:txBody>
          <a:bodyPr wrap="square">
            <a:spAutoFit/>
          </a:bodyPr>
          <a:lstStyle/>
          <a:p>
            <a:pPr algn="ctr"/>
            <a:r>
              <a:rPr lang="fr" sz="7200" b="1">
                <a:solidFill>
                  <a:schemeClr val="bg1"/>
                </a:solidFill>
                <a:latin typeface="Lato" panose="020F0502020204030203" pitchFamily="34" charset="0"/>
                <a:ea typeface="Lato" panose="020F0502020204030203" pitchFamily="34" charset="0"/>
                <a:cs typeface="Lato" panose="020F0502020204030203" pitchFamily="34" charset="0"/>
              </a:rPr>
              <a:t>Merci</a:t>
            </a:r>
            <a:endParaRPr lang="en-PT" sz="72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Picture Placeholder 4">
            <a:extLst>
              <a:ext uri="{FF2B5EF4-FFF2-40B4-BE49-F238E27FC236}">
                <a16:creationId xmlns:a16="http://schemas.microsoft.com/office/drawing/2014/main" id="{5CD217D2-4590-A848-FA53-F87E85558909}"/>
              </a:ext>
            </a:extLst>
          </p:cNvPr>
          <p:cNvSpPr>
            <a:spLocks noGrp="1"/>
          </p:cNvSpPr>
          <p:nvPr>
            <p:ph type="pic" sz="quarter" idx="10"/>
          </p:nvPr>
        </p:nvSpPr>
        <p:spPr>
          <a:xfrm>
            <a:off x="6351" y="0"/>
            <a:ext cx="20097749" cy="5975350"/>
          </a:xfrm>
          <a:pattFill prst="pct5">
            <a:fgClr>
              <a:srgbClr val="0070C0"/>
            </a:fgClr>
            <a:bgClr>
              <a:schemeClr val="bg1"/>
            </a:bgClr>
          </a:pattFill>
        </p:spPr>
        <p:txBody>
          <a:bodyPr/>
          <a:lstStyle/>
          <a:p>
            <a:r>
              <a:rPr lang="fr"/>
              <a:t>Cliquez sur l'icône pour ajouter une image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9756" y="587255"/>
            <a:ext cx="18504586" cy="2121404"/>
          </a:xfrm>
          <a:prstGeom prst="rect">
            <a:avLst/>
          </a:prstGeom>
        </p:spPr>
        <p:txBody>
          <a:bodyPr wrap="square" lIns="0" tIns="0" rIns="0" bIns="0">
            <a:spAutoFit/>
          </a:bodyPr>
          <a:lstStyle>
            <a:lvl1pPr>
              <a:defRPr sz="5650" b="0" i="0">
                <a:solidFill>
                  <a:srgbClr val="221F20"/>
                </a:solidFill>
                <a:latin typeface="Arial Black"/>
                <a:cs typeface="Arial Black"/>
              </a:defRPr>
            </a:lvl1pPr>
          </a:lstStyle>
          <a:p>
            <a:endParaRPr/>
          </a:p>
        </p:txBody>
      </p:sp>
      <p:sp>
        <p:nvSpPr>
          <p:cNvPr id="3" name="Holder 3"/>
          <p:cNvSpPr>
            <a:spLocks noGrp="1"/>
          </p:cNvSpPr>
          <p:nvPr>
            <p:ph type="body" idx="1"/>
          </p:nvPr>
        </p:nvSpPr>
        <p:spPr>
          <a:xfrm>
            <a:off x="1204341" y="3418805"/>
            <a:ext cx="10988675" cy="4749165"/>
          </a:xfrm>
          <a:prstGeom prst="rect">
            <a:avLst/>
          </a:prstGeom>
        </p:spPr>
        <p:txBody>
          <a:bodyPr wrap="square" lIns="0" tIns="0" rIns="0" bIns="0">
            <a:spAutoFit/>
          </a:bodyPr>
          <a:lstStyle>
            <a:lvl1pPr>
              <a:defRPr sz="24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4" r:id="rId5"/>
    <p:sldLayoutId id="2147483665" r:id="rId6"/>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73415-A9CF-6EF0-88E9-DDAEA132B897}"/>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91A9D346-B41A-70CA-8250-31AEDA7104A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AB79C875-63F3-8C1B-631E-D677D6002666}"/>
              </a:ext>
            </a:extLst>
          </p:cNvPr>
          <p:cNvSpPr txBox="1"/>
          <p:nvPr/>
        </p:nvSpPr>
        <p:spPr>
          <a:xfrm>
            <a:off x="1969477" y="2653943"/>
            <a:ext cx="15351369" cy="1446550"/>
          </a:xfrm>
          <a:prstGeom prst="rect">
            <a:avLst/>
          </a:prstGeom>
          <a:noFill/>
        </p:spPr>
        <p:txBody>
          <a:bodyPr wrap="square" rtlCol="0">
            <a:spAutoFit/>
          </a:bodyPr>
          <a:lstStyle/>
          <a:p>
            <a:pPr algn="ctr"/>
            <a:r>
              <a:rPr lang="fr-FR" sz="8800" b="1" noProof="0" dirty="0">
                <a:solidFill>
                  <a:schemeClr val="bg1"/>
                </a:solidFill>
                <a:latin typeface="Lato" panose="020F0502020204030203" pitchFamily="34" charset="0"/>
                <a:ea typeface="Lato" panose="020F0502020204030203" pitchFamily="34" charset="0"/>
                <a:cs typeface="Lato" panose="020F0502020204030203" pitchFamily="34" charset="0"/>
              </a:rPr>
              <a:t>ACTIVITÉ D’ACTIVATION</a:t>
            </a:r>
          </a:p>
        </p:txBody>
      </p:sp>
      <p:pic>
        <p:nvPicPr>
          <p:cNvPr id="22" name="Picture Placeholder 21" descr="Une tasse de café entourée de grains de café&#10;&#10;Description générée automatiquement">
            <a:extLst>
              <a:ext uri="{FF2B5EF4-FFF2-40B4-BE49-F238E27FC236}">
                <a16:creationId xmlns:a16="http://schemas.microsoft.com/office/drawing/2014/main" id="{284FF4EA-9AC8-4A70-7AA7-76B7E30BD67A}"/>
              </a:ext>
            </a:extLst>
          </p:cNvPr>
          <p:cNvPicPr>
            <a:picLocks noGrp="1" noChangeAspect="1"/>
          </p:cNvPicPr>
          <p:nvPr>
            <p:ph type="pic" sz="quarter" idx="10"/>
          </p:nvPr>
        </p:nvPicPr>
        <p:blipFill>
          <a:blip r:embed="rId5"/>
          <a:srcRect l="-26" t="58956" r="26"/>
          <a:stretch/>
        </p:blipFill>
        <p:spPr>
          <a:xfrm>
            <a:off x="-5200" y="5807075"/>
            <a:ext cx="20109300" cy="5502275"/>
          </a:xfrm>
        </p:spPr>
      </p:pic>
    </p:spTree>
    <p:extLst>
      <p:ext uri="{BB962C8B-B14F-4D97-AF65-F5344CB8AC3E}">
        <p14:creationId xmlns:p14="http://schemas.microsoft.com/office/powerpoint/2010/main" val="2183133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E1D7-0796-3702-CCD6-6B5D85B7ADFB}"/>
            </a:ext>
          </a:extLst>
        </p:cNvPr>
        <p:cNvGrpSpPr/>
        <p:nvPr/>
      </p:nvGrpSpPr>
      <p:grpSpPr>
        <a:xfrm>
          <a:off x="0" y="0"/>
          <a:ext cx="0" cy="0"/>
          <a:chOff x="0" y="0"/>
          <a:chExt cx="0" cy="0"/>
        </a:xfrm>
      </p:grpSpPr>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B97080FF-6031-FFC7-E5C1-9CBB04782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14" name="object 2">
            <a:extLst>
              <a:ext uri="{FF2B5EF4-FFF2-40B4-BE49-F238E27FC236}">
                <a16:creationId xmlns:a16="http://schemas.microsoft.com/office/drawing/2014/main" id="{FA6D6790-A895-050E-2287-FF661FC5BD3A}"/>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5" name="TextBox 13">
            <a:extLst>
              <a:ext uri="{FF2B5EF4-FFF2-40B4-BE49-F238E27FC236}">
                <a16:creationId xmlns:a16="http://schemas.microsoft.com/office/drawing/2014/main" id="{76ADC109-09E1-5A5C-A190-A837A4A780FB}"/>
              </a:ext>
            </a:extLst>
          </p:cNvPr>
          <p:cNvSpPr txBox="1"/>
          <p:nvPr/>
        </p:nvSpPr>
        <p:spPr>
          <a:xfrm>
            <a:off x="1441485" y="1346369"/>
            <a:ext cx="16366723" cy="830997"/>
          </a:xfrm>
          <a:prstGeom prst="rect">
            <a:avLst/>
          </a:prstGeom>
          <a:noFill/>
        </p:spPr>
        <p:txBody>
          <a:bodyPr wrap="square">
            <a:spAutoFit/>
          </a:bodyPr>
          <a:lstStyle/>
          <a:p>
            <a:r>
              <a:rPr lang="fr-FR" sz="4800" b="1" noProof="0" dirty="0">
                <a:latin typeface="Lato Black" panose="020F0502020204030203" pitchFamily="34" charset="77"/>
              </a:rPr>
              <a:t>Interconnexions des ODD : synergies et compromis</a:t>
            </a:r>
          </a:p>
        </p:txBody>
      </p:sp>
      <p:pic>
        <p:nvPicPr>
          <p:cNvPr id="4" name="Grafik 3">
            <a:extLst>
              <a:ext uri="{FF2B5EF4-FFF2-40B4-BE49-F238E27FC236}">
                <a16:creationId xmlns:a16="http://schemas.microsoft.com/office/drawing/2014/main" id="{D745391D-F7F0-8696-6EAB-995EC52535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32445" y="2868979"/>
            <a:ext cx="14799572" cy="6990350"/>
          </a:xfrm>
          <a:prstGeom prst="rect">
            <a:avLst/>
          </a:prstGeom>
        </p:spPr>
      </p:pic>
      <p:sp>
        <p:nvSpPr>
          <p:cNvPr id="16" name="TextBox 5">
            <a:extLst>
              <a:ext uri="{FF2B5EF4-FFF2-40B4-BE49-F238E27FC236}">
                <a16:creationId xmlns:a16="http://schemas.microsoft.com/office/drawing/2014/main" id="{6F1C38C3-35F1-17B2-9AE3-B920B4263AB5}"/>
              </a:ext>
            </a:extLst>
          </p:cNvPr>
          <p:cNvSpPr txBox="1"/>
          <p:nvPr/>
        </p:nvSpPr>
        <p:spPr>
          <a:xfrm>
            <a:off x="1441485" y="2071099"/>
            <a:ext cx="10051256" cy="584775"/>
          </a:xfrm>
          <a:prstGeom prst="rect">
            <a:avLst/>
          </a:prstGeom>
          <a:noFill/>
        </p:spPr>
        <p:txBody>
          <a:bodyPr wrap="square">
            <a:spAutoFit/>
          </a:bodyPr>
          <a:lstStyle/>
          <a:p>
            <a:r>
              <a:rPr lang="fr-FR" sz="3200" noProof="0" dirty="0">
                <a:latin typeface="Lato Light" panose="020F0302020204030203" pitchFamily="34" charset="77"/>
              </a:rPr>
              <a:t>Exemple de l'ODD 6.2</a:t>
            </a:r>
          </a:p>
        </p:txBody>
      </p:sp>
      <p:sp>
        <p:nvSpPr>
          <p:cNvPr id="3" name="TextBox 2">
            <a:extLst>
              <a:ext uri="{FF2B5EF4-FFF2-40B4-BE49-F238E27FC236}">
                <a16:creationId xmlns:a16="http://schemas.microsoft.com/office/drawing/2014/main" id="{145F3622-4362-172D-8AF6-F4D80C3848D3}"/>
              </a:ext>
            </a:extLst>
          </p:cNvPr>
          <p:cNvSpPr txBox="1"/>
          <p:nvPr/>
        </p:nvSpPr>
        <p:spPr>
          <a:xfrm>
            <a:off x="882281" y="10664021"/>
            <a:ext cx="16346895"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2" name="Slide Number Placeholder 11">
            <a:extLst>
              <a:ext uri="{FF2B5EF4-FFF2-40B4-BE49-F238E27FC236}">
                <a16:creationId xmlns:a16="http://schemas.microsoft.com/office/drawing/2014/main" id="{865E0B39-CE68-9DA7-39C4-3BBA2BA25CC9}"/>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10</a:t>
            </a:fld>
            <a:endParaRPr lang="fr-FR" noProof="0" dirty="0">
              <a:solidFill>
                <a:schemeClr val="tx1"/>
              </a:solidFill>
            </a:endParaRPr>
          </a:p>
        </p:txBody>
      </p:sp>
    </p:spTree>
    <p:extLst>
      <p:ext uri="{BB962C8B-B14F-4D97-AF65-F5344CB8AC3E}">
        <p14:creationId xmlns:p14="http://schemas.microsoft.com/office/powerpoint/2010/main" val="3894808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7A5EC-28F2-8791-D22D-048AC06BCFF9}"/>
            </a:ext>
          </a:extLst>
        </p:cNvPr>
        <p:cNvGrpSpPr/>
        <p:nvPr/>
      </p:nvGrpSpPr>
      <p:grpSpPr>
        <a:xfrm>
          <a:off x="0" y="0"/>
          <a:ext cx="0" cy="0"/>
          <a:chOff x="0" y="0"/>
          <a:chExt cx="0" cy="0"/>
        </a:xfrm>
      </p:grpSpPr>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1B1EEAB2-0AD9-E500-105F-5F3DC27AB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14" name="object 2">
            <a:extLst>
              <a:ext uri="{FF2B5EF4-FFF2-40B4-BE49-F238E27FC236}">
                <a16:creationId xmlns:a16="http://schemas.microsoft.com/office/drawing/2014/main" id="{F888A0A8-5482-1FBE-F51C-ED033FA9E934}"/>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5" name="TextBox 13">
            <a:extLst>
              <a:ext uri="{FF2B5EF4-FFF2-40B4-BE49-F238E27FC236}">
                <a16:creationId xmlns:a16="http://schemas.microsoft.com/office/drawing/2014/main" id="{840EC73A-853B-85DA-7AFD-B41505EFADFD}"/>
              </a:ext>
            </a:extLst>
          </p:cNvPr>
          <p:cNvSpPr txBox="1"/>
          <p:nvPr/>
        </p:nvSpPr>
        <p:spPr>
          <a:xfrm>
            <a:off x="1471465" y="1198681"/>
            <a:ext cx="17552030" cy="830997"/>
          </a:xfrm>
          <a:prstGeom prst="rect">
            <a:avLst/>
          </a:prstGeom>
          <a:noFill/>
        </p:spPr>
        <p:txBody>
          <a:bodyPr wrap="square">
            <a:spAutoFit/>
          </a:bodyPr>
          <a:lstStyle/>
          <a:p>
            <a:r>
              <a:rPr lang="fr-FR" sz="4800" b="1" noProof="0" dirty="0">
                <a:latin typeface="Lato Black" panose="020F0502020204030203" pitchFamily="34" charset="77"/>
              </a:rPr>
              <a:t>L'assainissement Climate-SMART profite aux 17 ODD</a:t>
            </a:r>
          </a:p>
        </p:txBody>
      </p:sp>
      <p:graphicFrame>
        <p:nvGraphicFramePr>
          <p:cNvPr id="4" name="表格 3">
            <a:extLst>
              <a:ext uri="{FF2B5EF4-FFF2-40B4-BE49-F238E27FC236}">
                <a16:creationId xmlns:a16="http://schemas.microsoft.com/office/drawing/2014/main" id="{05D9B623-4BDA-C082-2B75-689405B900A6}"/>
              </a:ext>
            </a:extLst>
          </p:cNvPr>
          <p:cNvGraphicFramePr>
            <a:graphicFrameLocks noGrp="1"/>
          </p:cNvGraphicFramePr>
          <p:nvPr>
            <p:extLst>
              <p:ext uri="{D42A27DB-BD31-4B8C-83A1-F6EECF244321}">
                <p14:modId xmlns:p14="http://schemas.microsoft.com/office/powerpoint/2010/main" val="729571229"/>
              </p:ext>
            </p:extLst>
          </p:nvPr>
        </p:nvGraphicFramePr>
        <p:xfrm>
          <a:off x="1591385" y="2181890"/>
          <a:ext cx="17849550" cy="8461662"/>
        </p:xfrm>
        <a:graphic>
          <a:graphicData uri="http://schemas.openxmlformats.org/drawingml/2006/table">
            <a:tbl>
              <a:tblPr firstRow="1" firstCol="1" bandRow="1">
                <a:tableStyleId>{5C22544A-7EE6-4342-B048-85BDC9FD1C3A}</a:tableStyleId>
              </a:tblPr>
              <a:tblGrid>
                <a:gridCol w="807395">
                  <a:extLst>
                    <a:ext uri="{9D8B030D-6E8A-4147-A177-3AD203B41FA5}">
                      <a16:colId xmlns:a16="http://schemas.microsoft.com/office/drawing/2014/main" val="1057967512"/>
                    </a:ext>
                  </a:extLst>
                </a:gridCol>
                <a:gridCol w="17042155">
                  <a:extLst>
                    <a:ext uri="{9D8B030D-6E8A-4147-A177-3AD203B41FA5}">
                      <a16:colId xmlns:a16="http://schemas.microsoft.com/office/drawing/2014/main" val="1580695689"/>
                    </a:ext>
                  </a:extLst>
                </a:gridCol>
              </a:tblGrid>
              <a:tr h="546150">
                <a:tc>
                  <a:txBody>
                    <a:bodyPr/>
                    <a:lstStyle/>
                    <a:p>
                      <a:pPr algn="just">
                        <a:lnSpc>
                          <a:spcPct val="115000"/>
                        </a:lnSpc>
                        <a:spcAft>
                          <a:spcPts val="600"/>
                        </a:spcAft>
                        <a:buNone/>
                      </a:pPr>
                      <a:r>
                        <a:rPr lang="fr-FR" sz="2400" noProof="0" dirty="0">
                          <a:effectLst/>
                        </a:rPr>
                        <a:t>ODD</a:t>
                      </a:r>
                      <a:endParaRPr lang="fr-FR" sz="2400" noProof="0" dirty="0">
                        <a:effectLst/>
                        <a:latin typeface="Lato Light" panose="020F0302020204030204" pitchFamily="34" charset="0"/>
                        <a:ea typeface="Lato Light" panose="020F0302020204030204" pitchFamily="34" charset="0"/>
                        <a:cs typeface="Lato Light" panose="020F0302020204030204" pitchFamily="34" charset="0"/>
                      </a:endParaRPr>
                    </a:p>
                  </a:txBody>
                  <a:tcPr marL="63175" marR="63175" marT="0" marB="0"/>
                </a:tc>
                <a:tc>
                  <a:txBody>
                    <a:bodyPr/>
                    <a:lstStyle/>
                    <a:p>
                      <a:pPr algn="just">
                        <a:lnSpc>
                          <a:spcPct val="115000"/>
                        </a:lnSpc>
                        <a:spcAft>
                          <a:spcPts val="600"/>
                        </a:spcAft>
                        <a:buNone/>
                      </a:pPr>
                      <a:r>
                        <a:rPr lang="fr-FR" sz="2400" noProof="0" dirty="0">
                          <a:effectLst/>
                        </a:rPr>
                        <a:t>Orientation claire Impact des actions climatiques liées à l'assainissement durable (impacts ciblés par des objectifs)</a:t>
                      </a:r>
                      <a:endParaRPr lang="fr-FR" sz="2400" noProof="0" dirty="0">
                        <a:effectLst/>
                        <a:latin typeface="Lato Light" panose="020F0302020204030204" pitchFamily="34" charset="0"/>
                        <a:ea typeface="Lato Light" panose="020F0302020204030204" pitchFamily="34" charset="0"/>
                        <a:cs typeface="Lato Light" panose="020F0302020204030204" pitchFamily="34" charset="0"/>
                      </a:endParaRPr>
                    </a:p>
                  </a:txBody>
                  <a:tcPr marL="63175" marR="63175" marT="0" marB="0"/>
                </a:tc>
                <a:extLst>
                  <a:ext uri="{0D108BD9-81ED-4DB2-BD59-A6C34878D82A}">
                    <a16:rowId xmlns:a16="http://schemas.microsoft.com/office/drawing/2014/main" val="1724067426"/>
                  </a:ext>
                </a:extLst>
              </a:tr>
              <a:tr h="458951">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1</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L’amélioration de l’assainissement et des infrastructures Climate-SMART réduit la pauvreté en protégeant les communautés vulnérables des chocs sanitaires et économiques liés aux catastrophes climatiques.</a:t>
                      </a:r>
                    </a:p>
                  </a:txBody>
                  <a:tcPr marL="68580" marR="68580" marT="0" marB="0"/>
                </a:tc>
                <a:extLst>
                  <a:ext uri="{0D108BD9-81ED-4DB2-BD59-A6C34878D82A}">
                    <a16:rowId xmlns:a16="http://schemas.microsoft.com/office/drawing/2014/main" val="3699951653"/>
                  </a:ext>
                </a:extLst>
              </a:tr>
              <a:tr h="458951">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2</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L’assainissement Climate-SMART limite la contamination des ressources en eau, assurant une irrigation plus sûre pour les cultures et le bétail, et soutenant la production alimentaire.</a:t>
                      </a:r>
                    </a:p>
                  </a:txBody>
                  <a:tcPr marL="68580" marR="68580" marT="0" marB="0"/>
                </a:tc>
                <a:extLst>
                  <a:ext uri="{0D108BD9-81ED-4DB2-BD59-A6C34878D82A}">
                    <a16:rowId xmlns:a16="http://schemas.microsoft.com/office/drawing/2014/main" val="2611854024"/>
                  </a:ext>
                </a:extLst>
              </a:tr>
              <a:tr h="458951">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3</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Un assainissement amélioré réduit les maladies hydriques et les risques sanitaires, surtout à mesure que les événements climatiques extrêmes (inondations, sécheresses) se multiplient.</a:t>
                      </a:r>
                    </a:p>
                  </a:txBody>
                  <a:tcPr marL="68580" marR="68580" marT="0" marB="0"/>
                </a:tc>
                <a:extLst>
                  <a:ext uri="{0D108BD9-81ED-4DB2-BD59-A6C34878D82A}">
                    <a16:rowId xmlns:a16="http://schemas.microsoft.com/office/drawing/2014/main" val="1826514733"/>
                  </a:ext>
                </a:extLst>
              </a:tr>
              <a:tr h="458951">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4</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L’assainissement Climate-SMART dans les écoles favorise la fréquentation scolaire, en particulier des filles, et garantit un environnement d’apprentissage sain.</a:t>
                      </a:r>
                    </a:p>
                  </a:txBody>
                  <a:tcPr marL="68580" marR="68580" marT="0" marB="0"/>
                </a:tc>
                <a:extLst>
                  <a:ext uri="{0D108BD9-81ED-4DB2-BD59-A6C34878D82A}">
                    <a16:rowId xmlns:a16="http://schemas.microsoft.com/office/drawing/2014/main" val="3450708799"/>
                  </a:ext>
                </a:extLst>
              </a:tr>
              <a:tr h="458951">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5</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Des installations sanitaires sûres et accessibles renforcent l’autonomisation des femmes et des filles en soutenant leur santé, leur éducation et leur participation sociale.</a:t>
                      </a:r>
                    </a:p>
                  </a:txBody>
                  <a:tcPr marL="68580" marR="68580" marT="0" marB="0"/>
                </a:tc>
                <a:extLst>
                  <a:ext uri="{0D108BD9-81ED-4DB2-BD59-A6C34878D82A}">
                    <a16:rowId xmlns:a16="http://schemas.microsoft.com/office/drawing/2014/main" val="1758527394"/>
                  </a:ext>
                </a:extLst>
              </a:tr>
              <a:tr h="598646">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6</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L’intégration de l’adaptation et de l’atténuation dans les systèmes Climate-SMART renforce la résilience des services d’eau et d’assainissement, protège la qualité de l’eau et limite les risques environnementaux.</a:t>
                      </a:r>
                    </a:p>
                  </a:txBody>
                  <a:tcPr marL="68580" marR="68580" marT="0" marB="0"/>
                </a:tc>
                <a:extLst>
                  <a:ext uri="{0D108BD9-81ED-4DB2-BD59-A6C34878D82A}">
                    <a16:rowId xmlns:a16="http://schemas.microsoft.com/office/drawing/2014/main" val="317744111"/>
                  </a:ext>
                </a:extLst>
              </a:tr>
              <a:tr h="561131">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7</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algn="just">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L’usage d’énergies renouvelables dans les systèmes d’assainissement Climate-SMART réduit les émissions, améliore l’accès à l’énergie et soutient les zones rurales ou isolées.</a:t>
                      </a:r>
                    </a:p>
                  </a:txBody>
                  <a:tcPr marL="68580" marR="68580" marT="0" marB="0"/>
                </a:tc>
                <a:extLst>
                  <a:ext uri="{0D108BD9-81ED-4DB2-BD59-A6C34878D82A}">
                    <a16:rowId xmlns:a16="http://schemas.microsoft.com/office/drawing/2014/main" val="2319201484"/>
                  </a:ext>
                </a:extLst>
              </a:tr>
              <a:tr h="270875">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8</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marL="0" algn="just" eaLnBrk="1" hangingPunct="1">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Des populations en bonne santé et des infrastructures résilientes soutiennent la productivité et la stabilité économique.</a:t>
                      </a:r>
                    </a:p>
                  </a:txBody>
                  <a:tcPr marL="68580" marR="68580" marT="0" marB="0"/>
                </a:tc>
                <a:extLst>
                  <a:ext uri="{0D108BD9-81ED-4DB2-BD59-A6C34878D82A}">
                    <a16:rowId xmlns:a16="http://schemas.microsoft.com/office/drawing/2014/main" val="2986800273"/>
                  </a:ext>
                </a:extLst>
              </a:tr>
              <a:tr h="349492">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9</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marL="0" algn="just" eaLnBrk="1" hangingPunct="1">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Les technologies et infrastructures Climate-SMART contribuent à des infrastructures durables, à l’innovation technologique et à une meilleure efficacité des ressources.</a:t>
                      </a:r>
                    </a:p>
                  </a:txBody>
                  <a:tcPr marL="68580" marR="68580" marT="0" marB="0"/>
                </a:tc>
                <a:extLst>
                  <a:ext uri="{0D108BD9-81ED-4DB2-BD59-A6C34878D82A}">
                    <a16:rowId xmlns:a16="http://schemas.microsoft.com/office/drawing/2014/main" val="3892635106"/>
                  </a:ext>
                </a:extLst>
              </a:tr>
              <a:tr h="458951">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10</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marL="0" algn="just" eaLnBrk="1" hangingPunct="1">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Cibler les populations vulnérables dans les stratégies Climate-SMART permet de réduire les inégalités d’accès et d’impact.</a:t>
                      </a:r>
                    </a:p>
                  </a:txBody>
                  <a:tcPr marL="68580" marR="68580" marT="0" marB="0"/>
                </a:tc>
                <a:extLst>
                  <a:ext uri="{0D108BD9-81ED-4DB2-BD59-A6C34878D82A}">
                    <a16:rowId xmlns:a16="http://schemas.microsoft.com/office/drawing/2014/main" val="871467779"/>
                  </a:ext>
                </a:extLst>
              </a:tr>
              <a:tr h="458951">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11</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marL="0" algn="just" eaLnBrk="1" hangingPunct="1">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L’infrastructure d’assainissement Climate-SMART renforce la résilience urbaine et la qualité de vie face aux aléas climatiques.</a:t>
                      </a:r>
                    </a:p>
                  </a:txBody>
                  <a:tcPr marL="68580" marR="68580" marT="0" marB="0"/>
                </a:tc>
                <a:extLst>
                  <a:ext uri="{0D108BD9-81ED-4DB2-BD59-A6C34878D82A}">
                    <a16:rowId xmlns:a16="http://schemas.microsoft.com/office/drawing/2014/main" val="2274231015"/>
                  </a:ext>
                </a:extLst>
              </a:tr>
              <a:tr h="458951">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12</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marL="0" algn="just" eaLnBrk="1" hangingPunct="1">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Les systèmes Climate-SMART valorisent les déchets humains, soutenant la circularité et la gestion durable des ressources.</a:t>
                      </a:r>
                    </a:p>
                  </a:txBody>
                  <a:tcPr marL="68580" marR="68580" marT="0" marB="0"/>
                </a:tc>
                <a:extLst>
                  <a:ext uri="{0D108BD9-81ED-4DB2-BD59-A6C34878D82A}">
                    <a16:rowId xmlns:a16="http://schemas.microsoft.com/office/drawing/2014/main" val="2281745315"/>
                  </a:ext>
                </a:extLst>
              </a:tr>
              <a:tr h="458951">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13</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marL="0" algn="just" eaLnBrk="1" hangingPunct="1">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Les systèmes Climate-SMART participent à l’atténuation, à l’adaptation et à la résilience face aux changements climatiques.</a:t>
                      </a:r>
                    </a:p>
                  </a:txBody>
                  <a:tcPr marL="68580" marR="68580" marT="0" marB="0"/>
                </a:tc>
                <a:extLst>
                  <a:ext uri="{0D108BD9-81ED-4DB2-BD59-A6C34878D82A}">
                    <a16:rowId xmlns:a16="http://schemas.microsoft.com/office/drawing/2014/main" val="3012583395"/>
                  </a:ext>
                </a:extLst>
              </a:tr>
              <a:tr h="359891">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14</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marL="0" algn="just" eaLnBrk="1" hangingPunct="1">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L’assainissement Climate-SMART réduit la pollution marine et protège la biodiversité océanique contre les sources terrestres de pollution.</a:t>
                      </a:r>
                    </a:p>
                  </a:txBody>
                  <a:tcPr marL="68580" marR="68580" marT="0" marB="0"/>
                </a:tc>
                <a:extLst>
                  <a:ext uri="{0D108BD9-81ED-4DB2-BD59-A6C34878D82A}">
                    <a16:rowId xmlns:a16="http://schemas.microsoft.com/office/drawing/2014/main" val="2789677852"/>
                  </a:ext>
                </a:extLst>
              </a:tr>
              <a:tr h="345744">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15</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marL="0" algn="just" eaLnBrk="1" hangingPunct="1">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Il prévient également la contamination des sols et des écosystèmes terrestres, contribuant à leur préservation.</a:t>
                      </a:r>
                    </a:p>
                  </a:txBody>
                  <a:tcPr marL="68580" marR="68580" marT="0" marB="0"/>
                </a:tc>
                <a:extLst>
                  <a:ext uri="{0D108BD9-81ED-4DB2-BD59-A6C34878D82A}">
                    <a16:rowId xmlns:a16="http://schemas.microsoft.com/office/drawing/2014/main" val="2205195305"/>
                  </a:ext>
                </a:extLst>
              </a:tr>
              <a:tr h="371784">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16</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marL="0" algn="just" eaLnBrk="1" hangingPunct="1">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Une gouvernance efficace des politiques Climate-SMART favorise la transparence, la coopération et des institutions performantes.</a:t>
                      </a:r>
                    </a:p>
                  </a:txBody>
                  <a:tcPr marL="68580" marR="68580" marT="0" marB="0"/>
                </a:tc>
                <a:extLst>
                  <a:ext uri="{0D108BD9-81ED-4DB2-BD59-A6C34878D82A}">
                    <a16:rowId xmlns:a16="http://schemas.microsoft.com/office/drawing/2014/main" val="3498903827"/>
                  </a:ext>
                </a:extLst>
              </a:tr>
              <a:tr h="446103">
                <a:tc>
                  <a:txBody>
                    <a:bodyPr/>
                    <a:lstStyle/>
                    <a:p>
                      <a:pPr algn="just">
                        <a:lnSpc>
                          <a:spcPct val="115000"/>
                        </a:lnSpc>
                        <a:spcAft>
                          <a:spcPts val="600"/>
                        </a:spcAft>
                        <a:buNone/>
                      </a:pPr>
                      <a:r>
                        <a:rPr lang="fr-FR" sz="1800" noProof="0" dirty="0">
                          <a:effectLst/>
                          <a:latin typeface="Lato" panose="020F0502020204030203" pitchFamily="34" charset="0"/>
                          <a:ea typeface="Lato" panose="020F0502020204030203" pitchFamily="34" charset="0"/>
                          <a:cs typeface="Lato" panose="020F0502020204030203" pitchFamily="34" charset="0"/>
                        </a:rPr>
                        <a:t>17</a:t>
                      </a:r>
                      <a:endParaRPr lang="fr-FR" sz="1800" noProof="0" dirty="0">
                        <a:effectLst/>
                        <a:latin typeface="Lato" panose="020F0502020204030203" pitchFamily="34" charset="0"/>
                        <a:ea typeface="Lato Light" panose="020F0302020204030204" pitchFamily="34" charset="0"/>
                        <a:cs typeface="Lato" panose="020F0502020204030203" pitchFamily="34" charset="0"/>
                      </a:endParaRPr>
                    </a:p>
                  </a:txBody>
                  <a:tcPr marL="63175" marR="63175" marT="0" marB="0"/>
                </a:tc>
                <a:tc>
                  <a:txBody>
                    <a:bodyPr/>
                    <a:lstStyle/>
                    <a:p>
                      <a:pPr marL="0" algn="just" eaLnBrk="1" hangingPunct="1">
                        <a:lnSpc>
                          <a:spcPct val="115000"/>
                        </a:lnSpc>
                        <a:spcAft>
                          <a:spcPts val="600"/>
                        </a:spcAft>
                        <a:buNone/>
                      </a:pPr>
                      <a:r>
                        <a:rPr lang="fr-FR" sz="1800" noProof="0" dirty="0">
                          <a:solidFill>
                            <a:schemeClr val="dk1"/>
                          </a:solidFill>
                          <a:effectLst/>
                          <a:latin typeface="Lato" panose="020F0502020204030203" pitchFamily="34" charset="0"/>
                          <a:ea typeface="Lato" panose="020F0502020204030203" pitchFamily="34" charset="0"/>
                          <a:cs typeface="Lato" panose="020F0502020204030203" pitchFamily="34" charset="0"/>
                        </a:rPr>
                        <a:t>L’approche intégrée climat-assainissement Climate-SMART encourage la coopération intersectorielle et internationale.</a:t>
                      </a:r>
                    </a:p>
                  </a:txBody>
                  <a:tcPr marL="68580" marR="68580" marT="0" marB="0"/>
                </a:tc>
                <a:extLst>
                  <a:ext uri="{0D108BD9-81ED-4DB2-BD59-A6C34878D82A}">
                    <a16:rowId xmlns:a16="http://schemas.microsoft.com/office/drawing/2014/main" val="864120553"/>
                  </a:ext>
                </a:extLst>
              </a:tr>
            </a:tbl>
          </a:graphicData>
        </a:graphic>
      </p:graphicFrame>
      <p:sp>
        <p:nvSpPr>
          <p:cNvPr id="2" name="Slide Number Placeholder 11">
            <a:extLst>
              <a:ext uri="{FF2B5EF4-FFF2-40B4-BE49-F238E27FC236}">
                <a16:creationId xmlns:a16="http://schemas.microsoft.com/office/drawing/2014/main" id="{91EAC671-CBC8-496A-A7A5-56AF3B3EB61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11</a:t>
            </a:fld>
            <a:endParaRPr lang="fr-FR" noProof="0" dirty="0">
              <a:solidFill>
                <a:schemeClr val="tx1"/>
              </a:solidFill>
            </a:endParaRPr>
          </a:p>
        </p:txBody>
      </p:sp>
      <p:sp>
        <p:nvSpPr>
          <p:cNvPr id="6" name="TextBox 5">
            <a:extLst>
              <a:ext uri="{FF2B5EF4-FFF2-40B4-BE49-F238E27FC236}">
                <a16:creationId xmlns:a16="http://schemas.microsoft.com/office/drawing/2014/main" id="{F1FA877C-D28B-3DB1-C970-55508D7F8E00}"/>
              </a:ext>
            </a:extLst>
          </p:cNvPr>
          <p:cNvSpPr txBox="1"/>
          <p:nvPr/>
        </p:nvSpPr>
        <p:spPr>
          <a:xfrm>
            <a:off x="882281" y="10664021"/>
            <a:ext cx="16346895"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Tree>
    <p:extLst>
      <p:ext uri="{BB962C8B-B14F-4D97-AF65-F5344CB8AC3E}">
        <p14:creationId xmlns:p14="http://schemas.microsoft.com/office/powerpoint/2010/main" val="588171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955A-0AC0-B786-A4B4-EB3C9F6AA3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064054-FC55-B0F5-2A69-5AA294826F29}"/>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02</a:t>
            </a:r>
          </a:p>
        </p:txBody>
      </p:sp>
      <p:sp>
        <p:nvSpPr>
          <p:cNvPr id="4" name="TextBox 3">
            <a:extLst>
              <a:ext uri="{FF2B5EF4-FFF2-40B4-BE49-F238E27FC236}">
                <a16:creationId xmlns:a16="http://schemas.microsoft.com/office/drawing/2014/main" id="{C10AEC7E-7D60-DA99-4BCA-0AA0235E04FF}"/>
              </a:ext>
            </a:extLst>
          </p:cNvPr>
          <p:cNvSpPr txBox="1"/>
          <p:nvPr/>
        </p:nvSpPr>
        <p:spPr>
          <a:xfrm>
            <a:off x="6789686" y="1737362"/>
            <a:ext cx="12691010" cy="3416320"/>
          </a:xfrm>
          <a:prstGeom prst="rect">
            <a:avLst/>
          </a:prstGeom>
          <a:noFill/>
        </p:spPr>
        <p:txBody>
          <a:bodyPr wrap="square" rtlCol="0">
            <a:spAutoFit/>
          </a:bodyPr>
          <a:lstStyle/>
          <a:p>
            <a:r>
              <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rPr>
              <a:t>Contributions déterminées au niveau national (CDN) et Plans nationaux d'adaptation (PNA)</a:t>
            </a:r>
          </a:p>
        </p:txBody>
      </p:sp>
      <p:pic>
        <p:nvPicPr>
          <p:cNvPr id="5" name="Graphic 68">
            <a:extLst>
              <a:ext uri="{FF2B5EF4-FFF2-40B4-BE49-F238E27FC236}">
                <a16:creationId xmlns:a16="http://schemas.microsoft.com/office/drawing/2014/main" id="{DD8CC9F7-0482-4436-5647-73151C8F0A7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1" name="Bildplatzhalter 10" descr="Une image qui contient l'extérieur, le terrain, l'arbre, le ciel.&#10;&#10;Le contenu généré par l'IA peut être bogué.">
            <a:extLst>
              <a:ext uri="{FF2B5EF4-FFF2-40B4-BE49-F238E27FC236}">
                <a16:creationId xmlns:a16="http://schemas.microsoft.com/office/drawing/2014/main" id="{2158675F-F82B-F094-EADE-D1DEB4AA9F7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9458" b="29458"/>
          <a:stretch>
            <a:fillRect/>
          </a:stretch>
        </p:blipFill>
        <p:spPr/>
      </p:pic>
    </p:spTree>
    <p:extLst>
      <p:ext uri="{BB962C8B-B14F-4D97-AF65-F5344CB8AC3E}">
        <p14:creationId xmlns:p14="http://schemas.microsoft.com/office/powerpoint/2010/main" val="2962501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B6332-FA71-BD01-AB39-40B58CB04F6D}"/>
            </a:ext>
          </a:extLst>
        </p:cNvPr>
        <p:cNvGrpSpPr/>
        <p:nvPr/>
      </p:nvGrpSpPr>
      <p:grpSpPr>
        <a:xfrm>
          <a:off x="0" y="0"/>
          <a:ext cx="0" cy="0"/>
          <a:chOff x="0" y="0"/>
          <a:chExt cx="0" cy="0"/>
        </a:xfrm>
      </p:grpSpPr>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C163AD51-FA54-6D0D-E78C-008D5FCBD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14" name="object 2">
            <a:extLst>
              <a:ext uri="{FF2B5EF4-FFF2-40B4-BE49-F238E27FC236}">
                <a16:creationId xmlns:a16="http://schemas.microsoft.com/office/drawing/2014/main" id="{45F722BA-93C4-F4F1-44AC-C73A841DE9E9}"/>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5" name="TextBox 13">
            <a:extLst>
              <a:ext uri="{FF2B5EF4-FFF2-40B4-BE49-F238E27FC236}">
                <a16:creationId xmlns:a16="http://schemas.microsoft.com/office/drawing/2014/main" id="{411B9DAD-E856-41DA-B8FA-F92CDD225C4A}"/>
              </a:ext>
            </a:extLst>
          </p:cNvPr>
          <p:cNvSpPr txBox="1"/>
          <p:nvPr/>
        </p:nvSpPr>
        <p:spPr>
          <a:xfrm>
            <a:off x="1456476" y="1778198"/>
            <a:ext cx="14612980" cy="830997"/>
          </a:xfrm>
          <a:prstGeom prst="rect">
            <a:avLst/>
          </a:prstGeom>
          <a:noFill/>
        </p:spPr>
        <p:txBody>
          <a:bodyPr wrap="square">
            <a:spAutoFit/>
          </a:bodyPr>
          <a:lstStyle/>
          <a:p>
            <a:r>
              <a:rPr lang="fr-FR" sz="4800" b="1" noProof="0" dirty="0">
                <a:latin typeface="Lato Black" panose="020F0502020204030203" pitchFamily="34" charset="77"/>
              </a:rPr>
              <a:t>Contributions déterminées au niveau national (CDN) </a:t>
            </a:r>
          </a:p>
        </p:txBody>
      </p:sp>
      <p:sp>
        <p:nvSpPr>
          <p:cNvPr id="5" name="文本框 4">
            <a:extLst>
              <a:ext uri="{FF2B5EF4-FFF2-40B4-BE49-F238E27FC236}">
                <a16:creationId xmlns:a16="http://schemas.microsoft.com/office/drawing/2014/main" id="{1EA43C29-40B4-6067-3944-7F8A6D05B035}"/>
              </a:ext>
            </a:extLst>
          </p:cNvPr>
          <p:cNvSpPr txBox="1"/>
          <p:nvPr/>
        </p:nvSpPr>
        <p:spPr>
          <a:xfrm>
            <a:off x="1456476" y="5307879"/>
            <a:ext cx="4873941" cy="954107"/>
          </a:xfrm>
          <a:prstGeom prst="rect">
            <a:avLst/>
          </a:prstGeom>
          <a:noFill/>
        </p:spPr>
        <p:txBody>
          <a:bodyPr wrap="square" rtlCol="0">
            <a:spAutoFit/>
          </a:bodyPr>
          <a:lstStyle/>
          <a:p>
            <a:pPr algn="ctr"/>
            <a:r>
              <a:rPr lang="fr-FR" sz="2800" b="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Les CDN sont au cœur de l'Accord de Paris. </a:t>
            </a:r>
            <a:endParaRPr lang="fr-FR" sz="2800" b="1" noProof="0" dirty="0">
              <a:solidFill>
                <a:schemeClr val="accent1"/>
              </a:solidFill>
            </a:endParaRPr>
          </a:p>
        </p:txBody>
      </p:sp>
      <p:sp>
        <p:nvSpPr>
          <p:cNvPr id="6" name="文本框 5">
            <a:extLst>
              <a:ext uri="{FF2B5EF4-FFF2-40B4-BE49-F238E27FC236}">
                <a16:creationId xmlns:a16="http://schemas.microsoft.com/office/drawing/2014/main" id="{A483AD41-83BC-C9C0-F3BA-644CDFCF05F9}"/>
              </a:ext>
            </a:extLst>
          </p:cNvPr>
          <p:cNvSpPr txBox="1"/>
          <p:nvPr/>
        </p:nvSpPr>
        <p:spPr>
          <a:xfrm>
            <a:off x="7000407" y="3117954"/>
            <a:ext cx="11002780" cy="4054443"/>
          </a:xfrm>
          <a:prstGeom prst="rect">
            <a:avLst/>
          </a:prstGeom>
          <a:noFill/>
        </p:spPr>
        <p:txBody>
          <a:bodyPr wrap="square" rtlCol="0">
            <a:spAutoFit/>
          </a:bodyPr>
          <a:lstStyle/>
          <a:p>
            <a:pPr algn="just"/>
            <a:r>
              <a:rPr lang="fr-FR" sz="2000" noProof="0" dirty="0">
                <a:effectLst/>
                <a:latin typeface="Lato Light" panose="020F0302020204030204" pitchFamily="34" charset="0"/>
                <a:ea typeface="Lato Light" panose="020F0302020204030204" pitchFamily="34" charset="0"/>
                <a:cs typeface="Lato Light" panose="020F0302020204030204" pitchFamily="34" charset="0"/>
              </a:rPr>
              <a:t>L'article 4, paragraphe 2 de l'Accord de Paris exige de chaque Partie qu'elle prépare, communique et tienne à jour les CDN successives qu'elle entend réaliser. Ces plans nationaux de lutte contre le changement climatique peuvent servir de plans d'atténuation et d'adaptation au changement climatique, ainsi que de plans nationaux d'investissement et de développement.</a:t>
            </a:r>
          </a:p>
          <a:p>
            <a:pPr algn="just"/>
            <a:endParaRPr lang="fr-FR" sz="2000" noProof="0" dirty="0">
              <a:latin typeface="Lato Light" panose="020F0302020204030204" pitchFamily="34" charset="0"/>
              <a:ea typeface="Lato Light" panose="020F0302020204030204" pitchFamily="34" charset="0"/>
              <a:cs typeface="Lato Light" panose="020F0302020204030204" pitchFamily="34" charset="0"/>
            </a:endParaRPr>
          </a:p>
          <a:p>
            <a:pPr marL="342900" indent="-342900" algn="just">
              <a:lnSpc>
                <a:spcPct val="115000"/>
              </a:lnSpc>
              <a:spcBef>
                <a:spcPts val="980"/>
              </a:spcBef>
              <a:spcAft>
                <a:spcPts val="600"/>
              </a:spcAft>
              <a:buFont typeface="Symbol" pitchFamily="2" charset="2"/>
              <a:buChar char=""/>
            </a:pPr>
            <a:r>
              <a:rPr lang="fr-FR" sz="2000" noProof="0" dirty="0">
                <a:effectLst/>
                <a:latin typeface="Lato Light" panose="020F0302020204030204" pitchFamily="34" charset="0"/>
                <a:ea typeface="Lato" panose="020F0502020204030203" pitchFamily="34" charset="0"/>
                <a:cs typeface="Lato" panose="020F0502020204030203" pitchFamily="34" charset="0"/>
              </a:rPr>
              <a:t>Objectifs inconditionnels : Objectifs mis en œuvre au moyen des ressources propres d’un pays et représentant généralement un engagement de base. Ils sont souvent alignés sur les plans de développement nationaux ou sur la législation existante. </a:t>
            </a:r>
            <a:endParaRPr lang="fr-FR" sz="2000" noProof="0" dirty="0">
              <a:latin typeface="Lato Light" panose="020F0302020204030204" pitchFamily="34" charset="0"/>
              <a:ea typeface="Lato" panose="020F0502020204030203" pitchFamily="34" charset="0"/>
              <a:cs typeface="Lato" panose="020F0502020204030203" pitchFamily="34" charset="0"/>
            </a:endParaRPr>
          </a:p>
          <a:p>
            <a:pPr marL="342900" indent="-342900" algn="just">
              <a:lnSpc>
                <a:spcPct val="115000"/>
              </a:lnSpc>
              <a:spcBef>
                <a:spcPts val="980"/>
              </a:spcBef>
              <a:spcAft>
                <a:spcPts val="600"/>
              </a:spcAft>
              <a:buFont typeface="Symbol" pitchFamily="2" charset="2"/>
              <a:buChar char=""/>
            </a:pPr>
            <a:r>
              <a:rPr lang="fr-FR" sz="2000" noProof="0" dirty="0">
                <a:effectLst/>
                <a:latin typeface="Lato Light" panose="020F0302020204030204" pitchFamily="34" charset="0"/>
                <a:ea typeface="Lato Light" panose="020F0302020204030204" pitchFamily="34" charset="0"/>
                <a:cs typeface="Lato Light" panose="020F0302020204030204" pitchFamily="34" charset="0"/>
              </a:rPr>
              <a:t>Objectifs conditionnels : Objectifs dont la réalisation dépend d’un soutien extérieur, notamment financier, technologique ou en matière de renforcement des capacités, apporté par d’autres pays ou organisations. </a:t>
            </a:r>
          </a:p>
        </p:txBody>
      </p:sp>
      <p:sp>
        <p:nvSpPr>
          <p:cNvPr id="7" name="文本框 6">
            <a:extLst>
              <a:ext uri="{FF2B5EF4-FFF2-40B4-BE49-F238E27FC236}">
                <a16:creationId xmlns:a16="http://schemas.microsoft.com/office/drawing/2014/main" id="{5080853B-6A41-A0DA-A77A-7B77D7CAE606}"/>
              </a:ext>
            </a:extLst>
          </p:cNvPr>
          <p:cNvSpPr txBox="1"/>
          <p:nvPr/>
        </p:nvSpPr>
        <p:spPr>
          <a:xfrm>
            <a:off x="7000407" y="7461408"/>
            <a:ext cx="10897849" cy="1631216"/>
          </a:xfrm>
          <a:prstGeom prst="rect">
            <a:avLst/>
          </a:prstGeom>
          <a:noFill/>
        </p:spPr>
        <p:txBody>
          <a:bodyPr wrap="square" rtlCol="0">
            <a:spAutoFit/>
          </a:bodyPr>
          <a:lstStyle/>
          <a:p>
            <a:r>
              <a:rPr lang="fr-FR" sz="2000" noProof="0" dirty="0">
                <a:effectLst/>
                <a:latin typeface="Lato Light" panose="020F0302020204030204" pitchFamily="34" charset="0"/>
                <a:ea typeface="Lato Light" panose="020F0302020204030204" pitchFamily="34" charset="0"/>
                <a:cs typeface="Lato Light" panose="020F0302020204030204" pitchFamily="34" charset="0"/>
              </a:rPr>
              <a:t>Les CDN sont soumises tous les cinq ans au secrétariat de la Convention-cadre des Nations Unies sur les changements climatiques (CCNUCC). </a:t>
            </a:r>
          </a:p>
          <a:p>
            <a:endParaRPr lang="fr-FR" sz="2000" noProof="0" dirty="0">
              <a:latin typeface="Lato Light" panose="020F0302020204030204" pitchFamily="34" charset="0"/>
              <a:cs typeface="Lato Light" panose="020F0302020204030204" pitchFamily="34" charset="0"/>
            </a:endParaRPr>
          </a:p>
          <a:p>
            <a:r>
              <a:rPr lang="fr-FR" sz="2000" noProof="0" dirty="0">
                <a:effectLst/>
                <a:latin typeface="Lato Light" panose="020F0302020204030204" pitchFamily="34" charset="0"/>
                <a:ea typeface="Lato Light" panose="020F0302020204030204" pitchFamily="34" charset="0"/>
                <a:cs typeface="Lato Light" panose="020F0302020204030204" pitchFamily="34" charset="0"/>
              </a:rPr>
              <a:t>Au 24 mai 2025, 22 pays ont soumis leur CDN 3.0. En Afrique, cela inclut le Zimbabwe, la Zambie et le Kenya.</a:t>
            </a:r>
            <a:r>
              <a:rPr lang="fr-FR" sz="2000" noProof="0" dirty="0">
                <a:effectLst/>
              </a:rPr>
              <a:t> </a:t>
            </a:r>
            <a:endParaRPr lang="fr-FR" sz="2000" noProof="0" dirty="0"/>
          </a:p>
        </p:txBody>
      </p:sp>
      <p:sp>
        <p:nvSpPr>
          <p:cNvPr id="3" name="TextBox 2">
            <a:extLst>
              <a:ext uri="{FF2B5EF4-FFF2-40B4-BE49-F238E27FC236}">
                <a16:creationId xmlns:a16="http://schemas.microsoft.com/office/drawing/2014/main" id="{5F908899-2B99-C320-AA27-AFE9762D0A76}"/>
              </a:ext>
            </a:extLst>
          </p:cNvPr>
          <p:cNvSpPr txBox="1"/>
          <p:nvPr/>
        </p:nvSpPr>
        <p:spPr>
          <a:xfrm>
            <a:off x="882281" y="10664020"/>
            <a:ext cx="16829243"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2" name="Slide Number Placeholder 11">
            <a:extLst>
              <a:ext uri="{FF2B5EF4-FFF2-40B4-BE49-F238E27FC236}">
                <a16:creationId xmlns:a16="http://schemas.microsoft.com/office/drawing/2014/main" id="{751B3F6C-F631-26E1-285D-84EC0F9355AB}"/>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13</a:t>
            </a:fld>
            <a:endParaRPr lang="fr-FR" noProof="0" dirty="0">
              <a:solidFill>
                <a:schemeClr val="tx1"/>
              </a:solidFill>
            </a:endParaRPr>
          </a:p>
        </p:txBody>
      </p:sp>
    </p:spTree>
    <p:extLst>
      <p:ext uri="{BB962C8B-B14F-4D97-AF65-F5344CB8AC3E}">
        <p14:creationId xmlns:p14="http://schemas.microsoft.com/office/powerpoint/2010/main" val="1605918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B3747-B0B2-49D4-127A-6203EAEB6B66}"/>
            </a:ext>
          </a:extLst>
        </p:cNvPr>
        <p:cNvGrpSpPr/>
        <p:nvPr/>
      </p:nvGrpSpPr>
      <p:grpSpPr>
        <a:xfrm>
          <a:off x="0" y="0"/>
          <a:ext cx="0" cy="0"/>
          <a:chOff x="0" y="0"/>
          <a:chExt cx="0" cy="0"/>
        </a:xfrm>
      </p:grpSpPr>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E8C0D773-3CBF-60C0-213B-55B1988BA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14" name="object 2">
            <a:extLst>
              <a:ext uri="{FF2B5EF4-FFF2-40B4-BE49-F238E27FC236}">
                <a16:creationId xmlns:a16="http://schemas.microsoft.com/office/drawing/2014/main" id="{2A6F54B6-856C-E2A1-1297-ABFDDBA649E9}"/>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5" name="TextBox 13">
            <a:extLst>
              <a:ext uri="{FF2B5EF4-FFF2-40B4-BE49-F238E27FC236}">
                <a16:creationId xmlns:a16="http://schemas.microsoft.com/office/drawing/2014/main" id="{801C0219-A3E6-7BDA-9734-E478C451E8D0}"/>
              </a:ext>
            </a:extLst>
          </p:cNvPr>
          <p:cNvSpPr txBox="1"/>
          <p:nvPr/>
        </p:nvSpPr>
        <p:spPr>
          <a:xfrm>
            <a:off x="1456476" y="1778198"/>
            <a:ext cx="14612980" cy="830997"/>
          </a:xfrm>
          <a:prstGeom prst="rect">
            <a:avLst/>
          </a:prstGeom>
          <a:noFill/>
        </p:spPr>
        <p:txBody>
          <a:bodyPr wrap="square">
            <a:spAutoFit/>
          </a:bodyPr>
          <a:lstStyle/>
          <a:p>
            <a:r>
              <a:rPr lang="fr-FR" sz="4800" b="1" noProof="0" dirty="0">
                <a:latin typeface="Lato Black" panose="020F0502020204030203" pitchFamily="34" charset="77"/>
              </a:rPr>
              <a:t>Plans Nationaux d'Adaptation (PAN) </a:t>
            </a:r>
          </a:p>
        </p:txBody>
      </p:sp>
      <p:sp>
        <p:nvSpPr>
          <p:cNvPr id="9" name="文本框 8">
            <a:extLst>
              <a:ext uri="{FF2B5EF4-FFF2-40B4-BE49-F238E27FC236}">
                <a16:creationId xmlns:a16="http://schemas.microsoft.com/office/drawing/2014/main" id="{3C47CC1A-F914-6DE1-67EA-18E946F6EC75}"/>
              </a:ext>
            </a:extLst>
          </p:cNvPr>
          <p:cNvSpPr txBox="1"/>
          <p:nvPr/>
        </p:nvSpPr>
        <p:spPr>
          <a:xfrm>
            <a:off x="11574807" y="9092624"/>
            <a:ext cx="7506324" cy="369332"/>
          </a:xfrm>
          <a:prstGeom prst="rect">
            <a:avLst/>
          </a:prstGeom>
          <a:noFill/>
        </p:spPr>
        <p:txBody>
          <a:bodyPr wrap="square">
            <a:spAutoFit/>
          </a:bodyPr>
          <a:lstStyle/>
          <a:p>
            <a:r>
              <a:rPr lang="fr-FR" sz="1800" b="1" i="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Visualisation de l'interconnexion entre les CDN et les PAN (Source : AC)</a:t>
            </a:r>
            <a:r>
              <a:rPr lang="fr-FR" b="1" i="1" noProof="0" dirty="0">
                <a:solidFill>
                  <a:schemeClr val="accent1"/>
                </a:solidFill>
                <a:effectLst/>
              </a:rPr>
              <a:t> </a:t>
            </a:r>
            <a:endParaRPr lang="fr-FR" b="1" i="1" noProof="0" dirty="0">
              <a:solidFill>
                <a:schemeClr val="accent1"/>
              </a:solidFill>
            </a:endParaRPr>
          </a:p>
        </p:txBody>
      </p:sp>
      <p:pic>
        <p:nvPicPr>
          <p:cNvPr id="3074" name="Picture 2">
            <a:extLst>
              <a:ext uri="{FF2B5EF4-FFF2-40B4-BE49-F238E27FC236}">
                <a16:creationId xmlns:a16="http://schemas.microsoft.com/office/drawing/2014/main" id="{DF1143C7-B6A0-3919-E371-8208F11E5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197" y="2795305"/>
            <a:ext cx="8317934" cy="6003922"/>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5388599A-31AC-E0A0-06CE-4CE9CF300D08}"/>
              </a:ext>
            </a:extLst>
          </p:cNvPr>
          <p:cNvSpPr txBox="1"/>
          <p:nvPr/>
        </p:nvSpPr>
        <p:spPr>
          <a:xfrm>
            <a:off x="1456476" y="3124961"/>
            <a:ext cx="8706854" cy="1200329"/>
          </a:xfrm>
          <a:prstGeom prst="rect">
            <a:avLst/>
          </a:prstGeom>
          <a:noFill/>
        </p:spPr>
        <p:txBody>
          <a:bodyPr wrap="square" rtlCol="0">
            <a:spAutoFit/>
          </a:bodyPr>
          <a:lstStyle/>
          <a:p>
            <a:r>
              <a:rPr lang="fr-FR" sz="2400" b="0" i="0" u="none" strike="noStrike" noProof="0" dirty="0">
                <a:solidFill>
                  <a:schemeClr val="accent1"/>
                </a:solidFill>
                <a:effectLst/>
                <a:latin typeface="Lato" panose="020F0502020204030203" pitchFamily="34" charset="0"/>
                <a:ea typeface="Lato" panose="020F0502020204030203" pitchFamily="34" charset="0"/>
                <a:cs typeface="Lato" panose="020F0502020204030203" pitchFamily="34" charset="0"/>
              </a:rPr>
              <a:t>Le processus de développement du Plan National d’Adaptation (PNA) peut aider à identifier les objectifs d’adaptation des CDN d’un pays et à les traduire en actions concrètes.</a:t>
            </a:r>
            <a:endParaRPr lang="fr-FR" sz="2400" noProof="0"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11" name="文本框 10">
            <a:extLst>
              <a:ext uri="{FF2B5EF4-FFF2-40B4-BE49-F238E27FC236}">
                <a16:creationId xmlns:a16="http://schemas.microsoft.com/office/drawing/2014/main" id="{E03256F6-C8F6-BE01-A652-84C00CEA9232}"/>
              </a:ext>
            </a:extLst>
          </p:cNvPr>
          <p:cNvSpPr txBox="1"/>
          <p:nvPr/>
        </p:nvSpPr>
        <p:spPr>
          <a:xfrm>
            <a:off x="1456476" y="4596837"/>
            <a:ext cx="8706855" cy="5027082"/>
          </a:xfrm>
          <a:prstGeom prst="rect">
            <a:avLst/>
          </a:prstGeom>
          <a:noFill/>
        </p:spPr>
        <p:txBody>
          <a:bodyPr wrap="square" rtlCol="0">
            <a:spAutoFit/>
          </a:bodyPr>
          <a:lstStyle/>
          <a:p>
            <a:pPr marL="342900" indent="-342900" algn="just">
              <a:lnSpc>
                <a:spcPct val="115000"/>
              </a:lnSpc>
              <a:spcBef>
                <a:spcPts val="980"/>
              </a:spcBef>
              <a:spcAft>
                <a:spcPts val="600"/>
              </a:spcAft>
              <a:buFont typeface="Symbol" pitchFamily="2" charset="2"/>
              <a:buChar char=""/>
            </a:pPr>
            <a:r>
              <a:rPr lang="fr-FR" noProof="0" dirty="0">
                <a:latin typeface="Lato Light" panose="020F0302020204030204" pitchFamily="34" charset="0"/>
                <a:ea typeface="Lato" panose="020F0502020204030203" pitchFamily="34" charset="0"/>
                <a:cs typeface="Lato" panose="020F0502020204030203" pitchFamily="34" charset="0"/>
              </a:rPr>
              <a:t>Élément A – Établir les bases et combler les lacunes : Lancement du processus PNA par la collecte et l’évaluation des informations existantes sur les impacts climatiques et la vulnérabilité. Identification des lacunes et des besoins en renforcement de capacités. Évaluation des priorités de développement et des risques climatiques.</a:t>
            </a:r>
          </a:p>
          <a:p>
            <a:pPr marL="342900" indent="-342900" algn="just">
              <a:lnSpc>
                <a:spcPct val="115000"/>
              </a:lnSpc>
              <a:spcBef>
                <a:spcPts val="980"/>
              </a:spcBef>
              <a:spcAft>
                <a:spcPts val="600"/>
              </a:spcAft>
              <a:buFont typeface="Symbol" pitchFamily="2" charset="2"/>
              <a:buChar char=""/>
            </a:pPr>
            <a:r>
              <a:rPr lang="fr-FR" noProof="0" dirty="0">
                <a:latin typeface="Lato Light" panose="020F0302020204030204" pitchFamily="34" charset="0"/>
                <a:ea typeface="Lato" panose="020F0502020204030203" pitchFamily="34" charset="0"/>
                <a:cs typeface="Lato" panose="020F0502020204030203" pitchFamily="34" charset="0"/>
              </a:rPr>
              <a:t>Élément B – Éléments préparatoires : Analyse des scénarios climatiques actuels et futurs. Évaluation des vulnérabilités et identification des options d’adaptation à tous les niveaux pertinents.</a:t>
            </a:r>
          </a:p>
          <a:p>
            <a:pPr marL="342900" indent="-342900" algn="just">
              <a:lnSpc>
                <a:spcPct val="115000"/>
              </a:lnSpc>
              <a:spcBef>
                <a:spcPts val="980"/>
              </a:spcBef>
              <a:spcAft>
                <a:spcPts val="600"/>
              </a:spcAft>
              <a:buFont typeface="Symbol" pitchFamily="2" charset="2"/>
              <a:buChar char=""/>
            </a:pPr>
            <a:r>
              <a:rPr lang="fr-FR" noProof="0" dirty="0">
                <a:latin typeface="Lato Light" panose="020F0302020204030204" pitchFamily="34" charset="0"/>
                <a:ea typeface="Lato" panose="020F0502020204030203" pitchFamily="34" charset="0"/>
                <a:cs typeface="Lato" panose="020F0502020204030203" pitchFamily="34" charset="0"/>
              </a:rPr>
              <a:t>Élément C – Stratégies de mise en œuvre :</a:t>
            </a:r>
          </a:p>
          <a:p>
            <a:pPr marL="342900" indent="-342900" algn="just">
              <a:lnSpc>
                <a:spcPct val="115000"/>
              </a:lnSpc>
              <a:spcBef>
                <a:spcPts val="980"/>
              </a:spcBef>
              <a:spcAft>
                <a:spcPts val="600"/>
              </a:spcAft>
              <a:buFont typeface="Symbol" pitchFamily="2" charset="2"/>
              <a:buChar char=""/>
            </a:pPr>
            <a:r>
              <a:rPr lang="fr-FR" noProof="0" dirty="0">
                <a:latin typeface="Lato Light" panose="020F0302020204030204" pitchFamily="34" charset="0"/>
                <a:ea typeface="Lato" panose="020F0502020204030203" pitchFamily="34" charset="0"/>
                <a:cs typeface="Lato" panose="020F0502020204030203" pitchFamily="34" charset="0"/>
              </a:rPr>
              <a:t>Élément D – Suivi, évaluation et révision : Suivi et évaluation des progrès pour actualiser le PNA si nécessaire et intégrer les enseignements tirés afin d’améliorer en continu les efforts d’adaptation.</a:t>
            </a:r>
          </a:p>
          <a:p>
            <a:pPr marL="342900" lvl="0" indent="-342900" algn="just">
              <a:lnSpc>
                <a:spcPct val="115000"/>
              </a:lnSpc>
              <a:spcBef>
                <a:spcPts val="980"/>
              </a:spcBef>
              <a:spcAft>
                <a:spcPts val="600"/>
              </a:spcAft>
              <a:buFont typeface="Symbol" pitchFamily="2" charset="2"/>
              <a:buChar char=""/>
            </a:pPr>
            <a:endParaRPr lang="fr-FR" noProof="0" dirty="0"/>
          </a:p>
        </p:txBody>
      </p:sp>
      <p:sp>
        <p:nvSpPr>
          <p:cNvPr id="13" name="文本框 12">
            <a:extLst>
              <a:ext uri="{FF2B5EF4-FFF2-40B4-BE49-F238E27FC236}">
                <a16:creationId xmlns:a16="http://schemas.microsoft.com/office/drawing/2014/main" id="{0F5A389E-DE95-818A-1E26-730F3DC13E46}"/>
              </a:ext>
            </a:extLst>
          </p:cNvPr>
          <p:cNvSpPr txBox="1"/>
          <p:nvPr/>
        </p:nvSpPr>
        <p:spPr>
          <a:xfrm>
            <a:off x="1456476" y="9277290"/>
            <a:ext cx="8706855" cy="1077218"/>
          </a:xfrm>
          <a:prstGeom prst="rect">
            <a:avLst/>
          </a:prstGeom>
          <a:noFill/>
        </p:spPr>
        <p:txBody>
          <a:bodyPr wrap="square">
            <a:spAutoFit/>
          </a:bodyPr>
          <a:lstStyle/>
          <a:p>
            <a:r>
              <a:rPr lang="fr-FR" sz="1600"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En Afrique, en mars 2025, 22 des 54 pays avaient soumis leur PNA. Vingt-cinq autres sont en cours d’élaboration, et 3 pays disposent actuellement de projets en cours d’examen. Seuls le Botswana, l’Angola, Djibouti et la Libye n’ont pas encore entamé le processus de mise en œuvre. (Source : PNA)</a:t>
            </a:r>
          </a:p>
        </p:txBody>
      </p:sp>
      <p:sp>
        <p:nvSpPr>
          <p:cNvPr id="3" name="TextBox 2">
            <a:extLst>
              <a:ext uri="{FF2B5EF4-FFF2-40B4-BE49-F238E27FC236}">
                <a16:creationId xmlns:a16="http://schemas.microsoft.com/office/drawing/2014/main" id="{E572B551-52A5-F404-656E-334220E0C51E}"/>
              </a:ext>
            </a:extLst>
          </p:cNvPr>
          <p:cNvSpPr txBox="1"/>
          <p:nvPr/>
        </p:nvSpPr>
        <p:spPr>
          <a:xfrm>
            <a:off x="882281" y="10664021"/>
            <a:ext cx="16346894"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2" name="Slide Number Placeholder 11">
            <a:extLst>
              <a:ext uri="{FF2B5EF4-FFF2-40B4-BE49-F238E27FC236}">
                <a16:creationId xmlns:a16="http://schemas.microsoft.com/office/drawing/2014/main" id="{3393BF08-58D5-0730-6383-B8FD0B92AD1E}"/>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14</a:t>
            </a:fld>
            <a:endParaRPr lang="fr-FR" noProof="0" dirty="0">
              <a:solidFill>
                <a:schemeClr val="tx1"/>
              </a:solidFill>
            </a:endParaRPr>
          </a:p>
        </p:txBody>
      </p:sp>
    </p:spTree>
    <p:extLst>
      <p:ext uri="{BB962C8B-B14F-4D97-AF65-F5344CB8AC3E}">
        <p14:creationId xmlns:p14="http://schemas.microsoft.com/office/powerpoint/2010/main" val="58357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E2466-FFF0-ABD6-0B64-1D86E7DD758E}"/>
            </a:ext>
          </a:extLst>
        </p:cNvPr>
        <p:cNvGrpSpPr/>
        <p:nvPr/>
      </p:nvGrpSpPr>
      <p:grpSpPr>
        <a:xfrm>
          <a:off x="0" y="0"/>
          <a:ext cx="0" cy="0"/>
          <a:chOff x="0" y="0"/>
          <a:chExt cx="0" cy="0"/>
        </a:xfrm>
      </p:grpSpPr>
      <p:sp>
        <p:nvSpPr>
          <p:cNvPr id="14" name="object 2">
            <a:extLst>
              <a:ext uri="{FF2B5EF4-FFF2-40B4-BE49-F238E27FC236}">
                <a16:creationId xmlns:a16="http://schemas.microsoft.com/office/drawing/2014/main" id="{3B30703C-100F-7534-DFB1-E881D8A092C0}"/>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5" name="TextBox 13">
            <a:extLst>
              <a:ext uri="{FF2B5EF4-FFF2-40B4-BE49-F238E27FC236}">
                <a16:creationId xmlns:a16="http://schemas.microsoft.com/office/drawing/2014/main" id="{8D7E07FF-70FF-74A5-5DB4-4E1A6667A322}"/>
              </a:ext>
            </a:extLst>
          </p:cNvPr>
          <p:cNvSpPr txBox="1"/>
          <p:nvPr/>
        </p:nvSpPr>
        <p:spPr>
          <a:xfrm>
            <a:off x="1456476" y="1382156"/>
            <a:ext cx="12895628" cy="1569660"/>
          </a:xfrm>
          <a:prstGeom prst="rect">
            <a:avLst/>
          </a:prstGeom>
          <a:noFill/>
        </p:spPr>
        <p:txBody>
          <a:bodyPr wrap="square">
            <a:spAutoFit/>
          </a:bodyPr>
          <a:lstStyle/>
          <a:p>
            <a:r>
              <a:rPr lang="fr-FR" sz="4800" b="1" noProof="0" dirty="0">
                <a:latin typeface="Lato Black" panose="020F0502020204030203" pitchFamily="34" charset="77"/>
              </a:rPr>
              <a:t>L'action climatique liée à l'assainissement dans les CDN et les PAN  </a:t>
            </a:r>
          </a:p>
        </p:txBody>
      </p:sp>
      <p:sp>
        <p:nvSpPr>
          <p:cNvPr id="3" name="文本框 2">
            <a:extLst>
              <a:ext uri="{FF2B5EF4-FFF2-40B4-BE49-F238E27FC236}">
                <a16:creationId xmlns:a16="http://schemas.microsoft.com/office/drawing/2014/main" id="{18DB511C-8313-4DE7-901F-DABB7B729EB4}"/>
              </a:ext>
            </a:extLst>
          </p:cNvPr>
          <p:cNvSpPr txBox="1"/>
          <p:nvPr/>
        </p:nvSpPr>
        <p:spPr>
          <a:xfrm>
            <a:off x="1456475" y="4751881"/>
            <a:ext cx="12040863" cy="3046988"/>
          </a:xfrm>
          <a:prstGeom prst="rect">
            <a:avLst/>
          </a:prstGeom>
          <a:noFill/>
        </p:spPr>
        <p:txBody>
          <a:bodyPr wrap="square" rtlCol="0">
            <a:spAutoFit/>
          </a:bodyPr>
          <a:lstStyle/>
          <a:p>
            <a:r>
              <a:rPr lang="fr-FR" sz="2400" b="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Les mesures WASH sont souvent insuffisamment intégrées. </a:t>
            </a:r>
          </a:p>
          <a:p>
            <a:endParaRPr lang="fr-FR" sz="2400" b="1" noProof="0" dirty="0">
              <a:solidFill>
                <a:schemeClr val="accent1"/>
              </a:solidFill>
              <a:latin typeface="Lato Light" panose="020F0302020204030204" pitchFamily="34" charset="0"/>
              <a:ea typeface="Lato Light" panose="020F0302020204030204" pitchFamily="34" charset="0"/>
              <a:cs typeface="Lato Light" panose="020F0302020204030204" pitchFamily="34" charset="0"/>
            </a:endParaRPr>
          </a:p>
          <a:p>
            <a:r>
              <a:rPr lang="fr-FR" sz="2400" b="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Les lacunes courantes incluent l’absence de stratégies de financement claires, une coordination intersectorielle limitée et un manque d’indicateurs spécifiques pour suivre les progrès.</a:t>
            </a:r>
          </a:p>
          <a:p>
            <a:endParaRPr lang="fr-FR" sz="2400" b="1" noProof="0" dirty="0">
              <a:solidFill>
                <a:schemeClr val="accent1"/>
              </a:solidFill>
              <a:latin typeface="Lato Light" panose="020F0302020204030204" pitchFamily="34" charset="0"/>
              <a:cs typeface="Lato Light" panose="020F0302020204030204" pitchFamily="34" charset="0"/>
            </a:endParaRPr>
          </a:p>
          <a:p>
            <a:r>
              <a:rPr lang="fr-FR" sz="2400" b="1" noProof="0" dirty="0">
                <a:solidFill>
                  <a:schemeClr val="accent1"/>
                </a:solidFill>
                <a:latin typeface="Lato Light" panose="020F0302020204030204" pitchFamily="34" charset="0"/>
                <a:cs typeface="Lato Light" panose="020F0302020204030204" pitchFamily="34" charset="0"/>
              </a:rPr>
              <a:t>La capacité du secteur de l'assainissement à contribuer aux objectifs mondiaux de réduction des émissions reste négligée au niveau politique. </a:t>
            </a:r>
          </a:p>
        </p:txBody>
      </p:sp>
      <p:pic>
        <p:nvPicPr>
          <p:cNvPr id="4" name="Graphic 68">
            <a:extLst>
              <a:ext uri="{FF2B5EF4-FFF2-40B4-BE49-F238E27FC236}">
                <a16:creationId xmlns:a16="http://schemas.microsoft.com/office/drawing/2014/main" id="{71B881AD-7274-4341-E9B2-C19CDB5FD74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sp>
        <p:nvSpPr>
          <p:cNvPr id="5" name="TextBox 4">
            <a:extLst>
              <a:ext uri="{FF2B5EF4-FFF2-40B4-BE49-F238E27FC236}">
                <a16:creationId xmlns:a16="http://schemas.microsoft.com/office/drawing/2014/main" id="{E0F3F623-B68B-3483-C75D-7FA4597431D1}"/>
              </a:ext>
            </a:extLst>
          </p:cNvPr>
          <p:cNvSpPr txBox="1"/>
          <p:nvPr/>
        </p:nvSpPr>
        <p:spPr>
          <a:xfrm>
            <a:off x="882281" y="10664021"/>
            <a:ext cx="16113630"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2" name="Slide Number Placeholder 11">
            <a:extLst>
              <a:ext uri="{FF2B5EF4-FFF2-40B4-BE49-F238E27FC236}">
                <a16:creationId xmlns:a16="http://schemas.microsoft.com/office/drawing/2014/main" id="{3BC7BBBF-DB37-9E34-813A-E7A214325FE0}"/>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15</a:t>
            </a:fld>
            <a:endParaRPr lang="fr-FR" noProof="0" dirty="0">
              <a:solidFill>
                <a:schemeClr val="tx1"/>
              </a:solidFill>
            </a:endParaRPr>
          </a:p>
        </p:txBody>
      </p:sp>
    </p:spTree>
    <p:extLst>
      <p:ext uri="{BB962C8B-B14F-4D97-AF65-F5344CB8AC3E}">
        <p14:creationId xmlns:p14="http://schemas.microsoft.com/office/powerpoint/2010/main" val="2405692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78409-5DE2-41D6-33C6-515AC148B9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DC43F3-D421-0F8E-566F-AD3D761419F9}"/>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03</a:t>
            </a:r>
          </a:p>
        </p:txBody>
      </p:sp>
      <p:sp>
        <p:nvSpPr>
          <p:cNvPr id="4" name="TextBox 3">
            <a:extLst>
              <a:ext uri="{FF2B5EF4-FFF2-40B4-BE49-F238E27FC236}">
                <a16:creationId xmlns:a16="http://schemas.microsoft.com/office/drawing/2014/main" id="{07FC3E30-A13E-F7C6-8226-CB78132E0122}"/>
              </a:ext>
            </a:extLst>
          </p:cNvPr>
          <p:cNvSpPr txBox="1"/>
          <p:nvPr/>
        </p:nvSpPr>
        <p:spPr>
          <a:xfrm>
            <a:off x="6851650" y="2331889"/>
            <a:ext cx="11963400" cy="2308324"/>
          </a:xfrm>
          <a:prstGeom prst="rect">
            <a:avLst/>
          </a:prstGeom>
          <a:noFill/>
        </p:spPr>
        <p:txBody>
          <a:bodyPr wrap="square" rtlCol="0">
            <a:spAutoFit/>
          </a:bodyPr>
          <a:lstStyle/>
          <a:p>
            <a:r>
              <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rPr>
              <a:t>L'interconnexion entre les ODD et les CDN</a:t>
            </a:r>
          </a:p>
        </p:txBody>
      </p:sp>
      <p:pic>
        <p:nvPicPr>
          <p:cNvPr id="5" name="Graphic 68">
            <a:extLst>
              <a:ext uri="{FF2B5EF4-FFF2-40B4-BE49-F238E27FC236}">
                <a16:creationId xmlns:a16="http://schemas.microsoft.com/office/drawing/2014/main" id="{CD59B14C-EC1C-4645-E7AD-4ADAD4E3068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5" name="Bildplatzhalter 14" descr="Une image qui contient l'extérieur, le ciel, l'eau, le barrage d'eau.&#10;&#10;Le contenu généré par l'IA peut être bogué.">
            <a:extLst>
              <a:ext uri="{FF2B5EF4-FFF2-40B4-BE49-F238E27FC236}">
                <a16:creationId xmlns:a16="http://schemas.microsoft.com/office/drawing/2014/main" id="{531B57C3-A3A1-CDF4-992A-6F5826C7B41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6689" b="26689"/>
          <a:stretch>
            <a:fillRect/>
          </a:stretch>
        </p:blipFill>
        <p:spPr/>
      </p:pic>
    </p:spTree>
    <p:extLst>
      <p:ext uri="{BB962C8B-B14F-4D97-AF65-F5344CB8AC3E}">
        <p14:creationId xmlns:p14="http://schemas.microsoft.com/office/powerpoint/2010/main" val="1346579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72EEA-B4AF-AA88-97A5-9464A5C5B94A}"/>
            </a:ext>
          </a:extLst>
        </p:cNvPr>
        <p:cNvGrpSpPr/>
        <p:nvPr/>
      </p:nvGrpSpPr>
      <p:grpSpPr>
        <a:xfrm>
          <a:off x="0" y="0"/>
          <a:ext cx="0" cy="0"/>
          <a:chOff x="0" y="0"/>
          <a:chExt cx="0" cy="0"/>
        </a:xfrm>
      </p:grpSpPr>
      <p:sp>
        <p:nvSpPr>
          <p:cNvPr id="14" name="object 2">
            <a:extLst>
              <a:ext uri="{FF2B5EF4-FFF2-40B4-BE49-F238E27FC236}">
                <a16:creationId xmlns:a16="http://schemas.microsoft.com/office/drawing/2014/main" id="{AA5894D5-83FF-1960-9203-7260984BADBE}"/>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5" name="TextBox 13">
            <a:extLst>
              <a:ext uri="{FF2B5EF4-FFF2-40B4-BE49-F238E27FC236}">
                <a16:creationId xmlns:a16="http://schemas.microsoft.com/office/drawing/2014/main" id="{33FA5E1D-2E56-57E8-369D-052B275DBB26}"/>
              </a:ext>
            </a:extLst>
          </p:cNvPr>
          <p:cNvSpPr txBox="1"/>
          <p:nvPr/>
        </p:nvSpPr>
        <p:spPr>
          <a:xfrm>
            <a:off x="1441486" y="1584512"/>
            <a:ext cx="11899760" cy="830997"/>
          </a:xfrm>
          <a:prstGeom prst="rect">
            <a:avLst/>
          </a:prstGeom>
          <a:noFill/>
        </p:spPr>
        <p:txBody>
          <a:bodyPr wrap="square">
            <a:spAutoFit/>
          </a:bodyPr>
          <a:lstStyle/>
          <a:p>
            <a:r>
              <a:rPr lang="fr-FR" sz="4800" b="1" noProof="0" dirty="0">
                <a:latin typeface="Lato Black" panose="020F0502020204030203" pitchFamily="34" charset="77"/>
              </a:rPr>
              <a:t>Étude de cas : CDN de l'Ouganda</a:t>
            </a:r>
          </a:p>
        </p:txBody>
      </p:sp>
      <p:pic>
        <p:nvPicPr>
          <p:cNvPr id="4" name="Graphic 68">
            <a:extLst>
              <a:ext uri="{FF2B5EF4-FFF2-40B4-BE49-F238E27FC236}">
                <a16:creationId xmlns:a16="http://schemas.microsoft.com/office/drawing/2014/main" id="{BC07DF40-6716-AE89-197D-FA9F5145AB0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sp>
        <p:nvSpPr>
          <p:cNvPr id="5" name="文本框 4">
            <a:extLst>
              <a:ext uri="{FF2B5EF4-FFF2-40B4-BE49-F238E27FC236}">
                <a16:creationId xmlns:a16="http://schemas.microsoft.com/office/drawing/2014/main" id="{F3D8DD38-8896-DE9B-21A4-77F5C9BC872B}"/>
              </a:ext>
            </a:extLst>
          </p:cNvPr>
          <p:cNvSpPr txBox="1"/>
          <p:nvPr/>
        </p:nvSpPr>
        <p:spPr>
          <a:xfrm>
            <a:off x="1441485" y="3842670"/>
            <a:ext cx="12424417" cy="4401205"/>
          </a:xfrm>
          <a:prstGeom prst="rect">
            <a:avLst/>
          </a:prstGeom>
          <a:noFill/>
        </p:spPr>
        <p:txBody>
          <a:bodyPr wrap="square" rtlCol="0">
            <a:spAutoFit/>
          </a:bodyPr>
          <a:lstStyle/>
          <a:p>
            <a:r>
              <a:rPr lang="fr-FR" sz="2800"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L'Ouganda a soumis sa CDN actualisée en 2022 et a adopté son troisième Plan d'action national (NAP) en 2021 pour la période 2021-2025. </a:t>
            </a:r>
          </a:p>
          <a:p>
            <a:endParaRPr lang="fr-FR" sz="2800" noProof="0" dirty="0">
              <a:solidFill>
                <a:schemeClr val="accent1"/>
              </a:solidFill>
              <a:latin typeface="Lato Light" panose="020F0302020204030204" pitchFamily="34" charset="0"/>
              <a:ea typeface="Lato Light" panose="020F0302020204030204" pitchFamily="34" charset="0"/>
              <a:cs typeface="Lato Light" panose="020F0302020204030204" pitchFamily="34" charset="0"/>
            </a:endParaRPr>
          </a:p>
          <a:p>
            <a:r>
              <a:rPr lang="fr-FR" sz="2800" noProof="0" dirty="0">
                <a:solidFill>
                  <a:schemeClr val="accent1"/>
                </a:solidFill>
                <a:latin typeface="Lato Light" panose="020F0302020204030204" pitchFamily="34" charset="0"/>
                <a:cs typeface="Lato Light" panose="020F0302020204030204" pitchFamily="34" charset="0"/>
              </a:rPr>
              <a:t>Il constitue un exemple positif de CDN intégrant des cadres d’action avec indicateurs, valeurs de référence et cibles. Il inclut en outre des mesures d’atténuation liées à l’assainissement ainsi que des actions d’adaptation pour les secteurs et zones cibles, ainsi que l’utilisation de technologies spécifiques.</a:t>
            </a:r>
          </a:p>
          <a:p>
            <a:endParaRPr lang="fr-FR" sz="2800" noProof="0" dirty="0">
              <a:solidFill>
                <a:schemeClr val="accent1"/>
              </a:solidFill>
              <a:highlight>
                <a:srgbClr val="FFFF00"/>
              </a:highlight>
            </a:endParaRPr>
          </a:p>
          <a:p>
            <a:r>
              <a:rPr lang="fr-FR" sz="2800" noProof="0" dirty="0">
                <a:solidFill>
                  <a:schemeClr val="accent1"/>
                </a:solidFill>
              </a:rPr>
              <a:t>(P31 manuel de formation)</a:t>
            </a:r>
          </a:p>
          <a:p>
            <a:endParaRPr lang="fr-FR" sz="2800" noProof="0" dirty="0">
              <a:solidFill>
                <a:schemeClr val="accent1"/>
              </a:solidFill>
            </a:endParaRPr>
          </a:p>
        </p:txBody>
      </p:sp>
      <p:sp>
        <p:nvSpPr>
          <p:cNvPr id="3" name="TextBox 2">
            <a:extLst>
              <a:ext uri="{FF2B5EF4-FFF2-40B4-BE49-F238E27FC236}">
                <a16:creationId xmlns:a16="http://schemas.microsoft.com/office/drawing/2014/main" id="{20970812-C513-AF82-F4D7-43F212298FB6}"/>
              </a:ext>
            </a:extLst>
          </p:cNvPr>
          <p:cNvSpPr txBox="1"/>
          <p:nvPr/>
        </p:nvSpPr>
        <p:spPr>
          <a:xfrm>
            <a:off x="882281" y="10664021"/>
            <a:ext cx="16769608" cy="477054"/>
          </a:xfrm>
          <a:prstGeom prst="rect">
            <a:avLst/>
          </a:prstGeom>
          <a:noFill/>
        </p:spPr>
        <p:txBody>
          <a:bodyPr wrap="square">
            <a:spAutoFit/>
          </a:bodyPr>
          <a:lstStyle/>
          <a:p>
            <a:r>
              <a:rPr lang="fr-FR" sz="2500" noProof="0">
                <a:solidFill>
                  <a:schemeClr val="bg1"/>
                </a:solidFill>
                <a:latin typeface="Lato" panose="020F0502020204030203" pitchFamily="34" charset="77"/>
              </a:rPr>
              <a:t>Formation de formateurs sur le Nexus Climat-Assainissement – Le Nexus Climat-Assainissement</a:t>
            </a:r>
          </a:p>
        </p:txBody>
      </p:sp>
      <p:sp>
        <p:nvSpPr>
          <p:cNvPr id="2" name="Slide Number Placeholder 11">
            <a:extLst>
              <a:ext uri="{FF2B5EF4-FFF2-40B4-BE49-F238E27FC236}">
                <a16:creationId xmlns:a16="http://schemas.microsoft.com/office/drawing/2014/main" id="{0000B2DD-C963-EE04-F7DD-EC089EF14BD4}"/>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17</a:t>
            </a:fld>
            <a:endParaRPr lang="fr-FR" noProof="0">
              <a:solidFill>
                <a:schemeClr val="tx1"/>
              </a:solidFill>
            </a:endParaRPr>
          </a:p>
        </p:txBody>
      </p:sp>
    </p:spTree>
    <p:extLst>
      <p:ext uri="{BB962C8B-B14F-4D97-AF65-F5344CB8AC3E}">
        <p14:creationId xmlns:p14="http://schemas.microsoft.com/office/powerpoint/2010/main" val="3582478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24040-CED3-50E4-6261-A1E33C758D86}"/>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BC00C3D6-D8DA-16AF-B973-AD655218685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2CE22683-B175-287D-420C-E39080474396}"/>
              </a:ext>
            </a:extLst>
          </p:cNvPr>
          <p:cNvSpPr txBox="1"/>
          <p:nvPr/>
        </p:nvSpPr>
        <p:spPr>
          <a:xfrm>
            <a:off x="7392421" y="2524733"/>
            <a:ext cx="4602354" cy="1446550"/>
          </a:xfrm>
          <a:prstGeom prst="rect">
            <a:avLst/>
          </a:prstGeom>
          <a:noFill/>
        </p:spPr>
        <p:txBody>
          <a:bodyPr wrap="square" rtlCol="0">
            <a:spAutoFit/>
          </a:bodyPr>
          <a:lstStyle/>
          <a:p>
            <a:pPr algn="ctr"/>
            <a:r>
              <a:rPr lang="fr-FR" sz="8800" b="1" noProof="0">
                <a:solidFill>
                  <a:schemeClr val="bg1"/>
                </a:solidFill>
                <a:latin typeface="Lato" panose="020F0502020204030203" pitchFamily="34" charset="0"/>
                <a:ea typeface="Lato" panose="020F0502020204030203" pitchFamily="34" charset="0"/>
                <a:cs typeface="Lato" panose="020F0502020204030203" pitchFamily="34" charset="0"/>
              </a:rPr>
              <a:t>Q&amp;R</a:t>
            </a:r>
          </a:p>
        </p:txBody>
      </p:sp>
      <p:pic>
        <p:nvPicPr>
          <p:cNvPr id="13" name="Picture Placeholder 12" descr="Blocs de bois avec des lettres noires dessus&#10;&#10;Description générée automatiquement">
            <a:extLst>
              <a:ext uri="{FF2B5EF4-FFF2-40B4-BE49-F238E27FC236}">
                <a16:creationId xmlns:a16="http://schemas.microsoft.com/office/drawing/2014/main" id="{3166B339-4EC4-B3F5-9F05-136ED1F2BF5A}"/>
              </a:ext>
            </a:extLst>
          </p:cNvPr>
          <p:cNvPicPr>
            <a:picLocks noGrp="1" noChangeAspect="1"/>
          </p:cNvPicPr>
          <p:nvPr>
            <p:ph type="pic" sz="quarter" idx="10"/>
          </p:nvPr>
        </p:nvPicPr>
        <p:blipFill>
          <a:blip r:embed="rId5"/>
          <a:srcRect t="29478" b="29478"/>
          <a:stretch>
            <a:fillRect/>
          </a:stretch>
        </p:blipFill>
        <p:spPr/>
      </p:pic>
    </p:spTree>
    <p:extLst>
      <p:ext uri="{BB962C8B-B14F-4D97-AF65-F5344CB8AC3E}">
        <p14:creationId xmlns:p14="http://schemas.microsoft.com/office/powerpoint/2010/main" val="369631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113A8-9304-869B-BA41-93C6A7E001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8254C1C-6DF1-50C5-2A9F-CC6352DE2DA5}"/>
              </a:ext>
            </a:extLst>
          </p:cNvPr>
          <p:cNvSpPr txBox="1"/>
          <p:nvPr/>
        </p:nvSpPr>
        <p:spPr>
          <a:xfrm>
            <a:off x="450850" y="560973"/>
            <a:ext cx="10058400" cy="5093702"/>
          </a:xfrm>
          <a:prstGeom prst="rect">
            <a:avLst/>
          </a:prstGeom>
          <a:noFill/>
        </p:spPr>
        <p:txBody>
          <a:bodyPr wrap="square">
            <a:spAutoFit/>
          </a:bodyPr>
          <a:lstStyle/>
          <a:p>
            <a:r>
              <a:rPr lang="fr-FR" sz="32500" noProof="0">
                <a:solidFill>
                  <a:schemeClr val="bg1"/>
                </a:solidFill>
                <a:latin typeface="Lato Light" panose="020F0302020204030203" pitchFamily="34" charset="77"/>
              </a:rPr>
              <a:t>04</a:t>
            </a:r>
          </a:p>
        </p:txBody>
      </p:sp>
      <p:sp>
        <p:nvSpPr>
          <p:cNvPr id="4" name="TextBox 3">
            <a:extLst>
              <a:ext uri="{FF2B5EF4-FFF2-40B4-BE49-F238E27FC236}">
                <a16:creationId xmlns:a16="http://schemas.microsoft.com/office/drawing/2014/main" id="{7E6C7522-1AC2-AC22-F634-F64B58531F9E}"/>
              </a:ext>
            </a:extLst>
          </p:cNvPr>
          <p:cNvSpPr txBox="1"/>
          <p:nvPr/>
        </p:nvSpPr>
        <p:spPr>
          <a:xfrm>
            <a:off x="6789686" y="1399664"/>
            <a:ext cx="12691010" cy="3416320"/>
          </a:xfrm>
          <a:prstGeom prst="rect">
            <a:avLst/>
          </a:prstGeom>
          <a:noFill/>
        </p:spPr>
        <p:txBody>
          <a:bodyPr wrap="square" rtlCol="0">
            <a:spAutoFit/>
          </a:bodyPr>
          <a:lstStyle/>
          <a:p>
            <a:r>
              <a:rPr lang="fr-FR" sz="7200" b="1" noProof="0">
                <a:solidFill>
                  <a:schemeClr val="bg1"/>
                </a:solidFill>
                <a:latin typeface="Lato" panose="020F0502020204030203" pitchFamily="34" charset="0"/>
                <a:ea typeface="Lato" panose="020F0502020204030203" pitchFamily="34" charset="0"/>
                <a:cs typeface="Lato" panose="020F0502020204030203" pitchFamily="34" charset="0"/>
              </a:rPr>
              <a:t>EXERCICE : CARTOGRAPHIE DE L'ASSAINISSEMENT ET DU CLIMAT</a:t>
            </a:r>
          </a:p>
        </p:txBody>
      </p:sp>
      <p:pic>
        <p:nvPicPr>
          <p:cNvPr id="5" name="Graphic 68">
            <a:extLst>
              <a:ext uri="{FF2B5EF4-FFF2-40B4-BE49-F238E27FC236}">
                <a16:creationId xmlns:a16="http://schemas.microsoft.com/office/drawing/2014/main" id="{6DD074C3-9E31-5241-660B-427C3A5EB96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5" name="Bildplatzhalter 14" descr="Une image qui contient l'extérieur, le ciel, l'eau, le barrage d'eau.&#10;&#10;Le contenu généré par l'IA peut être bogué.">
            <a:extLst>
              <a:ext uri="{FF2B5EF4-FFF2-40B4-BE49-F238E27FC236}">
                <a16:creationId xmlns:a16="http://schemas.microsoft.com/office/drawing/2014/main" id="{2ED29520-E242-7C11-B77F-E54CC71A28F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6689" b="26689"/>
          <a:stretch>
            <a:fillRect/>
          </a:stretch>
        </p:blipFill>
        <p:spPr/>
      </p:pic>
    </p:spTree>
    <p:extLst>
      <p:ext uri="{BB962C8B-B14F-4D97-AF65-F5344CB8AC3E}">
        <p14:creationId xmlns:p14="http://schemas.microsoft.com/office/powerpoint/2010/main" val="3002808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5BE62-1872-E316-E712-E92FD21B7FC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5C1E243-804B-A6A8-C35E-F27A167A267D}"/>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5" name="TextBox 4">
            <a:extLst>
              <a:ext uri="{FF2B5EF4-FFF2-40B4-BE49-F238E27FC236}">
                <a16:creationId xmlns:a16="http://schemas.microsoft.com/office/drawing/2014/main" id="{FD4521D6-BD2B-DFBA-12D1-01721133A44A}"/>
              </a:ext>
            </a:extLst>
          </p:cNvPr>
          <p:cNvSpPr txBox="1"/>
          <p:nvPr/>
        </p:nvSpPr>
        <p:spPr>
          <a:xfrm>
            <a:off x="1356129" y="1761828"/>
            <a:ext cx="12570886" cy="1015663"/>
          </a:xfrm>
          <a:prstGeom prst="rect">
            <a:avLst/>
          </a:prstGeom>
          <a:noFill/>
        </p:spPr>
        <p:txBody>
          <a:bodyPr wrap="square">
            <a:spAutoFit/>
          </a:bodyPr>
          <a:lstStyle/>
          <a:p>
            <a:pPr algn="l"/>
            <a:r>
              <a:rPr lang="fr-FR" sz="6000" b="1" noProof="0" dirty="0">
                <a:latin typeface="Lato" panose="020F0502020204030203" pitchFamily="34" charset="0"/>
                <a:ea typeface="Lato" panose="020F0502020204030203" pitchFamily="34" charset="0"/>
                <a:cs typeface="Lato" panose="020F0502020204030203" pitchFamily="34" charset="0"/>
              </a:rPr>
              <a:t>ACTIVITÉ D’ACTIVATION</a:t>
            </a:r>
          </a:p>
        </p:txBody>
      </p:sp>
      <p:pic>
        <p:nvPicPr>
          <p:cNvPr id="3" name="Graphic 68">
            <a:extLst>
              <a:ext uri="{FF2B5EF4-FFF2-40B4-BE49-F238E27FC236}">
                <a16:creationId xmlns:a16="http://schemas.microsoft.com/office/drawing/2014/main" id="{0392FCB6-28CF-EE43-5C76-185724B9C13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705326" y="358722"/>
            <a:ext cx="1458881" cy="594360"/>
          </a:xfrm>
          <a:prstGeom prst="rect">
            <a:avLst/>
          </a:prstGeom>
        </p:spPr>
      </p:pic>
      <p:sp>
        <p:nvSpPr>
          <p:cNvPr id="6" name="TextBox 5">
            <a:extLst>
              <a:ext uri="{FF2B5EF4-FFF2-40B4-BE49-F238E27FC236}">
                <a16:creationId xmlns:a16="http://schemas.microsoft.com/office/drawing/2014/main" id="{CD4DDCD2-212A-708A-1338-85BD8DC50AEE}"/>
              </a:ext>
            </a:extLst>
          </p:cNvPr>
          <p:cNvSpPr txBox="1"/>
          <p:nvPr/>
        </p:nvSpPr>
        <p:spPr>
          <a:xfrm>
            <a:off x="1122251" y="7260067"/>
            <a:ext cx="12054487" cy="492443"/>
          </a:xfrm>
          <a:prstGeom prst="rect">
            <a:avLst/>
          </a:prstGeom>
          <a:solidFill>
            <a:schemeClr val="bg1"/>
          </a:solidFill>
        </p:spPr>
        <p:txBody>
          <a:bodyPr wrap="square">
            <a:spAutoFit/>
          </a:bodyPr>
          <a:lstStyle/>
          <a:p>
            <a:pPr algn="just">
              <a:lnSpc>
                <a:spcPct val="115000"/>
              </a:lnSpc>
              <a:spcAft>
                <a:spcPts val="600"/>
              </a:spcAft>
            </a:pPr>
            <a:endParaRPr lang="fr-FR" sz="2500" noProof="0" dirty="0">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A7D78A76-4F0F-89B2-A464-C369F5412E0C}"/>
              </a:ext>
            </a:extLst>
          </p:cNvPr>
          <p:cNvSpPr txBox="1"/>
          <p:nvPr/>
        </p:nvSpPr>
        <p:spPr>
          <a:xfrm>
            <a:off x="15418913" y="3331159"/>
            <a:ext cx="4318429" cy="6986528"/>
          </a:xfrm>
          <a:prstGeom prst="rect">
            <a:avLst/>
          </a:prstGeom>
          <a:noFill/>
        </p:spPr>
        <p:txBody>
          <a:bodyPr wrap="square">
            <a:spAutoFit/>
          </a:bodyPr>
          <a:lstStyle/>
          <a:p>
            <a:pPr marL="457200" indent="-457200">
              <a:buFont typeface="Arial" panose="020B0604020202020204" pitchFamily="34" charset="0"/>
              <a:buChar char="•"/>
            </a:pPr>
            <a:r>
              <a:rPr lang="fr-FR" sz="2800" noProof="0" dirty="0">
                <a:solidFill>
                  <a:schemeClr val="bg1"/>
                </a:solidFill>
                <a:latin typeface="Lato" panose="020F0502020204030203" pitchFamily="34" charset="77"/>
              </a:rPr>
              <a:t>Un volontaire, à tour de rôle, énonce les Objectifs de développement durable (dans n’importe quel ordre).</a:t>
            </a:r>
          </a:p>
          <a:p>
            <a:pPr marL="457200" indent="-457200">
              <a:buFont typeface="Arial" panose="020B0604020202020204" pitchFamily="34" charset="0"/>
              <a:buChar char="•"/>
            </a:pPr>
            <a:r>
              <a:rPr lang="fr-FR" sz="2800" noProof="0" dirty="0">
                <a:solidFill>
                  <a:schemeClr val="bg1"/>
                </a:solidFill>
                <a:latin typeface="Lato" panose="020F0502020204030203" pitchFamily="34" charset="77"/>
              </a:rPr>
              <a:t>Il continue jusqu’à se tromper ou à hésiter trop longtemps.</a:t>
            </a:r>
          </a:p>
          <a:p>
            <a:pPr marL="457200" indent="-457200">
              <a:buFont typeface="Arial" panose="020B0604020202020204" pitchFamily="34" charset="0"/>
              <a:buChar char="•"/>
            </a:pPr>
            <a:r>
              <a:rPr lang="fr-FR" sz="2800" noProof="0" dirty="0">
                <a:solidFill>
                  <a:schemeClr val="bg1"/>
                </a:solidFill>
                <a:latin typeface="Lato" panose="020F0502020204030203" pitchFamily="34" charset="77"/>
              </a:rPr>
              <a:t>Le participant suivant reprend alors à partir de l’endroit où le précédent s’est arrêté.</a:t>
            </a:r>
          </a:p>
          <a:p>
            <a:pPr marL="457200" indent="-457200">
              <a:buFont typeface="Arial" panose="020B0604020202020204" pitchFamily="34" charset="0"/>
              <a:buChar char="•"/>
            </a:pPr>
            <a:r>
              <a:rPr lang="fr-FR" sz="2800" noProof="0" dirty="0">
                <a:solidFill>
                  <a:schemeClr val="bg1"/>
                </a:solidFill>
                <a:latin typeface="Lato" panose="020F0502020204030203" pitchFamily="34" charset="77"/>
              </a:rPr>
              <a:t>Objectif : Ensemble, réussir à nommer les 17 ODD !</a:t>
            </a:r>
          </a:p>
        </p:txBody>
      </p:sp>
      <p:pic>
        <p:nvPicPr>
          <p:cNvPr id="4" name="Picture 3">
            <a:extLst>
              <a:ext uri="{FF2B5EF4-FFF2-40B4-BE49-F238E27FC236}">
                <a16:creationId xmlns:a16="http://schemas.microsoft.com/office/drawing/2014/main" id="{C8E7FAA9-5302-6736-138A-F7D94C364934}"/>
              </a:ext>
            </a:extLst>
          </p:cNvPr>
          <p:cNvPicPr>
            <a:picLocks noChangeAspect="1"/>
          </p:cNvPicPr>
          <p:nvPr/>
        </p:nvPicPr>
        <p:blipFill>
          <a:blip r:embed="rId5"/>
          <a:stretch>
            <a:fillRect/>
          </a:stretch>
        </p:blipFill>
        <p:spPr>
          <a:xfrm>
            <a:off x="7157331" y="3165231"/>
            <a:ext cx="8261582" cy="6220921"/>
          </a:xfrm>
          <a:prstGeom prst="rect">
            <a:avLst/>
          </a:prstGeom>
        </p:spPr>
      </p:pic>
      <p:sp>
        <p:nvSpPr>
          <p:cNvPr id="8" name="TextBox 7">
            <a:extLst>
              <a:ext uri="{FF2B5EF4-FFF2-40B4-BE49-F238E27FC236}">
                <a16:creationId xmlns:a16="http://schemas.microsoft.com/office/drawing/2014/main" id="{3A22EB04-E770-0CCF-BEBF-E65AE5BBC431}"/>
              </a:ext>
            </a:extLst>
          </p:cNvPr>
          <p:cNvSpPr txBox="1"/>
          <p:nvPr/>
        </p:nvSpPr>
        <p:spPr>
          <a:xfrm>
            <a:off x="1225092" y="4049283"/>
            <a:ext cx="6392566" cy="1938992"/>
          </a:xfrm>
          <a:prstGeom prst="rect">
            <a:avLst/>
          </a:prstGeom>
          <a:noFill/>
        </p:spPr>
        <p:txBody>
          <a:bodyPr wrap="square">
            <a:spAutoFit/>
          </a:bodyPr>
          <a:lstStyle/>
          <a:p>
            <a:pPr algn="l"/>
            <a:r>
              <a:rPr lang="fr-FR" sz="6000" noProof="0" dirty="0">
                <a:solidFill>
                  <a:schemeClr val="tx2"/>
                </a:solidFill>
                <a:latin typeface="Lato" panose="020F0502020204030203" pitchFamily="34" charset="0"/>
                <a:ea typeface="Lato" panose="020F0502020204030203" pitchFamily="34" charset="0"/>
                <a:cs typeface="Lato" panose="020F0502020204030203" pitchFamily="34" charset="0"/>
              </a:rPr>
              <a:t>Le défi des ODD de l'ONU  </a:t>
            </a:r>
          </a:p>
        </p:txBody>
      </p:sp>
      <p:sp>
        <p:nvSpPr>
          <p:cNvPr id="10" name="TextBox 9">
            <a:extLst>
              <a:ext uri="{FF2B5EF4-FFF2-40B4-BE49-F238E27FC236}">
                <a16:creationId xmlns:a16="http://schemas.microsoft.com/office/drawing/2014/main" id="{EFDE138E-169D-3B9A-9C62-9AB9E60AA34B}"/>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7" name="Slide Number Placeholder 11">
            <a:extLst>
              <a:ext uri="{FF2B5EF4-FFF2-40B4-BE49-F238E27FC236}">
                <a16:creationId xmlns:a16="http://schemas.microsoft.com/office/drawing/2014/main" id="{A42D5E92-E392-0317-E96E-85E600A75FD4}"/>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2</a:t>
            </a:fld>
            <a:endParaRPr lang="fr-FR" noProof="0" dirty="0">
              <a:solidFill>
                <a:schemeClr val="tx1"/>
              </a:solidFill>
            </a:endParaRPr>
          </a:p>
        </p:txBody>
      </p:sp>
    </p:spTree>
    <p:extLst>
      <p:ext uri="{BB962C8B-B14F-4D97-AF65-F5344CB8AC3E}">
        <p14:creationId xmlns:p14="http://schemas.microsoft.com/office/powerpoint/2010/main" val="2830193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B1EA2-0AD8-CD77-9389-C0C79EE4ADC8}"/>
            </a:ext>
          </a:extLst>
        </p:cNvPr>
        <p:cNvGrpSpPr/>
        <p:nvPr/>
      </p:nvGrpSpPr>
      <p:grpSpPr>
        <a:xfrm>
          <a:off x="0" y="0"/>
          <a:ext cx="0" cy="0"/>
          <a:chOff x="0" y="0"/>
          <a:chExt cx="0" cy="0"/>
        </a:xfrm>
      </p:grpSpPr>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4C1BB159-F782-8FB4-D26E-6F7D3FF4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14" name="object 2">
            <a:extLst>
              <a:ext uri="{FF2B5EF4-FFF2-40B4-BE49-F238E27FC236}">
                <a16:creationId xmlns:a16="http://schemas.microsoft.com/office/drawing/2014/main" id="{0631B23A-A546-DA55-0BCC-01A2A0DD00A5}"/>
              </a:ext>
            </a:extLst>
          </p:cNvPr>
          <p:cNvSpPr/>
          <p:nvPr/>
        </p:nvSpPr>
        <p:spPr>
          <a:xfrm>
            <a:off x="1225092" y="1382156"/>
            <a:ext cx="45719" cy="2035096"/>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a:p>
        </p:txBody>
      </p:sp>
      <p:sp>
        <p:nvSpPr>
          <p:cNvPr id="3" name="TextBox 4">
            <a:extLst>
              <a:ext uri="{FF2B5EF4-FFF2-40B4-BE49-F238E27FC236}">
                <a16:creationId xmlns:a16="http://schemas.microsoft.com/office/drawing/2014/main" id="{46FFEFEE-4C9C-8C30-24E3-42AD97120029}"/>
              </a:ext>
            </a:extLst>
          </p:cNvPr>
          <p:cNvSpPr txBox="1"/>
          <p:nvPr/>
        </p:nvSpPr>
        <p:spPr>
          <a:xfrm>
            <a:off x="1441449" y="1478260"/>
            <a:ext cx="17437555" cy="1569660"/>
          </a:xfrm>
          <a:prstGeom prst="rect">
            <a:avLst/>
          </a:prstGeom>
          <a:noFill/>
        </p:spPr>
        <p:txBody>
          <a:bodyPr wrap="square">
            <a:spAutoFit/>
          </a:bodyPr>
          <a:lstStyle/>
          <a:p>
            <a:r>
              <a:rPr lang="fr-FR" sz="4800" b="1" noProof="0">
                <a:latin typeface="Lato Black" panose="020F0502020204030203" pitchFamily="34" charset="77"/>
              </a:rPr>
              <a:t>Cartographie de l'assainissement et du climat : comment l'ODD 6.2 (assainissement) est abordé dans les CDN</a:t>
            </a:r>
          </a:p>
        </p:txBody>
      </p:sp>
      <p:sp>
        <p:nvSpPr>
          <p:cNvPr id="4" name="Title 33">
            <a:extLst>
              <a:ext uri="{FF2B5EF4-FFF2-40B4-BE49-F238E27FC236}">
                <a16:creationId xmlns:a16="http://schemas.microsoft.com/office/drawing/2014/main" id="{648E3C85-89BA-2B89-4D52-4016C12C773D}"/>
              </a:ext>
            </a:extLst>
          </p:cNvPr>
          <p:cNvSpPr txBox="1">
            <a:spLocks/>
          </p:cNvSpPr>
          <p:nvPr/>
        </p:nvSpPr>
        <p:spPr>
          <a:xfrm>
            <a:off x="1225092" y="4156982"/>
            <a:ext cx="17509948" cy="5674108"/>
          </a:xfrm>
          <a:prstGeom prst="rect">
            <a:avLst/>
          </a:prstGeom>
        </p:spPr>
        <p:txBody>
          <a:bodyPr anchor="t"/>
          <a:lstStyle>
            <a:lvl1pPr algn="ctr" defTabSz="457200" rtl="0" eaLnBrk="1" latinLnBrk="0" hangingPunct="1">
              <a:spcBef>
                <a:spcPct val="0"/>
              </a:spcBef>
              <a:buNone/>
              <a:defRPr sz="3600" b="1" kern="1200">
                <a:solidFill>
                  <a:schemeClr val="tx1"/>
                </a:solidFill>
                <a:latin typeface="+mj-lt"/>
                <a:ea typeface="+mj-ea"/>
                <a:cs typeface="+mj-cs"/>
              </a:defRPr>
            </a:lvl1pPr>
          </a:lstStyle>
          <a:p>
            <a:pPr marL="342900" indent="-342900" algn="l">
              <a:spcAft>
                <a:spcPts val="600"/>
              </a:spcAft>
              <a:buFont typeface="Wingdings" pitchFamily="2" charset="2"/>
              <a:buChar char="ü"/>
            </a:pPr>
            <a:r>
              <a:rPr lang="fr-FR" sz="3200" b="0" kern="0" noProof="0">
                <a:solidFill>
                  <a:srgbClr val="004A80"/>
                </a:solidFill>
                <a:latin typeface="Titillium Web SemiBold" pitchFamily="2" charset="77"/>
              </a:rPr>
              <a:t>Formez un binôme ou un groupe avec d’autres participants et choisissez votre pays.</a:t>
            </a:r>
          </a:p>
          <a:p>
            <a:pPr marL="342900" indent="-342900" algn="l">
              <a:spcAft>
                <a:spcPts val="600"/>
              </a:spcAft>
              <a:buFont typeface="Wingdings" pitchFamily="2" charset="2"/>
              <a:buChar char="ü"/>
            </a:pPr>
            <a:endParaRPr lang="fr-FR" sz="3200" b="0" kern="0" noProof="0">
              <a:solidFill>
                <a:srgbClr val="004A80"/>
              </a:solidFill>
              <a:latin typeface="Titillium Web SemiBold" pitchFamily="2" charset="77"/>
            </a:endParaRPr>
          </a:p>
          <a:p>
            <a:pPr marL="342900" indent="-342900" algn="l">
              <a:spcAft>
                <a:spcPts val="600"/>
              </a:spcAft>
              <a:buFont typeface="Wingdings" pitchFamily="2" charset="2"/>
              <a:buChar char="ü"/>
            </a:pPr>
            <a:r>
              <a:rPr lang="fr-FR" sz="3200" b="0" kern="0" noProof="0">
                <a:solidFill>
                  <a:srgbClr val="004A80"/>
                </a:solidFill>
                <a:latin typeface="Titillium Web SemiBold" pitchFamily="2" charset="77"/>
              </a:rPr>
              <a:t>Répondez aux questions de votre </a:t>
            </a:r>
            <a:r>
              <a:rPr lang="fr-FR" sz="3200" b="0" u="sng" kern="0" noProof="0">
                <a:solidFill>
                  <a:srgbClr val="004A80"/>
                </a:solidFill>
                <a:latin typeface="Titillium Web SemiBold" pitchFamily="2" charset="77"/>
              </a:rPr>
              <a:t>document</a:t>
            </a:r>
            <a:r>
              <a:rPr lang="fr-FR" sz="3200" b="0" kern="0" noProof="0">
                <a:solidFill>
                  <a:srgbClr val="004A80"/>
                </a:solidFill>
                <a:latin typeface="Titillium Web SemiBold" pitchFamily="2" charset="77"/>
              </a:rPr>
              <a:t> concernant l'assainissement et les CDN dans votre pays.</a:t>
            </a:r>
          </a:p>
          <a:p>
            <a:pPr marL="342900" indent="-342900" algn="l">
              <a:spcAft>
                <a:spcPts val="600"/>
              </a:spcAft>
              <a:buFont typeface="Wingdings" pitchFamily="2" charset="2"/>
              <a:buChar char="ü"/>
            </a:pPr>
            <a:endParaRPr lang="fr-FR" sz="3200" b="0" kern="0" noProof="0">
              <a:solidFill>
                <a:srgbClr val="004A80"/>
              </a:solidFill>
              <a:latin typeface="Titillium Web SemiBold" pitchFamily="2" charset="77"/>
            </a:endParaRPr>
          </a:p>
          <a:p>
            <a:pPr marL="342900" indent="-342900" algn="l">
              <a:spcAft>
                <a:spcPts val="600"/>
              </a:spcAft>
              <a:buFont typeface="Wingdings" pitchFamily="2" charset="2"/>
              <a:buChar char="ü"/>
            </a:pPr>
            <a:r>
              <a:rPr lang="fr-FR" sz="3200" b="0" kern="0" noProof="0">
                <a:solidFill>
                  <a:srgbClr val="004A80"/>
                </a:solidFill>
                <a:latin typeface="Titillium Web SemiBold" pitchFamily="2" charset="77"/>
              </a:rPr>
              <a:t>Préparez une vue d'ensemble pour votre pays.</a:t>
            </a:r>
          </a:p>
          <a:p>
            <a:pPr marL="342900" indent="-342900" algn="l">
              <a:spcAft>
                <a:spcPts val="600"/>
              </a:spcAft>
              <a:buFont typeface="Wingdings" pitchFamily="2" charset="2"/>
              <a:buChar char="ü"/>
            </a:pPr>
            <a:endParaRPr lang="fr-FR" sz="3200" b="0" kern="0" noProof="0">
              <a:solidFill>
                <a:srgbClr val="004A80"/>
              </a:solidFill>
              <a:latin typeface="Titillium Web SemiBold" pitchFamily="2" charset="77"/>
            </a:endParaRPr>
          </a:p>
          <a:p>
            <a:pPr marL="342900" indent="-342900" algn="l">
              <a:spcAft>
                <a:spcPts val="600"/>
              </a:spcAft>
              <a:buFont typeface="Wingdings" pitchFamily="2" charset="2"/>
              <a:buChar char="ü"/>
            </a:pPr>
            <a:r>
              <a:rPr lang="fr-FR" sz="3200" b="0" kern="0" noProof="0">
                <a:solidFill>
                  <a:srgbClr val="004A80"/>
                </a:solidFill>
                <a:latin typeface="Titillium Web SemiBold" pitchFamily="2" charset="77"/>
              </a:rPr>
              <a:t>Vous avez </a:t>
            </a:r>
            <a:r>
              <a:rPr lang="fr-FR" sz="3200" b="0" u="sng" kern="0" noProof="0">
                <a:solidFill>
                  <a:srgbClr val="004A80"/>
                </a:solidFill>
                <a:latin typeface="Titillium Web SemiBold" pitchFamily="2" charset="77"/>
              </a:rPr>
              <a:t>30 minutes pour vous préparer </a:t>
            </a:r>
            <a:r>
              <a:rPr lang="fr-FR" sz="3200" b="0" kern="0" noProof="0">
                <a:solidFill>
                  <a:srgbClr val="004A80"/>
                </a:solidFill>
                <a:latin typeface="Titillium Web SemiBold" pitchFamily="2" charset="77"/>
              </a:rPr>
              <a:t>et </a:t>
            </a:r>
            <a:r>
              <a:rPr lang="fr-FR" sz="3200" b="0" u="sng" kern="0" noProof="0">
                <a:solidFill>
                  <a:srgbClr val="004A80"/>
                </a:solidFill>
                <a:latin typeface="Titillium Web SemiBold" pitchFamily="2" charset="77"/>
              </a:rPr>
              <a:t>1 min pour présenter au groupe</a:t>
            </a:r>
            <a:endParaRPr lang="fr-FR" sz="3200" b="0" kern="0" noProof="0">
              <a:solidFill>
                <a:srgbClr val="004A80"/>
              </a:solidFill>
              <a:latin typeface="Titillium Web SemiBold" pitchFamily="2" charset="77"/>
            </a:endParaRPr>
          </a:p>
          <a:p>
            <a:pPr marL="342900" indent="-342900" algn="l">
              <a:spcAft>
                <a:spcPts val="600"/>
              </a:spcAft>
              <a:buFont typeface="Wingdings" pitchFamily="2" charset="2"/>
              <a:buChar char="ü"/>
            </a:pPr>
            <a:endParaRPr lang="fr-FR" sz="3200" b="0" kern="0" noProof="0">
              <a:solidFill>
                <a:srgbClr val="004A80"/>
              </a:solidFill>
              <a:latin typeface="Titillium Web SemiBold" pitchFamily="2" charset="77"/>
            </a:endParaRPr>
          </a:p>
          <a:p>
            <a:pPr marL="342900" indent="-342900" algn="l">
              <a:spcAft>
                <a:spcPts val="600"/>
              </a:spcAft>
              <a:buFont typeface="Wingdings" pitchFamily="2" charset="2"/>
              <a:buChar char="ü"/>
            </a:pPr>
            <a:r>
              <a:rPr lang="fr-FR" sz="3200" b="0" kern="0" noProof="0">
                <a:solidFill>
                  <a:srgbClr val="004A80"/>
                </a:solidFill>
                <a:latin typeface="Titillium Web SemiBold" pitchFamily="2" charset="77"/>
              </a:rPr>
              <a:t>Des questions?</a:t>
            </a:r>
          </a:p>
          <a:p>
            <a:pPr marL="342900" indent="-342900" algn="l">
              <a:spcAft>
                <a:spcPts val="600"/>
              </a:spcAft>
              <a:buFont typeface="Wingdings" pitchFamily="2" charset="2"/>
              <a:buChar char="ü"/>
            </a:pPr>
            <a:endParaRPr lang="fr-FR" sz="3200" b="0" kern="0" noProof="0">
              <a:solidFill>
                <a:srgbClr val="004A80"/>
              </a:solidFill>
              <a:latin typeface="Titillium Web SemiBold" pitchFamily="2" charset="77"/>
            </a:endParaRPr>
          </a:p>
          <a:p>
            <a:pPr marL="342900" indent="-342900" algn="l">
              <a:spcAft>
                <a:spcPts val="600"/>
              </a:spcAft>
              <a:buFont typeface="Wingdings" pitchFamily="2" charset="2"/>
              <a:buChar char="ü"/>
            </a:pPr>
            <a:endParaRPr lang="fr-FR" sz="3200" b="0" noProof="0">
              <a:solidFill>
                <a:srgbClr val="004A80"/>
              </a:solidFill>
              <a:latin typeface="Titillium Web SemiBold" pitchFamily="2" charset="77"/>
            </a:endParaRPr>
          </a:p>
          <a:p>
            <a:pPr algn="l">
              <a:spcAft>
                <a:spcPts val="600"/>
              </a:spcAft>
            </a:pPr>
            <a:endParaRPr lang="fr-FR" sz="3200" b="0" noProof="0">
              <a:solidFill>
                <a:srgbClr val="004A80"/>
              </a:solidFill>
              <a:latin typeface="Titillium Web SemiBold" pitchFamily="2" charset="77"/>
            </a:endParaRPr>
          </a:p>
        </p:txBody>
      </p:sp>
      <p:sp>
        <p:nvSpPr>
          <p:cNvPr id="5" name="TextBox 4">
            <a:extLst>
              <a:ext uri="{FF2B5EF4-FFF2-40B4-BE49-F238E27FC236}">
                <a16:creationId xmlns:a16="http://schemas.microsoft.com/office/drawing/2014/main" id="{2FCA32BB-4987-57CB-1119-EE31CC6D5FE7}"/>
              </a:ext>
            </a:extLst>
          </p:cNvPr>
          <p:cNvSpPr txBox="1"/>
          <p:nvPr/>
        </p:nvSpPr>
        <p:spPr>
          <a:xfrm>
            <a:off x="882281" y="10664020"/>
            <a:ext cx="16022194" cy="477054"/>
          </a:xfrm>
          <a:prstGeom prst="rect">
            <a:avLst/>
          </a:prstGeom>
          <a:noFill/>
        </p:spPr>
        <p:txBody>
          <a:bodyPr wrap="square">
            <a:spAutoFit/>
          </a:bodyPr>
          <a:lstStyle/>
          <a:p>
            <a:r>
              <a:rPr lang="fr-FR" sz="2500" noProof="0">
                <a:solidFill>
                  <a:schemeClr val="bg1"/>
                </a:solidFill>
                <a:latin typeface="Lato" panose="020F0502020204030203" pitchFamily="34" charset="77"/>
              </a:rPr>
              <a:t>Formation de formateurs sur le Nexus Climat-Assainissement – Le Nexus Climat-Assainissement</a:t>
            </a:r>
          </a:p>
        </p:txBody>
      </p:sp>
      <p:sp>
        <p:nvSpPr>
          <p:cNvPr id="2" name="Slide Number Placeholder 11">
            <a:extLst>
              <a:ext uri="{FF2B5EF4-FFF2-40B4-BE49-F238E27FC236}">
                <a16:creationId xmlns:a16="http://schemas.microsoft.com/office/drawing/2014/main" id="{98518B5A-BA2A-F6A3-72F7-EA2E93255569}"/>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20</a:t>
            </a:fld>
            <a:endParaRPr lang="fr-FR" noProof="0">
              <a:solidFill>
                <a:schemeClr val="tx1"/>
              </a:solidFill>
            </a:endParaRPr>
          </a:p>
        </p:txBody>
      </p:sp>
    </p:spTree>
    <p:extLst>
      <p:ext uri="{BB962C8B-B14F-4D97-AF65-F5344CB8AC3E}">
        <p14:creationId xmlns:p14="http://schemas.microsoft.com/office/powerpoint/2010/main" val="3720880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001793C-50E0-74CC-08B4-176274FA88D9}"/>
              </a:ext>
            </a:extLst>
          </p:cNvPr>
          <p:cNvSpPr>
            <a:spLocks noGrp="1"/>
          </p:cNvSpPr>
          <p:nvPr>
            <p:ph type="pic" sz="quarter" idx="10"/>
          </p:nvPr>
        </p:nvSpPr>
        <p:spPr/>
        <p:txBody>
          <a:bodyPr/>
          <a:lstStyle/>
          <a:p>
            <a:endParaRPr lang="fr-FR" noProof="0"/>
          </a:p>
        </p:txBody>
      </p:sp>
      <p:grpSp>
        <p:nvGrpSpPr>
          <p:cNvPr id="9" name="Group 8">
            <a:extLst>
              <a:ext uri="{FF2B5EF4-FFF2-40B4-BE49-F238E27FC236}">
                <a16:creationId xmlns:a16="http://schemas.microsoft.com/office/drawing/2014/main" id="{F53E0765-1098-5D01-AD7B-9AA6EDDF7499}"/>
              </a:ext>
            </a:extLst>
          </p:cNvPr>
          <p:cNvGrpSpPr/>
          <p:nvPr/>
        </p:nvGrpSpPr>
        <p:grpSpPr>
          <a:xfrm>
            <a:off x="964882" y="8751570"/>
            <a:ext cx="18328952" cy="2167330"/>
            <a:chOff x="964882" y="8751570"/>
            <a:chExt cx="18328952" cy="2167330"/>
          </a:xfrm>
        </p:grpSpPr>
        <p:sp>
          <p:nvSpPr>
            <p:cNvPr id="4" name="object 5">
              <a:extLst>
                <a:ext uri="{FF2B5EF4-FFF2-40B4-BE49-F238E27FC236}">
                  <a16:creationId xmlns:a16="http://schemas.microsoft.com/office/drawing/2014/main" id="{0C17D3E3-E0A3-FC4A-AE8D-9FA39D6F3833}"/>
                </a:ext>
              </a:extLst>
            </p:cNvPr>
            <p:cNvSpPr/>
            <p:nvPr/>
          </p:nvSpPr>
          <p:spPr>
            <a:xfrm>
              <a:off x="964882" y="9455829"/>
              <a:ext cx="3128010" cy="1168400"/>
            </a:xfrm>
            <a:custGeom>
              <a:avLst/>
              <a:gdLst/>
              <a:ahLst/>
              <a:cxnLst/>
              <a:rect l="l" t="t" r="r" b="b"/>
              <a:pathLst>
                <a:path w="3128010" h="1168400">
                  <a:moveTo>
                    <a:pt x="171221" y="382219"/>
                  </a:moveTo>
                  <a:lnTo>
                    <a:pt x="0" y="283425"/>
                  </a:lnTo>
                  <a:lnTo>
                    <a:pt x="0" y="855383"/>
                  </a:lnTo>
                  <a:lnTo>
                    <a:pt x="171221" y="756666"/>
                  </a:lnTo>
                  <a:lnTo>
                    <a:pt x="171221" y="382219"/>
                  </a:lnTo>
                  <a:close/>
                </a:path>
                <a:path w="3128010" h="1168400">
                  <a:moveTo>
                    <a:pt x="490855" y="0"/>
                  </a:moveTo>
                  <a:lnTo>
                    <a:pt x="38074" y="261493"/>
                  </a:lnTo>
                  <a:lnTo>
                    <a:pt x="200850" y="355384"/>
                  </a:lnTo>
                  <a:lnTo>
                    <a:pt x="490855" y="187972"/>
                  </a:lnTo>
                  <a:lnTo>
                    <a:pt x="490855" y="0"/>
                  </a:lnTo>
                  <a:close/>
                </a:path>
                <a:path w="3128010" h="1168400">
                  <a:moveTo>
                    <a:pt x="999274" y="886383"/>
                  </a:moveTo>
                  <a:lnTo>
                    <a:pt x="832840" y="790257"/>
                  </a:lnTo>
                  <a:lnTo>
                    <a:pt x="551116" y="952957"/>
                  </a:lnTo>
                  <a:lnTo>
                    <a:pt x="551116" y="1145159"/>
                  </a:lnTo>
                  <a:lnTo>
                    <a:pt x="999274" y="886383"/>
                  </a:lnTo>
                  <a:close/>
                </a:path>
                <a:path w="3128010" h="1168400">
                  <a:moveTo>
                    <a:pt x="1021905" y="327647"/>
                  </a:moveTo>
                  <a:lnTo>
                    <a:pt x="551116" y="599478"/>
                  </a:lnTo>
                  <a:lnTo>
                    <a:pt x="551116" y="908964"/>
                  </a:lnTo>
                  <a:lnTo>
                    <a:pt x="811403" y="758634"/>
                  </a:lnTo>
                  <a:lnTo>
                    <a:pt x="811403" y="626795"/>
                  </a:lnTo>
                  <a:lnTo>
                    <a:pt x="681977" y="701560"/>
                  </a:lnTo>
                  <a:lnTo>
                    <a:pt x="681977" y="657618"/>
                  </a:lnTo>
                  <a:lnTo>
                    <a:pt x="851522" y="559625"/>
                  </a:lnTo>
                  <a:lnTo>
                    <a:pt x="851522" y="757199"/>
                  </a:lnTo>
                  <a:lnTo>
                    <a:pt x="1021905" y="855383"/>
                  </a:lnTo>
                  <a:lnTo>
                    <a:pt x="1021905" y="327647"/>
                  </a:lnTo>
                  <a:close/>
                </a:path>
                <a:path w="3128010" h="1168400">
                  <a:moveTo>
                    <a:pt x="1021905" y="283425"/>
                  </a:moveTo>
                  <a:lnTo>
                    <a:pt x="531063" y="0"/>
                  </a:lnTo>
                  <a:lnTo>
                    <a:pt x="531063" y="187972"/>
                  </a:lnTo>
                  <a:lnTo>
                    <a:pt x="801535" y="344144"/>
                  </a:lnTo>
                  <a:lnTo>
                    <a:pt x="763460" y="366166"/>
                  </a:lnTo>
                  <a:lnTo>
                    <a:pt x="510921" y="220421"/>
                  </a:lnTo>
                  <a:lnTo>
                    <a:pt x="238925" y="377355"/>
                  </a:lnTo>
                  <a:lnTo>
                    <a:pt x="453390" y="501294"/>
                  </a:lnTo>
                  <a:lnTo>
                    <a:pt x="585089" y="425157"/>
                  </a:lnTo>
                  <a:lnTo>
                    <a:pt x="486219" y="368007"/>
                  </a:lnTo>
                  <a:lnTo>
                    <a:pt x="524294" y="346036"/>
                  </a:lnTo>
                  <a:lnTo>
                    <a:pt x="661314" y="425157"/>
                  </a:lnTo>
                  <a:lnTo>
                    <a:pt x="453390" y="545109"/>
                  </a:lnTo>
                  <a:lnTo>
                    <a:pt x="211340" y="405472"/>
                  </a:lnTo>
                  <a:lnTo>
                    <a:pt x="211340" y="757504"/>
                  </a:lnTo>
                  <a:lnTo>
                    <a:pt x="413181" y="874001"/>
                  </a:lnTo>
                  <a:lnTo>
                    <a:pt x="413181" y="715391"/>
                  </a:lnTo>
                  <a:lnTo>
                    <a:pt x="316445" y="659523"/>
                  </a:lnTo>
                  <a:lnTo>
                    <a:pt x="316445" y="615594"/>
                  </a:lnTo>
                  <a:lnTo>
                    <a:pt x="453390" y="694563"/>
                  </a:lnTo>
                  <a:lnTo>
                    <a:pt x="453390" y="941247"/>
                  </a:lnTo>
                  <a:lnTo>
                    <a:pt x="190512" y="789482"/>
                  </a:lnTo>
                  <a:lnTo>
                    <a:pt x="22567" y="886383"/>
                  </a:lnTo>
                  <a:lnTo>
                    <a:pt x="510921" y="1168336"/>
                  </a:lnTo>
                  <a:lnTo>
                    <a:pt x="510921" y="578700"/>
                  </a:lnTo>
                  <a:lnTo>
                    <a:pt x="1021905" y="283603"/>
                  </a:lnTo>
                  <a:lnTo>
                    <a:pt x="1021905" y="283425"/>
                  </a:lnTo>
                  <a:close/>
                </a:path>
                <a:path w="3128010" h="1168400">
                  <a:moveTo>
                    <a:pt x="1713090" y="733882"/>
                  </a:moveTo>
                  <a:lnTo>
                    <a:pt x="1428851" y="733882"/>
                  </a:lnTo>
                  <a:lnTo>
                    <a:pt x="1428851" y="803960"/>
                  </a:lnTo>
                  <a:lnTo>
                    <a:pt x="1638363" y="803960"/>
                  </a:lnTo>
                  <a:lnTo>
                    <a:pt x="1629613" y="849426"/>
                  </a:lnTo>
                  <a:lnTo>
                    <a:pt x="1612938" y="890600"/>
                  </a:lnTo>
                  <a:lnTo>
                    <a:pt x="1588744" y="926477"/>
                  </a:lnTo>
                  <a:lnTo>
                    <a:pt x="1557426" y="956106"/>
                  </a:lnTo>
                  <a:lnTo>
                    <a:pt x="1519389" y="978471"/>
                  </a:lnTo>
                  <a:lnTo>
                    <a:pt x="1475028" y="992619"/>
                  </a:lnTo>
                  <a:lnTo>
                    <a:pt x="1424749" y="997546"/>
                  </a:lnTo>
                  <a:lnTo>
                    <a:pt x="1379651" y="992619"/>
                  </a:lnTo>
                  <a:lnTo>
                    <a:pt x="1337652" y="978522"/>
                  </a:lnTo>
                  <a:lnTo>
                    <a:pt x="1299654" y="956233"/>
                  </a:lnTo>
                  <a:lnTo>
                    <a:pt x="1266558" y="926795"/>
                  </a:lnTo>
                  <a:lnTo>
                    <a:pt x="1239240" y="891209"/>
                  </a:lnTo>
                  <a:lnTo>
                    <a:pt x="1218628" y="850468"/>
                  </a:lnTo>
                  <a:lnTo>
                    <a:pt x="1205598" y="805599"/>
                  </a:lnTo>
                  <a:lnTo>
                    <a:pt x="1201051" y="757605"/>
                  </a:lnTo>
                  <a:lnTo>
                    <a:pt x="1205598" y="710057"/>
                  </a:lnTo>
                  <a:lnTo>
                    <a:pt x="1218628" y="665492"/>
                  </a:lnTo>
                  <a:lnTo>
                    <a:pt x="1239240" y="624954"/>
                  </a:lnTo>
                  <a:lnTo>
                    <a:pt x="1266558" y="589483"/>
                  </a:lnTo>
                  <a:lnTo>
                    <a:pt x="1299654" y="560095"/>
                  </a:lnTo>
                  <a:lnTo>
                    <a:pt x="1337652" y="537832"/>
                  </a:lnTo>
                  <a:lnTo>
                    <a:pt x="1379651" y="523709"/>
                  </a:lnTo>
                  <a:lnTo>
                    <a:pt x="1424749" y="518782"/>
                  </a:lnTo>
                  <a:lnTo>
                    <a:pt x="1475473" y="524497"/>
                  </a:lnTo>
                  <a:lnTo>
                    <a:pt x="1521599" y="541045"/>
                  </a:lnTo>
                  <a:lnTo>
                    <a:pt x="1562112" y="567499"/>
                  </a:lnTo>
                  <a:lnTo>
                    <a:pt x="1596009" y="602957"/>
                  </a:lnTo>
                  <a:lnTo>
                    <a:pt x="1622285" y="646468"/>
                  </a:lnTo>
                  <a:lnTo>
                    <a:pt x="1699221" y="646468"/>
                  </a:lnTo>
                  <a:lnTo>
                    <a:pt x="1678990" y="600354"/>
                  </a:lnTo>
                  <a:lnTo>
                    <a:pt x="1653413" y="560285"/>
                  </a:lnTo>
                  <a:lnTo>
                    <a:pt x="1623123" y="526300"/>
                  </a:lnTo>
                  <a:lnTo>
                    <a:pt x="1588820" y="498411"/>
                  </a:lnTo>
                  <a:lnTo>
                    <a:pt x="1551165" y="476669"/>
                  </a:lnTo>
                  <a:lnTo>
                    <a:pt x="1510817" y="461111"/>
                  </a:lnTo>
                  <a:lnTo>
                    <a:pt x="1468462" y="451739"/>
                  </a:lnTo>
                  <a:lnTo>
                    <a:pt x="1424749" y="448614"/>
                  </a:lnTo>
                  <a:lnTo>
                    <a:pt x="1376629" y="452666"/>
                  </a:lnTo>
                  <a:lnTo>
                    <a:pt x="1331036" y="464388"/>
                  </a:lnTo>
                  <a:lnTo>
                    <a:pt x="1288567" y="483146"/>
                  </a:lnTo>
                  <a:lnTo>
                    <a:pt x="1249819" y="508304"/>
                  </a:lnTo>
                  <a:lnTo>
                    <a:pt x="1215402" y="539203"/>
                  </a:lnTo>
                  <a:lnTo>
                    <a:pt x="1185887" y="575221"/>
                  </a:lnTo>
                  <a:lnTo>
                    <a:pt x="1161897" y="615708"/>
                  </a:lnTo>
                  <a:lnTo>
                    <a:pt x="1144028" y="660031"/>
                  </a:lnTo>
                  <a:lnTo>
                    <a:pt x="1132865" y="707542"/>
                  </a:lnTo>
                  <a:lnTo>
                    <a:pt x="1129004" y="757605"/>
                  </a:lnTo>
                  <a:lnTo>
                    <a:pt x="1132865" y="807897"/>
                  </a:lnTo>
                  <a:lnTo>
                    <a:pt x="1144028" y="855599"/>
                  </a:lnTo>
                  <a:lnTo>
                    <a:pt x="1161897" y="900087"/>
                  </a:lnTo>
                  <a:lnTo>
                    <a:pt x="1185887" y="940727"/>
                  </a:lnTo>
                  <a:lnTo>
                    <a:pt x="1215402" y="976858"/>
                  </a:lnTo>
                  <a:lnTo>
                    <a:pt x="1249819" y="1007859"/>
                  </a:lnTo>
                  <a:lnTo>
                    <a:pt x="1288567" y="1033081"/>
                  </a:lnTo>
                  <a:lnTo>
                    <a:pt x="1331036" y="1051890"/>
                  </a:lnTo>
                  <a:lnTo>
                    <a:pt x="1376629" y="1063650"/>
                  </a:lnTo>
                  <a:lnTo>
                    <a:pt x="1424749" y="1067701"/>
                  </a:lnTo>
                  <a:lnTo>
                    <a:pt x="1474343" y="1064158"/>
                  </a:lnTo>
                  <a:lnTo>
                    <a:pt x="1520355" y="1053769"/>
                  </a:lnTo>
                  <a:lnTo>
                    <a:pt x="1562392" y="1036853"/>
                  </a:lnTo>
                  <a:lnTo>
                    <a:pt x="1600073" y="1013764"/>
                  </a:lnTo>
                  <a:lnTo>
                    <a:pt x="1633004" y="984846"/>
                  </a:lnTo>
                  <a:lnTo>
                    <a:pt x="1660817" y="950442"/>
                  </a:lnTo>
                  <a:lnTo>
                    <a:pt x="1683105" y="910894"/>
                  </a:lnTo>
                  <a:lnTo>
                    <a:pt x="1699514" y="866533"/>
                  </a:lnTo>
                  <a:lnTo>
                    <a:pt x="1709635" y="817727"/>
                  </a:lnTo>
                  <a:lnTo>
                    <a:pt x="1713090" y="764781"/>
                  </a:lnTo>
                  <a:lnTo>
                    <a:pt x="1713090" y="733882"/>
                  </a:lnTo>
                  <a:close/>
                </a:path>
                <a:path w="3128010" h="1168400">
                  <a:moveTo>
                    <a:pt x="2355177" y="733882"/>
                  </a:moveTo>
                  <a:lnTo>
                    <a:pt x="2070925" y="733882"/>
                  </a:lnTo>
                  <a:lnTo>
                    <a:pt x="2070925" y="803960"/>
                  </a:lnTo>
                  <a:lnTo>
                    <a:pt x="2280437" y="803960"/>
                  </a:lnTo>
                  <a:lnTo>
                    <a:pt x="2271687" y="849426"/>
                  </a:lnTo>
                  <a:lnTo>
                    <a:pt x="2255012" y="890600"/>
                  </a:lnTo>
                  <a:lnTo>
                    <a:pt x="2230818" y="926477"/>
                  </a:lnTo>
                  <a:lnTo>
                    <a:pt x="2199500" y="956106"/>
                  </a:lnTo>
                  <a:lnTo>
                    <a:pt x="2161463" y="978471"/>
                  </a:lnTo>
                  <a:lnTo>
                    <a:pt x="2117102" y="992619"/>
                  </a:lnTo>
                  <a:lnTo>
                    <a:pt x="2066823" y="997546"/>
                  </a:lnTo>
                  <a:lnTo>
                    <a:pt x="2021725" y="992619"/>
                  </a:lnTo>
                  <a:lnTo>
                    <a:pt x="1979739" y="978522"/>
                  </a:lnTo>
                  <a:lnTo>
                    <a:pt x="1941741" y="956233"/>
                  </a:lnTo>
                  <a:lnTo>
                    <a:pt x="1908632" y="926795"/>
                  </a:lnTo>
                  <a:lnTo>
                    <a:pt x="1881327" y="891209"/>
                  </a:lnTo>
                  <a:lnTo>
                    <a:pt x="1860702" y="850468"/>
                  </a:lnTo>
                  <a:lnTo>
                    <a:pt x="1847684" y="805599"/>
                  </a:lnTo>
                  <a:lnTo>
                    <a:pt x="1843138" y="757605"/>
                  </a:lnTo>
                  <a:lnTo>
                    <a:pt x="1847684" y="710057"/>
                  </a:lnTo>
                  <a:lnTo>
                    <a:pt x="1860702" y="665492"/>
                  </a:lnTo>
                  <a:lnTo>
                    <a:pt x="1881327" y="624954"/>
                  </a:lnTo>
                  <a:lnTo>
                    <a:pt x="1908632" y="589483"/>
                  </a:lnTo>
                  <a:lnTo>
                    <a:pt x="1941741" y="560095"/>
                  </a:lnTo>
                  <a:lnTo>
                    <a:pt x="1979739" y="537832"/>
                  </a:lnTo>
                  <a:lnTo>
                    <a:pt x="2021725" y="523709"/>
                  </a:lnTo>
                  <a:lnTo>
                    <a:pt x="2066823" y="518782"/>
                  </a:lnTo>
                  <a:lnTo>
                    <a:pt x="2117547" y="524497"/>
                  </a:lnTo>
                  <a:lnTo>
                    <a:pt x="2163673" y="541045"/>
                  </a:lnTo>
                  <a:lnTo>
                    <a:pt x="2204186" y="567499"/>
                  </a:lnTo>
                  <a:lnTo>
                    <a:pt x="2238095" y="602957"/>
                  </a:lnTo>
                  <a:lnTo>
                    <a:pt x="2264372" y="646468"/>
                  </a:lnTo>
                  <a:lnTo>
                    <a:pt x="2341295" y="646468"/>
                  </a:lnTo>
                  <a:lnTo>
                    <a:pt x="2321077" y="600354"/>
                  </a:lnTo>
                  <a:lnTo>
                    <a:pt x="2295487" y="560285"/>
                  </a:lnTo>
                  <a:lnTo>
                    <a:pt x="2265210" y="526300"/>
                  </a:lnTo>
                  <a:lnTo>
                    <a:pt x="2230907" y="498411"/>
                  </a:lnTo>
                  <a:lnTo>
                    <a:pt x="2193252" y="476669"/>
                  </a:lnTo>
                  <a:lnTo>
                    <a:pt x="2152904" y="461111"/>
                  </a:lnTo>
                  <a:lnTo>
                    <a:pt x="2110536" y="451739"/>
                  </a:lnTo>
                  <a:lnTo>
                    <a:pt x="2066823" y="448614"/>
                  </a:lnTo>
                  <a:lnTo>
                    <a:pt x="2018703" y="452666"/>
                  </a:lnTo>
                  <a:lnTo>
                    <a:pt x="1973110" y="464388"/>
                  </a:lnTo>
                  <a:lnTo>
                    <a:pt x="1930654" y="483146"/>
                  </a:lnTo>
                  <a:lnTo>
                    <a:pt x="1891906" y="508304"/>
                  </a:lnTo>
                  <a:lnTo>
                    <a:pt x="1857476" y="539203"/>
                  </a:lnTo>
                  <a:lnTo>
                    <a:pt x="1827974" y="575221"/>
                  </a:lnTo>
                  <a:lnTo>
                    <a:pt x="1803984" y="615708"/>
                  </a:lnTo>
                  <a:lnTo>
                    <a:pt x="1786102" y="660031"/>
                  </a:lnTo>
                  <a:lnTo>
                    <a:pt x="1774939" y="707542"/>
                  </a:lnTo>
                  <a:lnTo>
                    <a:pt x="1771091" y="757605"/>
                  </a:lnTo>
                  <a:lnTo>
                    <a:pt x="1774939" y="807897"/>
                  </a:lnTo>
                  <a:lnTo>
                    <a:pt x="1786102" y="855599"/>
                  </a:lnTo>
                  <a:lnTo>
                    <a:pt x="1803984" y="900087"/>
                  </a:lnTo>
                  <a:lnTo>
                    <a:pt x="1827974" y="940727"/>
                  </a:lnTo>
                  <a:lnTo>
                    <a:pt x="1857476" y="976858"/>
                  </a:lnTo>
                  <a:lnTo>
                    <a:pt x="1891906" y="1007859"/>
                  </a:lnTo>
                  <a:lnTo>
                    <a:pt x="1930654" y="1033081"/>
                  </a:lnTo>
                  <a:lnTo>
                    <a:pt x="1973110" y="1051890"/>
                  </a:lnTo>
                  <a:lnTo>
                    <a:pt x="2018703" y="1063650"/>
                  </a:lnTo>
                  <a:lnTo>
                    <a:pt x="2066823" y="1067701"/>
                  </a:lnTo>
                  <a:lnTo>
                    <a:pt x="2116429" y="1064158"/>
                  </a:lnTo>
                  <a:lnTo>
                    <a:pt x="2162441" y="1053769"/>
                  </a:lnTo>
                  <a:lnTo>
                    <a:pt x="2204478" y="1036853"/>
                  </a:lnTo>
                  <a:lnTo>
                    <a:pt x="2242147" y="1013764"/>
                  </a:lnTo>
                  <a:lnTo>
                    <a:pt x="2275090" y="984846"/>
                  </a:lnTo>
                  <a:lnTo>
                    <a:pt x="2302891" y="950442"/>
                  </a:lnTo>
                  <a:lnTo>
                    <a:pt x="2325192" y="910894"/>
                  </a:lnTo>
                  <a:lnTo>
                    <a:pt x="2341588" y="866533"/>
                  </a:lnTo>
                  <a:lnTo>
                    <a:pt x="2351709" y="817727"/>
                  </a:lnTo>
                  <a:lnTo>
                    <a:pt x="2355177" y="764781"/>
                  </a:lnTo>
                  <a:lnTo>
                    <a:pt x="2355177" y="733882"/>
                  </a:lnTo>
                  <a:close/>
                </a:path>
                <a:path w="3128010" h="1168400">
                  <a:moveTo>
                    <a:pt x="2993974" y="733882"/>
                  </a:moveTo>
                  <a:lnTo>
                    <a:pt x="2709735" y="733882"/>
                  </a:lnTo>
                  <a:lnTo>
                    <a:pt x="2709735" y="803960"/>
                  </a:lnTo>
                  <a:lnTo>
                    <a:pt x="2919247" y="803960"/>
                  </a:lnTo>
                  <a:lnTo>
                    <a:pt x="2910497" y="849426"/>
                  </a:lnTo>
                  <a:lnTo>
                    <a:pt x="2893822" y="890600"/>
                  </a:lnTo>
                  <a:lnTo>
                    <a:pt x="2869628" y="926477"/>
                  </a:lnTo>
                  <a:lnTo>
                    <a:pt x="2838310" y="956106"/>
                  </a:lnTo>
                  <a:lnTo>
                    <a:pt x="2800273" y="978471"/>
                  </a:lnTo>
                  <a:lnTo>
                    <a:pt x="2755912" y="992619"/>
                  </a:lnTo>
                  <a:lnTo>
                    <a:pt x="2705620" y="997546"/>
                  </a:lnTo>
                  <a:lnTo>
                    <a:pt x="2660535" y="992619"/>
                  </a:lnTo>
                  <a:lnTo>
                    <a:pt x="2618536" y="978522"/>
                  </a:lnTo>
                  <a:lnTo>
                    <a:pt x="2580538" y="956233"/>
                  </a:lnTo>
                  <a:lnTo>
                    <a:pt x="2547442" y="926795"/>
                  </a:lnTo>
                  <a:lnTo>
                    <a:pt x="2520124" y="891209"/>
                  </a:lnTo>
                  <a:lnTo>
                    <a:pt x="2499512" y="850468"/>
                  </a:lnTo>
                  <a:lnTo>
                    <a:pt x="2486482" y="805599"/>
                  </a:lnTo>
                  <a:lnTo>
                    <a:pt x="2481935" y="757605"/>
                  </a:lnTo>
                  <a:lnTo>
                    <a:pt x="2486482" y="710057"/>
                  </a:lnTo>
                  <a:lnTo>
                    <a:pt x="2499512" y="665492"/>
                  </a:lnTo>
                  <a:lnTo>
                    <a:pt x="2520124" y="624954"/>
                  </a:lnTo>
                  <a:lnTo>
                    <a:pt x="2547442" y="589483"/>
                  </a:lnTo>
                  <a:lnTo>
                    <a:pt x="2580538" y="560095"/>
                  </a:lnTo>
                  <a:lnTo>
                    <a:pt x="2618536" y="537832"/>
                  </a:lnTo>
                  <a:lnTo>
                    <a:pt x="2660535" y="523709"/>
                  </a:lnTo>
                  <a:lnTo>
                    <a:pt x="2705620" y="518782"/>
                  </a:lnTo>
                  <a:lnTo>
                    <a:pt x="2756357" y="524497"/>
                  </a:lnTo>
                  <a:lnTo>
                    <a:pt x="2802471" y="541045"/>
                  </a:lnTo>
                  <a:lnTo>
                    <a:pt x="2842996" y="567499"/>
                  </a:lnTo>
                  <a:lnTo>
                    <a:pt x="2876893" y="602957"/>
                  </a:lnTo>
                  <a:lnTo>
                    <a:pt x="2903169" y="646468"/>
                  </a:lnTo>
                  <a:lnTo>
                    <a:pt x="2980105" y="646468"/>
                  </a:lnTo>
                  <a:lnTo>
                    <a:pt x="2959874" y="600354"/>
                  </a:lnTo>
                  <a:lnTo>
                    <a:pt x="2934284" y="560285"/>
                  </a:lnTo>
                  <a:lnTo>
                    <a:pt x="2904007" y="526300"/>
                  </a:lnTo>
                  <a:lnTo>
                    <a:pt x="2869704" y="498411"/>
                  </a:lnTo>
                  <a:lnTo>
                    <a:pt x="2832049" y="476669"/>
                  </a:lnTo>
                  <a:lnTo>
                    <a:pt x="2791701" y="461111"/>
                  </a:lnTo>
                  <a:lnTo>
                    <a:pt x="2749334" y="451739"/>
                  </a:lnTo>
                  <a:lnTo>
                    <a:pt x="2705620" y="448614"/>
                  </a:lnTo>
                  <a:lnTo>
                    <a:pt x="2657513" y="452666"/>
                  </a:lnTo>
                  <a:lnTo>
                    <a:pt x="2611920" y="464388"/>
                  </a:lnTo>
                  <a:lnTo>
                    <a:pt x="2569451" y="483146"/>
                  </a:lnTo>
                  <a:lnTo>
                    <a:pt x="2530703" y="508304"/>
                  </a:lnTo>
                  <a:lnTo>
                    <a:pt x="2496274" y="539203"/>
                  </a:lnTo>
                  <a:lnTo>
                    <a:pt x="2466771" y="575221"/>
                  </a:lnTo>
                  <a:lnTo>
                    <a:pt x="2442781" y="615708"/>
                  </a:lnTo>
                  <a:lnTo>
                    <a:pt x="2424900" y="660031"/>
                  </a:lnTo>
                  <a:lnTo>
                    <a:pt x="2413736" y="707542"/>
                  </a:lnTo>
                  <a:lnTo>
                    <a:pt x="2409888" y="757605"/>
                  </a:lnTo>
                  <a:lnTo>
                    <a:pt x="2413736" y="807897"/>
                  </a:lnTo>
                  <a:lnTo>
                    <a:pt x="2424900" y="855599"/>
                  </a:lnTo>
                  <a:lnTo>
                    <a:pt x="2442781" y="900087"/>
                  </a:lnTo>
                  <a:lnTo>
                    <a:pt x="2466771" y="940727"/>
                  </a:lnTo>
                  <a:lnTo>
                    <a:pt x="2496274" y="976858"/>
                  </a:lnTo>
                  <a:lnTo>
                    <a:pt x="2530703" y="1007859"/>
                  </a:lnTo>
                  <a:lnTo>
                    <a:pt x="2569451" y="1033081"/>
                  </a:lnTo>
                  <a:lnTo>
                    <a:pt x="2611920" y="1051890"/>
                  </a:lnTo>
                  <a:lnTo>
                    <a:pt x="2657513" y="1063650"/>
                  </a:lnTo>
                  <a:lnTo>
                    <a:pt x="2705620" y="1067701"/>
                  </a:lnTo>
                  <a:lnTo>
                    <a:pt x="2755227" y="1064158"/>
                  </a:lnTo>
                  <a:lnTo>
                    <a:pt x="2801239" y="1053769"/>
                  </a:lnTo>
                  <a:lnTo>
                    <a:pt x="2843276" y="1036853"/>
                  </a:lnTo>
                  <a:lnTo>
                    <a:pt x="2880957" y="1013764"/>
                  </a:lnTo>
                  <a:lnTo>
                    <a:pt x="2913888" y="984846"/>
                  </a:lnTo>
                  <a:lnTo>
                    <a:pt x="2941688" y="950442"/>
                  </a:lnTo>
                  <a:lnTo>
                    <a:pt x="2963989" y="910894"/>
                  </a:lnTo>
                  <a:lnTo>
                    <a:pt x="2980398" y="866533"/>
                  </a:lnTo>
                  <a:lnTo>
                    <a:pt x="2990519" y="817727"/>
                  </a:lnTo>
                  <a:lnTo>
                    <a:pt x="2993974" y="764781"/>
                  </a:lnTo>
                  <a:lnTo>
                    <a:pt x="2993974" y="733882"/>
                  </a:lnTo>
                  <a:close/>
                </a:path>
                <a:path w="3128010" h="1168400">
                  <a:moveTo>
                    <a:pt x="3127514" y="465429"/>
                  </a:moveTo>
                  <a:lnTo>
                    <a:pt x="3055302" y="465429"/>
                  </a:lnTo>
                  <a:lnTo>
                    <a:pt x="3055302" y="1055878"/>
                  </a:lnTo>
                  <a:lnTo>
                    <a:pt x="3127514" y="1055878"/>
                  </a:lnTo>
                  <a:lnTo>
                    <a:pt x="3127514" y="465429"/>
                  </a:lnTo>
                  <a:close/>
                </a:path>
              </a:pathLst>
            </a:custGeom>
            <a:solidFill>
              <a:srgbClr val="FFFFFF"/>
            </a:solidFill>
          </p:spPr>
          <p:txBody>
            <a:bodyPr wrap="square" lIns="0" tIns="0" rIns="0" bIns="0" rtlCol="0"/>
            <a:lstStyle/>
            <a:p>
              <a:endParaRPr lang="fr-FR" noProof="0"/>
            </a:p>
          </p:txBody>
        </p:sp>
        <p:sp>
          <p:nvSpPr>
            <p:cNvPr id="5" name="object 6">
              <a:extLst>
                <a:ext uri="{FF2B5EF4-FFF2-40B4-BE49-F238E27FC236}">
                  <a16:creationId xmlns:a16="http://schemas.microsoft.com/office/drawing/2014/main" id="{8C9DCB55-BD5B-F012-AD52-415718A95FD9}"/>
                </a:ext>
              </a:extLst>
            </p:cNvPr>
            <p:cNvSpPr/>
            <p:nvPr/>
          </p:nvSpPr>
          <p:spPr>
            <a:xfrm>
              <a:off x="9156234"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lang="fr-FR" noProof="0"/>
            </a:p>
          </p:txBody>
        </p:sp>
        <p:sp>
          <p:nvSpPr>
            <p:cNvPr id="6" name="object 7">
              <a:extLst>
                <a:ext uri="{FF2B5EF4-FFF2-40B4-BE49-F238E27FC236}">
                  <a16:creationId xmlns:a16="http://schemas.microsoft.com/office/drawing/2014/main" id="{00492254-ADF6-86EE-3709-32224E366512}"/>
                </a:ext>
              </a:extLst>
            </p:cNvPr>
            <p:cNvSpPr/>
            <p:nvPr/>
          </p:nvSpPr>
          <p:spPr>
            <a:xfrm>
              <a:off x="12386847" y="9563174"/>
              <a:ext cx="0" cy="1355725"/>
            </a:xfrm>
            <a:custGeom>
              <a:avLst/>
              <a:gdLst/>
              <a:ahLst/>
              <a:cxnLst/>
              <a:rect l="l" t="t" r="r" b="b"/>
              <a:pathLst>
                <a:path h="1355725">
                  <a:moveTo>
                    <a:pt x="0" y="0"/>
                  </a:moveTo>
                  <a:lnTo>
                    <a:pt x="0" y="1355162"/>
                  </a:lnTo>
                </a:path>
              </a:pathLst>
            </a:custGeom>
            <a:ln w="11517">
              <a:solidFill>
                <a:srgbClr val="FFFFFF"/>
              </a:solidFill>
            </a:ln>
          </p:spPr>
          <p:txBody>
            <a:bodyPr wrap="square" lIns="0" tIns="0" rIns="0" bIns="0" rtlCol="0"/>
            <a:lstStyle/>
            <a:p>
              <a:endParaRPr lang="fr-FR" noProof="0"/>
            </a:p>
          </p:txBody>
        </p:sp>
        <p:grpSp>
          <p:nvGrpSpPr>
            <p:cNvPr id="31" name="Group 30">
              <a:extLst>
                <a:ext uri="{FF2B5EF4-FFF2-40B4-BE49-F238E27FC236}">
                  <a16:creationId xmlns:a16="http://schemas.microsoft.com/office/drawing/2014/main" id="{30CE8F2E-5777-D8A0-36D4-AFECE845A20D}"/>
                </a:ext>
              </a:extLst>
            </p:cNvPr>
            <p:cNvGrpSpPr/>
            <p:nvPr/>
          </p:nvGrpSpPr>
          <p:grpSpPr>
            <a:xfrm>
              <a:off x="9826875" y="10470892"/>
              <a:ext cx="316230" cy="316230"/>
              <a:chOff x="9826875" y="10470892"/>
              <a:chExt cx="316230" cy="316230"/>
            </a:xfrm>
          </p:grpSpPr>
          <p:sp>
            <p:nvSpPr>
              <p:cNvPr id="7" name="object 8">
                <a:extLst>
                  <a:ext uri="{FF2B5EF4-FFF2-40B4-BE49-F238E27FC236}">
                    <a16:creationId xmlns:a16="http://schemas.microsoft.com/office/drawing/2014/main" id="{9676299C-E19B-96AC-376D-600625091649}"/>
                  </a:ext>
                </a:extLst>
              </p:cNvPr>
              <p:cNvSpPr/>
              <p:nvPr/>
            </p:nvSpPr>
            <p:spPr>
              <a:xfrm>
                <a:off x="9826875" y="10470892"/>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lang="fr-FR" noProof="0"/>
              </a:p>
            </p:txBody>
          </p:sp>
          <p:pic>
            <p:nvPicPr>
              <p:cNvPr id="8" name="object 9">
                <a:extLst>
                  <a:ext uri="{FF2B5EF4-FFF2-40B4-BE49-F238E27FC236}">
                    <a16:creationId xmlns:a16="http://schemas.microsoft.com/office/drawing/2014/main" id="{62B9EF55-192B-32F1-F867-A38656887BED}"/>
                  </a:ext>
                </a:extLst>
              </p:cNvPr>
              <p:cNvPicPr/>
              <p:nvPr/>
            </p:nvPicPr>
            <p:blipFill>
              <a:blip r:embed="rId3" cstate="print"/>
              <a:stretch>
                <a:fillRect/>
              </a:stretch>
            </p:blipFill>
            <p:spPr>
              <a:xfrm>
                <a:off x="9885469" y="10529365"/>
                <a:ext cx="198568" cy="198810"/>
              </a:xfrm>
              <a:prstGeom prst="rect">
                <a:avLst/>
              </a:prstGeom>
            </p:spPr>
          </p:pic>
        </p:grpSp>
        <p:grpSp>
          <p:nvGrpSpPr>
            <p:cNvPr id="33" name="Group 32">
              <a:extLst>
                <a:ext uri="{FF2B5EF4-FFF2-40B4-BE49-F238E27FC236}">
                  <a16:creationId xmlns:a16="http://schemas.microsoft.com/office/drawing/2014/main" id="{E9C3888D-B4E9-F702-99C4-2D9305DDA1C2}"/>
                </a:ext>
              </a:extLst>
            </p:cNvPr>
            <p:cNvGrpSpPr/>
            <p:nvPr/>
          </p:nvGrpSpPr>
          <p:grpSpPr>
            <a:xfrm>
              <a:off x="13204694" y="10470890"/>
              <a:ext cx="316230" cy="316230"/>
              <a:chOff x="13204694" y="10470890"/>
              <a:chExt cx="316230" cy="316230"/>
            </a:xfrm>
          </p:grpSpPr>
          <p:sp>
            <p:nvSpPr>
              <p:cNvPr id="11" name="object 12">
                <a:extLst>
                  <a:ext uri="{FF2B5EF4-FFF2-40B4-BE49-F238E27FC236}">
                    <a16:creationId xmlns:a16="http://schemas.microsoft.com/office/drawing/2014/main" id="{7CAFDB79-21B3-E822-035D-B504BDAFC1B2}"/>
                  </a:ext>
                </a:extLst>
              </p:cNvPr>
              <p:cNvSpPr/>
              <p:nvPr/>
            </p:nvSpPr>
            <p:spPr>
              <a:xfrm>
                <a:off x="13204694" y="10470890"/>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a:p>
            </p:txBody>
          </p:sp>
          <p:pic>
            <p:nvPicPr>
              <p:cNvPr id="12" name="object 13">
                <a:extLst>
                  <a:ext uri="{FF2B5EF4-FFF2-40B4-BE49-F238E27FC236}">
                    <a16:creationId xmlns:a16="http://schemas.microsoft.com/office/drawing/2014/main" id="{55E00C43-4030-8656-79DA-0A59499469A3}"/>
                  </a:ext>
                </a:extLst>
              </p:cNvPr>
              <p:cNvPicPr/>
              <p:nvPr/>
            </p:nvPicPr>
            <p:blipFill>
              <a:blip r:embed="rId4" cstate="print"/>
              <a:stretch>
                <a:fillRect/>
              </a:stretch>
            </p:blipFill>
            <p:spPr>
              <a:xfrm>
                <a:off x="13257387" y="10555092"/>
                <a:ext cx="210369" cy="147356"/>
              </a:xfrm>
              <a:prstGeom prst="rect">
                <a:avLst/>
              </a:prstGeom>
            </p:spPr>
          </p:pic>
        </p:grpSp>
        <p:grpSp>
          <p:nvGrpSpPr>
            <p:cNvPr id="34" name="Group 33">
              <a:extLst>
                <a:ext uri="{FF2B5EF4-FFF2-40B4-BE49-F238E27FC236}">
                  <a16:creationId xmlns:a16="http://schemas.microsoft.com/office/drawing/2014/main" id="{E1502888-5F37-1E51-002F-5B846DDFFD09}"/>
                </a:ext>
              </a:extLst>
            </p:cNvPr>
            <p:cNvGrpSpPr/>
            <p:nvPr/>
          </p:nvGrpSpPr>
          <p:grpSpPr>
            <a:xfrm>
              <a:off x="13204694" y="10031689"/>
              <a:ext cx="316230" cy="316230"/>
              <a:chOff x="13204694" y="10031689"/>
              <a:chExt cx="316230" cy="316230"/>
            </a:xfrm>
          </p:grpSpPr>
          <p:sp>
            <p:nvSpPr>
              <p:cNvPr id="13" name="object 14">
                <a:extLst>
                  <a:ext uri="{FF2B5EF4-FFF2-40B4-BE49-F238E27FC236}">
                    <a16:creationId xmlns:a16="http://schemas.microsoft.com/office/drawing/2014/main" id="{C0DBE3F7-744F-4AD9-9FC0-D7F03F2A8ACD}"/>
                  </a:ext>
                </a:extLst>
              </p:cNvPr>
              <p:cNvSpPr/>
              <p:nvPr/>
            </p:nvSpPr>
            <p:spPr>
              <a:xfrm>
                <a:off x="13204694" y="10031689"/>
                <a:ext cx="316230" cy="316230"/>
              </a:xfrm>
              <a:custGeom>
                <a:avLst/>
                <a:gdLst/>
                <a:ahLst/>
                <a:cxnLst/>
                <a:rect l="l" t="t" r="r" b="b"/>
                <a:pathLst>
                  <a:path w="316230"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4" y="307710"/>
                    </a:lnTo>
                    <a:lnTo>
                      <a:pt x="251124" y="285297"/>
                    </a:lnTo>
                    <a:lnTo>
                      <a:pt x="285300" y="251120"/>
                    </a:lnTo>
                    <a:lnTo>
                      <a:pt x="307711" y="207780"/>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a:p>
            </p:txBody>
          </p:sp>
          <p:pic>
            <p:nvPicPr>
              <p:cNvPr id="14" name="object 15">
                <a:extLst>
                  <a:ext uri="{FF2B5EF4-FFF2-40B4-BE49-F238E27FC236}">
                    <a16:creationId xmlns:a16="http://schemas.microsoft.com/office/drawing/2014/main" id="{8B96A19C-039F-779E-E857-D2670CA039C0}"/>
                  </a:ext>
                </a:extLst>
              </p:cNvPr>
              <p:cNvPicPr/>
              <p:nvPr/>
            </p:nvPicPr>
            <p:blipFill>
              <a:blip r:embed="rId5" cstate="print"/>
              <a:stretch>
                <a:fillRect/>
              </a:stretch>
            </p:blipFill>
            <p:spPr>
              <a:xfrm>
                <a:off x="13337621" y="10148134"/>
                <a:ext cx="120938" cy="127713"/>
              </a:xfrm>
              <a:prstGeom prst="rect">
                <a:avLst/>
              </a:prstGeom>
            </p:spPr>
          </p:pic>
          <p:sp>
            <p:nvSpPr>
              <p:cNvPr id="15" name="object 16">
                <a:extLst>
                  <a:ext uri="{FF2B5EF4-FFF2-40B4-BE49-F238E27FC236}">
                    <a16:creationId xmlns:a16="http://schemas.microsoft.com/office/drawing/2014/main" id="{304D4ADE-A6A7-5D94-19B3-5C3DA00FAB34}"/>
                  </a:ext>
                </a:extLst>
              </p:cNvPr>
              <p:cNvSpPr/>
              <p:nvPr/>
            </p:nvSpPr>
            <p:spPr>
              <a:xfrm>
                <a:off x="13271462" y="10089229"/>
                <a:ext cx="45085" cy="186690"/>
              </a:xfrm>
              <a:custGeom>
                <a:avLst/>
                <a:gdLst/>
                <a:ahLst/>
                <a:cxnLst/>
                <a:rect l="l" t="t" r="r" b="b"/>
                <a:pathLst>
                  <a:path w="45084" h="186690">
                    <a:moveTo>
                      <a:pt x="41821" y="185966"/>
                    </a:moveTo>
                    <a:lnTo>
                      <a:pt x="41770" y="124472"/>
                    </a:lnTo>
                    <a:lnTo>
                      <a:pt x="41808" y="62814"/>
                    </a:lnTo>
                    <a:lnTo>
                      <a:pt x="41503" y="61963"/>
                    </a:lnTo>
                    <a:lnTo>
                      <a:pt x="3378" y="61976"/>
                    </a:lnTo>
                    <a:lnTo>
                      <a:pt x="2971" y="62572"/>
                    </a:lnTo>
                    <a:lnTo>
                      <a:pt x="2959" y="186156"/>
                    </a:lnTo>
                    <a:lnTo>
                      <a:pt x="3505" y="186601"/>
                    </a:lnTo>
                    <a:lnTo>
                      <a:pt x="41275" y="186639"/>
                    </a:lnTo>
                    <a:lnTo>
                      <a:pt x="41821" y="185966"/>
                    </a:lnTo>
                    <a:close/>
                  </a:path>
                  <a:path w="45084" h="186690">
                    <a:moveTo>
                      <a:pt x="44856" y="22326"/>
                    </a:moveTo>
                    <a:lnTo>
                      <a:pt x="43078" y="13677"/>
                    </a:lnTo>
                    <a:lnTo>
                      <a:pt x="38265" y="6591"/>
                    </a:lnTo>
                    <a:lnTo>
                      <a:pt x="31140" y="1778"/>
                    </a:lnTo>
                    <a:lnTo>
                      <a:pt x="22466" y="0"/>
                    </a:lnTo>
                    <a:lnTo>
                      <a:pt x="13728" y="1778"/>
                    </a:lnTo>
                    <a:lnTo>
                      <a:pt x="6578" y="6629"/>
                    </a:lnTo>
                    <a:lnTo>
                      <a:pt x="1752" y="13792"/>
                    </a:lnTo>
                    <a:lnTo>
                      <a:pt x="0" y="22529"/>
                    </a:lnTo>
                    <a:lnTo>
                      <a:pt x="1790" y="31165"/>
                    </a:lnTo>
                    <a:lnTo>
                      <a:pt x="6642" y="38265"/>
                    </a:lnTo>
                    <a:lnTo>
                      <a:pt x="13766" y="43078"/>
                    </a:lnTo>
                    <a:lnTo>
                      <a:pt x="22428" y="44843"/>
                    </a:lnTo>
                    <a:lnTo>
                      <a:pt x="31153" y="43078"/>
                    </a:lnTo>
                    <a:lnTo>
                      <a:pt x="38290" y="38239"/>
                    </a:lnTo>
                    <a:lnTo>
                      <a:pt x="43103" y="31076"/>
                    </a:lnTo>
                    <a:lnTo>
                      <a:pt x="44856" y="22326"/>
                    </a:lnTo>
                    <a:close/>
                  </a:path>
                </a:pathLst>
              </a:custGeom>
              <a:solidFill>
                <a:srgbClr val="FFFFFF"/>
              </a:solidFill>
            </p:spPr>
            <p:txBody>
              <a:bodyPr wrap="square" lIns="0" tIns="0" rIns="0" bIns="0" rtlCol="0"/>
              <a:lstStyle/>
              <a:p>
                <a:endParaRPr lang="fr-FR" noProof="0"/>
              </a:p>
            </p:txBody>
          </p:sp>
        </p:grpSp>
        <p:grpSp>
          <p:nvGrpSpPr>
            <p:cNvPr id="32" name="Group 31">
              <a:extLst>
                <a:ext uri="{FF2B5EF4-FFF2-40B4-BE49-F238E27FC236}">
                  <a16:creationId xmlns:a16="http://schemas.microsoft.com/office/drawing/2014/main" id="{22738012-3297-97F0-C393-E65A17CFF9C9}"/>
                </a:ext>
              </a:extLst>
            </p:cNvPr>
            <p:cNvGrpSpPr/>
            <p:nvPr/>
          </p:nvGrpSpPr>
          <p:grpSpPr>
            <a:xfrm>
              <a:off x="13204694" y="9592487"/>
              <a:ext cx="316230" cy="316313"/>
              <a:chOff x="13204694" y="9592487"/>
              <a:chExt cx="316230" cy="316313"/>
            </a:xfrm>
          </p:grpSpPr>
          <p:sp>
            <p:nvSpPr>
              <p:cNvPr id="16" name="object 17">
                <a:extLst>
                  <a:ext uri="{FF2B5EF4-FFF2-40B4-BE49-F238E27FC236}">
                    <a16:creationId xmlns:a16="http://schemas.microsoft.com/office/drawing/2014/main" id="{92DADCAC-2A01-00E6-7C6F-73E8785935BD}"/>
                  </a:ext>
                </a:extLst>
              </p:cNvPr>
              <p:cNvSpPr/>
              <p:nvPr/>
            </p:nvSpPr>
            <p:spPr>
              <a:xfrm>
                <a:off x="13204694" y="9592487"/>
                <a:ext cx="316230" cy="314325"/>
              </a:xfrm>
              <a:custGeom>
                <a:avLst/>
                <a:gdLst/>
                <a:ahLst/>
                <a:cxnLst/>
                <a:rect l="l" t="t" r="r" b="b"/>
                <a:pathLst>
                  <a:path w="316230" h="314325">
                    <a:moveTo>
                      <a:pt x="157880" y="0"/>
                    </a:moveTo>
                    <a:lnTo>
                      <a:pt x="107979" y="8049"/>
                    </a:lnTo>
                    <a:lnTo>
                      <a:pt x="64639" y="30462"/>
                    </a:lnTo>
                    <a:lnTo>
                      <a:pt x="30462" y="64639"/>
                    </a:lnTo>
                    <a:lnTo>
                      <a:pt x="8049" y="107979"/>
                    </a:lnTo>
                    <a:lnTo>
                      <a:pt x="0" y="157880"/>
                    </a:lnTo>
                    <a:lnTo>
                      <a:pt x="6608" y="203224"/>
                    </a:lnTo>
                    <a:lnTo>
                      <a:pt x="25153" y="243411"/>
                    </a:lnTo>
                    <a:lnTo>
                      <a:pt x="53715" y="276524"/>
                    </a:lnTo>
                    <a:lnTo>
                      <a:pt x="90374" y="300641"/>
                    </a:lnTo>
                    <a:lnTo>
                      <a:pt x="133210" y="313843"/>
                    </a:lnTo>
                    <a:lnTo>
                      <a:pt x="133210" y="203512"/>
                    </a:lnTo>
                    <a:lnTo>
                      <a:pt x="93128" y="203512"/>
                    </a:lnTo>
                    <a:lnTo>
                      <a:pt x="93128" y="157880"/>
                    </a:lnTo>
                    <a:lnTo>
                      <a:pt x="133210" y="157880"/>
                    </a:lnTo>
                    <a:lnTo>
                      <a:pt x="133210" y="123095"/>
                    </a:lnTo>
                    <a:lnTo>
                      <a:pt x="137456" y="96805"/>
                    </a:lnTo>
                    <a:lnTo>
                      <a:pt x="149503" y="77546"/>
                    </a:lnTo>
                    <a:lnTo>
                      <a:pt x="168311" y="65706"/>
                    </a:lnTo>
                    <a:lnTo>
                      <a:pt x="192842" y="61673"/>
                    </a:lnTo>
                    <a:lnTo>
                      <a:pt x="205654" y="62154"/>
                    </a:lnTo>
                    <a:lnTo>
                      <a:pt x="216996" y="63212"/>
                    </a:lnTo>
                    <a:lnTo>
                      <a:pt x="228192" y="64751"/>
                    </a:lnTo>
                    <a:lnTo>
                      <a:pt x="228192" y="103609"/>
                    </a:lnTo>
                    <a:lnTo>
                      <a:pt x="208276" y="103609"/>
                    </a:lnTo>
                    <a:lnTo>
                      <a:pt x="195982" y="105705"/>
                    </a:lnTo>
                    <a:lnTo>
                      <a:pt x="188058" y="111254"/>
                    </a:lnTo>
                    <a:lnTo>
                      <a:pt x="183811" y="119145"/>
                    </a:lnTo>
                    <a:lnTo>
                      <a:pt x="182549" y="128268"/>
                    </a:lnTo>
                    <a:lnTo>
                      <a:pt x="182549" y="157880"/>
                    </a:lnTo>
                    <a:lnTo>
                      <a:pt x="226338" y="157880"/>
                    </a:lnTo>
                    <a:lnTo>
                      <a:pt x="219333" y="203512"/>
                    </a:lnTo>
                    <a:lnTo>
                      <a:pt x="182549" y="203512"/>
                    </a:lnTo>
                    <a:lnTo>
                      <a:pt x="182549" y="313843"/>
                    </a:lnTo>
                    <a:lnTo>
                      <a:pt x="225385" y="300641"/>
                    </a:lnTo>
                    <a:lnTo>
                      <a:pt x="262044" y="276524"/>
                    </a:lnTo>
                    <a:lnTo>
                      <a:pt x="290606" y="243411"/>
                    </a:lnTo>
                    <a:lnTo>
                      <a:pt x="309151" y="203224"/>
                    </a:lnTo>
                    <a:lnTo>
                      <a:pt x="315760" y="157880"/>
                    </a:lnTo>
                    <a:lnTo>
                      <a:pt x="307711" y="107979"/>
                    </a:lnTo>
                    <a:lnTo>
                      <a:pt x="285300" y="64639"/>
                    </a:lnTo>
                    <a:lnTo>
                      <a:pt x="251124" y="30462"/>
                    </a:lnTo>
                    <a:lnTo>
                      <a:pt x="207784" y="8049"/>
                    </a:lnTo>
                    <a:lnTo>
                      <a:pt x="157880" y="0"/>
                    </a:lnTo>
                    <a:close/>
                  </a:path>
                </a:pathLst>
              </a:custGeom>
              <a:solidFill>
                <a:srgbClr val="479680"/>
              </a:solidFill>
            </p:spPr>
            <p:txBody>
              <a:bodyPr wrap="square" lIns="0" tIns="0" rIns="0" bIns="0" rtlCol="0"/>
              <a:lstStyle/>
              <a:p>
                <a:endParaRPr lang="fr-FR" noProof="0"/>
              </a:p>
            </p:txBody>
          </p:sp>
          <p:sp>
            <p:nvSpPr>
              <p:cNvPr id="17" name="object 18">
                <a:extLst>
                  <a:ext uri="{FF2B5EF4-FFF2-40B4-BE49-F238E27FC236}">
                    <a16:creationId xmlns:a16="http://schemas.microsoft.com/office/drawing/2014/main" id="{33608EDB-C312-4595-AAEA-6B963B4D8088}"/>
                  </a:ext>
                </a:extLst>
              </p:cNvPr>
              <p:cNvSpPr/>
              <p:nvPr/>
            </p:nvSpPr>
            <p:spPr>
              <a:xfrm>
                <a:off x="13297827" y="9654165"/>
                <a:ext cx="135255" cy="254635"/>
              </a:xfrm>
              <a:custGeom>
                <a:avLst/>
                <a:gdLst/>
                <a:ahLst/>
                <a:cxnLst/>
                <a:rect l="l" t="t" r="r" b="b"/>
                <a:pathLst>
                  <a:path w="135255" h="254634">
                    <a:moveTo>
                      <a:pt x="109984" y="48"/>
                    </a:moveTo>
                    <a:lnTo>
                      <a:pt x="56375" y="15872"/>
                    </a:lnTo>
                    <a:lnTo>
                      <a:pt x="40082" y="61422"/>
                    </a:lnTo>
                    <a:lnTo>
                      <a:pt x="40082" y="96206"/>
                    </a:lnTo>
                    <a:lnTo>
                      <a:pt x="0" y="96206"/>
                    </a:lnTo>
                    <a:lnTo>
                      <a:pt x="0" y="141838"/>
                    </a:lnTo>
                    <a:lnTo>
                      <a:pt x="40082" y="141838"/>
                    </a:lnTo>
                    <a:lnTo>
                      <a:pt x="40082" y="252159"/>
                    </a:lnTo>
                    <a:lnTo>
                      <a:pt x="48124" y="253426"/>
                    </a:lnTo>
                    <a:lnTo>
                      <a:pt x="56354" y="254076"/>
                    </a:lnTo>
                    <a:lnTo>
                      <a:pt x="73139" y="254076"/>
                    </a:lnTo>
                    <a:lnTo>
                      <a:pt x="81379" y="253426"/>
                    </a:lnTo>
                    <a:lnTo>
                      <a:pt x="89421" y="252159"/>
                    </a:lnTo>
                    <a:lnTo>
                      <a:pt x="89421" y="141838"/>
                    </a:lnTo>
                    <a:lnTo>
                      <a:pt x="126205" y="141838"/>
                    </a:lnTo>
                    <a:lnTo>
                      <a:pt x="133200" y="96206"/>
                    </a:lnTo>
                    <a:lnTo>
                      <a:pt x="89421" y="96206"/>
                    </a:lnTo>
                    <a:lnTo>
                      <a:pt x="89421" y="66584"/>
                    </a:lnTo>
                    <a:lnTo>
                      <a:pt x="90683" y="57467"/>
                    </a:lnTo>
                    <a:lnTo>
                      <a:pt x="94930" y="49579"/>
                    </a:lnTo>
                    <a:lnTo>
                      <a:pt x="102854" y="44032"/>
                    </a:lnTo>
                    <a:lnTo>
                      <a:pt x="115148" y="41935"/>
                    </a:lnTo>
                    <a:lnTo>
                      <a:pt x="135053" y="41935"/>
                    </a:lnTo>
                    <a:lnTo>
                      <a:pt x="135053" y="3078"/>
                    </a:lnTo>
                    <a:lnTo>
                      <a:pt x="124341" y="1298"/>
                    </a:lnTo>
                    <a:lnTo>
                      <a:pt x="117089" y="384"/>
                    </a:lnTo>
                    <a:lnTo>
                      <a:pt x="109984" y="48"/>
                    </a:lnTo>
                    <a:close/>
                  </a:path>
                </a:pathLst>
              </a:custGeom>
              <a:solidFill>
                <a:srgbClr val="FFFFFF"/>
              </a:solidFill>
            </p:spPr>
            <p:txBody>
              <a:bodyPr wrap="square" lIns="0" tIns="0" rIns="0" bIns="0" rtlCol="0"/>
              <a:lstStyle/>
              <a:p>
                <a:endParaRPr lang="fr-FR" noProof="0"/>
              </a:p>
            </p:txBody>
          </p:sp>
        </p:grpSp>
        <p:grpSp>
          <p:nvGrpSpPr>
            <p:cNvPr id="30" name="Group 29">
              <a:extLst>
                <a:ext uri="{FF2B5EF4-FFF2-40B4-BE49-F238E27FC236}">
                  <a16:creationId xmlns:a16="http://schemas.microsoft.com/office/drawing/2014/main" id="{CD3CF2BD-2818-9070-276A-B2DA62B29907}"/>
                </a:ext>
              </a:extLst>
            </p:cNvPr>
            <p:cNvGrpSpPr/>
            <p:nvPr/>
          </p:nvGrpSpPr>
          <p:grpSpPr>
            <a:xfrm>
              <a:off x="9826878" y="9592487"/>
              <a:ext cx="316230" cy="316230"/>
              <a:chOff x="9826878" y="9592487"/>
              <a:chExt cx="316230" cy="316230"/>
            </a:xfrm>
          </p:grpSpPr>
          <p:sp>
            <p:nvSpPr>
              <p:cNvPr id="18" name="object 19">
                <a:extLst>
                  <a:ext uri="{FF2B5EF4-FFF2-40B4-BE49-F238E27FC236}">
                    <a16:creationId xmlns:a16="http://schemas.microsoft.com/office/drawing/2014/main" id="{A966FDD3-D8D7-4BAE-AEC1-E921E43978FC}"/>
                  </a:ext>
                </a:extLst>
              </p:cNvPr>
              <p:cNvSpPr/>
              <p:nvPr/>
            </p:nvSpPr>
            <p:spPr>
              <a:xfrm>
                <a:off x="9826878" y="9592487"/>
                <a:ext cx="316230" cy="316230"/>
              </a:xfrm>
              <a:custGeom>
                <a:avLst/>
                <a:gdLst/>
                <a:ahLst/>
                <a:cxnLst/>
                <a:rect l="l" t="t" r="r" b="b"/>
                <a:pathLst>
                  <a:path w="316229" h="316229">
                    <a:moveTo>
                      <a:pt x="157869" y="0"/>
                    </a:moveTo>
                    <a:lnTo>
                      <a:pt x="107969" y="8049"/>
                    </a:lnTo>
                    <a:lnTo>
                      <a:pt x="64632" y="30462"/>
                    </a:lnTo>
                    <a:lnTo>
                      <a:pt x="30459" y="64639"/>
                    </a:lnTo>
                    <a:lnTo>
                      <a:pt x="8048" y="107979"/>
                    </a:lnTo>
                    <a:lnTo>
                      <a:pt x="0" y="157880"/>
                    </a:lnTo>
                    <a:lnTo>
                      <a:pt x="8048" y="207780"/>
                    </a:lnTo>
                    <a:lnTo>
                      <a:pt x="30459" y="251120"/>
                    </a:lnTo>
                    <a:lnTo>
                      <a:pt x="64632" y="285297"/>
                    </a:lnTo>
                    <a:lnTo>
                      <a:pt x="107969" y="307710"/>
                    </a:lnTo>
                    <a:lnTo>
                      <a:pt x="157869" y="315760"/>
                    </a:lnTo>
                    <a:lnTo>
                      <a:pt x="207774" y="307710"/>
                    </a:lnTo>
                    <a:lnTo>
                      <a:pt x="251114" y="285297"/>
                    </a:lnTo>
                    <a:lnTo>
                      <a:pt x="285289" y="251120"/>
                    </a:lnTo>
                    <a:lnTo>
                      <a:pt x="307701" y="207780"/>
                    </a:lnTo>
                    <a:lnTo>
                      <a:pt x="315749" y="157880"/>
                    </a:lnTo>
                    <a:lnTo>
                      <a:pt x="307701" y="107979"/>
                    </a:lnTo>
                    <a:lnTo>
                      <a:pt x="285289" y="64639"/>
                    </a:lnTo>
                    <a:lnTo>
                      <a:pt x="251114" y="30462"/>
                    </a:lnTo>
                    <a:lnTo>
                      <a:pt x="207774" y="8049"/>
                    </a:lnTo>
                    <a:lnTo>
                      <a:pt x="157869" y="0"/>
                    </a:lnTo>
                    <a:close/>
                  </a:path>
                </a:pathLst>
              </a:custGeom>
              <a:solidFill>
                <a:srgbClr val="479680"/>
              </a:solidFill>
            </p:spPr>
            <p:txBody>
              <a:bodyPr wrap="square" lIns="0" tIns="0" rIns="0" bIns="0" rtlCol="0"/>
              <a:lstStyle/>
              <a:p>
                <a:endParaRPr lang="fr-FR" noProof="0"/>
              </a:p>
            </p:txBody>
          </p:sp>
          <p:pic>
            <p:nvPicPr>
              <p:cNvPr id="19" name="object 20">
                <a:extLst>
                  <a:ext uri="{FF2B5EF4-FFF2-40B4-BE49-F238E27FC236}">
                    <a16:creationId xmlns:a16="http://schemas.microsoft.com/office/drawing/2014/main" id="{F28054CE-C9A1-5463-2810-D75E4BC49E18}"/>
                  </a:ext>
                </a:extLst>
              </p:cNvPr>
              <p:cNvPicPr/>
              <p:nvPr/>
            </p:nvPicPr>
            <p:blipFill>
              <a:blip r:embed="rId6" cstate="print"/>
              <a:stretch>
                <a:fillRect/>
              </a:stretch>
            </p:blipFill>
            <p:spPr>
              <a:xfrm>
                <a:off x="9869113" y="9633772"/>
                <a:ext cx="231270" cy="231270"/>
              </a:xfrm>
              <a:prstGeom prst="rect">
                <a:avLst/>
              </a:prstGeom>
            </p:spPr>
          </p:pic>
        </p:grpSp>
        <p:sp>
          <p:nvSpPr>
            <p:cNvPr id="24" name="TextBox 23">
              <a:extLst>
                <a:ext uri="{FF2B5EF4-FFF2-40B4-BE49-F238E27FC236}">
                  <a16:creationId xmlns:a16="http://schemas.microsoft.com/office/drawing/2014/main" id="{3C3C4E50-C659-47BD-71C8-92830A4914C9}"/>
                </a:ext>
              </a:extLst>
            </p:cNvPr>
            <p:cNvSpPr txBox="1"/>
            <p:nvPr/>
          </p:nvSpPr>
          <p:spPr>
            <a:xfrm>
              <a:off x="4718049" y="9455829"/>
              <a:ext cx="3767537" cy="1284069"/>
            </a:xfrm>
            <a:prstGeom prst="rect">
              <a:avLst/>
            </a:prstGeom>
            <a:noFill/>
          </p:spPr>
          <p:txBody>
            <a:bodyPr wrap="square" rtlCol="0">
              <a:spAutoFit/>
            </a:bodyPr>
            <a:lstStyle/>
            <a:p>
              <a:pPr>
                <a:lnSpc>
                  <a:spcPct val="150000"/>
                </a:lnSpc>
              </a:pPr>
              <a:r>
                <a:rPr lang="fr-FR" noProof="0">
                  <a:solidFill>
                    <a:schemeClr val="bg1"/>
                  </a:solidFill>
                  <a:latin typeface="Lato" panose="020F0502020204030203" pitchFamily="34" charset="77"/>
                </a:rPr>
                <a:t>19e étage Jeongdong Bldg. 21-15,</a:t>
              </a:r>
            </a:p>
            <a:p>
              <a:pPr>
                <a:lnSpc>
                  <a:spcPct val="150000"/>
                </a:lnSpc>
              </a:pPr>
              <a:r>
                <a:rPr lang="fr-FR" noProof="0">
                  <a:solidFill>
                    <a:schemeClr val="bg1"/>
                  </a:solidFill>
                  <a:latin typeface="Lato" panose="020F0502020204030203" pitchFamily="34" charset="77"/>
                </a:rPr>
                <a:t>Jeongdong-gil, Jung-gu, Séoul,</a:t>
              </a:r>
            </a:p>
            <a:p>
              <a:pPr>
                <a:lnSpc>
                  <a:spcPct val="150000"/>
                </a:lnSpc>
              </a:pPr>
              <a:r>
                <a:rPr lang="fr-FR" noProof="0">
                  <a:solidFill>
                    <a:schemeClr val="bg1"/>
                  </a:solidFill>
                  <a:latin typeface="Lato" panose="020F0502020204030203" pitchFamily="34" charset="77"/>
                </a:rPr>
                <a:t>République de Corée 04518</a:t>
              </a:r>
            </a:p>
          </p:txBody>
        </p:sp>
        <p:sp>
          <p:nvSpPr>
            <p:cNvPr id="25" name="TextBox 24">
              <a:extLst>
                <a:ext uri="{FF2B5EF4-FFF2-40B4-BE49-F238E27FC236}">
                  <a16:creationId xmlns:a16="http://schemas.microsoft.com/office/drawing/2014/main" id="{9D9C3479-56EC-C3C8-D3AB-BE46992EAAEB}"/>
                </a:ext>
              </a:extLst>
            </p:cNvPr>
            <p:cNvSpPr txBox="1"/>
            <p:nvPr/>
          </p:nvSpPr>
          <p:spPr>
            <a:xfrm>
              <a:off x="10142619" y="9350102"/>
              <a:ext cx="1689990" cy="1481559"/>
            </a:xfrm>
            <a:prstGeom prst="rect">
              <a:avLst/>
            </a:prstGeom>
            <a:noFill/>
          </p:spPr>
          <p:txBody>
            <a:bodyPr wrap="square" rtlCol="0">
              <a:spAutoFit/>
            </a:bodyPr>
            <a:lstStyle/>
            <a:p>
              <a:pPr>
                <a:lnSpc>
                  <a:spcPts val="3800"/>
                </a:lnSpc>
              </a:pPr>
              <a:r>
                <a:rPr lang="fr-FR" noProof="0">
                  <a:solidFill>
                    <a:schemeClr val="bg1"/>
                  </a:solidFill>
                  <a:latin typeface="Lato" panose="020F0502020204030203" pitchFamily="34" charset="77"/>
                </a:rPr>
                <a:t>www.gggi.org</a:t>
              </a:r>
            </a:p>
            <a:p>
              <a:pPr>
                <a:lnSpc>
                  <a:spcPts val="3800"/>
                </a:lnSpc>
              </a:pPr>
              <a:r>
                <a:rPr lang="fr-FR" noProof="0">
                  <a:solidFill>
                    <a:schemeClr val="bg1"/>
                  </a:solidFill>
                  <a:latin typeface="Lato" panose="020F0502020204030203" pitchFamily="34" charset="77"/>
                </a:rPr>
                <a:t>@gggi_hq</a:t>
              </a:r>
            </a:p>
            <a:p>
              <a:pPr>
                <a:lnSpc>
                  <a:spcPts val="3800"/>
                </a:lnSpc>
              </a:pPr>
              <a:r>
                <a:rPr lang="fr-FR" noProof="0">
                  <a:solidFill>
                    <a:schemeClr val="bg1"/>
                  </a:solidFill>
                  <a:latin typeface="Lato" panose="020F0502020204030203" pitchFamily="34" charset="77"/>
                </a:rPr>
                <a:t>@GGGIHQ</a:t>
              </a:r>
            </a:p>
          </p:txBody>
        </p:sp>
        <p:sp>
          <p:nvSpPr>
            <p:cNvPr id="26" name="TextBox 25">
              <a:extLst>
                <a:ext uri="{FF2B5EF4-FFF2-40B4-BE49-F238E27FC236}">
                  <a16:creationId xmlns:a16="http://schemas.microsoft.com/office/drawing/2014/main" id="{2AB01C6F-F5F7-45D9-304D-733508E8359F}"/>
                </a:ext>
              </a:extLst>
            </p:cNvPr>
            <p:cNvSpPr txBox="1"/>
            <p:nvPr/>
          </p:nvSpPr>
          <p:spPr>
            <a:xfrm>
              <a:off x="13643057" y="9350102"/>
              <a:ext cx="1710056" cy="1481559"/>
            </a:xfrm>
            <a:prstGeom prst="rect">
              <a:avLst/>
            </a:prstGeom>
            <a:noFill/>
          </p:spPr>
          <p:txBody>
            <a:bodyPr wrap="square" rtlCol="0">
              <a:spAutoFit/>
            </a:bodyPr>
            <a:lstStyle/>
            <a:p>
              <a:pPr>
                <a:lnSpc>
                  <a:spcPts val="3800"/>
                </a:lnSpc>
              </a:pPr>
              <a:r>
                <a:rPr lang="fr-FR" noProof="0">
                  <a:solidFill>
                    <a:schemeClr val="bg1"/>
                  </a:solidFill>
                  <a:latin typeface="Lato" panose="020F0502020204030203" pitchFamily="34" charset="77"/>
                </a:rPr>
                <a:t>@GGGIHQ</a:t>
              </a:r>
            </a:p>
            <a:p>
              <a:pPr>
                <a:lnSpc>
                  <a:spcPts val="3800"/>
                </a:lnSpc>
              </a:pPr>
              <a:r>
                <a:rPr lang="fr-FR" noProof="0">
                  <a:solidFill>
                    <a:schemeClr val="bg1"/>
                  </a:solidFill>
                  <a:latin typeface="Lato" panose="020F0502020204030203" pitchFamily="34" charset="77"/>
                </a:rPr>
                <a:t>@gggi_hq</a:t>
              </a:r>
            </a:p>
            <a:p>
              <a:pPr>
                <a:lnSpc>
                  <a:spcPts val="3800"/>
                </a:lnSpc>
              </a:pPr>
              <a:r>
                <a:rPr lang="fr-FR" noProof="0">
                  <a:solidFill>
                    <a:schemeClr val="bg1"/>
                  </a:solidFill>
                  <a:latin typeface="Lato" panose="020F0502020204030203" pitchFamily="34" charset="77"/>
                </a:rPr>
                <a:t>@GGGIMedia</a:t>
              </a:r>
            </a:p>
          </p:txBody>
        </p:sp>
        <p:grpSp>
          <p:nvGrpSpPr>
            <p:cNvPr id="27" name="Group 26">
              <a:extLst>
                <a:ext uri="{FF2B5EF4-FFF2-40B4-BE49-F238E27FC236}">
                  <a16:creationId xmlns:a16="http://schemas.microsoft.com/office/drawing/2014/main" id="{DA78132F-EF0C-6A93-327D-104BD0304F2B}"/>
                </a:ext>
              </a:extLst>
            </p:cNvPr>
            <p:cNvGrpSpPr/>
            <p:nvPr/>
          </p:nvGrpSpPr>
          <p:grpSpPr>
            <a:xfrm>
              <a:off x="9826874" y="10031689"/>
              <a:ext cx="316230" cy="316230"/>
              <a:chOff x="9826874" y="10031689"/>
              <a:chExt cx="316230" cy="316230"/>
            </a:xfrm>
          </p:grpSpPr>
          <p:sp>
            <p:nvSpPr>
              <p:cNvPr id="28" name="object 16">
                <a:extLst>
                  <a:ext uri="{FF2B5EF4-FFF2-40B4-BE49-F238E27FC236}">
                    <a16:creationId xmlns:a16="http://schemas.microsoft.com/office/drawing/2014/main" id="{FCCDDFA5-4360-1C41-7A5B-D30C271E82D8}"/>
                  </a:ext>
                </a:extLst>
              </p:cNvPr>
              <p:cNvSpPr/>
              <p:nvPr/>
            </p:nvSpPr>
            <p:spPr>
              <a:xfrm>
                <a:off x="9826874" y="10031689"/>
                <a:ext cx="316230" cy="316230"/>
              </a:xfrm>
              <a:custGeom>
                <a:avLst/>
                <a:gdLst/>
                <a:ahLst/>
                <a:cxnLst/>
                <a:rect l="l" t="t" r="r" b="b"/>
                <a:pathLst>
                  <a:path w="316229" h="316229">
                    <a:moveTo>
                      <a:pt x="157880" y="0"/>
                    </a:moveTo>
                    <a:lnTo>
                      <a:pt x="107979" y="8049"/>
                    </a:lnTo>
                    <a:lnTo>
                      <a:pt x="64639" y="30462"/>
                    </a:lnTo>
                    <a:lnTo>
                      <a:pt x="30462" y="64639"/>
                    </a:lnTo>
                    <a:lnTo>
                      <a:pt x="8049" y="107979"/>
                    </a:lnTo>
                    <a:lnTo>
                      <a:pt x="0" y="157880"/>
                    </a:lnTo>
                    <a:lnTo>
                      <a:pt x="8049" y="207780"/>
                    </a:lnTo>
                    <a:lnTo>
                      <a:pt x="30462" y="251120"/>
                    </a:lnTo>
                    <a:lnTo>
                      <a:pt x="64639" y="285297"/>
                    </a:lnTo>
                    <a:lnTo>
                      <a:pt x="107979" y="307710"/>
                    </a:lnTo>
                    <a:lnTo>
                      <a:pt x="157880" y="315760"/>
                    </a:lnTo>
                    <a:lnTo>
                      <a:pt x="207780" y="307710"/>
                    </a:lnTo>
                    <a:lnTo>
                      <a:pt x="251120" y="285297"/>
                    </a:lnTo>
                    <a:lnTo>
                      <a:pt x="285297" y="251120"/>
                    </a:lnTo>
                    <a:lnTo>
                      <a:pt x="307710" y="207780"/>
                    </a:lnTo>
                    <a:lnTo>
                      <a:pt x="315760" y="157880"/>
                    </a:lnTo>
                    <a:lnTo>
                      <a:pt x="307710" y="107979"/>
                    </a:lnTo>
                    <a:lnTo>
                      <a:pt x="285297" y="64639"/>
                    </a:lnTo>
                    <a:lnTo>
                      <a:pt x="251120" y="30462"/>
                    </a:lnTo>
                    <a:lnTo>
                      <a:pt x="207780" y="8049"/>
                    </a:lnTo>
                    <a:lnTo>
                      <a:pt x="157880" y="0"/>
                    </a:lnTo>
                    <a:close/>
                  </a:path>
                </a:pathLst>
              </a:custGeom>
              <a:solidFill>
                <a:srgbClr val="479680"/>
              </a:solidFill>
            </p:spPr>
            <p:txBody>
              <a:bodyPr wrap="square" lIns="0" tIns="0" rIns="0" bIns="0" rtlCol="0"/>
              <a:lstStyle/>
              <a:p>
                <a:endParaRPr lang="fr-FR" noProof="0"/>
              </a:p>
            </p:txBody>
          </p:sp>
          <p:pic>
            <p:nvPicPr>
              <p:cNvPr id="29" name="Graphic 28">
                <a:extLst>
                  <a:ext uri="{FF2B5EF4-FFF2-40B4-BE49-F238E27FC236}">
                    <a16:creationId xmlns:a16="http://schemas.microsoft.com/office/drawing/2014/main" id="{5B0DE05E-F0D8-4AA8-43D3-2B340D75C1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78731" y="10097610"/>
                <a:ext cx="212034" cy="195338"/>
              </a:xfrm>
              <a:prstGeom prst="rect">
                <a:avLst/>
              </a:prstGeom>
            </p:spPr>
          </p:pic>
        </p:grpSp>
        <p:pic>
          <p:nvPicPr>
            <p:cNvPr id="3" name="Picture 2" descr="Un qr code avec un cube et du texte&#10;&#10;Description générée automatiquement">
              <a:extLst>
                <a:ext uri="{FF2B5EF4-FFF2-40B4-BE49-F238E27FC236}">
                  <a16:creationId xmlns:a16="http://schemas.microsoft.com/office/drawing/2014/main" id="{F89FE1A2-C675-8344-307A-28658824084D}"/>
                </a:ext>
              </a:extLst>
            </p:cNvPr>
            <p:cNvPicPr>
              <a:picLocks noChangeAspect="1"/>
            </p:cNvPicPr>
            <p:nvPr/>
          </p:nvPicPr>
          <p:blipFill>
            <a:blip r:embed="rId9">
              <a:extLst>
                <a:ext uri="{28A0092B-C50C-407E-A947-70E740481C1C}">
                  <a14:useLocalDpi xmlns:a14="http://schemas.microsoft.com/office/drawing/2010/main" val="0"/>
                </a:ext>
              </a:extLst>
            </a:blip>
            <a:srcRect l="8646" t="9082" r="8171" b="9288"/>
            <a:stretch/>
          </p:blipFill>
          <p:spPr>
            <a:xfrm>
              <a:off x="17085338" y="8751570"/>
              <a:ext cx="2208496" cy="2167330"/>
            </a:xfrm>
            <a:prstGeom prst="rect">
              <a:avLst/>
            </a:prstGeom>
          </p:spPr>
        </p:pic>
      </p:grpSp>
    </p:spTree>
    <p:extLst>
      <p:ext uri="{BB962C8B-B14F-4D97-AF65-F5344CB8AC3E}">
        <p14:creationId xmlns:p14="http://schemas.microsoft.com/office/powerpoint/2010/main" val="2027927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Une image qui contient de l'eau, une carte.&#10;&#10;Le contenu généré par l'IA peut être bogué.">
            <a:extLst>
              <a:ext uri="{FF2B5EF4-FFF2-40B4-BE49-F238E27FC236}">
                <a16:creationId xmlns:a16="http://schemas.microsoft.com/office/drawing/2014/main" id="{4DA87C7C-E0D6-5C49-9DEB-0A562CADF3F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969" r="13969"/>
          <a:stretch>
            <a:fillRect/>
          </a:stretch>
        </p:blipFill>
        <p:spPr/>
      </p:pic>
      <p:sp>
        <p:nvSpPr>
          <p:cNvPr id="3" name="object 9">
            <a:extLst>
              <a:ext uri="{FF2B5EF4-FFF2-40B4-BE49-F238E27FC236}">
                <a16:creationId xmlns:a16="http://schemas.microsoft.com/office/drawing/2014/main" id="{242E111A-34D7-24FD-4E9C-E5EF07EC7E42}"/>
              </a:ext>
            </a:extLst>
          </p:cNvPr>
          <p:cNvSpPr/>
          <p:nvPr/>
        </p:nvSpPr>
        <p:spPr>
          <a:xfrm flipH="1">
            <a:off x="11707710" y="3907799"/>
            <a:ext cx="45719" cy="1446550"/>
          </a:xfrm>
          <a:custGeom>
            <a:avLst/>
            <a:gdLst/>
            <a:ahLst/>
            <a:cxnLst/>
            <a:rect l="l" t="t" r="r" b="b"/>
            <a:pathLst>
              <a:path h="3184525">
                <a:moveTo>
                  <a:pt x="0" y="0"/>
                </a:moveTo>
                <a:lnTo>
                  <a:pt x="0" y="3184049"/>
                </a:lnTo>
              </a:path>
            </a:pathLst>
          </a:custGeom>
          <a:ln w="65715">
            <a:solidFill>
              <a:srgbClr val="EBB343"/>
            </a:solidFill>
          </a:ln>
        </p:spPr>
        <p:txBody>
          <a:bodyPr wrap="square" lIns="0" tIns="0" rIns="0" bIns="0" rtlCol="0"/>
          <a:lstStyle/>
          <a:p>
            <a:endParaRPr lang="fr-FR" noProof="0" dirty="0"/>
          </a:p>
        </p:txBody>
      </p:sp>
      <p:sp>
        <p:nvSpPr>
          <p:cNvPr id="4" name="TextBox 3">
            <a:extLst>
              <a:ext uri="{FF2B5EF4-FFF2-40B4-BE49-F238E27FC236}">
                <a16:creationId xmlns:a16="http://schemas.microsoft.com/office/drawing/2014/main" id="{F09A2380-37CF-9188-5F64-C668910BF0EA}"/>
              </a:ext>
            </a:extLst>
          </p:cNvPr>
          <p:cNvSpPr txBox="1"/>
          <p:nvPr/>
        </p:nvSpPr>
        <p:spPr>
          <a:xfrm>
            <a:off x="11884337" y="3907798"/>
            <a:ext cx="6470614" cy="1446550"/>
          </a:xfrm>
          <a:prstGeom prst="rect">
            <a:avLst/>
          </a:prstGeom>
          <a:noFill/>
        </p:spPr>
        <p:txBody>
          <a:bodyPr wrap="square" rtlCol="0">
            <a:spAutoFit/>
          </a:bodyPr>
          <a:lstStyle/>
          <a:p>
            <a:r>
              <a:rPr lang="fr-FR" sz="4400" b="1" noProof="0" dirty="0">
                <a:solidFill>
                  <a:schemeClr val="bg1"/>
                </a:solidFill>
                <a:latin typeface="Lato ExtraBold" panose="020F0502020204030204" pitchFamily="34" charset="0"/>
                <a:ea typeface="Lato ExtraBold" panose="020F0502020204030204" pitchFamily="34" charset="0"/>
                <a:cs typeface="Lato ExtraBold" panose="020F0502020204030204" pitchFamily="34" charset="0"/>
              </a:rPr>
              <a:t>Introduction aux ODD et aux CDN</a:t>
            </a:r>
            <a:endParaRPr lang="fr-FR" sz="4400" b="1" noProof="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1E793339-F417-0971-124E-85E1143112CC}"/>
              </a:ext>
            </a:extLst>
          </p:cNvPr>
          <p:cNvSpPr txBox="1"/>
          <p:nvPr/>
        </p:nvSpPr>
        <p:spPr>
          <a:xfrm>
            <a:off x="11753428" y="8702675"/>
            <a:ext cx="6601523" cy="461665"/>
          </a:xfrm>
          <a:prstGeom prst="rect">
            <a:avLst/>
          </a:prstGeom>
          <a:noFill/>
        </p:spPr>
        <p:txBody>
          <a:bodyPr wrap="square" rtlCol="0">
            <a:spAutoFit/>
          </a:bodyPr>
          <a:lstStyle/>
          <a:p>
            <a:r>
              <a:rPr lang="fr-FR" sz="2400" b="1" noProof="0" dirty="0">
                <a:solidFill>
                  <a:schemeClr val="bg1"/>
                </a:solidFill>
                <a:latin typeface="Lato Black" panose="020F0502020204030203" pitchFamily="34" charset="0"/>
                <a:ea typeface="Lato Black" panose="020F0502020204030203" pitchFamily="34" charset="0"/>
                <a:cs typeface="Lato Black" panose="020F0502020204030203" pitchFamily="34" charset="0"/>
              </a:rPr>
              <a:t>UPM Umwelt-Projekt-Management GmbH</a:t>
            </a:r>
          </a:p>
        </p:txBody>
      </p:sp>
      <p:sp>
        <p:nvSpPr>
          <p:cNvPr id="7" name="TextBox 6">
            <a:extLst>
              <a:ext uri="{FF2B5EF4-FFF2-40B4-BE49-F238E27FC236}">
                <a16:creationId xmlns:a16="http://schemas.microsoft.com/office/drawing/2014/main" id="{957C64BD-F7D9-D1AA-D618-4AC1CAA7D1EA}"/>
              </a:ext>
            </a:extLst>
          </p:cNvPr>
          <p:cNvSpPr txBox="1"/>
          <p:nvPr/>
        </p:nvSpPr>
        <p:spPr>
          <a:xfrm>
            <a:off x="11753429" y="9164340"/>
            <a:ext cx="3724388" cy="461665"/>
          </a:xfrm>
          <a:prstGeom prst="rect">
            <a:avLst/>
          </a:prstGeom>
          <a:noFill/>
        </p:spPr>
        <p:txBody>
          <a:bodyPr wrap="square" rtlCol="0">
            <a:spAutoFit/>
          </a:bodyPr>
          <a:lstStyle/>
          <a:p>
            <a:r>
              <a:rPr lang="fr-FR" sz="2400" noProof="0" dirty="0">
                <a:solidFill>
                  <a:schemeClr val="bg1"/>
                </a:solidFill>
                <a:latin typeface="Lato Light" panose="020F0302020204030203" pitchFamily="34" charset="77"/>
                <a:ea typeface="Lato Thin" panose="020F0502020204030203" pitchFamily="34" charset="0"/>
                <a:cs typeface="Lato Thin" panose="020F0502020204030203" pitchFamily="34" charset="0"/>
              </a:rPr>
              <a:t>Juin 2025</a:t>
            </a:r>
          </a:p>
        </p:txBody>
      </p:sp>
      <p:pic>
        <p:nvPicPr>
          <p:cNvPr id="9" name="Graphic 68">
            <a:extLst>
              <a:ext uri="{FF2B5EF4-FFF2-40B4-BE49-F238E27FC236}">
                <a16:creationId xmlns:a16="http://schemas.microsoft.com/office/drawing/2014/main" id="{893B8E63-91FA-EE53-26C9-9D48BDEB604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30560" y="538036"/>
            <a:ext cx="2515718" cy="1024924"/>
          </a:xfrm>
          <a:prstGeom prst="rect">
            <a:avLst/>
          </a:prstGeom>
        </p:spPr>
      </p:pic>
    </p:spTree>
    <p:extLst>
      <p:ext uri="{BB962C8B-B14F-4D97-AF65-F5344CB8AC3E}">
        <p14:creationId xmlns:p14="http://schemas.microsoft.com/office/powerpoint/2010/main" val="3062307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Bildplatzhalter 31" descr="Une image qui contient de l'eau, une carte.&#10;&#10;Le contenu généré par l'IA peut être bogué.">
            <a:extLst>
              <a:ext uri="{FF2B5EF4-FFF2-40B4-BE49-F238E27FC236}">
                <a16:creationId xmlns:a16="http://schemas.microsoft.com/office/drawing/2014/main" id="{FFA1DAEE-B6A3-5D4B-AB27-63ECB71AE2E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5443" b="35443"/>
          <a:stretch>
            <a:fillRect/>
          </a:stretch>
        </p:blipFill>
        <p:spPr/>
      </p:pic>
      <p:sp>
        <p:nvSpPr>
          <p:cNvPr id="4" name="TextBox 3">
            <a:extLst>
              <a:ext uri="{FF2B5EF4-FFF2-40B4-BE49-F238E27FC236}">
                <a16:creationId xmlns:a16="http://schemas.microsoft.com/office/drawing/2014/main" id="{99EA5B7F-B5FE-7F13-306F-17D3E399A7EC}"/>
              </a:ext>
            </a:extLst>
          </p:cNvPr>
          <p:cNvSpPr txBox="1"/>
          <p:nvPr/>
        </p:nvSpPr>
        <p:spPr>
          <a:xfrm>
            <a:off x="769593" y="1109930"/>
            <a:ext cx="11538294" cy="1200329"/>
          </a:xfrm>
          <a:prstGeom prst="rect">
            <a:avLst/>
          </a:prstGeom>
          <a:noFill/>
        </p:spPr>
        <p:txBody>
          <a:bodyPr wrap="square" rtlCol="0">
            <a:spAutoFit/>
          </a:bodyPr>
          <a:lstStyle/>
          <a:p>
            <a:r>
              <a:rPr lang="fr-FR" sz="7200" b="1" noProof="0" dirty="0">
                <a:latin typeface="Lato Black" panose="020F0502020204030203" pitchFamily="34" charset="77"/>
              </a:rPr>
              <a:t>Ordre du jour</a:t>
            </a:r>
          </a:p>
        </p:txBody>
      </p:sp>
      <p:sp>
        <p:nvSpPr>
          <p:cNvPr id="5" name="TextBox 4">
            <a:extLst>
              <a:ext uri="{FF2B5EF4-FFF2-40B4-BE49-F238E27FC236}">
                <a16:creationId xmlns:a16="http://schemas.microsoft.com/office/drawing/2014/main" id="{D88A433D-38E4-49DA-9DC5-39D99E075CE4}"/>
              </a:ext>
            </a:extLst>
          </p:cNvPr>
          <p:cNvSpPr txBox="1"/>
          <p:nvPr/>
        </p:nvSpPr>
        <p:spPr>
          <a:xfrm>
            <a:off x="163646" y="3104913"/>
            <a:ext cx="4373185" cy="1815882"/>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La pertinence des objectifs de développement durable (ODD)</a:t>
            </a:r>
          </a:p>
        </p:txBody>
      </p:sp>
      <p:sp>
        <p:nvSpPr>
          <p:cNvPr id="6" name="TextBox 5">
            <a:extLst>
              <a:ext uri="{FF2B5EF4-FFF2-40B4-BE49-F238E27FC236}">
                <a16:creationId xmlns:a16="http://schemas.microsoft.com/office/drawing/2014/main" id="{5C783CFC-E617-35B3-9661-2D433A14B3F9}"/>
              </a:ext>
            </a:extLst>
          </p:cNvPr>
          <p:cNvSpPr txBox="1"/>
          <p:nvPr/>
        </p:nvSpPr>
        <p:spPr>
          <a:xfrm>
            <a:off x="4959002" y="3104913"/>
            <a:ext cx="4795356" cy="1815882"/>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Contributions déterminées au niveau national (CDN) et Plans nationaux d'adaptation (PAN)</a:t>
            </a:r>
          </a:p>
        </p:txBody>
      </p:sp>
      <p:sp>
        <p:nvSpPr>
          <p:cNvPr id="9" name="TextBox 8">
            <a:extLst>
              <a:ext uri="{FF2B5EF4-FFF2-40B4-BE49-F238E27FC236}">
                <a16:creationId xmlns:a16="http://schemas.microsoft.com/office/drawing/2014/main" id="{978BC76B-BF2C-6E7B-CD9A-0FE1095B26E2}"/>
              </a:ext>
            </a:extLst>
          </p:cNvPr>
          <p:cNvSpPr txBox="1"/>
          <p:nvPr/>
        </p:nvSpPr>
        <p:spPr>
          <a:xfrm>
            <a:off x="10349744" y="3134589"/>
            <a:ext cx="3777799" cy="954107"/>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L'interconnexion entre les ODD et les CDN</a:t>
            </a:r>
          </a:p>
        </p:txBody>
      </p:sp>
      <p:sp>
        <p:nvSpPr>
          <p:cNvPr id="12" name="Oval 11">
            <a:extLst>
              <a:ext uri="{FF2B5EF4-FFF2-40B4-BE49-F238E27FC236}">
                <a16:creationId xmlns:a16="http://schemas.microsoft.com/office/drawing/2014/main" id="{12392846-DEF9-C6D7-B842-71769E2AE6B1}"/>
              </a:ext>
            </a:extLst>
          </p:cNvPr>
          <p:cNvSpPr/>
          <p:nvPr/>
        </p:nvSpPr>
        <p:spPr>
          <a:xfrm>
            <a:off x="11250126" y="5036885"/>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3" name="TextBox 12">
            <a:extLst>
              <a:ext uri="{FF2B5EF4-FFF2-40B4-BE49-F238E27FC236}">
                <a16:creationId xmlns:a16="http://schemas.microsoft.com/office/drawing/2014/main" id="{F2F83BF3-C6BF-2388-9E0F-93252F1A0975}"/>
              </a:ext>
            </a:extLst>
          </p:cNvPr>
          <p:cNvSpPr txBox="1"/>
          <p:nvPr/>
        </p:nvSpPr>
        <p:spPr>
          <a:xfrm>
            <a:off x="11452271" y="5240689"/>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03</a:t>
            </a:r>
          </a:p>
        </p:txBody>
      </p:sp>
      <p:sp>
        <p:nvSpPr>
          <p:cNvPr id="16" name="Oval 15">
            <a:extLst>
              <a:ext uri="{FF2B5EF4-FFF2-40B4-BE49-F238E27FC236}">
                <a16:creationId xmlns:a16="http://schemas.microsoft.com/office/drawing/2014/main" id="{7290FDE6-9E2D-BB34-570D-79EE302794AD}"/>
              </a:ext>
            </a:extLst>
          </p:cNvPr>
          <p:cNvSpPr/>
          <p:nvPr/>
        </p:nvSpPr>
        <p:spPr>
          <a:xfrm>
            <a:off x="6398494"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7" name="TextBox 16">
            <a:extLst>
              <a:ext uri="{FF2B5EF4-FFF2-40B4-BE49-F238E27FC236}">
                <a16:creationId xmlns:a16="http://schemas.microsoft.com/office/drawing/2014/main" id="{3C78CCED-FB2D-A07F-9908-10DC187B7912}"/>
              </a:ext>
            </a:extLst>
          </p:cNvPr>
          <p:cNvSpPr txBox="1"/>
          <p:nvPr/>
        </p:nvSpPr>
        <p:spPr>
          <a:xfrm>
            <a:off x="6600639"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02</a:t>
            </a:r>
          </a:p>
        </p:txBody>
      </p:sp>
      <p:sp>
        <p:nvSpPr>
          <p:cNvPr id="18" name="Oval 17">
            <a:extLst>
              <a:ext uri="{FF2B5EF4-FFF2-40B4-BE49-F238E27FC236}">
                <a16:creationId xmlns:a16="http://schemas.microsoft.com/office/drawing/2014/main" id="{D4C32287-C555-6183-9630-D2ED5B12262F}"/>
              </a:ext>
            </a:extLst>
          </p:cNvPr>
          <p:cNvSpPr/>
          <p:nvPr/>
        </p:nvSpPr>
        <p:spPr>
          <a:xfrm>
            <a:off x="1402412"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9" name="TextBox 18">
            <a:extLst>
              <a:ext uri="{FF2B5EF4-FFF2-40B4-BE49-F238E27FC236}">
                <a16:creationId xmlns:a16="http://schemas.microsoft.com/office/drawing/2014/main" id="{7E2134FE-814E-F1D4-13F2-BC55FB6E45B2}"/>
              </a:ext>
            </a:extLst>
          </p:cNvPr>
          <p:cNvSpPr txBox="1"/>
          <p:nvPr/>
        </p:nvSpPr>
        <p:spPr>
          <a:xfrm>
            <a:off x="1604557"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01</a:t>
            </a:r>
          </a:p>
        </p:txBody>
      </p:sp>
      <p:sp>
        <p:nvSpPr>
          <p:cNvPr id="20" name="TextBox 19">
            <a:extLst>
              <a:ext uri="{FF2B5EF4-FFF2-40B4-BE49-F238E27FC236}">
                <a16:creationId xmlns:a16="http://schemas.microsoft.com/office/drawing/2014/main" id="{EE738252-7B87-80FD-F8BD-9229BB3C6BB1}"/>
              </a:ext>
            </a:extLst>
          </p:cNvPr>
          <p:cNvSpPr txBox="1"/>
          <p:nvPr/>
        </p:nvSpPr>
        <p:spPr>
          <a:xfrm>
            <a:off x="882281" y="10664021"/>
            <a:ext cx="17704657"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pic>
        <p:nvPicPr>
          <p:cNvPr id="2" name="Grafik 1" descr="Une image qui comprend des graphiques, une police, un logo, une conception graphique.&#10;&#10;Le contenu généré par l'IA peut être bogué.">
            <a:extLst>
              <a:ext uri="{FF2B5EF4-FFF2-40B4-BE49-F238E27FC236}">
                <a16:creationId xmlns:a16="http://schemas.microsoft.com/office/drawing/2014/main" id="{1E7655DA-835F-C72E-6723-0D9CEFBF2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3" name="TextBox 8">
            <a:extLst>
              <a:ext uri="{FF2B5EF4-FFF2-40B4-BE49-F238E27FC236}">
                <a16:creationId xmlns:a16="http://schemas.microsoft.com/office/drawing/2014/main" id="{901EAFC4-E703-3630-BB52-1F94AF46B9C7}"/>
              </a:ext>
            </a:extLst>
          </p:cNvPr>
          <p:cNvSpPr txBox="1"/>
          <p:nvPr/>
        </p:nvSpPr>
        <p:spPr>
          <a:xfrm>
            <a:off x="14794356" y="3104912"/>
            <a:ext cx="4197029" cy="1384995"/>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Exercice : Cartographie de l'assainissement et du climat</a:t>
            </a:r>
          </a:p>
        </p:txBody>
      </p:sp>
      <p:sp>
        <p:nvSpPr>
          <p:cNvPr id="7" name="Oval 6">
            <a:extLst>
              <a:ext uri="{FF2B5EF4-FFF2-40B4-BE49-F238E27FC236}">
                <a16:creationId xmlns:a16="http://schemas.microsoft.com/office/drawing/2014/main" id="{96D000CB-6F8C-D9D5-AFF4-24F078268AC4}"/>
              </a:ext>
            </a:extLst>
          </p:cNvPr>
          <p:cNvSpPr/>
          <p:nvPr/>
        </p:nvSpPr>
        <p:spPr>
          <a:xfrm>
            <a:off x="15865518" y="5036885"/>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 name="TextBox 12">
            <a:extLst>
              <a:ext uri="{FF2B5EF4-FFF2-40B4-BE49-F238E27FC236}">
                <a16:creationId xmlns:a16="http://schemas.microsoft.com/office/drawing/2014/main" id="{E58E24CF-C892-BB57-0D4F-AB2BAB768CA3}"/>
              </a:ext>
            </a:extLst>
          </p:cNvPr>
          <p:cNvSpPr txBox="1"/>
          <p:nvPr/>
        </p:nvSpPr>
        <p:spPr>
          <a:xfrm>
            <a:off x="16067663" y="5240689"/>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04</a:t>
            </a:r>
          </a:p>
        </p:txBody>
      </p:sp>
    </p:spTree>
    <p:extLst>
      <p:ext uri="{BB962C8B-B14F-4D97-AF65-F5344CB8AC3E}">
        <p14:creationId xmlns:p14="http://schemas.microsoft.com/office/powerpoint/2010/main" val="1681371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Une image qui contient de l'herbe, de l'extérieur, du brouillard, du paysage.&#10;&#10;Le contenu généré par l'IA peut être bogué.">
            <a:extLst>
              <a:ext uri="{FF2B5EF4-FFF2-40B4-BE49-F238E27FC236}">
                <a16:creationId xmlns:a16="http://schemas.microsoft.com/office/drawing/2014/main" id="{E2B77EA4-70A7-FC96-1209-2A75A742995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678" b="25678"/>
          <a:stretch>
            <a:fillRect/>
          </a:stretch>
        </p:blipFill>
        <p:spPr/>
      </p:pic>
      <p:sp>
        <p:nvSpPr>
          <p:cNvPr id="3" name="TextBox 2">
            <a:extLst>
              <a:ext uri="{FF2B5EF4-FFF2-40B4-BE49-F238E27FC236}">
                <a16:creationId xmlns:a16="http://schemas.microsoft.com/office/drawing/2014/main" id="{A4261D6C-A526-82D0-79B4-EF4176C01937}"/>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01</a:t>
            </a:r>
          </a:p>
        </p:txBody>
      </p:sp>
      <p:sp>
        <p:nvSpPr>
          <p:cNvPr id="4" name="TextBox 3">
            <a:extLst>
              <a:ext uri="{FF2B5EF4-FFF2-40B4-BE49-F238E27FC236}">
                <a16:creationId xmlns:a16="http://schemas.microsoft.com/office/drawing/2014/main" id="{4E82EB22-D02E-C5D3-7E88-FE5C2F9884EA}"/>
              </a:ext>
            </a:extLst>
          </p:cNvPr>
          <p:cNvSpPr txBox="1"/>
          <p:nvPr/>
        </p:nvSpPr>
        <p:spPr>
          <a:xfrm>
            <a:off x="6930307" y="1486315"/>
            <a:ext cx="12588615" cy="3416320"/>
          </a:xfrm>
          <a:prstGeom prst="rect">
            <a:avLst/>
          </a:prstGeom>
          <a:noFill/>
        </p:spPr>
        <p:txBody>
          <a:bodyPr wrap="square" rtlCol="0">
            <a:spAutoFit/>
          </a:bodyPr>
          <a:lstStyle/>
          <a:p>
            <a:r>
              <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rPr>
              <a:t>LA PERTINENCE DES OBJECTIFS DE DÉVELOPPEMENT DURABLE</a:t>
            </a:r>
          </a:p>
        </p:txBody>
      </p:sp>
      <p:pic>
        <p:nvPicPr>
          <p:cNvPr id="2" name="Graphic 68">
            <a:extLst>
              <a:ext uri="{FF2B5EF4-FFF2-40B4-BE49-F238E27FC236}">
                <a16:creationId xmlns:a16="http://schemas.microsoft.com/office/drawing/2014/main" id="{5BA243EE-ACDD-9E8E-7E9C-6FF117E130A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spTree>
    <p:extLst>
      <p:ext uri="{BB962C8B-B14F-4D97-AF65-F5344CB8AC3E}">
        <p14:creationId xmlns:p14="http://schemas.microsoft.com/office/powerpoint/2010/main" val="1757220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E958-D762-EF9B-E962-068E23A28DBD}"/>
            </a:ext>
          </a:extLst>
        </p:cNvPr>
        <p:cNvGrpSpPr/>
        <p:nvPr/>
      </p:nvGrpSpPr>
      <p:grpSpPr>
        <a:xfrm>
          <a:off x="0" y="0"/>
          <a:ext cx="0" cy="0"/>
          <a:chOff x="0" y="0"/>
          <a:chExt cx="0" cy="0"/>
        </a:xfrm>
      </p:grpSpPr>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0C3A1651-8C47-EAD0-3F47-E19825F6D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pic>
        <p:nvPicPr>
          <p:cNvPr id="24" name="Grafik 23" descr="Une image qui contient du texte, une capture d'écran, une police, un logo.&#10;&#10;Le contenu généré par l'IA peut être bogué.">
            <a:extLst>
              <a:ext uri="{FF2B5EF4-FFF2-40B4-BE49-F238E27FC236}">
                <a16:creationId xmlns:a16="http://schemas.microsoft.com/office/drawing/2014/main" id="{D816A4D2-DA06-0767-0A4D-4957F790F2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91" t="22162" r="6558" b="10039"/>
          <a:stretch/>
        </p:blipFill>
        <p:spPr bwMode="auto">
          <a:xfrm>
            <a:off x="2522149" y="2566218"/>
            <a:ext cx="14707028" cy="7403691"/>
          </a:xfrm>
          <a:prstGeom prst="rect">
            <a:avLst/>
          </a:prstGeom>
          <a:ln>
            <a:noFill/>
          </a:ln>
          <a:extLst>
            <a:ext uri="{53640926-AAD7-44D8-BBD7-CCE9431645EC}">
              <a14:shadowObscured xmlns:a14="http://schemas.microsoft.com/office/drawing/2010/main"/>
            </a:ext>
          </a:extLst>
        </p:spPr>
      </p:pic>
      <p:sp>
        <p:nvSpPr>
          <p:cNvPr id="25" name="object 2">
            <a:extLst>
              <a:ext uri="{FF2B5EF4-FFF2-40B4-BE49-F238E27FC236}">
                <a16:creationId xmlns:a16="http://schemas.microsoft.com/office/drawing/2014/main" id="{D6B1CECE-6EE4-476F-2D8F-3733BD5F68F2}"/>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26" name="TextBox 13">
            <a:extLst>
              <a:ext uri="{FF2B5EF4-FFF2-40B4-BE49-F238E27FC236}">
                <a16:creationId xmlns:a16="http://schemas.microsoft.com/office/drawing/2014/main" id="{13E18C87-7202-DAA4-C1A3-E1CDC574C4F5}"/>
              </a:ext>
            </a:extLst>
          </p:cNvPr>
          <p:cNvSpPr txBox="1"/>
          <p:nvPr/>
        </p:nvSpPr>
        <p:spPr>
          <a:xfrm>
            <a:off x="1441485" y="1502539"/>
            <a:ext cx="17989514" cy="830997"/>
          </a:xfrm>
          <a:prstGeom prst="rect">
            <a:avLst/>
          </a:prstGeom>
          <a:noFill/>
        </p:spPr>
        <p:txBody>
          <a:bodyPr wrap="square">
            <a:spAutoFit/>
          </a:bodyPr>
          <a:lstStyle/>
          <a:p>
            <a:r>
              <a:rPr lang="fr-FR" sz="4800" b="1" noProof="0" dirty="0">
                <a:latin typeface="Lato Black" panose="020F0502020204030203" pitchFamily="34" charset="77"/>
              </a:rPr>
              <a:t>Qu'est-ce que les Objectifs de Développement Durable (ODD) ?</a:t>
            </a:r>
          </a:p>
        </p:txBody>
      </p:sp>
      <p:sp>
        <p:nvSpPr>
          <p:cNvPr id="3" name="TextBox 2">
            <a:extLst>
              <a:ext uri="{FF2B5EF4-FFF2-40B4-BE49-F238E27FC236}">
                <a16:creationId xmlns:a16="http://schemas.microsoft.com/office/drawing/2014/main" id="{8E7586C6-03EC-B4AC-E812-AC30DCD21A6A}"/>
              </a:ext>
            </a:extLst>
          </p:cNvPr>
          <p:cNvSpPr txBox="1"/>
          <p:nvPr/>
        </p:nvSpPr>
        <p:spPr>
          <a:xfrm>
            <a:off x="882281" y="10664021"/>
            <a:ext cx="16526484"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2" name="Slide Number Placeholder 11">
            <a:extLst>
              <a:ext uri="{FF2B5EF4-FFF2-40B4-BE49-F238E27FC236}">
                <a16:creationId xmlns:a16="http://schemas.microsoft.com/office/drawing/2014/main" id="{66E287D9-29F0-8ADA-5166-D4932861E3A9}"/>
              </a:ext>
            </a:extLst>
          </p:cNvPr>
          <p:cNvSpPr txBox="1">
            <a:spLocks/>
          </p:cNvSpPr>
          <p:nvPr/>
        </p:nvSpPr>
        <p:spPr>
          <a:xfrm>
            <a:off x="14958134" y="10674166"/>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6</a:t>
            </a:fld>
            <a:endParaRPr lang="fr-FR" noProof="0" dirty="0">
              <a:solidFill>
                <a:schemeClr val="tx1"/>
              </a:solidFill>
            </a:endParaRPr>
          </a:p>
        </p:txBody>
      </p:sp>
    </p:spTree>
    <p:extLst>
      <p:ext uri="{BB962C8B-B14F-4D97-AF65-F5344CB8AC3E}">
        <p14:creationId xmlns:p14="http://schemas.microsoft.com/office/powerpoint/2010/main" val="2751817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85630-B6D1-855A-99F5-D410ABF4DFA4}"/>
            </a:ext>
          </a:extLst>
        </p:cNvPr>
        <p:cNvGrpSpPr/>
        <p:nvPr/>
      </p:nvGrpSpPr>
      <p:grpSpPr>
        <a:xfrm>
          <a:off x="0" y="0"/>
          <a:ext cx="0" cy="0"/>
          <a:chOff x="0" y="0"/>
          <a:chExt cx="0" cy="0"/>
        </a:xfrm>
      </p:grpSpPr>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1219F5FB-1D8A-12ED-C499-65355519D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5" name="Abgerundetes Rechteck 4">
            <a:extLst>
              <a:ext uri="{FF2B5EF4-FFF2-40B4-BE49-F238E27FC236}">
                <a16:creationId xmlns:a16="http://schemas.microsoft.com/office/drawing/2014/main" id="{1EEA91BC-8CCE-91B0-225E-7B30CA40393A}"/>
              </a:ext>
            </a:extLst>
          </p:cNvPr>
          <p:cNvSpPr>
            <a:spLocks noChangeAspect="1"/>
          </p:cNvSpPr>
          <p:nvPr/>
        </p:nvSpPr>
        <p:spPr>
          <a:xfrm rot="2699848">
            <a:off x="5874701" y="3826123"/>
            <a:ext cx="4320000" cy="4320000"/>
          </a:xfrm>
          <a:prstGeom prst="roundRect">
            <a:avLst>
              <a:gd name="adj" fmla="val 9124"/>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6" name="Abgerundetes Rechteck 5">
            <a:extLst>
              <a:ext uri="{FF2B5EF4-FFF2-40B4-BE49-F238E27FC236}">
                <a16:creationId xmlns:a16="http://schemas.microsoft.com/office/drawing/2014/main" id="{AA13D4C9-5E08-5A43-6BF5-A0A8B982C21E}"/>
              </a:ext>
            </a:extLst>
          </p:cNvPr>
          <p:cNvSpPr>
            <a:spLocks noChangeAspect="1"/>
          </p:cNvSpPr>
          <p:nvPr/>
        </p:nvSpPr>
        <p:spPr>
          <a:xfrm rot="2699848">
            <a:off x="9876725" y="3826123"/>
            <a:ext cx="4320000" cy="4320000"/>
          </a:xfrm>
          <a:prstGeom prst="roundRect">
            <a:avLst>
              <a:gd name="adj" fmla="val 9124"/>
            </a:avLst>
          </a:prstGeom>
          <a:solidFill>
            <a:srgbClr val="0E89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7" name="Abgerundetes Rechteck 6">
            <a:extLst>
              <a:ext uri="{FF2B5EF4-FFF2-40B4-BE49-F238E27FC236}">
                <a16:creationId xmlns:a16="http://schemas.microsoft.com/office/drawing/2014/main" id="{268E5937-A1F7-4383-4A8E-EF7F8C988885}"/>
              </a:ext>
            </a:extLst>
          </p:cNvPr>
          <p:cNvSpPr>
            <a:spLocks noChangeAspect="1"/>
          </p:cNvSpPr>
          <p:nvPr/>
        </p:nvSpPr>
        <p:spPr>
          <a:xfrm rot="2699064">
            <a:off x="9262409" y="5212121"/>
            <a:ext cx="1548000" cy="1548000"/>
          </a:xfrm>
          <a:prstGeom prst="roundRect">
            <a:avLst>
              <a:gd name="adj" fmla="val 9124"/>
            </a:avLst>
          </a:prstGeom>
          <a:solidFill>
            <a:schemeClr val="bg1"/>
          </a:solidFill>
          <a:ln>
            <a:solidFill>
              <a:schemeClr val="accent1">
                <a:shade val="95000"/>
                <a:satMod val="105000"/>
              </a:schemeClr>
            </a:solidFill>
          </a:ln>
          <a:effectLst>
            <a:outerShdw blurRad="152400" algn="ctr"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8" name="TextBox 1">
            <a:extLst>
              <a:ext uri="{FF2B5EF4-FFF2-40B4-BE49-F238E27FC236}">
                <a16:creationId xmlns:a16="http://schemas.microsoft.com/office/drawing/2014/main" id="{58F6487B-7EA1-11F9-BCE2-A78D865EB0E7}"/>
              </a:ext>
            </a:extLst>
          </p:cNvPr>
          <p:cNvSpPr txBox="1"/>
          <p:nvPr/>
        </p:nvSpPr>
        <p:spPr>
          <a:xfrm>
            <a:off x="9175349" y="5768055"/>
            <a:ext cx="1722120" cy="523220"/>
          </a:xfrm>
          <a:prstGeom prst="rect">
            <a:avLst/>
          </a:prstGeom>
          <a:noFill/>
        </p:spPr>
        <p:txBody>
          <a:bodyPr wrap="square" rtlCol="0">
            <a:spAutoFit/>
          </a:bodyPr>
          <a:lstStyle/>
          <a:p>
            <a:pPr algn="ctr"/>
            <a:r>
              <a:rPr lang="fr-FR" sz="1400" b="1" noProof="0" dirty="0">
                <a:solidFill>
                  <a:srgbClr val="004A80"/>
                </a:solidFill>
                <a:latin typeface="Titillium Web Light" pitchFamily="2" charset="77"/>
              </a:rPr>
              <a:t>Assainissement </a:t>
            </a:r>
            <a:r>
              <a:rPr lang="fr-FR" sz="1400" b="1" dirty="0">
                <a:solidFill>
                  <a:srgbClr val="004A80"/>
                </a:solidFill>
                <a:latin typeface="Titillium Web Light" pitchFamily="2" charset="77"/>
              </a:rPr>
              <a:t>C</a:t>
            </a:r>
            <a:r>
              <a:rPr lang="fr-FR" sz="1400" b="1" noProof="0" dirty="0">
                <a:solidFill>
                  <a:srgbClr val="004A80"/>
                </a:solidFill>
                <a:latin typeface="Titillium Web Light" pitchFamily="2" charset="77"/>
              </a:rPr>
              <a:t>limate -SMART</a:t>
            </a:r>
            <a:endParaRPr lang="fr-FR" sz="1400" b="1" noProof="0" dirty="0">
              <a:solidFill>
                <a:srgbClr val="004A80"/>
              </a:solidFill>
              <a:effectLst/>
              <a:latin typeface="Titillium Web Light" pitchFamily="2" charset="77"/>
            </a:endParaRPr>
          </a:p>
        </p:txBody>
      </p:sp>
      <p:sp>
        <p:nvSpPr>
          <p:cNvPr id="9" name="TextBox 1">
            <a:extLst>
              <a:ext uri="{FF2B5EF4-FFF2-40B4-BE49-F238E27FC236}">
                <a16:creationId xmlns:a16="http://schemas.microsoft.com/office/drawing/2014/main" id="{5A66B187-FCA2-566F-B081-1BEB21D99397}"/>
              </a:ext>
            </a:extLst>
          </p:cNvPr>
          <p:cNvSpPr txBox="1"/>
          <p:nvPr/>
        </p:nvSpPr>
        <p:spPr>
          <a:xfrm>
            <a:off x="6539155" y="6352969"/>
            <a:ext cx="2815078" cy="1569660"/>
          </a:xfrm>
          <a:prstGeom prst="rect">
            <a:avLst/>
          </a:prstGeom>
          <a:noFill/>
        </p:spPr>
        <p:txBody>
          <a:bodyPr wrap="square" rtlCol="0">
            <a:spAutoFit/>
          </a:bodyPr>
          <a:lstStyle/>
          <a:p>
            <a:pPr algn="ctr"/>
            <a:r>
              <a:rPr lang="fr-FR" sz="1600" noProof="0" dirty="0">
                <a:solidFill>
                  <a:srgbClr val="444444"/>
                </a:solidFill>
                <a:latin typeface="Titillium Web Light" pitchFamily="2" charset="77"/>
              </a:rPr>
              <a:t>ODD 6.2</a:t>
            </a:r>
          </a:p>
          <a:p>
            <a:pPr algn="ctr"/>
            <a:r>
              <a:rPr lang="fr-FR" sz="1600" noProof="0" dirty="0">
                <a:solidFill>
                  <a:srgbClr val="444444"/>
                </a:solidFill>
                <a:latin typeface="Titillium Web Light" pitchFamily="2" charset="77"/>
              </a:rPr>
              <a:t>L'accès à des services d'assainissement et d'hygiène adéquats et équitables pour tous et l'élimination de la défécation à l'air libre.</a:t>
            </a:r>
            <a:endParaRPr lang="fr-FR" sz="1600" noProof="0" dirty="0">
              <a:solidFill>
                <a:srgbClr val="444444"/>
              </a:solidFill>
              <a:effectLst/>
              <a:latin typeface="Titillium Web Light" pitchFamily="2" charset="77"/>
            </a:endParaRPr>
          </a:p>
        </p:txBody>
      </p:sp>
      <p:pic>
        <p:nvPicPr>
          <p:cNvPr id="10" name="Picture 6" descr="Global Goal Games SDG 6 w/ Becca Todd — Global Goals World Cup">
            <a:extLst>
              <a:ext uri="{FF2B5EF4-FFF2-40B4-BE49-F238E27FC236}">
                <a16:creationId xmlns:a16="http://schemas.microsoft.com/office/drawing/2014/main" id="{4D4C28E0-6CE4-2C9E-3D58-CF40C8363F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1019" r="34359" b="19824"/>
          <a:stretch/>
        </p:blipFill>
        <p:spPr bwMode="auto">
          <a:xfrm>
            <a:off x="6725989" y="4260978"/>
            <a:ext cx="1849167" cy="16665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Objectif 13 - Action pour le climat - Indicateurs de la stratégie allemande de développement durable">
            <a:extLst>
              <a:ext uri="{FF2B5EF4-FFF2-40B4-BE49-F238E27FC236}">
                <a16:creationId xmlns:a16="http://schemas.microsoft.com/office/drawing/2014/main" id="{61689CD4-C814-BA91-E419-E6766B2946B1}"/>
              </a:ext>
            </a:extLst>
          </p:cNvPr>
          <p:cNvPicPr>
            <a:picLocks noChangeAspect="1" noChangeArrowheads="1"/>
          </p:cNvPicPr>
          <p:nvPr/>
        </p:nvPicPr>
        <p:blipFill>
          <a:blip r:embed="rId4">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a:stretch>
            <a:fillRect/>
          </a:stretch>
        </p:blipFill>
        <p:spPr bwMode="auto">
          <a:xfrm>
            <a:off x="11310159" y="4227859"/>
            <a:ext cx="1673352" cy="16733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
            <a:extLst>
              <a:ext uri="{FF2B5EF4-FFF2-40B4-BE49-F238E27FC236}">
                <a16:creationId xmlns:a16="http://schemas.microsoft.com/office/drawing/2014/main" id="{F80F7CE6-C027-A5F1-6409-D4BEF9C1BCD0}"/>
              </a:ext>
            </a:extLst>
          </p:cNvPr>
          <p:cNvSpPr txBox="1"/>
          <p:nvPr/>
        </p:nvSpPr>
        <p:spPr>
          <a:xfrm>
            <a:off x="10749868" y="6733710"/>
            <a:ext cx="2692582" cy="830997"/>
          </a:xfrm>
          <a:prstGeom prst="rect">
            <a:avLst/>
          </a:prstGeom>
          <a:noFill/>
        </p:spPr>
        <p:txBody>
          <a:bodyPr wrap="square" rtlCol="0">
            <a:spAutoFit/>
          </a:bodyPr>
          <a:lstStyle/>
          <a:p>
            <a:pPr algn="ctr"/>
            <a:r>
              <a:rPr lang="fr-FR" sz="1600" noProof="0" dirty="0">
                <a:solidFill>
                  <a:srgbClr val="E6E4E2"/>
                </a:solidFill>
                <a:latin typeface="Titillium Web Light" pitchFamily="2" charset="77"/>
              </a:rPr>
              <a:t>Prendre des mesures urgentes pour </a:t>
            </a:r>
          </a:p>
          <a:p>
            <a:pPr algn="ctr"/>
            <a:r>
              <a:rPr lang="fr-FR" sz="1600" noProof="0" dirty="0">
                <a:solidFill>
                  <a:srgbClr val="E6E4E2"/>
                </a:solidFill>
                <a:latin typeface="Titillium Web Light" pitchFamily="2" charset="77"/>
              </a:rPr>
              <a:t>lutter contre le changement climatique et ses impacts.</a:t>
            </a:r>
            <a:endParaRPr lang="fr-FR" sz="1600" noProof="0" dirty="0">
              <a:solidFill>
                <a:srgbClr val="E6E4E2"/>
              </a:solidFill>
              <a:effectLst/>
              <a:latin typeface="Titillium Web Light" pitchFamily="2" charset="77"/>
            </a:endParaRPr>
          </a:p>
        </p:txBody>
      </p:sp>
      <p:sp>
        <p:nvSpPr>
          <p:cNvPr id="13" name="Abgerundetes Rechteck 12">
            <a:extLst>
              <a:ext uri="{FF2B5EF4-FFF2-40B4-BE49-F238E27FC236}">
                <a16:creationId xmlns:a16="http://schemas.microsoft.com/office/drawing/2014/main" id="{AE4D0B25-D913-892B-058B-0728E81A3DC0}"/>
              </a:ext>
            </a:extLst>
          </p:cNvPr>
          <p:cNvSpPr>
            <a:spLocks noChangeAspect="1"/>
          </p:cNvSpPr>
          <p:nvPr/>
        </p:nvSpPr>
        <p:spPr>
          <a:xfrm rot="2699064">
            <a:off x="9052690" y="4992114"/>
            <a:ext cx="2005890" cy="2005890"/>
          </a:xfrm>
          <a:prstGeom prst="roundRect">
            <a:avLst>
              <a:gd name="adj" fmla="val 9124"/>
            </a:avLst>
          </a:prstGeom>
          <a:noFill/>
          <a:ln>
            <a:solidFill>
              <a:schemeClr val="accent1">
                <a:shade val="95000"/>
                <a:satMod val="105000"/>
              </a:schemeClr>
            </a:solidFill>
          </a:ln>
          <a:effectLst>
            <a:outerShdw blurRad="152400" algn="ctr" rotWithShape="0">
              <a:schemeClr val="bg1">
                <a:lumMod val="75000"/>
                <a:alpha val="8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4" name="object 2">
            <a:extLst>
              <a:ext uri="{FF2B5EF4-FFF2-40B4-BE49-F238E27FC236}">
                <a16:creationId xmlns:a16="http://schemas.microsoft.com/office/drawing/2014/main" id="{401F1F52-150D-B941-3321-A5BD7A14D318}"/>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5" name="TextBox 13">
            <a:extLst>
              <a:ext uri="{FF2B5EF4-FFF2-40B4-BE49-F238E27FC236}">
                <a16:creationId xmlns:a16="http://schemas.microsoft.com/office/drawing/2014/main" id="{BAF9D219-BDCC-8B6D-D3DB-91B649EDF7BE}"/>
              </a:ext>
            </a:extLst>
          </p:cNvPr>
          <p:cNvSpPr txBox="1"/>
          <p:nvPr/>
        </p:nvSpPr>
        <p:spPr>
          <a:xfrm>
            <a:off x="1441485" y="1502539"/>
            <a:ext cx="16366723" cy="830997"/>
          </a:xfrm>
          <a:prstGeom prst="rect">
            <a:avLst/>
          </a:prstGeom>
          <a:noFill/>
        </p:spPr>
        <p:txBody>
          <a:bodyPr wrap="square">
            <a:spAutoFit/>
          </a:bodyPr>
          <a:lstStyle/>
          <a:p>
            <a:r>
              <a:rPr lang="fr-FR" sz="4800" b="1" noProof="0" dirty="0">
                <a:latin typeface="Lato Black" panose="020F0502020204030203" pitchFamily="34" charset="77"/>
              </a:rPr>
              <a:t>Les ODD au cœur du Nexus Climat-Assainissement</a:t>
            </a:r>
          </a:p>
        </p:txBody>
      </p:sp>
      <p:sp>
        <p:nvSpPr>
          <p:cNvPr id="3" name="TextBox 2">
            <a:extLst>
              <a:ext uri="{FF2B5EF4-FFF2-40B4-BE49-F238E27FC236}">
                <a16:creationId xmlns:a16="http://schemas.microsoft.com/office/drawing/2014/main" id="{5A5FDD02-F3C5-5FAE-955F-80249237CBF3}"/>
              </a:ext>
            </a:extLst>
          </p:cNvPr>
          <p:cNvSpPr txBox="1"/>
          <p:nvPr/>
        </p:nvSpPr>
        <p:spPr>
          <a:xfrm>
            <a:off x="882281" y="10664021"/>
            <a:ext cx="15835336"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2" name="Slide Number Placeholder 11">
            <a:extLst>
              <a:ext uri="{FF2B5EF4-FFF2-40B4-BE49-F238E27FC236}">
                <a16:creationId xmlns:a16="http://schemas.microsoft.com/office/drawing/2014/main" id="{0396F2E5-076C-9B71-3B84-5CCBC51D53A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7</a:t>
            </a:fld>
            <a:endParaRPr lang="fr-FR" noProof="0" dirty="0">
              <a:solidFill>
                <a:schemeClr val="tx1"/>
              </a:solidFill>
            </a:endParaRPr>
          </a:p>
        </p:txBody>
      </p:sp>
    </p:spTree>
    <p:extLst>
      <p:ext uri="{BB962C8B-B14F-4D97-AF65-F5344CB8AC3E}">
        <p14:creationId xmlns:p14="http://schemas.microsoft.com/office/powerpoint/2010/main" val="3353179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FE7C4-0B3A-E93F-83A0-EB5B5668BA0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4B2CEF5-E308-4EE0-5C52-B079CA21E3BF}"/>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5" name="TextBox 4">
            <a:extLst>
              <a:ext uri="{FF2B5EF4-FFF2-40B4-BE49-F238E27FC236}">
                <a16:creationId xmlns:a16="http://schemas.microsoft.com/office/drawing/2014/main" id="{241E12B2-E4BD-3122-EB65-469A9B407966}"/>
              </a:ext>
            </a:extLst>
          </p:cNvPr>
          <p:cNvSpPr txBox="1"/>
          <p:nvPr/>
        </p:nvSpPr>
        <p:spPr>
          <a:xfrm>
            <a:off x="1461327" y="1348861"/>
            <a:ext cx="11527127" cy="1938992"/>
          </a:xfrm>
          <a:prstGeom prst="rect">
            <a:avLst/>
          </a:prstGeom>
          <a:noFill/>
        </p:spPr>
        <p:txBody>
          <a:bodyPr wrap="square">
            <a:spAutoFit/>
          </a:bodyPr>
          <a:lstStyle/>
          <a:p>
            <a:r>
              <a:rPr lang="fr-FR" sz="6000" b="1" noProof="0" dirty="0">
                <a:latin typeface="Lato Black" panose="020F0502020204030203" pitchFamily="34" charset="77"/>
              </a:rPr>
              <a:t>ODD 6 : Eau propre et assainissement</a:t>
            </a:r>
          </a:p>
        </p:txBody>
      </p:sp>
      <p:sp>
        <p:nvSpPr>
          <p:cNvPr id="7" name="TextBox 6">
            <a:extLst>
              <a:ext uri="{FF2B5EF4-FFF2-40B4-BE49-F238E27FC236}">
                <a16:creationId xmlns:a16="http://schemas.microsoft.com/office/drawing/2014/main" id="{67E1EA61-505A-6806-3916-02ED2ECB6FEC}"/>
              </a:ext>
            </a:extLst>
          </p:cNvPr>
          <p:cNvSpPr txBox="1"/>
          <p:nvPr/>
        </p:nvSpPr>
        <p:spPr>
          <a:xfrm>
            <a:off x="1162149" y="4133691"/>
            <a:ext cx="10307607" cy="2985561"/>
          </a:xfrm>
          <a:prstGeom prst="rect">
            <a:avLst/>
          </a:prstGeom>
          <a:noFill/>
        </p:spPr>
        <p:txBody>
          <a:bodyPr wrap="square" rtlCol="0">
            <a:spAutoFit/>
          </a:bodyPr>
          <a:lstStyle/>
          <a:p>
            <a:pPr marL="342900" indent="-342900">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L'ODD 6 comprend des cibles pour l'eau et l'assainissement.</a:t>
            </a:r>
          </a:p>
          <a:p>
            <a:pPr marL="342900" indent="-342900">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Ce sont en particulier les cibles 6.2 et 6.3 qui mettent l'accent sur l'assainissement.</a:t>
            </a:r>
          </a:p>
          <a:p>
            <a:pPr marL="342900" indent="-342900">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L'ODD 6.2 vise à mettre fin à la défécation à l'air libre et à garantir un assainissement géré en toute sécurité.</a:t>
            </a:r>
          </a:p>
          <a:p>
            <a:pPr marL="342900" indent="-342900">
              <a:lnSpc>
                <a:spcPts val="3000"/>
              </a:lnSpc>
              <a:buFont typeface="Arial" panose="020B0604020202020204" pitchFamily="34" charset="0"/>
              <a:buChar char="•"/>
            </a:pPr>
            <a:endParaRPr lang="fr-FR" sz="2400" noProof="0" dirty="0">
              <a:latin typeface="Lato" panose="020F0502020204030203" pitchFamily="34" charset="0"/>
              <a:ea typeface="Lato" panose="020F0502020204030203" pitchFamily="34" charset="0"/>
              <a:cs typeface="Lato" panose="020F0502020204030203" pitchFamily="34" charset="0"/>
            </a:endParaRPr>
          </a:p>
          <a:p>
            <a:pPr>
              <a:lnSpc>
                <a:spcPts val="3000"/>
              </a:lnSpc>
            </a:pPr>
            <a:endParaRPr lang="fr-FR" sz="2400" noProof="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DA30CDE8-5756-9C09-9B4A-9E890F356B9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pic>
        <p:nvPicPr>
          <p:cNvPr id="8" name="Grafik 7" descr="Une image qui contient du texte, un logo, une police, des graphiques.&#10;&#10;Le contenu généré par l'IA peut être bogué.">
            <a:extLst>
              <a:ext uri="{FF2B5EF4-FFF2-40B4-BE49-F238E27FC236}">
                <a16:creationId xmlns:a16="http://schemas.microsoft.com/office/drawing/2014/main" id="{23C0BE23-AD74-5562-0C9E-33425A353B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85298" y="2449973"/>
            <a:ext cx="6296447" cy="6240229"/>
          </a:xfrm>
          <a:prstGeom prst="roundRect">
            <a:avLst/>
          </a:prstGeom>
        </p:spPr>
      </p:pic>
      <p:pic>
        <p:nvPicPr>
          <p:cNvPr id="9" name="Grafik 8" descr="Une image qui contient du texte, une capture d'écran, une police.&#10;&#10;Le contenu généré par l'IA peut être bogué.">
            <a:extLst>
              <a:ext uri="{FF2B5EF4-FFF2-40B4-BE49-F238E27FC236}">
                <a16:creationId xmlns:a16="http://schemas.microsoft.com/office/drawing/2014/main" id="{F6C7E4F3-A7ED-0930-B7D7-4894675AC7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1327" y="6341335"/>
            <a:ext cx="8269032" cy="1755579"/>
          </a:xfrm>
          <a:prstGeom prst="rect">
            <a:avLst/>
          </a:prstGeom>
        </p:spPr>
      </p:pic>
      <p:sp>
        <p:nvSpPr>
          <p:cNvPr id="10" name="TextBox 6">
            <a:extLst>
              <a:ext uri="{FF2B5EF4-FFF2-40B4-BE49-F238E27FC236}">
                <a16:creationId xmlns:a16="http://schemas.microsoft.com/office/drawing/2014/main" id="{5253369E-A910-735E-9526-0CFE2A971F83}"/>
              </a:ext>
            </a:extLst>
          </p:cNvPr>
          <p:cNvSpPr txBox="1"/>
          <p:nvPr/>
        </p:nvSpPr>
        <p:spPr>
          <a:xfrm>
            <a:off x="1162149" y="8206034"/>
            <a:ext cx="10526268" cy="2139175"/>
          </a:xfrm>
          <a:prstGeom prst="rect">
            <a:avLst/>
          </a:prstGeom>
          <a:noFill/>
        </p:spPr>
        <p:txBody>
          <a:bodyPr wrap="square" rtlCol="0">
            <a:spAutoFit/>
          </a:bodyPr>
          <a:lstStyle/>
          <a:p>
            <a:pPr marL="342900" indent="-342900">
              <a:lnSpc>
                <a:spcPts val="3000"/>
              </a:lnSpc>
              <a:spcAft>
                <a:spcPts val="600"/>
              </a:spcAft>
              <a:buFont typeface="Arial" panose="020B0604020202020204" pitchFamily="34" charset="0"/>
              <a:buChar char="•"/>
            </a:pPr>
            <a:r>
              <a:rPr lang="fr-FR" sz="2400" noProof="0" dirty="0"/>
              <a:t>Aucun aspect climatique n’est inclus, l’accent étant mis sur la sécurité.</a:t>
            </a:r>
          </a:p>
          <a:p>
            <a:pPr marL="342900" indent="-342900">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Si le climat était au centre des préoccupations, la défécation à l'air libre pourrait être envisagée en raison de ses faibles émissions de GES.</a:t>
            </a:r>
          </a:p>
          <a:p>
            <a:pPr marL="342900" indent="-342900">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L'accent mis sur la sécurité peut entraîner une augmentation des émissions de GES.</a:t>
            </a:r>
          </a:p>
        </p:txBody>
      </p:sp>
      <p:sp>
        <p:nvSpPr>
          <p:cNvPr id="6" name="TextBox 5">
            <a:extLst>
              <a:ext uri="{FF2B5EF4-FFF2-40B4-BE49-F238E27FC236}">
                <a16:creationId xmlns:a16="http://schemas.microsoft.com/office/drawing/2014/main" id="{B35321A4-8612-1C7E-0DDA-3A84CD95F03C}"/>
              </a:ext>
            </a:extLst>
          </p:cNvPr>
          <p:cNvSpPr txBox="1"/>
          <p:nvPr/>
        </p:nvSpPr>
        <p:spPr>
          <a:xfrm>
            <a:off x="882281" y="10664021"/>
            <a:ext cx="16053997"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4" name="Slide Number Placeholder 11">
            <a:extLst>
              <a:ext uri="{FF2B5EF4-FFF2-40B4-BE49-F238E27FC236}">
                <a16:creationId xmlns:a16="http://schemas.microsoft.com/office/drawing/2014/main" id="{8F28824E-ACB0-B38B-C043-82CD83BFFE57}"/>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8</a:t>
            </a:fld>
            <a:endParaRPr lang="fr-FR" noProof="0" dirty="0">
              <a:solidFill>
                <a:schemeClr val="tx1"/>
              </a:solidFill>
            </a:endParaRPr>
          </a:p>
        </p:txBody>
      </p:sp>
    </p:spTree>
    <p:extLst>
      <p:ext uri="{BB962C8B-B14F-4D97-AF65-F5344CB8AC3E}">
        <p14:creationId xmlns:p14="http://schemas.microsoft.com/office/powerpoint/2010/main" val="1853330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A4D93-5BEB-010E-77C8-5CEFCB009A9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56D42C8-49FF-2DCB-E623-D41083DDC4C9}"/>
              </a:ext>
            </a:extLst>
          </p:cNvPr>
          <p:cNvSpPr/>
          <p:nvPr/>
        </p:nvSpPr>
        <p:spPr>
          <a:xfrm>
            <a:off x="1225092" y="1382156"/>
            <a:ext cx="45719" cy="1111768"/>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5" name="TextBox 4">
            <a:extLst>
              <a:ext uri="{FF2B5EF4-FFF2-40B4-BE49-F238E27FC236}">
                <a16:creationId xmlns:a16="http://schemas.microsoft.com/office/drawing/2014/main" id="{47058594-8D62-85E0-1E5D-CD2E35A0AD45}"/>
              </a:ext>
            </a:extLst>
          </p:cNvPr>
          <p:cNvSpPr txBox="1"/>
          <p:nvPr/>
        </p:nvSpPr>
        <p:spPr>
          <a:xfrm>
            <a:off x="1501085" y="1083969"/>
            <a:ext cx="10051256" cy="1015663"/>
          </a:xfrm>
          <a:prstGeom prst="rect">
            <a:avLst/>
          </a:prstGeom>
          <a:noFill/>
        </p:spPr>
        <p:txBody>
          <a:bodyPr wrap="square">
            <a:spAutoFit/>
          </a:bodyPr>
          <a:lstStyle/>
          <a:p>
            <a:r>
              <a:rPr lang="fr-FR" sz="6000" b="1" noProof="0" dirty="0">
                <a:latin typeface="Lato Black" panose="020F0502020204030203" pitchFamily="34" charset="77"/>
              </a:rPr>
              <a:t>ODD 13 : Lutte contre les changements climatiques</a:t>
            </a:r>
          </a:p>
        </p:txBody>
      </p:sp>
      <p:sp>
        <p:nvSpPr>
          <p:cNvPr id="7" name="TextBox 6">
            <a:extLst>
              <a:ext uri="{FF2B5EF4-FFF2-40B4-BE49-F238E27FC236}">
                <a16:creationId xmlns:a16="http://schemas.microsoft.com/office/drawing/2014/main" id="{CAD84A21-3717-2670-7952-780B28CB84B9}"/>
              </a:ext>
            </a:extLst>
          </p:cNvPr>
          <p:cNvSpPr txBox="1"/>
          <p:nvPr/>
        </p:nvSpPr>
        <p:spPr>
          <a:xfrm>
            <a:off x="1162150" y="4133691"/>
            <a:ext cx="9248096" cy="2523896"/>
          </a:xfrm>
          <a:prstGeom prst="rect">
            <a:avLst/>
          </a:prstGeom>
          <a:noFill/>
        </p:spPr>
        <p:txBody>
          <a:bodyPr wrap="square" rtlCol="0">
            <a:spAutoFit/>
          </a:bodyPr>
          <a:lstStyle/>
          <a:p>
            <a:pPr marL="342900" indent="-342900">
              <a:lnSpc>
                <a:spcPts val="3000"/>
              </a:lnSpc>
              <a:spcAft>
                <a:spcPts val="600"/>
              </a:spcAft>
              <a:buFont typeface="Arial" panose="020B0604020202020204" pitchFamily="34" charset="0"/>
              <a:buChar char="•"/>
            </a:pPr>
            <a:r>
              <a:rPr lang="fr-FR" sz="2400" noProof="0" dirty="0">
                <a:latin typeface="Lato" panose="020F0502020204030203" pitchFamily="34" charset="0"/>
                <a:ea typeface="Lato" panose="020F0502020204030203" pitchFamily="34" charset="0"/>
                <a:cs typeface="Lato" panose="020F0502020204030203" pitchFamily="34" charset="0"/>
              </a:rPr>
              <a:t>L'ODD 13 appelle à une action urgente pour lutter contre le changement climatique et ses impacts dans tous les secteurs, y compris l'assainissement.</a:t>
            </a:r>
          </a:p>
          <a:p>
            <a:pPr marL="342900" indent="-342900">
              <a:lnSpc>
                <a:spcPts val="3000"/>
              </a:lnSpc>
              <a:spcAft>
                <a:spcPts val="600"/>
              </a:spcAft>
              <a:buFont typeface="Arial" panose="020B0604020202020204" pitchFamily="34" charset="0"/>
              <a:buChar char="•"/>
            </a:pPr>
            <a:r>
              <a:rPr lang="fr-FR" sz="2400" noProof="0" dirty="0"/>
              <a:t>Toutes les cibles de l’ODD 13 sont pertinentes pour le nexus climat–assainissement. </a:t>
            </a:r>
            <a:endParaRPr lang="fr-FR" sz="2400" noProof="0" dirty="0">
              <a:latin typeface="Lato" panose="020F0502020204030203" pitchFamily="34" charset="0"/>
              <a:ea typeface="Lato" panose="020F0502020204030203" pitchFamily="34" charset="0"/>
              <a:cs typeface="Lato" panose="020F0502020204030203" pitchFamily="34" charset="0"/>
            </a:endParaRPr>
          </a:p>
          <a:p>
            <a:pPr>
              <a:lnSpc>
                <a:spcPts val="3000"/>
              </a:lnSpc>
            </a:pPr>
            <a:endParaRPr lang="fr-FR" sz="2400" noProof="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55CFF18A-7E61-DDC5-D644-A5D1ACF6CC8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9" name="Grafik 8" descr="Une image qui contient du texte, des graphiques, un logo, une police.&#10;&#10;Le contenu généré par l'IA peut être bogué.">
            <a:extLst>
              <a:ext uri="{FF2B5EF4-FFF2-40B4-BE49-F238E27FC236}">
                <a16:creationId xmlns:a16="http://schemas.microsoft.com/office/drawing/2014/main" id="{7C5C1F22-95EC-BE58-CB67-9E1BD3679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2138" y="2351650"/>
            <a:ext cx="6240229" cy="6240229"/>
          </a:xfrm>
          <a:prstGeom prst="roundRect">
            <a:avLst/>
          </a:prstGeom>
        </p:spPr>
      </p:pic>
      <p:sp>
        <p:nvSpPr>
          <p:cNvPr id="6" name="TextBox 5">
            <a:extLst>
              <a:ext uri="{FF2B5EF4-FFF2-40B4-BE49-F238E27FC236}">
                <a16:creationId xmlns:a16="http://schemas.microsoft.com/office/drawing/2014/main" id="{93C7EE0B-75AF-070A-F16D-F721B470B800}"/>
              </a:ext>
            </a:extLst>
          </p:cNvPr>
          <p:cNvSpPr txBox="1"/>
          <p:nvPr/>
        </p:nvSpPr>
        <p:spPr>
          <a:xfrm>
            <a:off x="882281" y="10664021"/>
            <a:ext cx="1629782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 formateurs sur le Nexus Climat-Assainissement – Le Nexus Climat-Assainissement</a:t>
            </a:r>
          </a:p>
        </p:txBody>
      </p:sp>
      <p:sp>
        <p:nvSpPr>
          <p:cNvPr id="4" name="Slide Number Placeholder 11">
            <a:extLst>
              <a:ext uri="{FF2B5EF4-FFF2-40B4-BE49-F238E27FC236}">
                <a16:creationId xmlns:a16="http://schemas.microsoft.com/office/drawing/2014/main" id="{565B78FC-1952-932E-45AB-E65403CD4E2A}"/>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9</a:t>
            </a:fld>
            <a:endParaRPr lang="fr-FR" noProof="0" dirty="0">
              <a:solidFill>
                <a:schemeClr val="tx1"/>
              </a:solidFill>
            </a:endParaRPr>
          </a:p>
        </p:txBody>
      </p:sp>
    </p:spTree>
    <p:extLst>
      <p:ext uri="{BB962C8B-B14F-4D97-AF65-F5344CB8AC3E}">
        <p14:creationId xmlns:p14="http://schemas.microsoft.com/office/powerpoint/2010/main" val="58612188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 Presentation" id="{8D81FA6A-C9EC-4D73-8E6C-D59F5EBB8786}" vid="{C9595A5C-54F3-49D6-A9D9-E7C138EF18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bc881f8-4278-4867-b426-cb4fc2a8ea98">
      <Terms xmlns="http://schemas.microsoft.com/office/infopath/2007/PartnerControls"/>
    </lcf76f155ced4ddcb4097134ff3c332f>
    <TaxCatchAll xmlns="fb8c4722-8444-49f8-8256-7a94408702c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8FEB3B636A8849B3027D304D958C2B" ma:contentTypeVersion="18" ma:contentTypeDescription="Create a new document." ma:contentTypeScope="" ma:versionID="7eb244738a7c214551287ba383fc7fb9">
  <xsd:schema xmlns:xsd="http://www.w3.org/2001/XMLSchema" xmlns:xs="http://www.w3.org/2001/XMLSchema" xmlns:p="http://schemas.microsoft.com/office/2006/metadata/properties" xmlns:ns2="2bc881f8-4278-4867-b426-cb4fc2a8ea98" xmlns:ns3="fb8c4722-8444-49f8-8256-7a94408702c6" targetNamespace="http://schemas.microsoft.com/office/2006/metadata/properties" ma:root="true" ma:fieldsID="788e130360962f06dd304d8e06b0538f" ns2:_="" ns3:_="">
    <xsd:import namespace="2bc881f8-4278-4867-b426-cb4fc2a8ea98"/>
    <xsd:import namespace="fb8c4722-8444-49f8-8256-7a94408702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881f8-4278-4867-b426-cb4fc2a8e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72cfb00-c42a-46a1-97e5-bfa8e9cb2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8c4722-8444-49f8-8256-7a94408702c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1b6b4e3-0a7b-4683-9226-c8274d5c367b}" ma:internalName="TaxCatchAll" ma:showField="CatchAllData" ma:web="fb8c4722-8444-49f8-8256-7a94408702c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81A023-7298-4526-8A46-37FAC96D0C80}">
  <ds:schemaRefs>
    <ds:schemaRef ds:uri="http://purl.org/dc/dcmitype/"/>
    <ds:schemaRef ds:uri="http://www.w3.org/XML/1998/namespace"/>
    <ds:schemaRef ds:uri="http://purl.org/dc/elements/1.1/"/>
    <ds:schemaRef ds:uri="2bc881f8-4278-4867-b426-cb4fc2a8ea98"/>
    <ds:schemaRef ds:uri="fb8c4722-8444-49f8-8256-7a94408702c6"/>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DF283089-B7C6-4078-9903-E3E0D5B66DCE}"/>
</file>

<file path=customXml/itemProps3.xml><?xml version="1.0" encoding="utf-8"?>
<ds:datastoreItem xmlns:ds="http://schemas.openxmlformats.org/officeDocument/2006/customXml" ds:itemID="{101563B9-0E71-43EB-90C6-495EA5E35B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TotalTime>
  <Words>1769</Words>
  <Application>Microsoft Macintosh PowerPoint</Application>
  <PresentationFormat>Custom</PresentationFormat>
  <Paragraphs>167</Paragraphs>
  <Slides>21</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Wingdings</vt:lpstr>
      <vt:lpstr>Lato ExtraBold</vt:lpstr>
      <vt:lpstr>Arial Black</vt:lpstr>
      <vt:lpstr>Titillium Web Light</vt:lpstr>
      <vt:lpstr>Lato Black</vt:lpstr>
      <vt:lpstr>Lato Light</vt:lpstr>
      <vt:lpstr>Aptos</vt:lpstr>
      <vt:lpstr>Symbol</vt:lpstr>
      <vt:lpstr>Arial</vt:lpstr>
      <vt:lpstr>Titillium Web SemiBold</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Marie Reysset</cp:lastModifiedBy>
  <cp:revision>2</cp:revision>
  <dcterms:modified xsi:type="dcterms:W3CDTF">2025-09-01T08:33:50Z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0x010100D88FEB3B636A8849B3027D304D958C2B</vt:lpwstr>
  </property>
  <property fmtid="{D5CDD505-2E9C-101B-9397-08002B2CF9AE}" pid="4" name="ResponsibleUnit/Person">
    <vt:lpwstr>67;#i:0#.f|membership|sujeung.hong@gggi.org,#i:0#.f|membership|sujeung.hong@gggi.org,#sujeung.hong@gggi.org,#,#Su Jeung Hong,#,#Director of ODG (Governance, Strategy, Partnerships, Comms),#Communication and Knowledge Sharing Officer</vt:lpwstr>
  </property>
</Properties>
</file>