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4"/>
  </p:notesMasterIdLst>
  <p:sldIdLst>
    <p:sldId id="278" r:id="rId5"/>
    <p:sldId id="327" r:id="rId6"/>
    <p:sldId id="325" r:id="rId7"/>
    <p:sldId id="279" r:id="rId8"/>
    <p:sldId id="322" r:id="rId9"/>
    <p:sldId id="277" r:id="rId10"/>
    <p:sldId id="310" r:id="rId11"/>
    <p:sldId id="311" r:id="rId12"/>
    <p:sldId id="324" r:id="rId13"/>
    <p:sldId id="323" r:id="rId14"/>
    <p:sldId id="303" r:id="rId15"/>
    <p:sldId id="284" r:id="rId16"/>
    <p:sldId id="290" r:id="rId17"/>
    <p:sldId id="299" r:id="rId18"/>
    <p:sldId id="312" r:id="rId19"/>
    <p:sldId id="313" r:id="rId20"/>
    <p:sldId id="314" r:id="rId21"/>
    <p:sldId id="300" r:id="rId22"/>
    <p:sldId id="354" r:id="rId23"/>
  </p:sldIdLst>
  <p:sldSz cx="20104100" cy="11309350"/>
  <p:notesSz cx="20104100" cy="11309350"/>
  <p:embeddedFontLst>
    <p:embeddedFont>
      <p:font typeface="Arial Black" panose="020B0604020202020204" pitchFamily="34" charset="0"/>
      <p:bold r:id="rId25"/>
    </p:embeddedFont>
    <p:embeddedFont>
      <p:font typeface="Cambria Math" panose="02040503050406030204" pitchFamily="18" charset="0"/>
      <p:regular r:id="rId26"/>
    </p:embeddedFont>
    <p:embeddedFont>
      <p:font typeface="Lato" panose="020F0502020204030203" pitchFamily="34" charset="0"/>
      <p:regular r:id="rId27"/>
      <p:bold r:id="rId28"/>
      <p:italic r:id="rId29"/>
      <p:boldItalic r:id="rId30"/>
    </p:embeddedFont>
    <p:embeddedFont>
      <p:font typeface="Lato Black" panose="020F0502020204030204" pitchFamily="34" charset="0"/>
      <p:bold r:id="rId31"/>
      <p:italic r:id="rId32"/>
      <p:boldItalic r:id="rId33"/>
    </p:embeddedFont>
    <p:embeddedFont>
      <p:font typeface="Lato ExtraBold" panose="020F0502020204030204" pitchFamily="34" charset="0"/>
      <p:bold r:id="rId34"/>
      <p:italic r:id="rId35"/>
      <p:boldItalic r:id="rId36"/>
    </p:embeddedFont>
    <p:embeddedFont>
      <p:font typeface="Lato Light" panose="020F0302020204030204" pitchFamily="34" charset="0"/>
      <p:regular r:id="rId37"/>
      <p:italic r:id="rId38"/>
    </p:embeddedFont>
  </p:embeddedFontLst>
  <p:defaultTextStyle>
    <a:defPPr>
      <a:defRPr kern="0"/>
    </a:defPPr>
  </p:defaultTextStyle>
  <p:extLst>
    <p:ext uri="{EFAFB233-063F-42B5-8137-9DF3F51BA10A}">
      <p15:sldGuideLst xmlns:p15="http://schemas.microsoft.com/office/powerpoint/2012/main">
        <p15:guide id="1" orient="horz" pos="2859" userDrawn="1">
          <p15:clr>
            <a:srgbClr val="A4A3A4"/>
          </p15:clr>
        </p15:guide>
        <p15:guide id="2" pos="218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B89D"/>
    <a:srgbClr val="F6B11B"/>
    <a:srgbClr val="0E8972"/>
    <a:srgbClr val="004A80"/>
    <a:srgbClr val="E584B6"/>
    <a:srgbClr val="00B3E3"/>
    <a:srgbClr val="69BCDD"/>
    <a:srgbClr val="945874"/>
    <a:srgbClr val="EF4954"/>
    <a:srgbClr val="5859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455E80-850D-914C-9BAF-EC6A294376DD}" v="1" dt="2025-06-27T08:29:45.106"/>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440"/>
    <p:restoredTop sz="94651"/>
  </p:normalViewPr>
  <p:slideViewPr>
    <p:cSldViewPr snapToGrid="0">
      <p:cViewPr varScale="1">
        <p:scale>
          <a:sx n="42" d="100"/>
          <a:sy n="42" d="100"/>
        </p:scale>
        <p:origin x="192" y="1064"/>
      </p:cViewPr>
      <p:guideLst>
        <p:guide orient="horz" pos="2859"/>
        <p:guide pos="218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font" Target="fonts/font10.fntdata"/><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5.fntdata"/><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7.fntdata"/><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 Reysset" userId="da34172a-9a3d-4507-a76d-9da88a77cce9" providerId="ADAL" clId="{C051676A-1EB4-5E4E-AEF1-A7292B9EC2EA}"/>
    <pc:docChg chg="undo custSel addSld delSld modSld">
      <pc:chgData name="Marie Reysset" userId="da34172a-9a3d-4507-a76d-9da88a77cce9" providerId="ADAL" clId="{C051676A-1EB4-5E4E-AEF1-A7292B9EC2EA}" dt="2025-06-05T01:25:43.004" v="273" actId="1076"/>
      <pc:docMkLst>
        <pc:docMk/>
      </pc:docMkLst>
      <pc:sldChg chg="modSp mod">
        <pc:chgData name="Marie Reysset" userId="da34172a-9a3d-4507-a76d-9da88a77cce9" providerId="ADAL" clId="{C051676A-1EB4-5E4E-AEF1-A7292B9EC2EA}" dt="2025-06-05T00:14:39.997" v="25" actId="20577"/>
        <pc:sldMkLst>
          <pc:docMk/>
          <pc:sldMk cId="3062307783" sldId="278"/>
        </pc:sldMkLst>
        <pc:spChg chg="mod">
          <ac:chgData name="Marie Reysset" userId="da34172a-9a3d-4507-a76d-9da88a77cce9" providerId="ADAL" clId="{C051676A-1EB4-5E4E-AEF1-A7292B9EC2EA}" dt="2025-06-05T00:14:31.438" v="23" actId="20577"/>
          <ac:spMkLst>
            <pc:docMk/>
            <pc:sldMk cId="3062307783" sldId="278"/>
            <ac:spMk id="4" creationId="{F09A2380-37CF-9188-5F64-C668910BF0EA}"/>
          </ac:spMkLst>
        </pc:spChg>
        <pc:spChg chg="mod">
          <ac:chgData name="Marie Reysset" userId="da34172a-9a3d-4507-a76d-9da88a77cce9" providerId="ADAL" clId="{C051676A-1EB4-5E4E-AEF1-A7292B9EC2EA}" dt="2025-06-05T00:14:39.997" v="25" actId="20577"/>
          <ac:spMkLst>
            <pc:docMk/>
            <pc:sldMk cId="3062307783" sldId="278"/>
            <ac:spMk id="5" creationId="{A3FA84B7-65BB-74DF-50CF-17285C829586}"/>
          </ac:spMkLst>
        </pc:spChg>
      </pc:sldChg>
      <pc:sldChg chg="addSp delSp modSp mod">
        <pc:chgData name="Marie Reysset" userId="da34172a-9a3d-4507-a76d-9da88a77cce9" providerId="ADAL" clId="{C051676A-1EB4-5E4E-AEF1-A7292B9EC2EA}" dt="2025-06-05T00:45:28.180" v="267" actId="1076"/>
        <pc:sldMkLst>
          <pc:docMk/>
          <pc:sldMk cId="1681371921" sldId="279"/>
        </pc:sldMkLst>
        <pc:spChg chg="add mod">
          <ac:chgData name="Marie Reysset" userId="da34172a-9a3d-4507-a76d-9da88a77cce9" providerId="ADAL" clId="{C051676A-1EB4-5E4E-AEF1-A7292B9EC2EA}" dt="2025-06-05T00:23:47.790" v="117" actId="20577"/>
          <ac:spMkLst>
            <pc:docMk/>
            <pc:sldMk cId="1681371921" sldId="279"/>
            <ac:spMk id="7" creationId="{A4D6B02A-8C6C-52C5-301C-D4DD16E5F6E4}"/>
          </ac:spMkLst>
        </pc:spChg>
        <pc:spChg chg="mod">
          <ac:chgData name="Marie Reysset" userId="da34172a-9a3d-4507-a76d-9da88a77cce9" providerId="ADAL" clId="{C051676A-1EB4-5E4E-AEF1-A7292B9EC2EA}" dt="2025-06-05T00:23:06.022" v="71"/>
          <ac:spMkLst>
            <pc:docMk/>
            <pc:sldMk cId="1681371921" sldId="279"/>
            <ac:spMk id="11" creationId="{4DD3396F-895B-DCAF-C161-29D6A110BD49}"/>
          </ac:spMkLst>
        </pc:spChg>
        <pc:spChg chg="mod">
          <ac:chgData name="Marie Reysset" userId="da34172a-9a3d-4507-a76d-9da88a77cce9" providerId="ADAL" clId="{C051676A-1EB4-5E4E-AEF1-A7292B9EC2EA}" dt="2025-06-05T00:24:57.199" v="218" actId="20577"/>
          <ac:spMkLst>
            <pc:docMk/>
            <pc:sldMk cId="1681371921" sldId="279"/>
            <ac:spMk id="12" creationId="{ABA952C8-8C53-3E41-741C-CB7B66127940}"/>
          </ac:spMkLst>
        </pc:spChg>
        <pc:spChg chg="add mod">
          <ac:chgData name="Marie Reysset" userId="da34172a-9a3d-4507-a76d-9da88a77cce9" providerId="ADAL" clId="{C051676A-1EB4-5E4E-AEF1-A7292B9EC2EA}" dt="2025-06-05T00:45:28.180" v="267" actId="1076"/>
          <ac:spMkLst>
            <pc:docMk/>
            <pc:sldMk cId="1681371921" sldId="279"/>
            <ac:spMk id="13" creationId="{5E5442D0-4112-2638-9E56-79CF8F0A25E7}"/>
          </ac:spMkLst>
        </pc:spChg>
        <pc:spChg chg="mod">
          <ac:chgData name="Marie Reysset" userId="da34172a-9a3d-4507-a76d-9da88a77cce9" providerId="ADAL" clId="{C051676A-1EB4-5E4E-AEF1-A7292B9EC2EA}" dt="2025-06-05T00:23:11.101" v="73"/>
          <ac:spMkLst>
            <pc:docMk/>
            <pc:sldMk cId="1681371921" sldId="279"/>
            <ac:spMk id="15" creationId="{3566140E-3B13-EC8D-D5A1-C534A3786267}"/>
          </ac:spMkLst>
        </pc:spChg>
        <pc:spChg chg="mod">
          <ac:chgData name="Marie Reysset" userId="da34172a-9a3d-4507-a76d-9da88a77cce9" providerId="ADAL" clId="{C051676A-1EB4-5E4E-AEF1-A7292B9EC2EA}" dt="2025-06-05T00:22:44.828" v="67"/>
          <ac:spMkLst>
            <pc:docMk/>
            <pc:sldMk cId="1681371921" sldId="279"/>
            <ac:spMk id="16" creationId="{7290FDE6-9E2D-BB34-570D-79EE302794AD}"/>
          </ac:spMkLst>
        </pc:spChg>
        <pc:spChg chg="mod">
          <ac:chgData name="Marie Reysset" userId="da34172a-9a3d-4507-a76d-9da88a77cce9" providerId="ADAL" clId="{C051676A-1EB4-5E4E-AEF1-A7292B9EC2EA}" dt="2025-06-05T00:22:44.828" v="67"/>
          <ac:spMkLst>
            <pc:docMk/>
            <pc:sldMk cId="1681371921" sldId="279"/>
            <ac:spMk id="17" creationId="{3C78CCED-FB2D-A07F-9908-10DC187B7912}"/>
          </ac:spMkLst>
        </pc:spChg>
        <pc:spChg chg="mod">
          <ac:chgData name="Marie Reysset" userId="da34172a-9a3d-4507-a76d-9da88a77cce9" providerId="ADAL" clId="{C051676A-1EB4-5E4E-AEF1-A7292B9EC2EA}" dt="2025-06-05T00:24:59.705" v="220" actId="20577"/>
          <ac:spMkLst>
            <pc:docMk/>
            <pc:sldMk cId="1681371921" sldId="279"/>
            <ac:spMk id="20" creationId="{D4F7C148-21B9-8824-ACB1-EE1DAF84D607}"/>
          </ac:spMkLst>
        </pc:spChg>
        <pc:spChg chg="add mod">
          <ac:chgData name="Marie Reysset" userId="da34172a-9a3d-4507-a76d-9da88a77cce9" providerId="ADAL" clId="{C051676A-1EB4-5E4E-AEF1-A7292B9EC2EA}" dt="2025-06-05T00:24:54.803" v="216" actId="1076"/>
          <ac:spMkLst>
            <pc:docMk/>
            <pc:sldMk cId="1681371921" sldId="279"/>
            <ac:spMk id="21" creationId="{C127512E-DE29-3A55-D697-AD8B090638B4}"/>
          </ac:spMkLst>
        </pc:spChg>
        <pc:spChg chg="mod">
          <ac:chgData name="Marie Reysset" userId="da34172a-9a3d-4507-a76d-9da88a77cce9" providerId="ADAL" clId="{C051676A-1EB4-5E4E-AEF1-A7292B9EC2EA}" dt="2025-06-05T00:23:17.138" v="75"/>
          <ac:spMkLst>
            <pc:docMk/>
            <pc:sldMk cId="1681371921" sldId="279"/>
            <ac:spMk id="23" creationId="{B1CAEAB9-E06A-D5EE-1BD8-EE6FC1812BAF}"/>
          </ac:spMkLst>
        </pc:spChg>
        <pc:spChg chg="mod">
          <ac:chgData name="Marie Reysset" userId="da34172a-9a3d-4507-a76d-9da88a77cce9" providerId="ADAL" clId="{C051676A-1EB4-5E4E-AEF1-A7292B9EC2EA}" dt="2025-06-05T00:25:02.454" v="222" actId="20577"/>
          <ac:spMkLst>
            <pc:docMk/>
            <pc:sldMk cId="1681371921" sldId="279"/>
            <ac:spMk id="24" creationId="{BC82F827-2082-3AF3-BFB5-B9D365BD666B}"/>
          </ac:spMkLst>
        </pc:spChg>
        <pc:spChg chg="mod">
          <ac:chgData name="Marie Reysset" userId="da34172a-9a3d-4507-a76d-9da88a77cce9" providerId="ADAL" clId="{C051676A-1EB4-5E4E-AEF1-A7292B9EC2EA}" dt="2025-06-05T00:15:24.940" v="32" actId="790"/>
          <ac:spMkLst>
            <pc:docMk/>
            <pc:sldMk cId="1681371921" sldId="279"/>
            <ac:spMk id="25" creationId="{12930A3A-03AF-CA40-ECDC-7697ECADCF44}"/>
          </ac:spMkLst>
        </pc:spChg>
        <pc:grpChg chg="add mod">
          <ac:chgData name="Marie Reysset" userId="da34172a-9a3d-4507-a76d-9da88a77cce9" providerId="ADAL" clId="{C051676A-1EB4-5E4E-AEF1-A7292B9EC2EA}" dt="2025-06-05T00:23:09.935" v="72" actId="1076"/>
          <ac:grpSpMkLst>
            <pc:docMk/>
            <pc:sldMk cId="1681371921" sldId="279"/>
            <ac:grpSpMk id="9" creationId="{959AF2C4-9BD2-7C96-D389-38BCF438308E}"/>
          </ac:grpSpMkLst>
        </pc:grpChg>
        <pc:grpChg chg="mod">
          <ac:chgData name="Marie Reysset" userId="da34172a-9a3d-4507-a76d-9da88a77cce9" providerId="ADAL" clId="{C051676A-1EB4-5E4E-AEF1-A7292B9EC2EA}" dt="2025-06-05T00:22:44.828" v="67"/>
          <ac:grpSpMkLst>
            <pc:docMk/>
            <pc:sldMk cId="1681371921" sldId="279"/>
            <ac:grpSpMk id="10" creationId="{EC2D4E84-CA60-34C8-30FB-834194E0FAFA}"/>
          </ac:grpSpMkLst>
        </pc:grpChg>
        <pc:grpChg chg="add mod">
          <ac:chgData name="Marie Reysset" userId="da34172a-9a3d-4507-a76d-9da88a77cce9" providerId="ADAL" clId="{C051676A-1EB4-5E4E-AEF1-A7292B9EC2EA}" dt="2025-06-05T00:23:15.668" v="74" actId="1076"/>
          <ac:grpSpMkLst>
            <pc:docMk/>
            <pc:sldMk cId="1681371921" sldId="279"/>
            <ac:grpSpMk id="14" creationId="{B2ADCFBB-1B3F-9ABE-1CC8-AF1A7CFAF713}"/>
          </ac:grpSpMkLst>
        </pc:grpChg>
        <pc:grpChg chg="add mod">
          <ac:chgData name="Marie Reysset" userId="da34172a-9a3d-4507-a76d-9da88a77cce9" providerId="ADAL" clId="{C051676A-1EB4-5E4E-AEF1-A7292B9EC2EA}" dt="2025-06-05T00:23:22.852" v="76" actId="1076"/>
          <ac:grpSpMkLst>
            <pc:docMk/>
            <pc:sldMk cId="1681371921" sldId="279"/>
            <ac:grpSpMk id="22" creationId="{0429844D-618E-DC3D-DE5D-30E2510C4DDB}"/>
          </ac:grpSpMkLst>
        </pc:grpChg>
      </pc:sldChg>
      <pc:sldChg chg="addSp delSp modSp mod">
        <pc:chgData name="Marie Reysset" userId="da34172a-9a3d-4507-a76d-9da88a77cce9" providerId="ADAL" clId="{C051676A-1EB4-5E4E-AEF1-A7292B9EC2EA}" dt="2025-06-05T00:17:20.847" v="56"/>
        <pc:sldMkLst>
          <pc:docMk/>
          <pc:sldMk cId="564152385" sldId="290"/>
        </pc:sldMkLst>
        <pc:spChg chg="add mod">
          <ac:chgData name="Marie Reysset" userId="da34172a-9a3d-4507-a76d-9da88a77cce9" providerId="ADAL" clId="{C051676A-1EB4-5E4E-AEF1-A7292B9EC2EA}" dt="2025-06-05T00:17:20.847" v="56"/>
          <ac:spMkLst>
            <pc:docMk/>
            <pc:sldMk cId="564152385" sldId="290"/>
            <ac:spMk id="4" creationId="{5EAFC394-4558-3CB2-8631-FEC0AA26F6BC}"/>
          </ac:spMkLst>
        </pc:spChg>
      </pc:sldChg>
      <pc:sldChg chg="addSp delSp modSp mod">
        <pc:chgData name="Marie Reysset" userId="da34172a-9a3d-4507-a76d-9da88a77cce9" providerId="ADAL" clId="{C051676A-1EB4-5E4E-AEF1-A7292B9EC2EA}" dt="2025-06-05T00:17:23.868" v="58"/>
        <pc:sldMkLst>
          <pc:docMk/>
          <pc:sldMk cId="2599261599" sldId="299"/>
        </pc:sldMkLst>
        <pc:spChg chg="add mod">
          <ac:chgData name="Marie Reysset" userId="da34172a-9a3d-4507-a76d-9da88a77cce9" providerId="ADAL" clId="{C051676A-1EB4-5E4E-AEF1-A7292B9EC2EA}" dt="2025-06-05T00:17:23.868" v="58"/>
          <ac:spMkLst>
            <pc:docMk/>
            <pc:sldMk cId="2599261599" sldId="299"/>
            <ac:spMk id="5" creationId="{76F1EA29-FD0A-7680-3AD2-56DB9B7D2A07}"/>
          </ac:spMkLst>
        </pc:spChg>
      </pc:sldChg>
      <pc:sldChg chg="addSp delSp modSp mod">
        <pc:chgData name="Marie Reysset" userId="da34172a-9a3d-4507-a76d-9da88a77cce9" providerId="ADAL" clId="{C051676A-1EB4-5E4E-AEF1-A7292B9EC2EA}" dt="2025-06-05T00:18:08.606" v="64"/>
        <pc:sldMkLst>
          <pc:docMk/>
          <pc:sldMk cId="2620182186" sldId="300"/>
        </pc:sldMkLst>
        <pc:spChg chg="add mod">
          <ac:chgData name="Marie Reysset" userId="da34172a-9a3d-4507-a76d-9da88a77cce9" providerId="ADAL" clId="{C051676A-1EB4-5E4E-AEF1-A7292B9EC2EA}" dt="2025-06-05T00:18:08.606" v="64"/>
          <ac:spMkLst>
            <pc:docMk/>
            <pc:sldMk cId="2620182186" sldId="300"/>
            <ac:spMk id="3" creationId="{61691983-718C-EEE6-C322-34F57E929E51}"/>
          </ac:spMkLst>
        </pc:spChg>
      </pc:sldChg>
      <pc:sldChg chg="addSp delSp modSp mod">
        <pc:chgData name="Marie Reysset" userId="da34172a-9a3d-4507-a76d-9da88a77cce9" providerId="ADAL" clId="{C051676A-1EB4-5E4E-AEF1-A7292B9EC2EA}" dt="2025-06-05T00:17:13.288" v="54"/>
        <pc:sldMkLst>
          <pc:docMk/>
          <pc:sldMk cId="134749958" sldId="303"/>
        </pc:sldMkLst>
        <pc:spChg chg="add mod">
          <ac:chgData name="Marie Reysset" userId="da34172a-9a3d-4507-a76d-9da88a77cce9" providerId="ADAL" clId="{C051676A-1EB4-5E4E-AEF1-A7292B9EC2EA}" dt="2025-06-05T00:17:13.288" v="54"/>
          <ac:spMkLst>
            <pc:docMk/>
            <pc:sldMk cId="134749958" sldId="303"/>
            <ac:spMk id="2" creationId="{BA09C8E2-29A7-6B5A-1BF7-B9D4F3EDDA26}"/>
          </ac:spMkLst>
        </pc:spChg>
      </pc:sldChg>
      <pc:sldChg chg="modSp mod">
        <pc:chgData name="Marie Reysset" userId="da34172a-9a3d-4507-a76d-9da88a77cce9" providerId="ADAL" clId="{C051676A-1EB4-5E4E-AEF1-A7292B9EC2EA}" dt="2025-06-05T00:16:27.950" v="45" actId="790"/>
        <pc:sldMkLst>
          <pc:docMk/>
          <pc:sldMk cId="2179643502" sldId="310"/>
        </pc:sldMkLst>
        <pc:spChg chg="mod">
          <ac:chgData name="Marie Reysset" userId="da34172a-9a3d-4507-a76d-9da88a77cce9" providerId="ADAL" clId="{C051676A-1EB4-5E4E-AEF1-A7292B9EC2EA}" dt="2025-06-05T00:16:27.950" v="45" actId="790"/>
          <ac:spMkLst>
            <pc:docMk/>
            <pc:sldMk cId="2179643502" sldId="310"/>
            <ac:spMk id="2" creationId="{F0FC49BB-DD60-64B1-58A3-8C4DC8371E33}"/>
          </ac:spMkLst>
        </pc:spChg>
        <pc:spChg chg="mod">
          <ac:chgData name="Marie Reysset" userId="da34172a-9a3d-4507-a76d-9da88a77cce9" providerId="ADAL" clId="{C051676A-1EB4-5E4E-AEF1-A7292B9EC2EA}" dt="2025-06-05T00:16:07.179" v="42" actId="20577"/>
          <ac:spMkLst>
            <pc:docMk/>
            <pc:sldMk cId="2179643502" sldId="310"/>
            <ac:spMk id="5" creationId="{D989A4F6-2C49-5C01-AC91-5A05A639A7CB}"/>
          </ac:spMkLst>
        </pc:spChg>
        <pc:spChg chg="mod">
          <ac:chgData name="Marie Reysset" userId="da34172a-9a3d-4507-a76d-9da88a77cce9" providerId="ADAL" clId="{C051676A-1EB4-5E4E-AEF1-A7292B9EC2EA}" dt="2025-06-05T00:16:19.057" v="44" actId="255"/>
          <ac:spMkLst>
            <pc:docMk/>
            <pc:sldMk cId="2179643502" sldId="310"/>
            <ac:spMk id="18" creationId="{143105F4-40FF-4241-2D85-E80D86EEC370}"/>
          </ac:spMkLst>
        </pc:spChg>
      </pc:sldChg>
      <pc:sldChg chg="modSp mod">
        <pc:chgData name="Marie Reysset" userId="da34172a-9a3d-4507-a76d-9da88a77cce9" providerId="ADAL" clId="{C051676A-1EB4-5E4E-AEF1-A7292B9EC2EA}" dt="2025-06-05T00:16:57.876" v="49" actId="790"/>
        <pc:sldMkLst>
          <pc:docMk/>
          <pc:sldMk cId="2556168334" sldId="311"/>
        </pc:sldMkLst>
        <pc:spChg chg="mod">
          <ac:chgData name="Marie Reysset" userId="da34172a-9a3d-4507-a76d-9da88a77cce9" providerId="ADAL" clId="{C051676A-1EB4-5E4E-AEF1-A7292B9EC2EA}" dt="2025-06-05T00:16:57.876" v="49" actId="790"/>
          <ac:spMkLst>
            <pc:docMk/>
            <pc:sldMk cId="2556168334" sldId="311"/>
            <ac:spMk id="3" creationId="{89A1C57D-B726-18F8-9754-046509AD0C5D}"/>
          </ac:spMkLst>
        </pc:spChg>
        <pc:graphicFrameChg chg="modGraphic">
          <ac:chgData name="Marie Reysset" userId="da34172a-9a3d-4507-a76d-9da88a77cce9" providerId="ADAL" clId="{C051676A-1EB4-5E4E-AEF1-A7292B9EC2EA}" dt="2025-06-05T00:16:49.884" v="48" actId="57"/>
          <ac:graphicFrameMkLst>
            <pc:docMk/>
            <pc:sldMk cId="2556168334" sldId="311"/>
            <ac:graphicFrameMk id="9" creationId="{BB5A1AC5-BD63-E9AA-87C5-FD309384AA7E}"/>
          </ac:graphicFrameMkLst>
        </pc:graphicFrameChg>
      </pc:sldChg>
      <pc:sldChg chg="addSp delSp modSp mod">
        <pc:chgData name="Marie Reysset" userId="da34172a-9a3d-4507-a76d-9da88a77cce9" providerId="ADAL" clId="{C051676A-1EB4-5E4E-AEF1-A7292B9EC2EA}" dt="2025-06-05T00:17:26.574" v="60"/>
        <pc:sldMkLst>
          <pc:docMk/>
          <pc:sldMk cId="556968311" sldId="312"/>
        </pc:sldMkLst>
        <pc:spChg chg="add mod">
          <ac:chgData name="Marie Reysset" userId="da34172a-9a3d-4507-a76d-9da88a77cce9" providerId="ADAL" clId="{C051676A-1EB4-5E4E-AEF1-A7292B9EC2EA}" dt="2025-06-05T00:17:26.574" v="60"/>
          <ac:spMkLst>
            <pc:docMk/>
            <pc:sldMk cId="556968311" sldId="312"/>
            <ac:spMk id="6" creationId="{0E5BBD67-BAB9-848C-EE11-3B97B61BE32B}"/>
          </ac:spMkLst>
        </pc:spChg>
      </pc:sldChg>
      <pc:sldChg chg="addSp delSp modSp mod">
        <pc:chgData name="Marie Reysset" userId="da34172a-9a3d-4507-a76d-9da88a77cce9" providerId="ADAL" clId="{C051676A-1EB4-5E4E-AEF1-A7292B9EC2EA}" dt="2025-06-05T00:17:31.056" v="62"/>
        <pc:sldMkLst>
          <pc:docMk/>
          <pc:sldMk cId="521735898" sldId="313"/>
        </pc:sldMkLst>
        <pc:spChg chg="add mod">
          <ac:chgData name="Marie Reysset" userId="da34172a-9a3d-4507-a76d-9da88a77cce9" providerId="ADAL" clId="{C051676A-1EB4-5E4E-AEF1-A7292B9EC2EA}" dt="2025-06-05T00:17:31.056" v="62"/>
          <ac:spMkLst>
            <pc:docMk/>
            <pc:sldMk cId="521735898" sldId="313"/>
            <ac:spMk id="5" creationId="{C92E9928-9F2E-FCEB-F109-99EA5E616CF0}"/>
          </ac:spMkLst>
        </pc:spChg>
      </pc:sldChg>
      <pc:sldChg chg="modSp mod">
        <pc:chgData name="Marie Reysset" userId="da34172a-9a3d-4507-a76d-9da88a77cce9" providerId="ADAL" clId="{C051676A-1EB4-5E4E-AEF1-A7292B9EC2EA}" dt="2025-06-05T00:15:53.727" v="38" actId="1076"/>
        <pc:sldMkLst>
          <pc:docMk/>
          <pc:sldMk cId="1352680161" sldId="322"/>
        </pc:sldMkLst>
        <pc:spChg chg="mod">
          <ac:chgData name="Marie Reysset" userId="da34172a-9a3d-4507-a76d-9da88a77cce9" providerId="ADAL" clId="{C051676A-1EB4-5E4E-AEF1-A7292B9EC2EA}" dt="2025-06-05T00:15:53.727" v="38" actId="1076"/>
          <ac:spMkLst>
            <pc:docMk/>
            <pc:sldMk cId="1352680161" sldId="322"/>
            <ac:spMk id="5" creationId="{7528B3C5-BD0E-DEEB-CAB9-0DAA25555E6B}"/>
          </ac:spMkLst>
        </pc:spChg>
        <pc:spChg chg="mod">
          <ac:chgData name="Marie Reysset" userId="da34172a-9a3d-4507-a76d-9da88a77cce9" providerId="ADAL" clId="{C051676A-1EB4-5E4E-AEF1-A7292B9EC2EA}" dt="2025-06-05T00:15:51.398" v="37" actId="1076"/>
          <ac:spMkLst>
            <pc:docMk/>
            <pc:sldMk cId="1352680161" sldId="322"/>
            <ac:spMk id="7" creationId="{55149982-0F32-384B-4B4A-4DB5DDACA1F0}"/>
          </ac:spMkLst>
        </pc:spChg>
      </pc:sldChg>
      <pc:sldChg chg="addSp delSp modSp mod">
        <pc:chgData name="Marie Reysset" userId="da34172a-9a3d-4507-a76d-9da88a77cce9" providerId="ADAL" clId="{C051676A-1EB4-5E4E-AEF1-A7292B9EC2EA}" dt="2025-06-05T00:17:09.183" v="52"/>
        <pc:sldMkLst>
          <pc:docMk/>
          <pc:sldMk cId="2837696207" sldId="323"/>
        </pc:sldMkLst>
        <pc:spChg chg="add mod">
          <ac:chgData name="Marie Reysset" userId="da34172a-9a3d-4507-a76d-9da88a77cce9" providerId="ADAL" clId="{C051676A-1EB4-5E4E-AEF1-A7292B9EC2EA}" dt="2025-06-05T00:17:09.183" v="52"/>
          <ac:spMkLst>
            <pc:docMk/>
            <pc:sldMk cId="2837696207" sldId="323"/>
            <ac:spMk id="9" creationId="{F2A168AA-1617-1135-B84D-A719FE2F3CBC}"/>
          </ac:spMkLst>
        </pc:spChg>
      </pc:sldChg>
      <pc:sldChg chg="addSp modSp">
        <pc:chgData name="Marie Reysset" userId="da34172a-9a3d-4507-a76d-9da88a77cce9" providerId="ADAL" clId="{C051676A-1EB4-5E4E-AEF1-A7292B9EC2EA}" dt="2025-06-05T00:17:05.927" v="50"/>
        <pc:sldMkLst>
          <pc:docMk/>
          <pc:sldMk cId="1799541100" sldId="324"/>
        </pc:sldMkLst>
        <pc:spChg chg="add mod">
          <ac:chgData name="Marie Reysset" userId="da34172a-9a3d-4507-a76d-9da88a77cce9" providerId="ADAL" clId="{C051676A-1EB4-5E4E-AEF1-A7292B9EC2EA}" dt="2025-06-05T00:17:05.927" v="50"/>
          <ac:spMkLst>
            <pc:docMk/>
            <pc:sldMk cId="1799541100" sldId="324"/>
            <ac:spMk id="2" creationId="{344BC88D-E76E-E725-D7DB-88C8F7967100}"/>
          </ac:spMkLst>
        </pc:spChg>
      </pc:sldChg>
      <pc:sldChg chg="modSp add mod">
        <pc:chgData name="Marie Reysset" userId="da34172a-9a3d-4507-a76d-9da88a77cce9" providerId="ADAL" clId="{C051676A-1EB4-5E4E-AEF1-A7292B9EC2EA}" dt="2025-06-05T00:09:57.680" v="1" actId="20577"/>
        <pc:sldMkLst>
          <pc:docMk/>
          <pc:sldMk cId="1094464421" sldId="325"/>
        </pc:sldMkLst>
        <pc:spChg chg="mod">
          <ac:chgData name="Marie Reysset" userId="da34172a-9a3d-4507-a76d-9da88a77cce9" providerId="ADAL" clId="{C051676A-1EB4-5E4E-AEF1-A7292B9EC2EA}" dt="2025-06-05T00:09:57.680" v="1" actId="20577"/>
          <ac:spMkLst>
            <pc:docMk/>
            <pc:sldMk cId="1094464421" sldId="325"/>
            <ac:spMk id="5" creationId="{15ACA9A2-0BE2-6B9E-6BF2-5443167BCBD4}"/>
          </ac:spMkLst>
        </pc:spChg>
      </pc:sldChg>
      <pc:sldChg chg="add del">
        <pc:chgData name="Marie Reysset" userId="da34172a-9a3d-4507-a76d-9da88a77cce9" providerId="ADAL" clId="{C051676A-1EB4-5E4E-AEF1-A7292B9EC2EA}" dt="2025-06-05T01:23:46.190" v="268" actId="2696"/>
        <pc:sldMkLst>
          <pc:docMk/>
          <pc:sldMk cId="2881877176" sldId="326"/>
        </pc:sldMkLst>
      </pc:sldChg>
      <pc:sldChg chg="addSp delSp modSp add mod">
        <pc:chgData name="Marie Reysset" userId="da34172a-9a3d-4507-a76d-9da88a77cce9" providerId="ADAL" clId="{C051676A-1EB4-5E4E-AEF1-A7292B9EC2EA}" dt="2025-06-05T01:25:43.004" v="273" actId="1076"/>
        <pc:sldMkLst>
          <pc:docMk/>
          <pc:sldMk cId="176852927" sldId="327"/>
        </pc:sldMkLst>
      </pc:sldChg>
      <pc:sldChg chg="add">
        <pc:chgData name="Marie Reysset" userId="da34172a-9a3d-4507-a76d-9da88a77cce9" providerId="ADAL" clId="{C051676A-1EB4-5E4E-AEF1-A7292B9EC2EA}" dt="2025-06-05T00:18:41.567" v="65"/>
        <pc:sldMkLst>
          <pc:docMk/>
          <pc:sldMk cId="369631078" sldId="354"/>
        </pc:sldMkLst>
      </pc:sldChg>
    </pc:docChg>
  </pc:docChgLst>
  <pc:docChgLst>
    <pc:chgData name="Marie Reysset" userId="da34172a-9a3d-4507-a76d-9da88a77cce9" providerId="ADAL" clId="{30455E80-850D-914C-9BAF-EC6A294376DD}"/>
    <pc:docChg chg="custSel addSld delSld modSld">
      <pc:chgData name="Marie Reysset" userId="da34172a-9a3d-4507-a76d-9da88a77cce9" providerId="ADAL" clId="{30455E80-850D-914C-9BAF-EC6A294376DD}" dt="2025-06-27T11:04:08.667" v="77" actId="14100"/>
      <pc:docMkLst>
        <pc:docMk/>
      </pc:docMkLst>
      <pc:sldChg chg="addSp modSp">
        <pc:chgData name="Marie Reysset" userId="da34172a-9a3d-4507-a76d-9da88a77cce9" providerId="ADAL" clId="{30455E80-850D-914C-9BAF-EC6A294376DD}" dt="2025-06-23T14:11:31.593" v="53"/>
        <pc:sldMkLst>
          <pc:docMk/>
          <pc:sldMk cId="564152385" sldId="290"/>
        </pc:sldMkLst>
        <pc:spChg chg="add mod">
          <ac:chgData name="Marie Reysset" userId="da34172a-9a3d-4507-a76d-9da88a77cce9" providerId="ADAL" clId="{30455E80-850D-914C-9BAF-EC6A294376DD}" dt="2025-06-23T14:11:31.593" v="53"/>
          <ac:spMkLst>
            <pc:docMk/>
            <pc:sldMk cId="564152385" sldId="290"/>
            <ac:spMk id="5" creationId="{C7213F80-530B-AC5F-43A3-220AC6219477}"/>
          </ac:spMkLst>
        </pc:spChg>
      </pc:sldChg>
      <pc:sldChg chg="addSp modSp">
        <pc:chgData name="Marie Reysset" userId="da34172a-9a3d-4507-a76d-9da88a77cce9" providerId="ADAL" clId="{30455E80-850D-914C-9BAF-EC6A294376DD}" dt="2025-06-23T14:11:33.557" v="54"/>
        <pc:sldMkLst>
          <pc:docMk/>
          <pc:sldMk cId="2599261599" sldId="299"/>
        </pc:sldMkLst>
        <pc:spChg chg="add mod">
          <ac:chgData name="Marie Reysset" userId="da34172a-9a3d-4507-a76d-9da88a77cce9" providerId="ADAL" clId="{30455E80-850D-914C-9BAF-EC6A294376DD}" dt="2025-06-23T14:11:33.557" v="54"/>
          <ac:spMkLst>
            <pc:docMk/>
            <pc:sldMk cId="2599261599" sldId="299"/>
            <ac:spMk id="6" creationId="{07481D38-F9C6-FC5F-8C8F-C6D8C86C1B1E}"/>
          </ac:spMkLst>
        </pc:spChg>
      </pc:sldChg>
      <pc:sldChg chg="addSp modSp">
        <pc:chgData name="Marie Reysset" userId="da34172a-9a3d-4507-a76d-9da88a77cce9" providerId="ADAL" clId="{30455E80-850D-914C-9BAF-EC6A294376DD}" dt="2025-06-23T14:11:41.531" v="58"/>
        <pc:sldMkLst>
          <pc:docMk/>
          <pc:sldMk cId="2620182186" sldId="300"/>
        </pc:sldMkLst>
        <pc:spChg chg="add mod">
          <ac:chgData name="Marie Reysset" userId="da34172a-9a3d-4507-a76d-9da88a77cce9" providerId="ADAL" clId="{30455E80-850D-914C-9BAF-EC6A294376DD}" dt="2025-06-23T14:11:41.531" v="58"/>
          <ac:spMkLst>
            <pc:docMk/>
            <pc:sldMk cId="2620182186" sldId="300"/>
            <ac:spMk id="5" creationId="{05BA93D7-4138-CF85-8D04-DE20DDE15D3F}"/>
          </ac:spMkLst>
        </pc:spChg>
      </pc:sldChg>
      <pc:sldChg chg="addSp modSp">
        <pc:chgData name="Marie Reysset" userId="da34172a-9a3d-4507-a76d-9da88a77cce9" providerId="ADAL" clId="{30455E80-850D-914C-9BAF-EC6A294376DD}" dt="2025-06-23T14:11:28.666" v="52"/>
        <pc:sldMkLst>
          <pc:docMk/>
          <pc:sldMk cId="134749958" sldId="303"/>
        </pc:sldMkLst>
        <pc:spChg chg="add mod">
          <ac:chgData name="Marie Reysset" userId="da34172a-9a3d-4507-a76d-9da88a77cce9" providerId="ADAL" clId="{30455E80-850D-914C-9BAF-EC6A294376DD}" dt="2025-06-23T14:11:28.666" v="52"/>
          <ac:spMkLst>
            <pc:docMk/>
            <pc:sldMk cId="134749958" sldId="303"/>
            <ac:spMk id="3" creationId="{0B89C969-9607-2CFB-3B01-2D905CD03C5A}"/>
          </ac:spMkLst>
        </pc:spChg>
      </pc:sldChg>
      <pc:sldChg chg="addSp modSp">
        <pc:chgData name="Marie Reysset" userId="da34172a-9a3d-4507-a76d-9da88a77cce9" providerId="ADAL" clId="{30455E80-850D-914C-9BAF-EC6A294376DD}" dt="2025-06-23T14:11:21.386" v="48"/>
        <pc:sldMkLst>
          <pc:docMk/>
          <pc:sldMk cId="2179643502" sldId="310"/>
        </pc:sldMkLst>
        <pc:spChg chg="add mod">
          <ac:chgData name="Marie Reysset" userId="da34172a-9a3d-4507-a76d-9da88a77cce9" providerId="ADAL" clId="{30455E80-850D-914C-9BAF-EC6A294376DD}" dt="2025-06-23T14:11:21.386" v="48"/>
          <ac:spMkLst>
            <pc:docMk/>
            <pc:sldMk cId="2179643502" sldId="310"/>
            <ac:spMk id="6" creationId="{4A9474A9-2D5D-52BF-8EFE-F6FB907DDDB5}"/>
          </ac:spMkLst>
        </pc:spChg>
      </pc:sldChg>
      <pc:sldChg chg="addSp modSp">
        <pc:chgData name="Marie Reysset" userId="da34172a-9a3d-4507-a76d-9da88a77cce9" providerId="ADAL" clId="{30455E80-850D-914C-9BAF-EC6A294376DD}" dt="2025-06-23T14:11:23.228" v="49"/>
        <pc:sldMkLst>
          <pc:docMk/>
          <pc:sldMk cId="2556168334" sldId="311"/>
        </pc:sldMkLst>
        <pc:spChg chg="add mod">
          <ac:chgData name="Marie Reysset" userId="da34172a-9a3d-4507-a76d-9da88a77cce9" providerId="ADAL" clId="{30455E80-850D-914C-9BAF-EC6A294376DD}" dt="2025-06-23T14:11:23.228" v="49"/>
          <ac:spMkLst>
            <pc:docMk/>
            <pc:sldMk cId="2556168334" sldId="311"/>
            <ac:spMk id="2" creationId="{3BEF8A3E-5F88-BD69-EB69-2E0D73811DD3}"/>
          </ac:spMkLst>
        </pc:spChg>
      </pc:sldChg>
      <pc:sldChg chg="addSp modSp">
        <pc:chgData name="Marie Reysset" userId="da34172a-9a3d-4507-a76d-9da88a77cce9" providerId="ADAL" clId="{30455E80-850D-914C-9BAF-EC6A294376DD}" dt="2025-06-23T14:11:36.086" v="55"/>
        <pc:sldMkLst>
          <pc:docMk/>
          <pc:sldMk cId="556968311" sldId="312"/>
        </pc:sldMkLst>
        <pc:spChg chg="add mod">
          <ac:chgData name="Marie Reysset" userId="da34172a-9a3d-4507-a76d-9da88a77cce9" providerId="ADAL" clId="{30455E80-850D-914C-9BAF-EC6A294376DD}" dt="2025-06-23T14:11:36.086" v="55"/>
          <ac:spMkLst>
            <pc:docMk/>
            <pc:sldMk cId="556968311" sldId="312"/>
            <ac:spMk id="7" creationId="{2C8BB7DF-32EF-18B0-D03E-9AF9D22535DD}"/>
          </ac:spMkLst>
        </pc:spChg>
      </pc:sldChg>
      <pc:sldChg chg="addSp modSp">
        <pc:chgData name="Marie Reysset" userId="da34172a-9a3d-4507-a76d-9da88a77cce9" providerId="ADAL" clId="{30455E80-850D-914C-9BAF-EC6A294376DD}" dt="2025-06-23T14:11:37.711" v="56"/>
        <pc:sldMkLst>
          <pc:docMk/>
          <pc:sldMk cId="521735898" sldId="313"/>
        </pc:sldMkLst>
        <pc:spChg chg="add mod">
          <ac:chgData name="Marie Reysset" userId="da34172a-9a3d-4507-a76d-9da88a77cce9" providerId="ADAL" clId="{30455E80-850D-914C-9BAF-EC6A294376DD}" dt="2025-06-23T14:11:37.711" v="56"/>
          <ac:spMkLst>
            <pc:docMk/>
            <pc:sldMk cId="521735898" sldId="313"/>
            <ac:spMk id="7" creationId="{57B731F9-DAF9-17AA-E717-5B18DFD9D9CC}"/>
          </ac:spMkLst>
        </pc:spChg>
      </pc:sldChg>
      <pc:sldChg chg="addSp modSp mod">
        <pc:chgData name="Marie Reysset" userId="da34172a-9a3d-4507-a76d-9da88a77cce9" providerId="ADAL" clId="{30455E80-850D-914C-9BAF-EC6A294376DD}" dt="2025-06-27T11:04:08.667" v="77" actId="14100"/>
        <pc:sldMkLst>
          <pc:docMk/>
          <pc:sldMk cId="3351265161" sldId="314"/>
        </pc:sldMkLst>
        <pc:spChg chg="add mod">
          <ac:chgData name="Marie Reysset" userId="da34172a-9a3d-4507-a76d-9da88a77cce9" providerId="ADAL" clId="{30455E80-850D-914C-9BAF-EC6A294376DD}" dt="2025-06-23T14:11:39.371" v="57"/>
          <ac:spMkLst>
            <pc:docMk/>
            <pc:sldMk cId="3351265161" sldId="314"/>
            <ac:spMk id="4" creationId="{C6E592EF-E15B-1CCB-BE62-3CF3516032EB}"/>
          </ac:spMkLst>
        </pc:spChg>
        <pc:spChg chg="mod">
          <ac:chgData name="Marie Reysset" userId="da34172a-9a3d-4507-a76d-9da88a77cce9" providerId="ADAL" clId="{30455E80-850D-914C-9BAF-EC6A294376DD}" dt="2025-06-27T11:03:51.622" v="75" actId="14100"/>
          <ac:spMkLst>
            <pc:docMk/>
            <pc:sldMk cId="3351265161" sldId="314"/>
            <ac:spMk id="5" creationId="{B7A7530F-B054-FBB8-7840-D950F2DEE0C6}"/>
          </ac:spMkLst>
        </pc:spChg>
        <pc:picChg chg="mod">
          <ac:chgData name="Marie Reysset" userId="da34172a-9a3d-4507-a76d-9da88a77cce9" providerId="ADAL" clId="{30455E80-850D-914C-9BAF-EC6A294376DD}" dt="2025-06-27T11:04:08.667" v="77" actId="14100"/>
          <ac:picMkLst>
            <pc:docMk/>
            <pc:sldMk cId="3351265161" sldId="314"/>
            <ac:picMk id="2" creationId="{40539525-1FBD-5A17-9EB9-F9D41597C2D7}"/>
          </ac:picMkLst>
        </pc:picChg>
      </pc:sldChg>
      <pc:sldChg chg="addSp modSp">
        <pc:chgData name="Marie Reysset" userId="da34172a-9a3d-4507-a76d-9da88a77cce9" providerId="ADAL" clId="{30455E80-850D-914C-9BAF-EC6A294376DD}" dt="2025-06-23T14:11:18.306" v="47"/>
        <pc:sldMkLst>
          <pc:docMk/>
          <pc:sldMk cId="1352680161" sldId="322"/>
        </pc:sldMkLst>
        <pc:spChg chg="add mod">
          <ac:chgData name="Marie Reysset" userId="da34172a-9a3d-4507-a76d-9da88a77cce9" providerId="ADAL" clId="{30455E80-850D-914C-9BAF-EC6A294376DD}" dt="2025-06-23T14:11:18.306" v="47"/>
          <ac:spMkLst>
            <pc:docMk/>
            <pc:sldMk cId="1352680161" sldId="322"/>
            <ac:spMk id="2" creationId="{05D6D7BE-946E-3837-59B3-C7C239B497E2}"/>
          </ac:spMkLst>
        </pc:spChg>
      </pc:sldChg>
      <pc:sldChg chg="addSp modSp">
        <pc:chgData name="Marie Reysset" userId="da34172a-9a3d-4507-a76d-9da88a77cce9" providerId="ADAL" clId="{30455E80-850D-914C-9BAF-EC6A294376DD}" dt="2025-06-23T14:11:26.929" v="51"/>
        <pc:sldMkLst>
          <pc:docMk/>
          <pc:sldMk cId="2837696207" sldId="323"/>
        </pc:sldMkLst>
        <pc:spChg chg="add mod">
          <ac:chgData name="Marie Reysset" userId="da34172a-9a3d-4507-a76d-9da88a77cce9" providerId="ADAL" clId="{30455E80-850D-914C-9BAF-EC6A294376DD}" dt="2025-06-23T14:11:26.929" v="51"/>
          <ac:spMkLst>
            <pc:docMk/>
            <pc:sldMk cId="2837696207" sldId="323"/>
            <ac:spMk id="2" creationId="{68FE75A7-5746-22D2-0883-B5C87CAB6A5A}"/>
          </ac:spMkLst>
        </pc:spChg>
      </pc:sldChg>
      <pc:sldChg chg="addSp modSp">
        <pc:chgData name="Marie Reysset" userId="da34172a-9a3d-4507-a76d-9da88a77cce9" providerId="ADAL" clId="{30455E80-850D-914C-9BAF-EC6A294376DD}" dt="2025-06-23T14:11:24.932" v="50"/>
        <pc:sldMkLst>
          <pc:docMk/>
          <pc:sldMk cId="1799541100" sldId="324"/>
        </pc:sldMkLst>
        <pc:spChg chg="add mod">
          <ac:chgData name="Marie Reysset" userId="da34172a-9a3d-4507-a76d-9da88a77cce9" providerId="ADAL" clId="{30455E80-850D-914C-9BAF-EC6A294376DD}" dt="2025-06-23T14:11:24.932" v="50"/>
          <ac:spMkLst>
            <pc:docMk/>
            <pc:sldMk cId="1799541100" sldId="324"/>
            <ac:spMk id="6" creationId="{6177B3D3-5380-C038-CB7B-ABD02A1D7964}"/>
          </ac:spMkLst>
        </pc:spChg>
      </pc:sldChg>
      <pc:sldChg chg="addSp modSp">
        <pc:chgData name="Marie Reysset" userId="da34172a-9a3d-4507-a76d-9da88a77cce9" providerId="ADAL" clId="{30455E80-850D-914C-9BAF-EC6A294376DD}" dt="2025-06-23T14:11:13.016" v="44"/>
        <pc:sldMkLst>
          <pc:docMk/>
          <pc:sldMk cId="1094464421" sldId="325"/>
        </pc:sldMkLst>
        <pc:spChg chg="add mod">
          <ac:chgData name="Marie Reysset" userId="da34172a-9a3d-4507-a76d-9da88a77cce9" providerId="ADAL" clId="{30455E80-850D-914C-9BAF-EC6A294376DD}" dt="2025-06-23T14:11:13.016" v="44"/>
          <ac:spMkLst>
            <pc:docMk/>
            <pc:sldMk cId="1094464421" sldId="325"/>
            <ac:spMk id="6" creationId="{850F6721-82BD-5EC3-DD3F-584FBB37EA56}"/>
          </ac:spMkLst>
        </pc:spChg>
      </pc:sldChg>
      <pc:sldChg chg="addSp delSp modSp mod">
        <pc:chgData name="Marie Reysset" userId="da34172a-9a3d-4507-a76d-9da88a77cce9" providerId="ADAL" clId="{30455E80-850D-914C-9BAF-EC6A294376DD}" dt="2025-06-27T08:30:06.790" v="68" actId="1076"/>
        <pc:sldMkLst>
          <pc:docMk/>
          <pc:sldMk cId="176852927" sldId="327"/>
        </pc:sldMkLst>
        <pc:spChg chg="add mod">
          <ac:chgData name="Marie Reysset" userId="da34172a-9a3d-4507-a76d-9da88a77cce9" providerId="ADAL" clId="{30455E80-850D-914C-9BAF-EC6A294376DD}" dt="2025-06-23T14:11:14.571" v="45"/>
          <ac:spMkLst>
            <pc:docMk/>
            <pc:sldMk cId="176852927" sldId="327"/>
            <ac:spMk id="4" creationId="{F4F854AF-D25F-AAA8-BFAB-2444D012EC18}"/>
          </ac:spMkLst>
        </pc:spChg>
        <pc:picChg chg="del">
          <ac:chgData name="Marie Reysset" userId="da34172a-9a3d-4507-a76d-9da88a77cce9" providerId="ADAL" clId="{30455E80-850D-914C-9BAF-EC6A294376DD}" dt="2025-06-27T08:29:41.824" v="60" actId="478"/>
          <ac:picMkLst>
            <pc:docMk/>
            <pc:sldMk cId="176852927" sldId="327"/>
            <ac:picMk id="8" creationId="{ED013DD8-10FF-32DB-8850-1FB0DD978864}"/>
          </ac:picMkLst>
        </pc:picChg>
        <pc:picChg chg="add mod modCrop">
          <ac:chgData name="Marie Reysset" userId="da34172a-9a3d-4507-a76d-9da88a77cce9" providerId="ADAL" clId="{30455E80-850D-914C-9BAF-EC6A294376DD}" dt="2025-06-27T08:30:06.790" v="68" actId="1076"/>
          <ac:picMkLst>
            <pc:docMk/>
            <pc:sldMk cId="176852927" sldId="327"/>
            <ac:picMk id="9" creationId="{88BED87B-2CD0-A27F-FECD-023CAEC7340B}"/>
          </ac:picMkLst>
        </pc:picChg>
      </pc:sldChg>
      <pc:sldChg chg="addSp delSp modSp new del mod">
        <pc:chgData name="Marie Reysset" userId="da34172a-9a3d-4507-a76d-9da88a77cce9" providerId="ADAL" clId="{30455E80-850D-914C-9BAF-EC6A294376DD}" dt="2025-06-27T08:39:17.926" v="69" actId="2696"/>
        <pc:sldMkLst>
          <pc:docMk/>
          <pc:sldMk cId="1621414344" sldId="355"/>
        </pc:sldMkLst>
        <pc:spChg chg="add mod">
          <ac:chgData name="Marie Reysset" userId="da34172a-9a3d-4507-a76d-9da88a77cce9" providerId="ADAL" clId="{30455E80-850D-914C-9BAF-EC6A294376DD}" dt="2025-06-26T17:28:03.733" v="59" actId="14100"/>
          <ac:spMkLst>
            <pc:docMk/>
            <pc:sldMk cId="1621414344" sldId="355"/>
            <ac:spMk id="3" creationId="{C9DA75D8-9D82-C730-219E-C78BECB70BD1}"/>
          </ac:spMkLst>
        </pc:spChg>
      </pc:sldChg>
    </pc:docChg>
  </pc:docChgLst>
  <pc:docChgLst>
    <pc:chgData name="Martin Dilger" userId="9ea28fac-bbe8-4e8e-8845-c9224e0284e3" providerId="ADAL" clId="{79E75C62-2652-7043-AA9D-0B47BBA7D852}"/>
    <pc:docChg chg="modSld sldOrd">
      <pc:chgData name="Martin Dilger" userId="9ea28fac-bbe8-4e8e-8845-c9224e0284e3" providerId="ADAL" clId="{79E75C62-2652-7043-AA9D-0B47BBA7D852}" dt="2025-06-27T08:43:25.296" v="7" actId="20578"/>
      <pc:docMkLst>
        <pc:docMk/>
      </pc:docMkLst>
      <pc:sldChg chg="modSp mod">
        <pc:chgData name="Martin Dilger" userId="9ea28fac-bbe8-4e8e-8845-c9224e0284e3" providerId="ADAL" clId="{79E75C62-2652-7043-AA9D-0B47BBA7D852}" dt="2025-06-04T13:12:54.820" v="3" actId="20577"/>
        <pc:sldMkLst>
          <pc:docMk/>
          <pc:sldMk cId="3062307783" sldId="278"/>
        </pc:sldMkLst>
        <pc:spChg chg="mod">
          <ac:chgData name="Martin Dilger" userId="9ea28fac-bbe8-4e8e-8845-c9224e0284e3" providerId="ADAL" clId="{79E75C62-2652-7043-AA9D-0B47BBA7D852}" dt="2025-06-04T13:12:54.820" v="3" actId="20577"/>
          <ac:spMkLst>
            <pc:docMk/>
            <pc:sldMk cId="3062307783" sldId="278"/>
            <ac:spMk id="4" creationId="{F09A2380-37CF-9188-5F64-C668910BF0EA}"/>
          </ac:spMkLst>
        </pc:spChg>
      </pc:sldChg>
      <pc:sldChg chg="addSp delSp modSp mod">
        <pc:chgData name="Martin Dilger" userId="9ea28fac-bbe8-4e8e-8845-c9224e0284e3" providerId="ADAL" clId="{79E75C62-2652-7043-AA9D-0B47BBA7D852}" dt="2025-06-18T12:53:30.577" v="6"/>
        <pc:sldMkLst>
          <pc:docMk/>
          <pc:sldMk cId="1799541100" sldId="324"/>
        </pc:sldMkLst>
      </pc:sldChg>
      <pc:sldChg chg="ord">
        <pc:chgData name="Martin Dilger" userId="9ea28fac-bbe8-4e8e-8845-c9224e0284e3" providerId="ADAL" clId="{79E75C62-2652-7043-AA9D-0B47BBA7D852}" dt="2025-06-27T08:43:25.296" v="7" actId="20578"/>
        <pc:sldMkLst>
          <pc:docMk/>
          <pc:sldMk cId="176852927" sldId="32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F48E708E-3BC4-4421-A978-0451926671B6}" type="datetimeFigureOut">
              <a:rPr lang="en-US" smtClean="0"/>
              <a:t>6/27/25</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3C89E9F6-4F8F-4ADD-A373-C18228C879D7}" type="slidenum">
              <a:rPr lang="en-US" smtClean="0"/>
              <a:t>‹#›</a:t>
            </a:fld>
            <a:endParaRPr lang="en-US"/>
          </a:p>
        </p:txBody>
      </p:sp>
    </p:spTree>
    <p:extLst>
      <p:ext uri="{BB962C8B-B14F-4D97-AF65-F5344CB8AC3E}">
        <p14:creationId xmlns:p14="http://schemas.microsoft.com/office/powerpoint/2010/main" val="1339773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89E9F6-4F8F-4ADD-A373-C18228C879D7}" type="slidenum">
              <a:rPr lang="en-US" smtClean="0"/>
              <a:t>2</a:t>
            </a:fld>
            <a:endParaRPr lang="en-US"/>
          </a:p>
        </p:txBody>
      </p:sp>
    </p:spTree>
    <p:extLst>
      <p:ext uri="{BB962C8B-B14F-4D97-AF65-F5344CB8AC3E}">
        <p14:creationId xmlns:p14="http://schemas.microsoft.com/office/powerpoint/2010/main" val="285668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Wingdings" pitchFamily="2" charset="2"/>
              <a:buChar char="§"/>
            </a:pPr>
            <a:r>
              <a:rPr lang="en-US" sz="1200" b="1">
                <a:latin typeface="Lato" panose="020F0502020204030203" pitchFamily="34" charset="77"/>
              </a:rPr>
              <a:t>What were your key insight or takeaway from yesterday?</a:t>
            </a:r>
          </a:p>
          <a:p>
            <a:pPr marL="457200" indent="-457200">
              <a:buFont typeface="Wingdings" pitchFamily="2" charset="2"/>
              <a:buChar char="§"/>
            </a:pPr>
            <a:endParaRPr lang="en-US" sz="1200">
              <a:latin typeface="Lato" panose="020F0502020204030203" pitchFamily="34" charset="77"/>
            </a:endParaRPr>
          </a:p>
          <a:p>
            <a:pPr marL="457200" indent="-457200">
              <a:buFont typeface="Wingdings" pitchFamily="2" charset="2"/>
              <a:buChar char="§"/>
            </a:pPr>
            <a:r>
              <a:rPr lang="en-US" sz="1200" b="1">
                <a:latin typeface="Lato" panose="020F0502020204030203" pitchFamily="34" charset="77"/>
              </a:rPr>
              <a:t>What did you find most interesting or surprising?</a:t>
            </a:r>
          </a:p>
          <a:p>
            <a:pPr marL="457200" indent="-457200">
              <a:buFont typeface="Wingdings" pitchFamily="2" charset="2"/>
              <a:buChar char="§"/>
            </a:pPr>
            <a:endParaRPr lang="en-US" sz="1200">
              <a:latin typeface="Lato" panose="020F0502020204030203" pitchFamily="34" charset="77"/>
            </a:endParaRPr>
          </a:p>
          <a:p>
            <a:pPr marL="457200" indent="-457200">
              <a:buFont typeface="Wingdings" pitchFamily="2" charset="2"/>
              <a:buChar char="§"/>
            </a:pPr>
            <a:r>
              <a:rPr lang="en-US" sz="1200" b="1">
                <a:latin typeface="Lato" panose="020F0502020204030203" pitchFamily="34" charset="77"/>
              </a:rPr>
              <a:t>How has your understanding of the topic evolved?</a:t>
            </a:r>
          </a:p>
          <a:p>
            <a:pPr marL="457200" indent="-457200">
              <a:buFont typeface="Wingdings" pitchFamily="2" charset="2"/>
              <a:buChar char="§"/>
            </a:pPr>
            <a:endParaRPr lang="en-US" sz="1200">
              <a:latin typeface="Lato" panose="020F0502020204030203" pitchFamily="34" charset="77"/>
            </a:endParaRPr>
          </a:p>
          <a:p>
            <a:pPr marL="457200" indent="-457200">
              <a:buFont typeface="Wingdings" pitchFamily="2" charset="2"/>
              <a:buChar char="§"/>
            </a:pPr>
            <a:r>
              <a:rPr lang="en-US" sz="1200" b="1">
                <a:latin typeface="Lato" panose="020F0502020204030203" pitchFamily="34" charset="77"/>
              </a:rPr>
              <a:t>What would you like to explore further?</a:t>
            </a:r>
          </a:p>
          <a:p>
            <a:pPr marL="457200" indent="-457200">
              <a:buFont typeface="Wingdings" pitchFamily="2" charset="2"/>
              <a:buChar char="§"/>
            </a:pPr>
            <a:endParaRPr lang="en-US" sz="1200">
              <a:latin typeface="Lato" panose="020F0502020204030203" pitchFamily="34" charset="77"/>
            </a:endParaRPr>
          </a:p>
          <a:p>
            <a:pPr marL="457200" indent="-457200">
              <a:buFont typeface="Wingdings" pitchFamily="2" charset="2"/>
              <a:buChar char="§"/>
            </a:pPr>
            <a:r>
              <a:rPr lang="en-US" sz="1200" b="1">
                <a:latin typeface="Lato" panose="020F0502020204030203" pitchFamily="34" charset="77"/>
              </a:rPr>
              <a:t>What part of the session was most valuable or engaging for you?</a:t>
            </a:r>
          </a:p>
          <a:p>
            <a:pPr marL="457200" indent="-457200">
              <a:buFont typeface="Wingdings" pitchFamily="2" charset="2"/>
              <a:buChar char="§"/>
            </a:pPr>
            <a:endParaRPr lang="en-US" sz="1200">
              <a:latin typeface="Lato" panose="020F0502020204030203" pitchFamily="34" charset="77"/>
            </a:endParaRPr>
          </a:p>
          <a:p>
            <a:pPr marL="457200" indent="-457200">
              <a:buFont typeface="Wingdings" pitchFamily="2" charset="2"/>
              <a:buChar char="§"/>
            </a:pPr>
            <a:r>
              <a:rPr lang="en-US" sz="1200" b="1">
                <a:latin typeface="Lato" panose="020F0502020204030203" pitchFamily="34" charset="77"/>
              </a:rPr>
              <a:t>Is there something you would do differently in your work based on yesterday’s discussion?</a:t>
            </a:r>
          </a:p>
          <a:p>
            <a:pPr marL="457200" indent="-457200">
              <a:buFont typeface="Wingdings" pitchFamily="2" charset="2"/>
              <a:buChar char="§"/>
            </a:pPr>
            <a:endParaRPr lang="en-US" sz="1200">
              <a:latin typeface="Lato" panose="020F0502020204030203" pitchFamily="34" charset="77"/>
            </a:endParaRPr>
          </a:p>
          <a:p>
            <a:pPr marL="457200" indent="-457200">
              <a:buFont typeface="Wingdings" pitchFamily="2" charset="2"/>
              <a:buChar char="§"/>
            </a:pPr>
            <a:r>
              <a:rPr lang="en-US" sz="1200" b="1">
                <a:latin typeface="Lato" panose="020F0502020204030203" pitchFamily="34" charset="77"/>
              </a:rPr>
              <a:t>What questions do you still have moving forward?</a:t>
            </a:r>
            <a:endParaRPr lang="en-US" sz="1200">
              <a:latin typeface="Lato" panose="020F0502020204030203" pitchFamily="34" charset="77"/>
            </a:endParaRPr>
          </a:p>
          <a:p>
            <a:endParaRPr lang="en-US"/>
          </a:p>
        </p:txBody>
      </p:sp>
      <p:sp>
        <p:nvSpPr>
          <p:cNvPr id="4" name="Slide Number Placeholder 3"/>
          <p:cNvSpPr>
            <a:spLocks noGrp="1"/>
          </p:cNvSpPr>
          <p:nvPr>
            <p:ph type="sldNum" sz="quarter" idx="5"/>
          </p:nvPr>
        </p:nvSpPr>
        <p:spPr/>
        <p:txBody>
          <a:bodyPr/>
          <a:lstStyle/>
          <a:p>
            <a:fld id="{3C89E9F6-4F8F-4ADD-A373-C18228C879D7}" type="slidenum">
              <a:rPr lang="en-US" smtClean="0"/>
              <a:t>3</a:t>
            </a:fld>
            <a:endParaRPr lang="en-US"/>
          </a:p>
        </p:txBody>
      </p:sp>
    </p:spTree>
    <p:extLst>
      <p:ext uri="{BB962C8B-B14F-4D97-AF65-F5344CB8AC3E}">
        <p14:creationId xmlns:p14="http://schemas.microsoft.com/office/powerpoint/2010/main" val="4226898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4403E-8BC5-AA8A-180E-747B3365E9F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E9EDAD9-C4A7-0D20-0C49-BB6F80A72C8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918907A-011F-023E-2528-2896F8D8B56B}"/>
              </a:ext>
            </a:extLst>
          </p:cNvPr>
          <p:cNvSpPr>
            <a:spLocks noGrp="1"/>
          </p:cNvSpPr>
          <p:nvPr>
            <p:ph type="body" idx="1"/>
          </p:nvPr>
        </p:nvSpPr>
        <p:spPr/>
        <p:txBody>
          <a:bodyPr/>
          <a:lstStyle/>
          <a:p>
            <a:pPr marL="171450" indent="-171450">
              <a:buFontTx/>
              <a:buChar char="-"/>
            </a:pPr>
            <a:endParaRPr lang="de-EG"/>
          </a:p>
        </p:txBody>
      </p:sp>
      <p:sp>
        <p:nvSpPr>
          <p:cNvPr id="4" name="Foliennummernplatzhalter 3">
            <a:extLst>
              <a:ext uri="{FF2B5EF4-FFF2-40B4-BE49-F238E27FC236}">
                <a16:creationId xmlns:a16="http://schemas.microsoft.com/office/drawing/2014/main" id="{E6533652-CD4D-6005-1EF5-71CF6EC8BEF3}"/>
              </a:ext>
            </a:extLst>
          </p:cNvPr>
          <p:cNvSpPr>
            <a:spLocks noGrp="1"/>
          </p:cNvSpPr>
          <p:nvPr>
            <p:ph type="sldNum" sz="quarter" idx="5"/>
          </p:nvPr>
        </p:nvSpPr>
        <p:spPr/>
        <p:txBody>
          <a:bodyPr/>
          <a:lstStyle/>
          <a:p>
            <a:fld id="{3C89E9F6-4F8F-4ADD-A373-C18228C879D7}" type="slidenum">
              <a:rPr lang="en-US" smtClean="0"/>
              <a:t>7</a:t>
            </a:fld>
            <a:endParaRPr lang="en-US"/>
          </a:p>
        </p:txBody>
      </p:sp>
    </p:spTree>
    <p:extLst>
      <p:ext uri="{BB962C8B-B14F-4D97-AF65-F5344CB8AC3E}">
        <p14:creationId xmlns:p14="http://schemas.microsoft.com/office/powerpoint/2010/main" val="3519069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AD966-4DF4-CAFD-A293-6F3836D26DF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207937A-B5C2-BBB0-E7C3-03216EC3548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8B5C8A5-090E-2400-EACF-0058A47BEC7F}"/>
              </a:ext>
            </a:extLst>
          </p:cNvPr>
          <p:cNvSpPr>
            <a:spLocks noGrp="1"/>
          </p:cNvSpPr>
          <p:nvPr>
            <p:ph type="body" idx="1"/>
          </p:nvPr>
        </p:nvSpPr>
        <p:spPr/>
        <p:txBody>
          <a:bodyPr/>
          <a:lstStyle/>
          <a:p>
            <a:pPr marL="171450" indent="-171450">
              <a:buFontTx/>
              <a:buChar char="-"/>
            </a:pPr>
            <a:endParaRPr lang="de-EG"/>
          </a:p>
        </p:txBody>
      </p:sp>
      <p:sp>
        <p:nvSpPr>
          <p:cNvPr id="4" name="Foliennummernplatzhalter 3">
            <a:extLst>
              <a:ext uri="{FF2B5EF4-FFF2-40B4-BE49-F238E27FC236}">
                <a16:creationId xmlns:a16="http://schemas.microsoft.com/office/drawing/2014/main" id="{C5EC7CF7-2722-E123-2076-A444D8376372}"/>
              </a:ext>
            </a:extLst>
          </p:cNvPr>
          <p:cNvSpPr>
            <a:spLocks noGrp="1"/>
          </p:cNvSpPr>
          <p:nvPr>
            <p:ph type="sldNum" sz="quarter" idx="5"/>
          </p:nvPr>
        </p:nvSpPr>
        <p:spPr/>
        <p:txBody>
          <a:bodyPr/>
          <a:lstStyle/>
          <a:p>
            <a:fld id="{3C89E9F6-4F8F-4ADD-A373-C18228C879D7}" type="slidenum">
              <a:rPr lang="en-US" smtClean="0"/>
              <a:t>8</a:t>
            </a:fld>
            <a:endParaRPr lang="en-US"/>
          </a:p>
        </p:txBody>
      </p:sp>
    </p:spTree>
    <p:extLst>
      <p:ext uri="{BB962C8B-B14F-4D97-AF65-F5344CB8AC3E}">
        <p14:creationId xmlns:p14="http://schemas.microsoft.com/office/powerpoint/2010/main" val="3082224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C89E9F6-4F8F-4ADD-A373-C18228C879D7}" type="slidenum">
              <a:rPr lang="en-US" smtClean="0"/>
              <a:t>9</a:t>
            </a:fld>
            <a:endParaRPr lang="en-US"/>
          </a:p>
        </p:txBody>
      </p:sp>
    </p:spTree>
    <p:extLst>
      <p:ext uri="{BB962C8B-B14F-4D97-AF65-F5344CB8AC3E}">
        <p14:creationId xmlns:p14="http://schemas.microsoft.com/office/powerpoint/2010/main" val="26306745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4D813-E80D-26C8-3837-C6FAF1147C3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6B02EA4-E27B-3F85-8657-AFAF7010F40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468C5FA-75A8-8512-2F70-24413CE430B6}"/>
              </a:ext>
            </a:extLst>
          </p:cNvPr>
          <p:cNvSpPr>
            <a:spLocks noGrp="1"/>
          </p:cNvSpPr>
          <p:nvPr>
            <p:ph type="body" idx="1"/>
          </p:nvPr>
        </p:nvSpPr>
        <p:spPr/>
        <p:txBody>
          <a:bodyPr/>
          <a:lstStyle/>
          <a:p>
            <a:pPr marL="171450" indent="-171450">
              <a:buFontTx/>
              <a:buChar char="-"/>
            </a:pPr>
            <a:endParaRPr lang="de-EG"/>
          </a:p>
        </p:txBody>
      </p:sp>
      <p:sp>
        <p:nvSpPr>
          <p:cNvPr id="4" name="Foliennummernplatzhalter 3">
            <a:extLst>
              <a:ext uri="{FF2B5EF4-FFF2-40B4-BE49-F238E27FC236}">
                <a16:creationId xmlns:a16="http://schemas.microsoft.com/office/drawing/2014/main" id="{4EB4C978-C71B-AB98-CF43-47A6885FF55A}"/>
              </a:ext>
            </a:extLst>
          </p:cNvPr>
          <p:cNvSpPr>
            <a:spLocks noGrp="1"/>
          </p:cNvSpPr>
          <p:nvPr>
            <p:ph type="sldNum" sz="quarter" idx="5"/>
          </p:nvPr>
        </p:nvSpPr>
        <p:spPr/>
        <p:txBody>
          <a:bodyPr/>
          <a:lstStyle/>
          <a:p>
            <a:fld id="{3C89E9F6-4F8F-4ADD-A373-C18228C879D7}" type="slidenum">
              <a:rPr lang="en-US" smtClean="0"/>
              <a:t>10</a:t>
            </a:fld>
            <a:endParaRPr lang="en-US"/>
          </a:p>
        </p:txBody>
      </p:sp>
    </p:spTree>
    <p:extLst>
      <p:ext uri="{BB962C8B-B14F-4D97-AF65-F5344CB8AC3E}">
        <p14:creationId xmlns:p14="http://schemas.microsoft.com/office/powerpoint/2010/main" val="3828556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endParaRPr lang="de-EG"/>
          </a:p>
        </p:txBody>
      </p:sp>
      <p:sp>
        <p:nvSpPr>
          <p:cNvPr id="4" name="Foliennummernplatzhalter 3"/>
          <p:cNvSpPr>
            <a:spLocks noGrp="1"/>
          </p:cNvSpPr>
          <p:nvPr>
            <p:ph type="sldNum" sz="quarter" idx="5"/>
          </p:nvPr>
        </p:nvSpPr>
        <p:spPr/>
        <p:txBody>
          <a:bodyPr/>
          <a:lstStyle/>
          <a:p>
            <a:fld id="{3C89E9F6-4F8F-4ADD-A373-C18228C879D7}" type="slidenum">
              <a:rPr lang="en-US" smtClean="0"/>
              <a:t>11</a:t>
            </a:fld>
            <a:endParaRPr lang="en-US"/>
          </a:p>
        </p:txBody>
      </p:sp>
    </p:spTree>
    <p:extLst>
      <p:ext uri="{BB962C8B-B14F-4D97-AF65-F5344CB8AC3E}">
        <p14:creationId xmlns:p14="http://schemas.microsoft.com/office/powerpoint/2010/main" val="3865742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4A8B7-35A1-E0D8-3DB5-BF32E6394F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11C836-DBD1-853C-116C-981FC7822D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D183BD-15F1-FE45-44BF-B7A2F273E04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83B6020-0E8F-958C-1094-AD11276CFD22}"/>
              </a:ext>
            </a:extLst>
          </p:cNvPr>
          <p:cNvSpPr>
            <a:spLocks noGrp="1"/>
          </p:cNvSpPr>
          <p:nvPr>
            <p:ph type="sldNum" sz="quarter" idx="5"/>
          </p:nvPr>
        </p:nvSpPr>
        <p:spPr/>
        <p:txBody>
          <a:bodyPr/>
          <a:lstStyle/>
          <a:p>
            <a:fld id="{3C89E9F6-4F8F-4ADD-A373-C18228C879D7}" type="slidenum">
              <a:rPr lang="en-US" smtClean="0"/>
              <a:t>19</a:t>
            </a:fld>
            <a:endParaRPr lang="en-US"/>
          </a:p>
        </p:txBody>
      </p:sp>
    </p:spTree>
    <p:extLst>
      <p:ext uri="{BB962C8B-B14F-4D97-AF65-F5344CB8AC3E}">
        <p14:creationId xmlns:p14="http://schemas.microsoft.com/office/powerpoint/2010/main" val="17456754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pattFill prst="pct5">
          <a:fgClr>
            <a:schemeClr val="bg1">
              <a:lumMod val="50000"/>
            </a:schemeClr>
          </a:fgClr>
          <a:bgClr>
            <a:schemeClr val="bg1"/>
          </a:bgClr>
        </a:patt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4D5C6F-C597-ED17-847E-03924B6BCD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3440" y="0"/>
            <a:ext cx="8984651" cy="11309350"/>
          </a:xfrm>
          <a:prstGeom prst="rect">
            <a:avLst/>
          </a:prstGeom>
        </p:spPr>
      </p:pic>
      <p:sp>
        <p:nvSpPr>
          <p:cNvPr id="3" name="object 5">
            <a:extLst>
              <a:ext uri="{FF2B5EF4-FFF2-40B4-BE49-F238E27FC236}">
                <a16:creationId xmlns:a16="http://schemas.microsoft.com/office/drawing/2014/main" id="{82144C03-7326-E96A-078E-72442DB6E734}"/>
              </a:ext>
            </a:extLst>
          </p:cNvPr>
          <p:cNvSpPr/>
          <p:nvPr userDrawn="1"/>
        </p:nvSpPr>
        <p:spPr>
          <a:xfrm>
            <a:off x="16453485" y="554957"/>
            <a:ext cx="2915285" cy="1089025"/>
          </a:xfrm>
          <a:custGeom>
            <a:avLst/>
            <a:gdLst/>
            <a:ahLst/>
            <a:cxnLst/>
            <a:rect l="l" t="t" r="r" b="b"/>
            <a:pathLst>
              <a:path w="2915284" h="1089025">
                <a:moveTo>
                  <a:pt x="159588" y="356260"/>
                </a:moveTo>
                <a:lnTo>
                  <a:pt x="0" y="264185"/>
                </a:lnTo>
                <a:lnTo>
                  <a:pt x="0" y="797280"/>
                </a:lnTo>
                <a:lnTo>
                  <a:pt x="159588" y="705281"/>
                </a:lnTo>
                <a:lnTo>
                  <a:pt x="159588" y="356260"/>
                </a:lnTo>
                <a:close/>
              </a:path>
              <a:path w="2915284" h="1089025">
                <a:moveTo>
                  <a:pt x="457517" y="0"/>
                </a:moveTo>
                <a:lnTo>
                  <a:pt x="35483" y="243751"/>
                </a:lnTo>
                <a:lnTo>
                  <a:pt x="187210" y="331266"/>
                </a:lnTo>
                <a:lnTo>
                  <a:pt x="457517" y="175209"/>
                </a:lnTo>
                <a:lnTo>
                  <a:pt x="457517" y="0"/>
                </a:lnTo>
                <a:close/>
              </a:path>
              <a:path w="2915284" h="1089025">
                <a:moveTo>
                  <a:pt x="931392" y="826185"/>
                </a:moveTo>
                <a:lnTo>
                  <a:pt x="776262" y="736587"/>
                </a:lnTo>
                <a:lnTo>
                  <a:pt x="513676" y="888238"/>
                </a:lnTo>
                <a:lnTo>
                  <a:pt x="513676" y="1067371"/>
                </a:lnTo>
                <a:lnTo>
                  <a:pt x="931392" y="826185"/>
                </a:lnTo>
                <a:close/>
              </a:path>
              <a:path w="2915284" h="1089025">
                <a:moveTo>
                  <a:pt x="952500" y="305396"/>
                </a:moveTo>
                <a:lnTo>
                  <a:pt x="513676" y="558774"/>
                </a:lnTo>
                <a:lnTo>
                  <a:pt x="513676" y="847229"/>
                </a:lnTo>
                <a:lnTo>
                  <a:pt x="756297" y="707110"/>
                </a:lnTo>
                <a:lnTo>
                  <a:pt x="756297" y="584238"/>
                </a:lnTo>
                <a:lnTo>
                  <a:pt x="635660" y="653923"/>
                </a:lnTo>
                <a:lnTo>
                  <a:pt x="635660" y="612965"/>
                </a:lnTo>
                <a:lnTo>
                  <a:pt x="793686" y="521627"/>
                </a:lnTo>
                <a:lnTo>
                  <a:pt x="793686" y="705777"/>
                </a:lnTo>
                <a:lnTo>
                  <a:pt x="952500" y="797293"/>
                </a:lnTo>
                <a:lnTo>
                  <a:pt x="952500" y="305396"/>
                </a:lnTo>
                <a:close/>
              </a:path>
              <a:path w="2915284" h="1089025">
                <a:moveTo>
                  <a:pt x="952500" y="264172"/>
                </a:moveTo>
                <a:lnTo>
                  <a:pt x="494982" y="0"/>
                </a:lnTo>
                <a:lnTo>
                  <a:pt x="494982" y="175209"/>
                </a:lnTo>
                <a:lnTo>
                  <a:pt x="747077" y="320763"/>
                </a:lnTo>
                <a:lnTo>
                  <a:pt x="711593" y="341312"/>
                </a:lnTo>
                <a:lnTo>
                  <a:pt x="476211" y="205460"/>
                </a:lnTo>
                <a:lnTo>
                  <a:pt x="222694" y="351726"/>
                </a:lnTo>
                <a:lnTo>
                  <a:pt x="422592" y="467258"/>
                </a:lnTo>
                <a:lnTo>
                  <a:pt x="545350" y="396290"/>
                </a:lnTo>
                <a:lnTo>
                  <a:pt x="453199" y="343014"/>
                </a:lnTo>
                <a:lnTo>
                  <a:pt x="488683" y="322554"/>
                </a:lnTo>
                <a:lnTo>
                  <a:pt x="616394" y="396290"/>
                </a:lnTo>
                <a:lnTo>
                  <a:pt x="422592" y="508088"/>
                </a:lnTo>
                <a:lnTo>
                  <a:pt x="196977" y="377939"/>
                </a:lnTo>
                <a:lnTo>
                  <a:pt x="196977" y="706056"/>
                </a:lnTo>
                <a:lnTo>
                  <a:pt x="385127" y="814641"/>
                </a:lnTo>
                <a:lnTo>
                  <a:pt x="385127" y="666813"/>
                </a:lnTo>
                <a:lnTo>
                  <a:pt x="294944" y="614730"/>
                </a:lnTo>
                <a:lnTo>
                  <a:pt x="294944" y="573786"/>
                </a:lnTo>
                <a:lnTo>
                  <a:pt x="422592" y="647382"/>
                </a:lnTo>
                <a:lnTo>
                  <a:pt x="422592" y="877328"/>
                </a:lnTo>
                <a:lnTo>
                  <a:pt x="177584" y="735876"/>
                </a:lnTo>
                <a:lnTo>
                  <a:pt x="21043" y="826185"/>
                </a:lnTo>
                <a:lnTo>
                  <a:pt x="476211" y="1088986"/>
                </a:lnTo>
                <a:lnTo>
                  <a:pt x="476211" y="539407"/>
                </a:lnTo>
                <a:lnTo>
                  <a:pt x="952500" y="264350"/>
                </a:lnTo>
                <a:lnTo>
                  <a:pt x="952500" y="264172"/>
                </a:lnTo>
                <a:close/>
              </a:path>
              <a:path w="2915284" h="1089025">
                <a:moveTo>
                  <a:pt x="1596720" y="684047"/>
                </a:moveTo>
                <a:lnTo>
                  <a:pt x="1331785" y="684047"/>
                </a:lnTo>
                <a:lnTo>
                  <a:pt x="1331785" y="749363"/>
                </a:lnTo>
                <a:lnTo>
                  <a:pt x="1527060" y="749363"/>
                </a:lnTo>
                <a:lnTo>
                  <a:pt x="1516824" y="798436"/>
                </a:lnTo>
                <a:lnTo>
                  <a:pt x="1496606" y="841844"/>
                </a:lnTo>
                <a:lnTo>
                  <a:pt x="1467027" y="878141"/>
                </a:lnTo>
                <a:lnTo>
                  <a:pt x="1428661" y="905865"/>
                </a:lnTo>
                <a:lnTo>
                  <a:pt x="1382115" y="923569"/>
                </a:lnTo>
                <a:lnTo>
                  <a:pt x="1327962" y="929792"/>
                </a:lnTo>
                <a:lnTo>
                  <a:pt x="1280147" y="923823"/>
                </a:lnTo>
                <a:lnTo>
                  <a:pt x="1236256" y="906856"/>
                </a:lnTo>
                <a:lnTo>
                  <a:pt x="1197546" y="880287"/>
                </a:lnTo>
                <a:lnTo>
                  <a:pt x="1165263" y="845527"/>
                </a:lnTo>
                <a:lnTo>
                  <a:pt x="1140650" y="803986"/>
                </a:lnTo>
                <a:lnTo>
                  <a:pt x="1124966" y="757059"/>
                </a:lnTo>
                <a:lnTo>
                  <a:pt x="1119466" y="706158"/>
                </a:lnTo>
                <a:lnTo>
                  <a:pt x="1124966" y="655701"/>
                </a:lnTo>
                <a:lnTo>
                  <a:pt x="1140650" y="609079"/>
                </a:lnTo>
                <a:lnTo>
                  <a:pt x="1165263" y="567715"/>
                </a:lnTo>
                <a:lnTo>
                  <a:pt x="1197546" y="533044"/>
                </a:lnTo>
                <a:lnTo>
                  <a:pt x="1236256" y="506501"/>
                </a:lnTo>
                <a:lnTo>
                  <a:pt x="1280147" y="489521"/>
                </a:lnTo>
                <a:lnTo>
                  <a:pt x="1327962" y="483552"/>
                </a:lnTo>
                <a:lnTo>
                  <a:pt x="1375244" y="488886"/>
                </a:lnTo>
                <a:lnTo>
                  <a:pt x="1418234" y="504304"/>
                </a:lnTo>
                <a:lnTo>
                  <a:pt x="1455991" y="528967"/>
                </a:lnTo>
                <a:lnTo>
                  <a:pt x="1487589" y="562000"/>
                </a:lnTo>
                <a:lnTo>
                  <a:pt x="1512087" y="602576"/>
                </a:lnTo>
                <a:lnTo>
                  <a:pt x="1583791" y="602576"/>
                </a:lnTo>
                <a:lnTo>
                  <a:pt x="1561820" y="553910"/>
                </a:lnTo>
                <a:lnTo>
                  <a:pt x="1533448" y="512610"/>
                </a:lnTo>
                <a:lnTo>
                  <a:pt x="1499590" y="478726"/>
                </a:lnTo>
                <a:lnTo>
                  <a:pt x="1461185" y="452285"/>
                </a:lnTo>
                <a:lnTo>
                  <a:pt x="1419148" y="433362"/>
                </a:lnTo>
                <a:lnTo>
                  <a:pt x="1374432" y="421970"/>
                </a:lnTo>
                <a:lnTo>
                  <a:pt x="1327962" y="418160"/>
                </a:lnTo>
                <a:lnTo>
                  <a:pt x="1283106" y="421932"/>
                </a:lnTo>
                <a:lnTo>
                  <a:pt x="1240612" y="432866"/>
                </a:lnTo>
                <a:lnTo>
                  <a:pt x="1201026" y="450342"/>
                </a:lnTo>
                <a:lnTo>
                  <a:pt x="1164920" y="473786"/>
                </a:lnTo>
                <a:lnTo>
                  <a:pt x="1132840" y="502589"/>
                </a:lnTo>
                <a:lnTo>
                  <a:pt x="1105331" y="536168"/>
                </a:lnTo>
                <a:lnTo>
                  <a:pt x="1082979" y="573900"/>
                </a:lnTo>
                <a:lnTo>
                  <a:pt x="1066317" y="615213"/>
                </a:lnTo>
                <a:lnTo>
                  <a:pt x="1055903" y="659498"/>
                </a:lnTo>
                <a:lnTo>
                  <a:pt x="1052322" y="706158"/>
                </a:lnTo>
                <a:lnTo>
                  <a:pt x="1055903" y="753033"/>
                </a:lnTo>
                <a:lnTo>
                  <a:pt x="1066317" y="797496"/>
                </a:lnTo>
                <a:lnTo>
                  <a:pt x="1082979" y="838962"/>
                </a:lnTo>
                <a:lnTo>
                  <a:pt x="1105331" y="876833"/>
                </a:lnTo>
                <a:lnTo>
                  <a:pt x="1132840" y="910513"/>
                </a:lnTo>
                <a:lnTo>
                  <a:pt x="1164920" y="939406"/>
                </a:lnTo>
                <a:lnTo>
                  <a:pt x="1201026" y="962914"/>
                </a:lnTo>
                <a:lnTo>
                  <a:pt x="1240612" y="980452"/>
                </a:lnTo>
                <a:lnTo>
                  <a:pt x="1283106" y="991400"/>
                </a:lnTo>
                <a:lnTo>
                  <a:pt x="1327962" y="995184"/>
                </a:lnTo>
                <a:lnTo>
                  <a:pt x="1374190" y="991882"/>
                </a:lnTo>
                <a:lnTo>
                  <a:pt x="1417078" y="982192"/>
                </a:lnTo>
                <a:lnTo>
                  <a:pt x="1456258" y="966431"/>
                </a:lnTo>
                <a:lnTo>
                  <a:pt x="1491373" y="944918"/>
                </a:lnTo>
                <a:lnTo>
                  <a:pt x="1522069" y="917956"/>
                </a:lnTo>
                <a:lnTo>
                  <a:pt x="1547990" y="885888"/>
                </a:lnTo>
                <a:lnTo>
                  <a:pt x="1568767" y="849033"/>
                </a:lnTo>
                <a:lnTo>
                  <a:pt x="1584058" y="807681"/>
                </a:lnTo>
                <a:lnTo>
                  <a:pt x="1593494" y="762177"/>
                </a:lnTo>
                <a:lnTo>
                  <a:pt x="1596720" y="712838"/>
                </a:lnTo>
                <a:lnTo>
                  <a:pt x="1596720" y="684047"/>
                </a:lnTo>
                <a:close/>
              </a:path>
              <a:path w="2915284" h="1089025">
                <a:moveTo>
                  <a:pt x="2195182" y="684047"/>
                </a:moveTo>
                <a:lnTo>
                  <a:pt x="1930247" y="684047"/>
                </a:lnTo>
                <a:lnTo>
                  <a:pt x="1930247" y="749363"/>
                </a:lnTo>
                <a:lnTo>
                  <a:pt x="2125522" y="749363"/>
                </a:lnTo>
                <a:lnTo>
                  <a:pt x="2115286" y="798436"/>
                </a:lnTo>
                <a:lnTo>
                  <a:pt x="2095068" y="841844"/>
                </a:lnTo>
                <a:lnTo>
                  <a:pt x="2065489" y="878141"/>
                </a:lnTo>
                <a:lnTo>
                  <a:pt x="2027123" y="905865"/>
                </a:lnTo>
                <a:lnTo>
                  <a:pt x="1980577" y="923569"/>
                </a:lnTo>
                <a:lnTo>
                  <a:pt x="1926424" y="929792"/>
                </a:lnTo>
                <a:lnTo>
                  <a:pt x="1878609" y="923823"/>
                </a:lnTo>
                <a:lnTo>
                  <a:pt x="1834718" y="906856"/>
                </a:lnTo>
                <a:lnTo>
                  <a:pt x="1796008" y="880287"/>
                </a:lnTo>
                <a:lnTo>
                  <a:pt x="1763712" y="845527"/>
                </a:lnTo>
                <a:lnTo>
                  <a:pt x="1739112" y="803986"/>
                </a:lnTo>
                <a:lnTo>
                  <a:pt x="1723428" y="757059"/>
                </a:lnTo>
                <a:lnTo>
                  <a:pt x="1717929" y="706158"/>
                </a:lnTo>
                <a:lnTo>
                  <a:pt x="1723428" y="655701"/>
                </a:lnTo>
                <a:lnTo>
                  <a:pt x="1739112" y="609079"/>
                </a:lnTo>
                <a:lnTo>
                  <a:pt x="1763712" y="567715"/>
                </a:lnTo>
                <a:lnTo>
                  <a:pt x="1796008" y="533044"/>
                </a:lnTo>
                <a:lnTo>
                  <a:pt x="1834718" y="506501"/>
                </a:lnTo>
                <a:lnTo>
                  <a:pt x="1878609" y="489521"/>
                </a:lnTo>
                <a:lnTo>
                  <a:pt x="1926424" y="483552"/>
                </a:lnTo>
                <a:lnTo>
                  <a:pt x="1973707" y="488886"/>
                </a:lnTo>
                <a:lnTo>
                  <a:pt x="2016683" y="504304"/>
                </a:lnTo>
                <a:lnTo>
                  <a:pt x="2054453" y="528967"/>
                </a:lnTo>
                <a:lnTo>
                  <a:pt x="2086051" y="562000"/>
                </a:lnTo>
                <a:lnTo>
                  <a:pt x="2110549" y="602576"/>
                </a:lnTo>
                <a:lnTo>
                  <a:pt x="2182253" y="602576"/>
                </a:lnTo>
                <a:lnTo>
                  <a:pt x="2160282" y="553910"/>
                </a:lnTo>
                <a:lnTo>
                  <a:pt x="2131911" y="512610"/>
                </a:lnTo>
                <a:lnTo>
                  <a:pt x="2098052" y="478726"/>
                </a:lnTo>
                <a:lnTo>
                  <a:pt x="2059635" y="452285"/>
                </a:lnTo>
                <a:lnTo>
                  <a:pt x="2017610" y="433362"/>
                </a:lnTo>
                <a:lnTo>
                  <a:pt x="1972894" y="421970"/>
                </a:lnTo>
                <a:lnTo>
                  <a:pt x="1926424" y="418160"/>
                </a:lnTo>
                <a:lnTo>
                  <a:pt x="1881568" y="421932"/>
                </a:lnTo>
                <a:lnTo>
                  <a:pt x="1839074" y="432866"/>
                </a:lnTo>
                <a:lnTo>
                  <a:pt x="1799488" y="450342"/>
                </a:lnTo>
                <a:lnTo>
                  <a:pt x="1763382" y="473786"/>
                </a:lnTo>
                <a:lnTo>
                  <a:pt x="1731302" y="502589"/>
                </a:lnTo>
                <a:lnTo>
                  <a:pt x="1703793" y="536168"/>
                </a:lnTo>
                <a:lnTo>
                  <a:pt x="1681429" y="573900"/>
                </a:lnTo>
                <a:lnTo>
                  <a:pt x="1664779" y="615213"/>
                </a:lnTo>
                <a:lnTo>
                  <a:pt x="1654365" y="659498"/>
                </a:lnTo>
                <a:lnTo>
                  <a:pt x="1650771" y="706158"/>
                </a:lnTo>
                <a:lnTo>
                  <a:pt x="1654365" y="753033"/>
                </a:lnTo>
                <a:lnTo>
                  <a:pt x="1664779" y="797496"/>
                </a:lnTo>
                <a:lnTo>
                  <a:pt x="1681429" y="838962"/>
                </a:lnTo>
                <a:lnTo>
                  <a:pt x="1703793" y="876833"/>
                </a:lnTo>
                <a:lnTo>
                  <a:pt x="1731302" y="910513"/>
                </a:lnTo>
                <a:lnTo>
                  <a:pt x="1763382" y="939406"/>
                </a:lnTo>
                <a:lnTo>
                  <a:pt x="1799488" y="962914"/>
                </a:lnTo>
                <a:lnTo>
                  <a:pt x="1839074" y="980452"/>
                </a:lnTo>
                <a:lnTo>
                  <a:pt x="1881568" y="991400"/>
                </a:lnTo>
                <a:lnTo>
                  <a:pt x="1926424" y="995184"/>
                </a:lnTo>
                <a:lnTo>
                  <a:pt x="1972652" y="991882"/>
                </a:lnTo>
                <a:lnTo>
                  <a:pt x="2015540" y="982192"/>
                </a:lnTo>
                <a:lnTo>
                  <a:pt x="2054720" y="966431"/>
                </a:lnTo>
                <a:lnTo>
                  <a:pt x="2089835" y="944918"/>
                </a:lnTo>
                <a:lnTo>
                  <a:pt x="2120531" y="917956"/>
                </a:lnTo>
                <a:lnTo>
                  <a:pt x="2146452" y="885888"/>
                </a:lnTo>
                <a:lnTo>
                  <a:pt x="2167229" y="849033"/>
                </a:lnTo>
                <a:lnTo>
                  <a:pt x="2182520" y="807681"/>
                </a:lnTo>
                <a:lnTo>
                  <a:pt x="2191956" y="762177"/>
                </a:lnTo>
                <a:lnTo>
                  <a:pt x="2195182" y="712838"/>
                </a:lnTo>
                <a:lnTo>
                  <a:pt x="2195182" y="684047"/>
                </a:lnTo>
                <a:close/>
              </a:path>
              <a:path w="2915284" h="1089025">
                <a:moveTo>
                  <a:pt x="2790583" y="684047"/>
                </a:moveTo>
                <a:lnTo>
                  <a:pt x="2525649" y="684047"/>
                </a:lnTo>
                <a:lnTo>
                  <a:pt x="2525649" y="749363"/>
                </a:lnTo>
                <a:lnTo>
                  <a:pt x="2720937" y="749363"/>
                </a:lnTo>
                <a:lnTo>
                  <a:pt x="2710688" y="798436"/>
                </a:lnTo>
                <a:lnTo>
                  <a:pt x="2690469" y="841844"/>
                </a:lnTo>
                <a:lnTo>
                  <a:pt x="2660891" y="878141"/>
                </a:lnTo>
                <a:lnTo>
                  <a:pt x="2622524" y="905865"/>
                </a:lnTo>
                <a:lnTo>
                  <a:pt x="2575979" y="923569"/>
                </a:lnTo>
                <a:lnTo>
                  <a:pt x="2521826" y="929792"/>
                </a:lnTo>
                <a:lnTo>
                  <a:pt x="2474010" y="923823"/>
                </a:lnTo>
                <a:lnTo>
                  <a:pt x="2430119" y="906856"/>
                </a:lnTo>
                <a:lnTo>
                  <a:pt x="2391410" y="880287"/>
                </a:lnTo>
                <a:lnTo>
                  <a:pt x="2359126" y="845527"/>
                </a:lnTo>
                <a:lnTo>
                  <a:pt x="2334514" y="803986"/>
                </a:lnTo>
                <a:lnTo>
                  <a:pt x="2318842" y="757059"/>
                </a:lnTo>
                <a:lnTo>
                  <a:pt x="2313330" y="706158"/>
                </a:lnTo>
                <a:lnTo>
                  <a:pt x="2318842" y="655701"/>
                </a:lnTo>
                <a:lnTo>
                  <a:pt x="2334514" y="609079"/>
                </a:lnTo>
                <a:lnTo>
                  <a:pt x="2359126" y="567715"/>
                </a:lnTo>
                <a:lnTo>
                  <a:pt x="2391410" y="533044"/>
                </a:lnTo>
                <a:lnTo>
                  <a:pt x="2430119" y="506501"/>
                </a:lnTo>
                <a:lnTo>
                  <a:pt x="2474010" y="489521"/>
                </a:lnTo>
                <a:lnTo>
                  <a:pt x="2521826" y="483552"/>
                </a:lnTo>
                <a:lnTo>
                  <a:pt x="2569108" y="488886"/>
                </a:lnTo>
                <a:lnTo>
                  <a:pt x="2612098" y="504304"/>
                </a:lnTo>
                <a:lnTo>
                  <a:pt x="2649855" y="528967"/>
                </a:lnTo>
                <a:lnTo>
                  <a:pt x="2681452" y="562000"/>
                </a:lnTo>
                <a:lnTo>
                  <a:pt x="2705951" y="602576"/>
                </a:lnTo>
                <a:lnTo>
                  <a:pt x="2777655" y="602576"/>
                </a:lnTo>
                <a:lnTo>
                  <a:pt x="2755684" y="553910"/>
                </a:lnTo>
                <a:lnTo>
                  <a:pt x="2727312" y="512610"/>
                </a:lnTo>
                <a:lnTo>
                  <a:pt x="2693454" y="478726"/>
                </a:lnTo>
                <a:lnTo>
                  <a:pt x="2655049" y="452285"/>
                </a:lnTo>
                <a:lnTo>
                  <a:pt x="2613025" y="433362"/>
                </a:lnTo>
                <a:lnTo>
                  <a:pt x="2568308" y="421970"/>
                </a:lnTo>
                <a:lnTo>
                  <a:pt x="2521826" y="418160"/>
                </a:lnTo>
                <a:lnTo>
                  <a:pt x="2476982" y="421932"/>
                </a:lnTo>
                <a:lnTo>
                  <a:pt x="2434475" y="432866"/>
                </a:lnTo>
                <a:lnTo>
                  <a:pt x="2394902" y="450342"/>
                </a:lnTo>
                <a:lnTo>
                  <a:pt x="2358783" y="473786"/>
                </a:lnTo>
                <a:lnTo>
                  <a:pt x="2326703" y="502589"/>
                </a:lnTo>
                <a:lnTo>
                  <a:pt x="2299195" y="536168"/>
                </a:lnTo>
                <a:lnTo>
                  <a:pt x="2276843" y="573900"/>
                </a:lnTo>
                <a:lnTo>
                  <a:pt x="2260181" y="615213"/>
                </a:lnTo>
                <a:lnTo>
                  <a:pt x="2249779" y="659498"/>
                </a:lnTo>
                <a:lnTo>
                  <a:pt x="2246185" y="706158"/>
                </a:lnTo>
                <a:lnTo>
                  <a:pt x="2249779" y="753033"/>
                </a:lnTo>
                <a:lnTo>
                  <a:pt x="2260181" y="797496"/>
                </a:lnTo>
                <a:lnTo>
                  <a:pt x="2276843" y="838962"/>
                </a:lnTo>
                <a:lnTo>
                  <a:pt x="2299195" y="876833"/>
                </a:lnTo>
                <a:lnTo>
                  <a:pt x="2326703" y="910513"/>
                </a:lnTo>
                <a:lnTo>
                  <a:pt x="2358783" y="939406"/>
                </a:lnTo>
                <a:lnTo>
                  <a:pt x="2394902" y="962914"/>
                </a:lnTo>
                <a:lnTo>
                  <a:pt x="2434475" y="980452"/>
                </a:lnTo>
                <a:lnTo>
                  <a:pt x="2476982" y="991400"/>
                </a:lnTo>
                <a:lnTo>
                  <a:pt x="2521826" y="995184"/>
                </a:lnTo>
                <a:lnTo>
                  <a:pt x="2568054" y="991882"/>
                </a:lnTo>
                <a:lnTo>
                  <a:pt x="2610942" y="982192"/>
                </a:lnTo>
                <a:lnTo>
                  <a:pt x="2650121" y="966431"/>
                </a:lnTo>
                <a:lnTo>
                  <a:pt x="2685237" y="944918"/>
                </a:lnTo>
                <a:lnTo>
                  <a:pt x="2715933" y="917956"/>
                </a:lnTo>
                <a:lnTo>
                  <a:pt x="2741853" y="885888"/>
                </a:lnTo>
                <a:lnTo>
                  <a:pt x="2762643" y="849033"/>
                </a:lnTo>
                <a:lnTo>
                  <a:pt x="2777921" y="807681"/>
                </a:lnTo>
                <a:lnTo>
                  <a:pt x="2787358" y="762177"/>
                </a:lnTo>
                <a:lnTo>
                  <a:pt x="2790583" y="712838"/>
                </a:lnTo>
                <a:lnTo>
                  <a:pt x="2790583" y="684047"/>
                </a:lnTo>
                <a:close/>
              </a:path>
              <a:path w="2915284" h="1089025">
                <a:moveTo>
                  <a:pt x="2915056" y="433819"/>
                </a:moveTo>
                <a:lnTo>
                  <a:pt x="2847746" y="433819"/>
                </a:lnTo>
                <a:lnTo>
                  <a:pt x="2847746" y="984161"/>
                </a:lnTo>
                <a:lnTo>
                  <a:pt x="2915056" y="984161"/>
                </a:lnTo>
                <a:lnTo>
                  <a:pt x="2915056" y="433819"/>
                </a:lnTo>
                <a:close/>
              </a:path>
            </a:pathLst>
          </a:custGeom>
          <a:solidFill>
            <a:srgbClr val="FFFFFF"/>
          </a:solidFill>
        </p:spPr>
        <p:txBody>
          <a:bodyPr wrap="square" lIns="0" tIns="0" rIns="0" bIns="0" rtlCol="0"/>
          <a:lstStyle/>
          <a:p>
            <a:endParaRPr/>
          </a:p>
        </p:txBody>
      </p:sp>
      <p:sp>
        <p:nvSpPr>
          <p:cNvPr id="5" name="Picture Placeholder 4">
            <a:extLst>
              <a:ext uri="{FF2B5EF4-FFF2-40B4-BE49-F238E27FC236}">
                <a16:creationId xmlns:a16="http://schemas.microsoft.com/office/drawing/2014/main" id="{1AF4D6B6-5C23-C245-BB0A-644AEFB666FC}"/>
              </a:ext>
            </a:extLst>
          </p:cNvPr>
          <p:cNvSpPr>
            <a:spLocks noGrp="1"/>
          </p:cNvSpPr>
          <p:nvPr>
            <p:ph type="pic" sz="quarter" idx="10"/>
          </p:nvPr>
        </p:nvSpPr>
        <p:spPr>
          <a:xfrm>
            <a:off x="1" y="0"/>
            <a:ext cx="11153440" cy="11309350"/>
          </a:xfrm>
          <a:pattFill prst="pct5">
            <a:fgClr>
              <a:srgbClr val="0070C0"/>
            </a:fgClr>
            <a:bgClr>
              <a:schemeClr val="bg1"/>
            </a:bgClr>
          </a:pattFill>
        </p:spPr>
        <p:txBody>
          <a:bodyPr/>
          <a:lstStyle/>
          <a:p>
            <a:r>
              <a:rPr lang="en-US"/>
              <a:t>Click icon to add picture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object 33">
            <a:extLst>
              <a:ext uri="{FF2B5EF4-FFF2-40B4-BE49-F238E27FC236}">
                <a16:creationId xmlns:a16="http://schemas.microsoft.com/office/drawing/2014/main" id="{697AF15E-51FD-2D4D-89D0-6D5A68FC9601}"/>
              </a:ext>
            </a:extLst>
          </p:cNvPr>
          <p:cNvSpPr/>
          <p:nvPr userDrawn="1"/>
        </p:nvSpPr>
        <p:spPr>
          <a:xfrm>
            <a:off x="0" y="10460414"/>
            <a:ext cx="20104100" cy="848360"/>
          </a:xfrm>
          <a:custGeom>
            <a:avLst/>
            <a:gdLst/>
            <a:ahLst/>
            <a:cxnLst/>
            <a:rect l="l" t="t" r="r" b="b"/>
            <a:pathLst>
              <a:path w="20104100" h="848359">
                <a:moveTo>
                  <a:pt x="20104099" y="0"/>
                </a:moveTo>
                <a:lnTo>
                  <a:pt x="0" y="0"/>
                </a:lnTo>
                <a:lnTo>
                  <a:pt x="0" y="848141"/>
                </a:lnTo>
                <a:lnTo>
                  <a:pt x="20104099" y="848141"/>
                </a:lnTo>
                <a:lnTo>
                  <a:pt x="20104099" y="0"/>
                </a:lnTo>
                <a:close/>
              </a:path>
            </a:pathLst>
          </a:custGeom>
          <a:solidFill>
            <a:srgbClr val="08B89D"/>
          </a:solidFill>
        </p:spPr>
        <p:txBody>
          <a:bodyPr wrap="square" lIns="0" tIns="0" rIns="0" bIns="0" rtlCol="0"/>
          <a:lstStyle/>
          <a:p>
            <a:endParaRPr/>
          </a:p>
        </p:txBody>
      </p:sp>
      <p:grpSp>
        <p:nvGrpSpPr>
          <p:cNvPr id="4" name="Group 3">
            <a:extLst>
              <a:ext uri="{FF2B5EF4-FFF2-40B4-BE49-F238E27FC236}">
                <a16:creationId xmlns:a16="http://schemas.microsoft.com/office/drawing/2014/main" id="{290050A8-02F8-EA9A-2D49-F127479E26FB}"/>
              </a:ext>
            </a:extLst>
          </p:cNvPr>
          <p:cNvGrpSpPr/>
          <p:nvPr userDrawn="1"/>
        </p:nvGrpSpPr>
        <p:grpSpPr>
          <a:xfrm>
            <a:off x="17584815" y="376954"/>
            <a:ext cx="1878088" cy="701675"/>
            <a:chOff x="17584815" y="376954"/>
            <a:chExt cx="1878088" cy="701675"/>
          </a:xfrm>
        </p:grpSpPr>
        <p:sp>
          <p:nvSpPr>
            <p:cNvPr id="5" name="object 5">
              <a:extLst>
                <a:ext uri="{FF2B5EF4-FFF2-40B4-BE49-F238E27FC236}">
                  <a16:creationId xmlns:a16="http://schemas.microsoft.com/office/drawing/2014/main" id="{425F3128-5674-9265-88C7-5EE89DDB29BE}"/>
                </a:ext>
              </a:extLst>
            </p:cNvPr>
            <p:cNvSpPr/>
            <p:nvPr/>
          </p:nvSpPr>
          <p:spPr>
            <a:xfrm>
              <a:off x="18262753" y="646346"/>
              <a:ext cx="1200150" cy="372110"/>
            </a:xfrm>
            <a:custGeom>
              <a:avLst/>
              <a:gdLst/>
              <a:ahLst/>
              <a:cxnLst/>
              <a:rect l="l" t="t" r="r" b="b"/>
              <a:pathLst>
                <a:path w="1200150" h="372109">
                  <a:moveTo>
                    <a:pt x="350723" y="171284"/>
                  </a:moveTo>
                  <a:lnTo>
                    <a:pt x="180047" y="171284"/>
                  </a:lnTo>
                  <a:lnTo>
                    <a:pt x="180047" y="213372"/>
                  </a:lnTo>
                  <a:lnTo>
                    <a:pt x="305854" y="213372"/>
                  </a:lnTo>
                  <a:lnTo>
                    <a:pt x="293509" y="259486"/>
                  </a:lnTo>
                  <a:lnTo>
                    <a:pt x="267169" y="296341"/>
                  </a:lnTo>
                  <a:lnTo>
                    <a:pt x="228092" y="320763"/>
                  </a:lnTo>
                  <a:lnTo>
                    <a:pt x="177584" y="329603"/>
                  </a:lnTo>
                  <a:lnTo>
                    <a:pt x="135115" y="322186"/>
                  </a:lnTo>
                  <a:lnTo>
                    <a:pt x="98234" y="301586"/>
                  </a:lnTo>
                  <a:lnTo>
                    <a:pt x="69164" y="270294"/>
                  </a:lnTo>
                  <a:lnTo>
                    <a:pt x="50101" y="230771"/>
                  </a:lnTo>
                  <a:lnTo>
                    <a:pt x="43256" y="185521"/>
                  </a:lnTo>
                  <a:lnTo>
                    <a:pt x="50101" y="140665"/>
                  </a:lnTo>
                  <a:lnTo>
                    <a:pt x="69164" y="101358"/>
                  </a:lnTo>
                  <a:lnTo>
                    <a:pt x="98234" y="70129"/>
                  </a:lnTo>
                  <a:lnTo>
                    <a:pt x="135115" y="49542"/>
                  </a:lnTo>
                  <a:lnTo>
                    <a:pt x="177584" y="42113"/>
                  </a:lnTo>
                  <a:lnTo>
                    <a:pt x="215239" y="47447"/>
                  </a:lnTo>
                  <a:lnTo>
                    <a:pt x="248348" y="62725"/>
                  </a:lnTo>
                  <a:lnTo>
                    <a:pt x="275729" y="86868"/>
                  </a:lnTo>
                  <a:lnTo>
                    <a:pt x="296202" y="118795"/>
                  </a:lnTo>
                  <a:lnTo>
                    <a:pt x="342379" y="118795"/>
                  </a:lnTo>
                  <a:lnTo>
                    <a:pt x="321386" y="76238"/>
                  </a:lnTo>
                  <a:lnTo>
                    <a:pt x="292760" y="42989"/>
                  </a:lnTo>
                  <a:lnTo>
                    <a:pt x="258152" y="19151"/>
                  </a:lnTo>
                  <a:lnTo>
                    <a:pt x="219214" y="4800"/>
                  </a:lnTo>
                  <a:lnTo>
                    <a:pt x="177584" y="0"/>
                  </a:lnTo>
                  <a:lnTo>
                    <a:pt x="130251" y="6629"/>
                  </a:lnTo>
                  <a:lnTo>
                    <a:pt x="87782" y="25361"/>
                  </a:lnTo>
                  <a:lnTo>
                    <a:pt x="51866" y="54394"/>
                  </a:lnTo>
                  <a:lnTo>
                    <a:pt x="24155" y="91948"/>
                  </a:lnTo>
                  <a:lnTo>
                    <a:pt x="6311" y="136258"/>
                  </a:lnTo>
                  <a:lnTo>
                    <a:pt x="0" y="185521"/>
                  </a:lnTo>
                  <a:lnTo>
                    <a:pt x="6311" y="235013"/>
                  </a:lnTo>
                  <a:lnTo>
                    <a:pt x="24155" y="279488"/>
                  </a:lnTo>
                  <a:lnTo>
                    <a:pt x="51866" y="317182"/>
                  </a:lnTo>
                  <a:lnTo>
                    <a:pt x="87782" y="346303"/>
                  </a:lnTo>
                  <a:lnTo>
                    <a:pt x="130251" y="365074"/>
                  </a:lnTo>
                  <a:lnTo>
                    <a:pt x="177584" y="371729"/>
                  </a:lnTo>
                  <a:lnTo>
                    <a:pt x="226034" y="365887"/>
                  </a:lnTo>
                  <a:lnTo>
                    <a:pt x="268071" y="348983"/>
                  </a:lnTo>
                  <a:lnTo>
                    <a:pt x="302628" y="321983"/>
                  </a:lnTo>
                  <a:lnTo>
                    <a:pt x="328637" y="285826"/>
                  </a:lnTo>
                  <a:lnTo>
                    <a:pt x="345020" y="241452"/>
                  </a:lnTo>
                  <a:lnTo>
                    <a:pt x="350723" y="189839"/>
                  </a:lnTo>
                  <a:lnTo>
                    <a:pt x="350723" y="171284"/>
                  </a:lnTo>
                  <a:close/>
                </a:path>
                <a:path w="1200150" h="372109">
                  <a:moveTo>
                    <a:pt x="736269" y="171284"/>
                  </a:moveTo>
                  <a:lnTo>
                    <a:pt x="565594" y="171284"/>
                  </a:lnTo>
                  <a:lnTo>
                    <a:pt x="565594" y="213372"/>
                  </a:lnTo>
                  <a:lnTo>
                    <a:pt x="691400" y="213372"/>
                  </a:lnTo>
                  <a:lnTo>
                    <a:pt x="679056" y="259486"/>
                  </a:lnTo>
                  <a:lnTo>
                    <a:pt x="652716" y="296341"/>
                  </a:lnTo>
                  <a:lnTo>
                    <a:pt x="613638" y="320763"/>
                  </a:lnTo>
                  <a:lnTo>
                    <a:pt x="563130" y="329603"/>
                  </a:lnTo>
                  <a:lnTo>
                    <a:pt x="520661" y="322186"/>
                  </a:lnTo>
                  <a:lnTo>
                    <a:pt x="483781" y="301586"/>
                  </a:lnTo>
                  <a:lnTo>
                    <a:pt x="454710" y="270294"/>
                  </a:lnTo>
                  <a:lnTo>
                    <a:pt x="435648" y="230771"/>
                  </a:lnTo>
                  <a:lnTo>
                    <a:pt x="428802" y="185521"/>
                  </a:lnTo>
                  <a:lnTo>
                    <a:pt x="435648" y="140665"/>
                  </a:lnTo>
                  <a:lnTo>
                    <a:pt x="454710" y="101358"/>
                  </a:lnTo>
                  <a:lnTo>
                    <a:pt x="483781" y="70129"/>
                  </a:lnTo>
                  <a:lnTo>
                    <a:pt x="520661" y="49542"/>
                  </a:lnTo>
                  <a:lnTo>
                    <a:pt x="563130" y="42113"/>
                  </a:lnTo>
                  <a:lnTo>
                    <a:pt x="600786" y="47447"/>
                  </a:lnTo>
                  <a:lnTo>
                    <a:pt x="633895" y="62725"/>
                  </a:lnTo>
                  <a:lnTo>
                    <a:pt x="661276" y="86868"/>
                  </a:lnTo>
                  <a:lnTo>
                    <a:pt x="681748" y="118795"/>
                  </a:lnTo>
                  <a:lnTo>
                    <a:pt x="727925" y="118795"/>
                  </a:lnTo>
                  <a:lnTo>
                    <a:pt x="706932" y="76238"/>
                  </a:lnTo>
                  <a:lnTo>
                    <a:pt x="678307" y="42989"/>
                  </a:lnTo>
                  <a:lnTo>
                    <a:pt x="643699" y="19151"/>
                  </a:lnTo>
                  <a:lnTo>
                    <a:pt x="604761" y="4800"/>
                  </a:lnTo>
                  <a:lnTo>
                    <a:pt x="563130" y="0"/>
                  </a:lnTo>
                  <a:lnTo>
                    <a:pt x="515785" y="6629"/>
                  </a:lnTo>
                  <a:lnTo>
                    <a:pt x="473329" y="25361"/>
                  </a:lnTo>
                  <a:lnTo>
                    <a:pt x="437413" y="54394"/>
                  </a:lnTo>
                  <a:lnTo>
                    <a:pt x="409702" y="91948"/>
                  </a:lnTo>
                  <a:lnTo>
                    <a:pt x="391858" y="136258"/>
                  </a:lnTo>
                  <a:lnTo>
                    <a:pt x="385546" y="185521"/>
                  </a:lnTo>
                  <a:lnTo>
                    <a:pt x="391858" y="235013"/>
                  </a:lnTo>
                  <a:lnTo>
                    <a:pt x="409702" y="279488"/>
                  </a:lnTo>
                  <a:lnTo>
                    <a:pt x="437413" y="317182"/>
                  </a:lnTo>
                  <a:lnTo>
                    <a:pt x="473329" y="346303"/>
                  </a:lnTo>
                  <a:lnTo>
                    <a:pt x="515785" y="365074"/>
                  </a:lnTo>
                  <a:lnTo>
                    <a:pt x="563130" y="371729"/>
                  </a:lnTo>
                  <a:lnTo>
                    <a:pt x="611581" y="365887"/>
                  </a:lnTo>
                  <a:lnTo>
                    <a:pt x="653618" y="348983"/>
                  </a:lnTo>
                  <a:lnTo>
                    <a:pt x="688174" y="321983"/>
                  </a:lnTo>
                  <a:lnTo>
                    <a:pt x="714184" y="285826"/>
                  </a:lnTo>
                  <a:lnTo>
                    <a:pt x="730567" y="241452"/>
                  </a:lnTo>
                  <a:lnTo>
                    <a:pt x="736269" y="189839"/>
                  </a:lnTo>
                  <a:lnTo>
                    <a:pt x="736269" y="171284"/>
                  </a:lnTo>
                  <a:close/>
                </a:path>
                <a:path w="1200150" h="372109">
                  <a:moveTo>
                    <a:pt x="1119835" y="171284"/>
                  </a:moveTo>
                  <a:lnTo>
                    <a:pt x="949159" y="171284"/>
                  </a:lnTo>
                  <a:lnTo>
                    <a:pt x="949159" y="213372"/>
                  </a:lnTo>
                  <a:lnTo>
                    <a:pt x="1074978" y="213372"/>
                  </a:lnTo>
                  <a:lnTo>
                    <a:pt x="1062634" y="259486"/>
                  </a:lnTo>
                  <a:lnTo>
                    <a:pt x="1036294" y="296341"/>
                  </a:lnTo>
                  <a:lnTo>
                    <a:pt x="997216" y="320763"/>
                  </a:lnTo>
                  <a:lnTo>
                    <a:pt x="946708" y="329603"/>
                  </a:lnTo>
                  <a:lnTo>
                    <a:pt x="904240" y="322186"/>
                  </a:lnTo>
                  <a:lnTo>
                    <a:pt x="867359" y="301586"/>
                  </a:lnTo>
                  <a:lnTo>
                    <a:pt x="838288" y="270294"/>
                  </a:lnTo>
                  <a:lnTo>
                    <a:pt x="819226" y="230771"/>
                  </a:lnTo>
                  <a:lnTo>
                    <a:pt x="812380" y="185521"/>
                  </a:lnTo>
                  <a:lnTo>
                    <a:pt x="819226" y="140665"/>
                  </a:lnTo>
                  <a:lnTo>
                    <a:pt x="838288" y="101358"/>
                  </a:lnTo>
                  <a:lnTo>
                    <a:pt x="867359" y="70129"/>
                  </a:lnTo>
                  <a:lnTo>
                    <a:pt x="904240" y="49542"/>
                  </a:lnTo>
                  <a:lnTo>
                    <a:pt x="946708" y="42113"/>
                  </a:lnTo>
                  <a:lnTo>
                    <a:pt x="984364" y="47447"/>
                  </a:lnTo>
                  <a:lnTo>
                    <a:pt x="1017473" y="62725"/>
                  </a:lnTo>
                  <a:lnTo>
                    <a:pt x="1044854" y="86868"/>
                  </a:lnTo>
                  <a:lnTo>
                    <a:pt x="1065314" y="118795"/>
                  </a:lnTo>
                  <a:lnTo>
                    <a:pt x="1111504" y="118795"/>
                  </a:lnTo>
                  <a:lnTo>
                    <a:pt x="1090510" y="76238"/>
                  </a:lnTo>
                  <a:lnTo>
                    <a:pt x="1061885" y="42989"/>
                  </a:lnTo>
                  <a:lnTo>
                    <a:pt x="1027277" y="19151"/>
                  </a:lnTo>
                  <a:lnTo>
                    <a:pt x="988339" y="4800"/>
                  </a:lnTo>
                  <a:lnTo>
                    <a:pt x="946708" y="0"/>
                  </a:lnTo>
                  <a:lnTo>
                    <a:pt x="899363" y="6629"/>
                  </a:lnTo>
                  <a:lnTo>
                    <a:pt x="856907" y="25361"/>
                  </a:lnTo>
                  <a:lnTo>
                    <a:pt x="820991" y="54394"/>
                  </a:lnTo>
                  <a:lnTo>
                    <a:pt x="793280" y="91948"/>
                  </a:lnTo>
                  <a:lnTo>
                    <a:pt x="775436" y="136258"/>
                  </a:lnTo>
                  <a:lnTo>
                    <a:pt x="769124" y="185521"/>
                  </a:lnTo>
                  <a:lnTo>
                    <a:pt x="775436" y="235013"/>
                  </a:lnTo>
                  <a:lnTo>
                    <a:pt x="793280" y="279488"/>
                  </a:lnTo>
                  <a:lnTo>
                    <a:pt x="820991" y="317182"/>
                  </a:lnTo>
                  <a:lnTo>
                    <a:pt x="856907" y="346303"/>
                  </a:lnTo>
                  <a:lnTo>
                    <a:pt x="899363" y="365074"/>
                  </a:lnTo>
                  <a:lnTo>
                    <a:pt x="946708" y="371729"/>
                  </a:lnTo>
                  <a:lnTo>
                    <a:pt x="995159" y="365887"/>
                  </a:lnTo>
                  <a:lnTo>
                    <a:pt x="1037196" y="348983"/>
                  </a:lnTo>
                  <a:lnTo>
                    <a:pt x="1071753" y="321983"/>
                  </a:lnTo>
                  <a:lnTo>
                    <a:pt x="1097762" y="285826"/>
                  </a:lnTo>
                  <a:lnTo>
                    <a:pt x="1114145" y="241452"/>
                  </a:lnTo>
                  <a:lnTo>
                    <a:pt x="1119835" y="189839"/>
                  </a:lnTo>
                  <a:lnTo>
                    <a:pt x="1119835" y="171284"/>
                  </a:lnTo>
                  <a:close/>
                </a:path>
                <a:path w="1200150" h="372109">
                  <a:moveTo>
                    <a:pt x="1200035" y="10083"/>
                  </a:moveTo>
                  <a:lnTo>
                    <a:pt x="1156665" y="10083"/>
                  </a:lnTo>
                  <a:lnTo>
                    <a:pt x="1156665" y="364629"/>
                  </a:lnTo>
                  <a:lnTo>
                    <a:pt x="1200035" y="364629"/>
                  </a:lnTo>
                  <a:lnTo>
                    <a:pt x="1200035" y="10083"/>
                  </a:lnTo>
                  <a:close/>
                </a:path>
              </a:pathLst>
            </a:custGeom>
            <a:solidFill>
              <a:srgbClr val="08B89D"/>
            </a:solidFill>
          </p:spPr>
          <p:txBody>
            <a:bodyPr wrap="square" lIns="0" tIns="0" rIns="0" bIns="0" rtlCol="0"/>
            <a:lstStyle/>
            <a:p>
              <a:endParaRPr/>
            </a:p>
          </p:txBody>
        </p:sp>
        <p:sp>
          <p:nvSpPr>
            <p:cNvPr id="6" name="object 6">
              <a:extLst>
                <a:ext uri="{FF2B5EF4-FFF2-40B4-BE49-F238E27FC236}">
                  <a16:creationId xmlns:a16="http://schemas.microsoft.com/office/drawing/2014/main" id="{204F4540-AAA8-6A66-0B37-22EB2277F72E}"/>
                </a:ext>
              </a:extLst>
            </p:cNvPr>
            <p:cNvSpPr/>
            <p:nvPr/>
          </p:nvSpPr>
          <p:spPr>
            <a:xfrm>
              <a:off x="17584815" y="376954"/>
              <a:ext cx="614045" cy="701675"/>
            </a:xfrm>
            <a:custGeom>
              <a:avLst/>
              <a:gdLst/>
              <a:ahLst/>
              <a:cxnLst/>
              <a:rect l="l" t="t" r="r" b="b"/>
              <a:pathLst>
                <a:path w="614044" h="701675">
                  <a:moveTo>
                    <a:pt x="102819" y="229514"/>
                  </a:moveTo>
                  <a:lnTo>
                    <a:pt x="0" y="170192"/>
                  </a:lnTo>
                  <a:lnTo>
                    <a:pt x="0" y="513638"/>
                  </a:lnTo>
                  <a:lnTo>
                    <a:pt x="102819" y="454355"/>
                  </a:lnTo>
                  <a:lnTo>
                    <a:pt x="102819" y="229514"/>
                  </a:lnTo>
                  <a:close/>
                </a:path>
                <a:path w="614044" h="701675">
                  <a:moveTo>
                    <a:pt x="294754" y="0"/>
                  </a:moveTo>
                  <a:lnTo>
                    <a:pt x="22872" y="157022"/>
                  </a:lnTo>
                  <a:lnTo>
                    <a:pt x="120624" y="213410"/>
                  </a:lnTo>
                  <a:lnTo>
                    <a:pt x="294754" y="112877"/>
                  </a:lnTo>
                  <a:lnTo>
                    <a:pt x="294754" y="0"/>
                  </a:lnTo>
                  <a:close/>
                </a:path>
                <a:path w="614044" h="701675">
                  <a:moveTo>
                    <a:pt x="600036" y="532244"/>
                  </a:moveTo>
                  <a:lnTo>
                    <a:pt x="500100" y="474522"/>
                  </a:lnTo>
                  <a:lnTo>
                    <a:pt x="330936" y="572223"/>
                  </a:lnTo>
                  <a:lnTo>
                    <a:pt x="330936" y="687641"/>
                  </a:lnTo>
                  <a:lnTo>
                    <a:pt x="600036" y="532244"/>
                  </a:lnTo>
                  <a:close/>
                </a:path>
                <a:path w="614044" h="701675">
                  <a:moveTo>
                    <a:pt x="613625" y="196748"/>
                  </a:moveTo>
                  <a:lnTo>
                    <a:pt x="330936" y="359981"/>
                  </a:lnTo>
                  <a:lnTo>
                    <a:pt x="330936" y="545807"/>
                  </a:lnTo>
                  <a:lnTo>
                    <a:pt x="487235" y="455549"/>
                  </a:lnTo>
                  <a:lnTo>
                    <a:pt x="487235" y="376389"/>
                  </a:lnTo>
                  <a:lnTo>
                    <a:pt x="409524" y="421271"/>
                  </a:lnTo>
                  <a:lnTo>
                    <a:pt x="409524" y="394893"/>
                  </a:lnTo>
                  <a:lnTo>
                    <a:pt x="511327" y="336042"/>
                  </a:lnTo>
                  <a:lnTo>
                    <a:pt x="511327" y="454672"/>
                  </a:lnTo>
                  <a:lnTo>
                    <a:pt x="613625" y="513638"/>
                  </a:lnTo>
                  <a:lnTo>
                    <a:pt x="613625" y="196748"/>
                  </a:lnTo>
                  <a:close/>
                </a:path>
                <a:path w="614044" h="701675">
                  <a:moveTo>
                    <a:pt x="613638" y="170192"/>
                  </a:moveTo>
                  <a:lnTo>
                    <a:pt x="318884" y="0"/>
                  </a:lnTo>
                  <a:lnTo>
                    <a:pt x="318884" y="112877"/>
                  </a:lnTo>
                  <a:lnTo>
                    <a:pt x="481291" y="206654"/>
                  </a:lnTo>
                  <a:lnTo>
                    <a:pt x="458431" y="219875"/>
                  </a:lnTo>
                  <a:lnTo>
                    <a:pt x="306793" y="132359"/>
                  </a:lnTo>
                  <a:lnTo>
                    <a:pt x="143484" y="226593"/>
                  </a:lnTo>
                  <a:lnTo>
                    <a:pt x="272249" y="301015"/>
                  </a:lnTo>
                  <a:lnTo>
                    <a:pt x="351332" y="255308"/>
                  </a:lnTo>
                  <a:lnTo>
                    <a:pt x="291973" y="220980"/>
                  </a:lnTo>
                  <a:lnTo>
                    <a:pt x="314820" y="207797"/>
                  </a:lnTo>
                  <a:lnTo>
                    <a:pt x="397103" y="255308"/>
                  </a:lnTo>
                  <a:lnTo>
                    <a:pt x="272249" y="327329"/>
                  </a:lnTo>
                  <a:lnTo>
                    <a:pt x="126911" y="243484"/>
                  </a:lnTo>
                  <a:lnTo>
                    <a:pt x="126911" y="454850"/>
                  </a:lnTo>
                  <a:lnTo>
                    <a:pt x="248119" y="524814"/>
                  </a:lnTo>
                  <a:lnTo>
                    <a:pt x="248119" y="429577"/>
                  </a:lnTo>
                  <a:lnTo>
                    <a:pt x="190030" y="396036"/>
                  </a:lnTo>
                  <a:lnTo>
                    <a:pt x="190030" y="369658"/>
                  </a:lnTo>
                  <a:lnTo>
                    <a:pt x="272249" y="417068"/>
                  </a:lnTo>
                  <a:lnTo>
                    <a:pt x="272249" y="565200"/>
                  </a:lnTo>
                  <a:lnTo>
                    <a:pt x="114401" y="474065"/>
                  </a:lnTo>
                  <a:lnTo>
                    <a:pt x="13563" y="532257"/>
                  </a:lnTo>
                  <a:lnTo>
                    <a:pt x="306793" y="701548"/>
                  </a:lnTo>
                  <a:lnTo>
                    <a:pt x="306793" y="347497"/>
                  </a:lnTo>
                  <a:lnTo>
                    <a:pt x="613638" y="170192"/>
                  </a:lnTo>
                  <a:close/>
                </a:path>
              </a:pathLst>
            </a:custGeom>
            <a:solidFill>
              <a:srgbClr val="08B89D"/>
            </a:solidFill>
          </p:spPr>
          <p:txBody>
            <a:bodyPr wrap="square" lIns="0" tIns="0" rIns="0" bIns="0" rtlCol="0"/>
            <a:lstStyle/>
            <a:p>
              <a:endParaRPr/>
            </a:p>
          </p:txBody>
        </p:sp>
      </p:grpSp>
      <p:sp>
        <p:nvSpPr>
          <p:cNvPr id="8" name="Picture Placeholder 7">
            <a:extLst>
              <a:ext uri="{FF2B5EF4-FFF2-40B4-BE49-F238E27FC236}">
                <a16:creationId xmlns:a16="http://schemas.microsoft.com/office/drawing/2014/main" id="{C23561CF-341B-5B74-A545-CC9E39498F9A}"/>
              </a:ext>
            </a:extLst>
          </p:cNvPr>
          <p:cNvSpPr>
            <a:spLocks noGrp="1"/>
          </p:cNvSpPr>
          <p:nvPr>
            <p:ph type="pic" sz="quarter" idx="10"/>
          </p:nvPr>
        </p:nvSpPr>
        <p:spPr>
          <a:xfrm>
            <a:off x="0" y="6182961"/>
            <a:ext cx="20104100" cy="4277453"/>
          </a:xfrm>
          <a:pattFill prst="pct5">
            <a:fgClr>
              <a:srgbClr val="0070C0"/>
            </a:fgClr>
            <a:bgClr>
              <a:schemeClr val="bg1"/>
            </a:bgClr>
          </a:pattFill>
        </p:spPr>
        <p:txBody>
          <a:bodyPr/>
          <a:lstStyle/>
          <a:p>
            <a:r>
              <a:rPr lang="en-US"/>
              <a:t>Click icon to add picture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2" name="object 33">
            <a:extLst>
              <a:ext uri="{FF2B5EF4-FFF2-40B4-BE49-F238E27FC236}">
                <a16:creationId xmlns:a16="http://schemas.microsoft.com/office/drawing/2014/main" id="{697AF15E-51FD-2D4D-89D0-6D5A68FC9601}"/>
              </a:ext>
            </a:extLst>
          </p:cNvPr>
          <p:cNvSpPr/>
          <p:nvPr userDrawn="1"/>
        </p:nvSpPr>
        <p:spPr>
          <a:xfrm>
            <a:off x="0" y="10460414"/>
            <a:ext cx="20104100" cy="848360"/>
          </a:xfrm>
          <a:custGeom>
            <a:avLst/>
            <a:gdLst/>
            <a:ahLst/>
            <a:cxnLst/>
            <a:rect l="l" t="t" r="r" b="b"/>
            <a:pathLst>
              <a:path w="20104100" h="848359">
                <a:moveTo>
                  <a:pt x="20104099" y="0"/>
                </a:moveTo>
                <a:lnTo>
                  <a:pt x="0" y="0"/>
                </a:lnTo>
                <a:lnTo>
                  <a:pt x="0" y="848141"/>
                </a:lnTo>
                <a:lnTo>
                  <a:pt x="20104099" y="848141"/>
                </a:lnTo>
                <a:lnTo>
                  <a:pt x="20104099" y="0"/>
                </a:lnTo>
                <a:close/>
              </a:path>
            </a:pathLst>
          </a:custGeom>
          <a:solidFill>
            <a:srgbClr val="08B89D"/>
          </a:solidFill>
        </p:spPr>
        <p:txBody>
          <a:bodyPr wrap="square" lIns="0" tIns="0" rIns="0" bIns="0" rtlCol="0"/>
          <a:lstStyle/>
          <a:p>
            <a:endParaRPr/>
          </a:p>
        </p:txBody>
      </p:sp>
      <p:grpSp>
        <p:nvGrpSpPr>
          <p:cNvPr id="4" name="Group 3">
            <a:extLst>
              <a:ext uri="{FF2B5EF4-FFF2-40B4-BE49-F238E27FC236}">
                <a16:creationId xmlns:a16="http://schemas.microsoft.com/office/drawing/2014/main" id="{290050A8-02F8-EA9A-2D49-F127479E26FB}"/>
              </a:ext>
            </a:extLst>
          </p:cNvPr>
          <p:cNvGrpSpPr/>
          <p:nvPr userDrawn="1"/>
        </p:nvGrpSpPr>
        <p:grpSpPr>
          <a:xfrm>
            <a:off x="17584815" y="376954"/>
            <a:ext cx="1878088" cy="701675"/>
            <a:chOff x="17584815" y="376954"/>
            <a:chExt cx="1878088" cy="701675"/>
          </a:xfrm>
        </p:grpSpPr>
        <p:sp>
          <p:nvSpPr>
            <p:cNvPr id="5" name="object 5">
              <a:extLst>
                <a:ext uri="{FF2B5EF4-FFF2-40B4-BE49-F238E27FC236}">
                  <a16:creationId xmlns:a16="http://schemas.microsoft.com/office/drawing/2014/main" id="{425F3128-5674-9265-88C7-5EE89DDB29BE}"/>
                </a:ext>
              </a:extLst>
            </p:cNvPr>
            <p:cNvSpPr/>
            <p:nvPr/>
          </p:nvSpPr>
          <p:spPr>
            <a:xfrm>
              <a:off x="18262753" y="646346"/>
              <a:ext cx="1200150" cy="372110"/>
            </a:xfrm>
            <a:custGeom>
              <a:avLst/>
              <a:gdLst/>
              <a:ahLst/>
              <a:cxnLst/>
              <a:rect l="l" t="t" r="r" b="b"/>
              <a:pathLst>
                <a:path w="1200150" h="372109">
                  <a:moveTo>
                    <a:pt x="350723" y="171284"/>
                  </a:moveTo>
                  <a:lnTo>
                    <a:pt x="180047" y="171284"/>
                  </a:lnTo>
                  <a:lnTo>
                    <a:pt x="180047" y="213372"/>
                  </a:lnTo>
                  <a:lnTo>
                    <a:pt x="305854" y="213372"/>
                  </a:lnTo>
                  <a:lnTo>
                    <a:pt x="293509" y="259486"/>
                  </a:lnTo>
                  <a:lnTo>
                    <a:pt x="267169" y="296341"/>
                  </a:lnTo>
                  <a:lnTo>
                    <a:pt x="228092" y="320763"/>
                  </a:lnTo>
                  <a:lnTo>
                    <a:pt x="177584" y="329603"/>
                  </a:lnTo>
                  <a:lnTo>
                    <a:pt x="135115" y="322186"/>
                  </a:lnTo>
                  <a:lnTo>
                    <a:pt x="98234" y="301586"/>
                  </a:lnTo>
                  <a:lnTo>
                    <a:pt x="69164" y="270294"/>
                  </a:lnTo>
                  <a:lnTo>
                    <a:pt x="50101" y="230771"/>
                  </a:lnTo>
                  <a:lnTo>
                    <a:pt x="43256" y="185521"/>
                  </a:lnTo>
                  <a:lnTo>
                    <a:pt x="50101" y="140665"/>
                  </a:lnTo>
                  <a:lnTo>
                    <a:pt x="69164" y="101358"/>
                  </a:lnTo>
                  <a:lnTo>
                    <a:pt x="98234" y="70129"/>
                  </a:lnTo>
                  <a:lnTo>
                    <a:pt x="135115" y="49542"/>
                  </a:lnTo>
                  <a:lnTo>
                    <a:pt x="177584" y="42113"/>
                  </a:lnTo>
                  <a:lnTo>
                    <a:pt x="215239" y="47447"/>
                  </a:lnTo>
                  <a:lnTo>
                    <a:pt x="248348" y="62725"/>
                  </a:lnTo>
                  <a:lnTo>
                    <a:pt x="275729" y="86868"/>
                  </a:lnTo>
                  <a:lnTo>
                    <a:pt x="296202" y="118795"/>
                  </a:lnTo>
                  <a:lnTo>
                    <a:pt x="342379" y="118795"/>
                  </a:lnTo>
                  <a:lnTo>
                    <a:pt x="321386" y="76238"/>
                  </a:lnTo>
                  <a:lnTo>
                    <a:pt x="292760" y="42989"/>
                  </a:lnTo>
                  <a:lnTo>
                    <a:pt x="258152" y="19151"/>
                  </a:lnTo>
                  <a:lnTo>
                    <a:pt x="219214" y="4800"/>
                  </a:lnTo>
                  <a:lnTo>
                    <a:pt x="177584" y="0"/>
                  </a:lnTo>
                  <a:lnTo>
                    <a:pt x="130251" y="6629"/>
                  </a:lnTo>
                  <a:lnTo>
                    <a:pt x="87782" y="25361"/>
                  </a:lnTo>
                  <a:lnTo>
                    <a:pt x="51866" y="54394"/>
                  </a:lnTo>
                  <a:lnTo>
                    <a:pt x="24155" y="91948"/>
                  </a:lnTo>
                  <a:lnTo>
                    <a:pt x="6311" y="136258"/>
                  </a:lnTo>
                  <a:lnTo>
                    <a:pt x="0" y="185521"/>
                  </a:lnTo>
                  <a:lnTo>
                    <a:pt x="6311" y="235013"/>
                  </a:lnTo>
                  <a:lnTo>
                    <a:pt x="24155" y="279488"/>
                  </a:lnTo>
                  <a:lnTo>
                    <a:pt x="51866" y="317182"/>
                  </a:lnTo>
                  <a:lnTo>
                    <a:pt x="87782" y="346303"/>
                  </a:lnTo>
                  <a:lnTo>
                    <a:pt x="130251" y="365074"/>
                  </a:lnTo>
                  <a:lnTo>
                    <a:pt x="177584" y="371729"/>
                  </a:lnTo>
                  <a:lnTo>
                    <a:pt x="226034" y="365887"/>
                  </a:lnTo>
                  <a:lnTo>
                    <a:pt x="268071" y="348983"/>
                  </a:lnTo>
                  <a:lnTo>
                    <a:pt x="302628" y="321983"/>
                  </a:lnTo>
                  <a:lnTo>
                    <a:pt x="328637" y="285826"/>
                  </a:lnTo>
                  <a:lnTo>
                    <a:pt x="345020" y="241452"/>
                  </a:lnTo>
                  <a:lnTo>
                    <a:pt x="350723" y="189839"/>
                  </a:lnTo>
                  <a:lnTo>
                    <a:pt x="350723" y="171284"/>
                  </a:lnTo>
                  <a:close/>
                </a:path>
                <a:path w="1200150" h="372109">
                  <a:moveTo>
                    <a:pt x="736269" y="171284"/>
                  </a:moveTo>
                  <a:lnTo>
                    <a:pt x="565594" y="171284"/>
                  </a:lnTo>
                  <a:lnTo>
                    <a:pt x="565594" y="213372"/>
                  </a:lnTo>
                  <a:lnTo>
                    <a:pt x="691400" y="213372"/>
                  </a:lnTo>
                  <a:lnTo>
                    <a:pt x="679056" y="259486"/>
                  </a:lnTo>
                  <a:lnTo>
                    <a:pt x="652716" y="296341"/>
                  </a:lnTo>
                  <a:lnTo>
                    <a:pt x="613638" y="320763"/>
                  </a:lnTo>
                  <a:lnTo>
                    <a:pt x="563130" y="329603"/>
                  </a:lnTo>
                  <a:lnTo>
                    <a:pt x="520661" y="322186"/>
                  </a:lnTo>
                  <a:lnTo>
                    <a:pt x="483781" y="301586"/>
                  </a:lnTo>
                  <a:lnTo>
                    <a:pt x="454710" y="270294"/>
                  </a:lnTo>
                  <a:lnTo>
                    <a:pt x="435648" y="230771"/>
                  </a:lnTo>
                  <a:lnTo>
                    <a:pt x="428802" y="185521"/>
                  </a:lnTo>
                  <a:lnTo>
                    <a:pt x="435648" y="140665"/>
                  </a:lnTo>
                  <a:lnTo>
                    <a:pt x="454710" y="101358"/>
                  </a:lnTo>
                  <a:lnTo>
                    <a:pt x="483781" y="70129"/>
                  </a:lnTo>
                  <a:lnTo>
                    <a:pt x="520661" y="49542"/>
                  </a:lnTo>
                  <a:lnTo>
                    <a:pt x="563130" y="42113"/>
                  </a:lnTo>
                  <a:lnTo>
                    <a:pt x="600786" y="47447"/>
                  </a:lnTo>
                  <a:lnTo>
                    <a:pt x="633895" y="62725"/>
                  </a:lnTo>
                  <a:lnTo>
                    <a:pt x="661276" y="86868"/>
                  </a:lnTo>
                  <a:lnTo>
                    <a:pt x="681748" y="118795"/>
                  </a:lnTo>
                  <a:lnTo>
                    <a:pt x="727925" y="118795"/>
                  </a:lnTo>
                  <a:lnTo>
                    <a:pt x="706932" y="76238"/>
                  </a:lnTo>
                  <a:lnTo>
                    <a:pt x="678307" y="42989"/>
                  </a:lnTo>
                  <a:lnTo>
                    <a:pt x="643699" y="19151"/>
                  </a:lnTo>
                  <a:lnTo>
                    <a:pt x="604761" y="4800"/>
                  </a:lnTo>
                  <a:lnTo>
                    <a:pt x="563130" y="0"/>
                  </a:lnTo>
                  <a:lnTo>
                    <a:pt x="515785" y="6629"/>
                  </a:lnTo>
                  <a:lnTo>
                    <a:pt x="473329" y="25361"/>
                  </a:lnTo>
                  <a:lnTo>
                    <a:pt x="437413" y="54394"/>
                  </a:lnTo>
                  <a:lnTo>
                    <a:pt x="409702" y="91948"/>
                  </a:lnTo>
                  <a:lnTo>
                    <a:pt x="391858" y="136258"/>
                  </a:lnTo>
                  <a:lnTo>
                    <a:pt x="385546" y="185521"/>
                  </a:lnTo>
                  <a:lnTo>
                    <a:pt x="391858" y="235013"/>
                  </a:lnTo>
                  <a:lnTo>
                    <a:pt x="409702" y="279488"/>
                  </a:lnTo>
                  <a:lnTo>
                    <a:pt x="437413" y="317182"/>
                  </a:lnTo>
                  <a:lnTo>
                    <a:pt x="473329" y="346303"/>
                  </a:lnTo>
                  <a:lnTo>
                    <a:pt x="515785" y="365074"/>
                  </a:lnTo>
                  <a:lnTo>
                    <a:pt x="563130" y="371729"/>
                  </a:lnTo>
                  <a:lnTo>
                    <a:pt x="611581" y="365887"/>
                  </a:lnTo>
                  <a:lnTo>
                    <a:pt x="653618" y="348983"/>
                  </a:lnTo>
                  <a:lnTo>
                    <a:pt x="688174" y="321983"/>
                  </a:lnTo>
                  <a:lnTo>
                    <a:pt x="714184" y="285826"/>
                  </a:lnTo>
                  <a:lnTo>
                    <a:pt x="730567" y="241452"/>
                  </a:lnTo>
                  <a:lnTo>
                    <a:pt x="736269" y="189839"/>
                  </a:lnTo>
                  <a:lnTo>
                    <a:pt x="736269" y="171284"/>
                  </a:lnTo>
                  <a:close/>
                </a:path>
                <a:path w="1200150" h="372109">
                  <a:moveTo>
                    <a:pt x="1119835" y="171284"/>
                  </a:moveTo>
                  <a:lnTo>
                    <a:pt x="949159" y="171284"/>
                  </a:lnTo>
                  <a:lnTo>
                    <a:pt x="949159" y="213372"/>
                  </a:lnTo>
                  <a:lnTo>
                    <a:pt x="1074978" y="213372"/>
                  </a:lnTo>
                  <a:lnTo>
                    <a:pt x="1062634" y="259486"/>
                  </a:lnTo>
                  <a:lnTo>
                    <a:pt x="1036294" y="296341"/>
                  </a:lnTo>
                  <a:lnTo>
                    <a:pt x="997216" y="320763"/>
                  </a:lnTo>
                  <a:lnTo>
                    <a:pt x="946708" y="329603"/>
                  </a:lnTo>
                  <a:lnTo>
                    <a:pt x="904240" y="322186"/>
                  </a:lnTo>
                  <a:lnTo>
                    <a:pt x="867359" y="301586"/>
                  </a:lnTo>
                  <a:lnTo>
                    <a:pt x="838288" y="270294"/>
                  </a:lnTo>
                  <a:lnTo>
                    <a:pt x="819226" y="230771"/>
                  </a:lnTo>
                  <a:lnTo>
                    <a:pt x="812380" y="185521"/>
                  </a:lnTo>
                  <a:lnTo>
                    <a:pt x="819226" y="140665"/>
                  </a:lnTo>
                  <a:lnTo>
                    <a:pt x="838288" y="101358"/>
                  </a:lnTo>
                  <a:lnTo>
                    <a:pt x="867359" y="70129"/>
                  </a:lnTo>
                  <a:lnTo>
                    <a:pt x="904240" y="49542"/>
                  </a:lnTo>
                  <a:lnTo>
                    <a:pt x="946708" y="42113"/>
                  </a:lnTo>
                  <a:lnTo>
                    <a:pt x="984364" y="47447"/>
                  </a:lnTo>
                  <a:lnTo>
                    <a:pt x="1017473" y="62725"/>
                  </a:lnTo>
                  <a:lnTo>
                    <a:pt x="1044854" y="86868"/>
                  </a:lnTo>
                  <a:lnTo>
                    <a:pt x="1065314" y="118795"/>
                  </a:lnTo>
                  <a:lnTo>
                    <a:pt x="1111504" y="118795"/>
                  </a:lnTo>
                  <a:lnTo>
                    <a:pt x="1090510" y="76238"/>
                  </a:lnTo>
                  <a:lnTo>
                    <a:pt x="1061885" y="42989"/>
                  </a:lnTo>
                  <a:lnTo>
                    <a:pt x="1027277" y="19151"/>
                  </a:lnTo>
                  <a:lnTo>
                    <a:pt x="988339" y="4800"/>
                  </a:lnTo>
                  <a:lnTo>
                    <a:pt x="946708" y="0"/>
                  </a:lnTo>
                  <a:lnTo>
                    <a:pt x="899363" y="6629"/>
                  </a:lnTo>
                  <a:lnTo>
                    <a:pt x="856907" y="25361"/>
                  </a:lnTo>
                  <a:lnTo>
                    <a:pt x="820991" y="54394"/>
                  </a:lnTo>
                  <a:lnTo>
                    <a:pt x="793280" y="91948"/>
                  </a:lnTo>
                  <a:lnTo>
                    <a:pt x="775436" y="136258"/>
                  </a:lnTo>
                  <a:lnTo>
                    <a:pt x="769124" y="185521"/>
                  </a:lnTo>
                  <a:lnTo>
                    <a:pt x="775436" y="235013"/>
                  </a:lnTo>
                  <a:lnTo>
                    <a:pt x="793280" y="279488"/>
                  </a:lnTo>
                  <a:lnTo>
                    <a:pt x="820991" y="317182"/>
                  </a:lnTo>
                  <a:lnTo>
                    <a:pt x="856907" y="346303"/>
                  </a:lnTo>
                  <a:lnTo>
                    <a:pt x="899363" y="365074"/>
                  </a:lnTo>
                  <a:lnTo>
                    <a:pt x="946708" y="371729"/>
                  </a:lnTo>
                  <a:lnTo>
                    <a:pt x="995159" y="365887"/>
                  </a:lnTo>
                  <a:lnTo>
                    <a:pt x="1037196" y="348983"/>
                  </a:lnTo>
                  <a:lnTo>
                    <a:pt x="1071753" y="321983"/>
                  </a:lnTo>
                  <a:lnTo>
                    <a:pt x="1097762" y="285826"/>
                  </a:lnTo>
                  <a:lnTo>
                    <a:pt x="1114145" y="241452"/>
                  </a:lnTo>
                  <a:lnTo>
                    <a:pt x="1119835" y="189839"/>
                  </a:lnTo>
                  <a:lnTo>
                    <a:pt x="1119835" y="171284"/>
                  </a:lnTo>
                  <a:close/>
                </a:path>
                <a:path w="1200150" h="372109">
                  <a:moveTo>
                    <a:pt x="1200035" y="10083"/>
                  </a:moveTo>
                  <a:lnTo>
                    <a:pt x="1156665" y="10083"/>
                  </a:lnTo>
                  <a:lnTo>
                    <a:pt x="1156665" y="364629"/>
                  </a:lnTo>
                  <a:lnTo>
                    <a:pt x="1200035" y="364629"/>
                  </a:lnTo>
                  <a:lnTo>
                    <a:pt x="1200035" y="10083"/>
                  </a:lnTo>
                  <a:close/>
                </a:path>
              </a:pathLst>
            </a:custGeom>
            <a:solidFill>
              <a:srgbClr val="08B89D"/>
            </a:solidFill>
          </p:spPr>
          <p:txBody>
            <a:bodyPr wrap="square" lIns="0" tIns="0" rIns="0" bIns="0" rtlCol="0"/>
            <a:lstStyle/>
            <a:p>
              <a:endParaRPr/>
            </a:p>
          </p:txBody>
        </p:sp>
        <p:sp>
          <p:nvSpPr>
            <p:cNvPr id="6" name="object 6">
              <a:extLst>
                <a:ext uri="{FF2B5EF4-FFF2-40B4-BE49-F238E27FC236}">
                  <a16:creationId xmlns:a16="http://schemas.microsoft.com/office/drawing/2014/main" id="{204F4540-AAA8-6A66-0B37-22EB2277F72E}"/>
                </a:ext>
              </a:extLst>
            </p:cNvPr>
            <p:cNvSpPr/>
            <p:nvPr/>
          </p:nvSpPr>
          <p:spPr>
            <a:xfrm>
              <a:off x="17584815" y="376954"/>
              <a:ext cx="614045" cy="701675"/>
            </a:xfrm>
            <a:custGeom>
              <a:avLst/>
              <a:gdLst/>
              <a:ahLst/>
              <a:cxnLst/>
              <a:rect l="l" t="t" r="r" b="b"/>
              <a:pathLst>
                <a:path w="614044" h="701675">
                  <a:moveTo>
                    <a:pt x="102819" y="229514"/>
                  </a:moveTo>
                  <a:lnTo>
                    <a:pt x="0" y="170192"/>
                  </a:lnTo>
                  <a:lnTo>
                    <a:pt x="0" y="513638"/>
                  </a:lnTo>
                  <a:lnTo>
                    <a:pt x="102819" y="454355"/>
                  </a:lnTo>
                  <a:lnTo>
                    <a:pt x="102819" y="229514"/>
                  </a:lnTo>
                  <a:close/>
                </a:path>
                <a:path w="614044" h="701675">
                  <a:moveTo>
                    <a:pt x="294754" y="0"/>
                  </a:moveTo>
                  <a:lnTo>
                    <a:pt x="22872" y="157022"/>
                  </a:lnTo>
                  <a:lnTo>
                    <a:pt x="120624" y="213410"/>
                  </a:lnTo>
                  <a:lnTo>
                    <a:pt x="294754" y="112877"/>
                  </a:lnTo>
                  <a:lnTo>
                    <a:pt x="294754" y="0"/>
                  </a:lnTo>
                  <a:close/>
                </a:path>
                <a:path w="614044" h="701675">
                  <a:moveTo>
                    <a:pt x="600036" y="532244"/>
                  </a:moveTo>
                  <a:lnTo>
                    <a:pt x="500100" y="474522"/>
                  </a:lnTo>
                  <a:lnTo>
                    <a:pt x="330936" y="572223"/>
                  </a:lnTo>
                  <a:lnTo>
                    <a:pt x="330936" y="687641"/>
                  </a:lnTo>
                  <a:lnTo>
                    <a:pt x="600036" y="532244"/>
                  </a:lnTo>
                  <a:close/>
                </a:path>
                <a:path w="614044" h="701675">
                  <a:moveTo>
                    <a:pt x="613625" y="196748"/>
                  </a:moveTo>
                  <a:lnTo>
                    <a:pt x="330936" y="359981"/>
                  </a:lnTo>
                  <a:lnTo>
                    <a:pt x="330936" y="545807"/>
                  </a:lnTo>
                  <a:lnTo>
                    <a:pt x="487235" y="455549"/>
                  </a:lnTo>
                  <a:lnTo>
                    <a:pt x="487235" y="376389"/>
                  </a:lnTo>
                  <a:lnTo>
                    <a:pt x="409524" y="421271"/>
                  </a:lnTo>
                  <a:lnTo>
                    <a:pt x="409524" y="394893"/>
                  </a:lnTo>
                  <a:lnTo>
                    <a:pt x="511327" y="336042"/>
                  </a:lnTo>
                  <a:lnTo>
                    <a:pt x="511327" y="454672"/>
                  </a:lnTo>
                  <a:lnTo>
                    <a:pt x="613625" y="513638"/>
                  </a:lnTo>
                  <a:lnTo>
                    <a:pt x="613625" y="196748"/>
                  </a:lnTo>
                  <a:close/>
                </a:path>
                <a:path w="614044" h="701675">
                  <a:moveTo>
                    <a:pt x="613638" y="170192"/>
                  </a:moveTo>
                  <a:lnTo>
                    <a:pt x="318884" y="0"/>
                  </a:lnTo>
                  <a:lnTo>
                    <a:pt x="318884" y="112877"/>
                  </a:lnTo>
                  <a:lnTo>
                    <a:pt x="481291" y="206654"/>
                  </a:lnTo>
                  <a:lnTo>
                    <a:pt x="458431" y="219875"/>
                  </a:lnTo>
                  <a:lnTo>
                    <a:pt x="306793" y="132359"/>
                  </a:lnTo>
                  <a:lnTo>
                    <a:pt x="143484" y="226593"/>
                  </a:lnTo>
                  <a:lnTo>
                    <a:pt x="272249" y="301015"/>
                  </a:lnTo>
                  <a:lnTo>
                    <a:pt x="351332" y="255308"/>
                  </a:lnTo>
                  <a:lnTo>
                    <a:pt x="291973" y="220980"/>
                  </a:lnTo>
                  <a:lnTo>
                    <a:pt x="314820" y="207797"/>
                  </a:lnTo>
                  <a:lnTo>
                    <a:pt x="397103" y="255308"/>
                  </a:lnTo>
                  <a:lnTo>
                    <a:pt x="272249" y="327329"/>
                  </a:lnTo>
                  <a:lnTo>
                    <a:pt x="126911" y="243484"/>
                  </a:lnTo>
                  <a:lnTo>
                    <a:pt x="126911" y="454850"/>
                  </a:lnTo>
                  <a:lnTo>
                    <a:pt x="248119" y="524814"/>
                  </a:lnTo>
                  <a:lnTo>
                    <a:pt x="248119" y="429577"/>
                  </a:lnTo>
                  <a:lnTo>
                    <a:pt x="190030" y="396036"/>
                  </a:lnTo>
                  <a:lnTo>
                    <a:pt x="190030" y="369658"/>
                  </a:lnTo>
                  <a:lnTo>
                    <a:pt x="272249" y="417068"/>
                  </a:lnTo>
                  <a:lnTo>
                    <a:pt x="272249" y="565200"/>
                  </a:lnTo>
                  <a:lnTo>
                    <a:pt x="114401" y="474065"/>
                  </a:lnTo>
                  <a:lnTo>
                    <a:pt x="13563" y="532257"/>
                  </a:lnTo>
                  <a:lnTo>
                    <a:pt x="306793" y="701548"/>
                  </a:lnTo>
                  <a:lnTo>
                    <a:pt x="306793" y="347497"/>
                  </a:lnTo>
                  <a:lnTo>
                    <a:pt x="613638" y="170192"/>
                  </a:lnTo>
                  <a:close/>
                </a:path>
              </a:pathLst>
            </a:custGeom>
            <a:solidFill>
              <a:srgbClr val="08B89D"/>
            </a:solidFill>
          </p:spPr>
          <p:txBody>
            <a:bodyPr wrap="square" lIns="0" tIns="0" rIns="0" bIns="0" rtlCol="0"/>
            <a:lstStyle/>
            <a:p>
              <a:endParaRPr/>
            </a:p>
          </p:txBody>
        </p:sp>
      </p:grpSp>
    </p:spTree>
    <p:extLst>
      <p:ext uri="{BB962C8B-B14F-4D97-AF65-F5344CB8AC3E}">
        <p14:creationId xmlns:p14="http://schemas.microsoft.com/office/powerpoint/2010/main" val="2527527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2FB966-2E36-B536-A791-39100179D76C}"/>
              </a:ext>
            </a:extLst>
          </p:cNvPr>
          <p:cNvSpPr/>
          <p:nvPr userDrawn="1"/>
        </p:nvSpPr>
        <p:spPr>
          <a:xfrm>
            <a:off x="-5201" y="0"/>
            <a:ext cx="20109300" cy="5807075"/>
          </a:xfrm>
          <a:prstGeom prst="rect">
            <a:avLst/>
          </a:prstGeom>
          <a:solidFill>
            <a:srgbClr val="08B8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3" name="object 6">
            <a:extLst>
              <a:ext uri="{FF2B5EF4-FFF2-40B4-BE49-F238E27FC236}">
                <a16:creationId xmlns:a16="http://schemas.microsoft.com/office/drawing/2014/main" id="{C32F6822-88C3-11A2-3761-10E67796D439}"/>
              </a:ext>
            </a:extLst>
          </p:cNvPr>
          <p:cNvSpPr/>
          <p:nvPr userDrawn="1"/>
        </p:nvSpPr>
        <p:spPr>
          <a:xfrm>
            <a:off x="17584815" y="376954"/>
            <a:ext cx="1878330" cy="701675"/>
          </a:xfrm>
          <a:custGeom>
            <a:avLst/>
            <a:gdLst/>
            <a:ahLst/>
            <a:cxnLst/>
            <a:rect l="l" t="t" r="r" b="b"/>
            <a:pathLst>
              <a:path w="1878330" h="701675">
                <a:moveTo>
                  <a:pt x="102819" y="229514"/>
                </a:moveTo>
                <a:lnTo>
                  <a:pt x="0" y="170192"/>
                </a:lnTo>
                <a:lnTo>
                  <a:pt x="0" y="513638"/>
                </a:lnTo>
                <a:lnTo>
                  <a:pt x="102819" y="454355"/>
                </a:lnTo>
                <a:lnTo>
                  <a:pt x="102819" y="229514"/>
                </a:lnTo>
                <a:close/>
              </a:path>
              <a:path w="1878330" h="701675">
                <a:moveTo>
                  <a:pt x="294754" y="0"/>
                </a:moveTo>
                <a:lnTo>
                  <a:pt x="22872" y="157022"/>
                </a:lnTo>
                <a:lnTo>
                  <a:pt x="120624" y="213410"/>
                </a:lnTo>
                <a:lnTo>
                  <a:pt x="294754" y="112877"/>
                </a:lnTo>
                <a:lnTo>
                  <a:pt x="294754" y="0"/>
                </a:lnTo>
                <a:close/>
              </a:path>
              <a:path w="1878330" h="701675">
                <a:moveTo>
                  <a:pt x="600036" y="532244"/>
                </a:moveTo>
                <a:lnTo>
                  <a:pt x="500100" y="474522"/>
                </a:lnTo>
                <a:lnTo>
                  <a:pt x="330936" y="572223"/>
                </a:lnTo>
                <a:lnTo>
                  <a:pt x="330936" y="687641"/>
                </a:lnTo>
                <a:lnTo>
                  <a:pt x="600036" y="532244"/>
                </a:lnTo>
                <a:close/>
              </a:path>
              <a:path w="1878330" h="701675">
                <a:moveTo>
                  <a:pt x="613625" y="196748"/>
                </a:moveTo>
                <a:lnTo>
                  <a:pt x="330936" y="359981"/>
                </a:lnTo>
                <a:lnTo>
                  <a:pt x="330936" y="545807"/>
                </a:lnTo>
                <a:lnTo>
                  <a:pt x="487235" y="455549"/>
                </a:lnTo>
                <a:lnTo>
                  <a:pt x="487235" y="376389"/>
                </a:lnTo>
                <a:lnTo>
                  <a:pt x="409524" y="421271"/>
                </a:lnTo>
                <a:lnTo>
                  <a:pt x="409524" y="394893"/>
                </a:lnTo>
                <a:lnTo>
                  <a:pt x="511327" y="336042"/>
                </a:lnTo>
                <a:lnTo>
                  <a:pt x="511327" y="454672"/>
                </a:lnTo>
                <a:lnTo>
                  <a:pt x="613625" y="513638"/>
                </a:lnTo>
                <a:lnTo>
                  <a:pt x="613625" y="196748"/>
                </a:lnTo>
                <a:close/>
              </a:path>
              <a:path w="1878330" h="701675">
                <a:moveTo>
                  <a:pt x="613638" y="170192"/>
                </a:moveTo>
                <a:lnTo>
                  <a:pt x="318884" y="0"/>
                </a:lnTo>
                <a:lnTo>
                  <a:pt x="318884" y="112877"/>
                </a:lnTo>
                <a:lnTo>
                  <a:pt x="481291" y="206654"/>
                </a:lnTo>
                <a:lnTo>
                  <a:pt x="458431" y="219875"/>
                </a:lnTo>
                <a:lnTo>
                  <a:pt x="306793" y="132359"/>
                </a:lnTo>
                <a:lnTo>
                  <a:pt x="143484" y="226593"/>
                </a:lnTo>
                <a:lnTo>
                  <a:pt x="272249" y="301015"/>
                </a:lnTo>
                <a:lnTo>
                  <a:pt x="351332" y="255308"/>
                </a:lnTo>
                <a:lnTo>
                  <a:pt x="291973" y="220980"/>
                </a:lnTo>
                <a:lnTo>
                  <a:pt x="314820" y="207797"/>
                </a:lnTo>
                <a:lnTo>
                  <a:pt x="397103" y="255308"/>
                </a:lnTo>
                <a:lnTo>
                  <a:pt x="272249" y="327329"/>
                </a:lnTo>
                <a:lnTo>
                  <a:pt x="126911" y="243484"/>
                </a:lnTo>
                <a:lnTo>
                  <a:pt x="126911" y="454850"/>
                </a:lnTo>
                <a:lnTo>
                  <a:pt x="248119" y="524814"/>
                </a:lnTo>
                <a:lnTo>
                  <a:pt x="248119" y="429577"/>
                </a:lnTo>
                <a:lnTo>
                  <a:pt x="190030" y="396036"/>
                </a:lnTo>
                <a:lnTo>
                  <a:pt x="190030" y="369658"/>
                </a:lnTo>
                <a:lnTo>
                  <a:pt x="272249" y="417068"/>
                </a:lnTo>
                <a:lnTo>
                  <a:pt x="272249" y="565200"/>
                </a:lnTo>
                <a:lnTo>
                  <a:pt x="114401" y="474065"/>
                </a:lnTo>
                <a:lnTo>
                  <a:pt x="13563" y="532257"/>
                </a:lnTo>
                <a:lnTo>
                  <a:pt x="306793" y="701548"/>
                </a:lnTo>
                <a:lnTo>
                  <a:pt x="306793" y="347497"/>
                </a:lnTo>
                <a:lnTo>
                  <a:pt x="613638" y="170192"/>
                </a:lnTo>
                <a:close/>
              </a:path>
              <a:path w="1878330" h="701675">
                <a:moveTo>
                  <a:pt x="1028661" y="440677"/>
                </a:moveTo>
                <a:lnTo>
                  <a:pt x="857986" y="440677"/>
                </a:lnTo>
                <a:lnTo>
                  <a:pt x="857986" y="482765"/>
                </a:lnTo>
                <a:lnTo>
                  <a:pt x="983792" y="482765"/>
                </a:lnTo>
                <a:lnTo>
                  <a:pt x="971448" y="528878"/>
                </a:lnTo>
                <a:lnTo>
                  <a:pt x="945108" y="565734"/>
                </a:lnTo>
                <a:lnTo>
                  <a:pt x="906030" y="590156"/>
                </a:lnTo>
                <a:lnTo>
                  <a:pt x="855522" y="598995"/>
                </a:lnTo>
                <a:lnTo>
                  <a:pt x="813054" y="591578"/>
                </a:lnTo>
                <a:lnTo>
                  <a:pt x="776173" y="570979"/>
                </a:lnTo>
                <a:lnTo>
                  <a:pt x="747102" y="539686"/>
                </a:lnTo>
                <a:lnTo>
                  <a:pt x="728040" y="500164"/>
                </a:lnTo>
                <a:lnTo>
                  <a:pt x="721194" y="454914"/>
                </a:lnTo>
                <a:lnTo>
                  <a:pt x="728040" y="410057"/>
                </a:lnTo>
                <a:lnTo>
                  <a:pt x="747102" y="370751"/>
                </a:lnTo>
                <a:lnTo>
                  <a:pt x="776173" y="339521"/>
                </a:lnTo>
                <a:lnTo>
                  <a:pt x="813054" y="318935"/>
                </a:lnTo>
                <a:lnTo>
                  <a:pt x="855522" y="311505"/>
                </a:lnTo>
                <a:lnTo>
                  <a:pt x="893178" y="316839"/>
                </a:lnTo>
                <a:lnTo>
                  <a:pt x="926287" y="332117"/>
                </a:lnTo>
                <a:lnTo>
                  <a:pt x="953668" y="356260"/>
                </a:lnTo>
                <a:lnTo>
                  <a:pt x="974140" y="388188"/>
                </a:lnTo>
                <a:lnTo>
                  <a:pt x="1020318" y="388188"/>
                </a:lnTo>
                <a:lnTo>
                  <a:pt x="999324" y="345630"/>
                </a:lnTo>
                <a:lnTo>
                  <a:pt x="970699" y="312381"/>
                </a:lnTo>
                <a:lnTo>
                  <a:pt x="936091" y="288544"/>
                </a:lnTo>
                <a:lnTo>
                  <a:pt x="897153" y="274193"/>
                </a:lnTo>
                <a:lnTo>
                  <a:pt x="855522" y="269392"/>
                </a:lnTo>
                <a:lnTo>
                  <a:pt x="808189" y="276021"/>
                </a:lnTo>
                <a:lnTo>
                  <a:pt x="765721" y="294754"/>
                </a:lnTo>
                <a:lnTo>
                  <a:pt x="729805" y="323786"/>
                </a:lnTo>
                <a:lnTo>
                  <a:pt x="702094" y="361340"/>
                </a:lnTo>
                <a:lnTo>
                  <a:pt x="684250" y="405650"/>
                </a:lnTo>
                <a:lnTo>
                  <a:pt x="677938" y="454914"/>
                </a:lnTo>
                <a:lnTo>
                  <a:pt x="684250" y="504405"/>
                </a:lnTo>
                <a:lnTo>
                  <a:pt x="702094" y="548881"/>
                </a:lnTo>
                <a:lnTo>
                  <a:pt x="729805" y="586574"/>
                </a:lnTo>
                <a:lnTo>
                  <a:pt x="765721" y="615696"/>
                </a:lnTo>
                <a:lnTo>
                  <a:pt x="808189" y="634466"/>
                </a:lnTo>
                <a:lnTo>
                  <a:pt x="855522" y="641121"/>
                </a:lnTo>
                <a:lnTo>
                  <a:pt x="903973" y="635279"/>
                </a:lnTo>
                <a:lnTo>
                  <a:pt x="946010" y="618375"/>
                </a:lnTo>
                <a:lnTo>
                  <a:pt x="980567" y="591375"/>
                </a:lnTo>
                <a:lnTo>
                  <a:pt x="1006576" y="555218"/>
                </a:lnTo>
                <a:lnTo>
                  <a:pt x="1022959" y="510844"/>
                </a:lnTo>
                <a:lnTo>
                  <a:pt x="1028661" y="459232"/>
                </a:lnTo>
                <a:lnTo>
                  <a:pt x="1028661" y="440677"/>
                </a:lnTo>
                <a:close/>
              </a:path>
              <a:path w="1878330" h="701675">
                <a:moveTo>
                  <a:pt x="1414208" y="440677"/>
                </a:moveTo>
                <a:lnTo>
                  <a:pt x="1243533" y="440677"/>
                </a:lnTo>
                <a:lnTo>
                  <a:pt x="1243533" y="482765"/>
                </a:lnTo>
                <a:lnTo>
                  <a:pt x="1369339" y="482765"/>
                </a:lnTo>
                <a:lnTo>
                  <a:pt x="1356995" y="528878"/>
                </a:lnTo>
                <a:lnTo>
                  <a:pt x="1330655" y="565734"/>
                </a:lnTo>
                <a:lnTo>
                  <a:pt x="1291577" y="590156"/>
                </a:lnTo>
                <a:lnTo>
                  <a:pt x="1241069" y="598995"/>
                </a:lnTo>
                <a:lnTo>
                  <a:pt x="1198600" y="591578"/>
                </a:lnTo>
                <a:lnTo>
                  <a:pt x="1161719" y="570979"/>
                </a:lnTo>
                <a:lnTo>
                  <a:pt x="1132649" y="539686"/>
                </a:lnTo>
                <a:lnTo>
                  <a:pt x="1113586" y="500164"/>
                </a:lnTo>
                <a:lnTo>
                  <a:pt x="1106741" y="454914"/>
                </a:lnTo>
                <a:lnTo>
                  <a:pt x="1113586" y="410057"/>
                </a:lnTo>
                <a:lnTo>
                  <a:pt x="1132649" y="370751"/>
                </a:lnTo>
                <a:lnTo>
                  <a:pt x="1161719" y="339521"/>
                </a:lnTo>
                <a:lnTo>
                  <a:pt x="1198600" y="318935"/>
                </a:lnTo>
                <a:lnTo>
                  <a:pt x="1241069" y="311505"/>
                </a:lnTo>
                <a:lnTo>
                  <a:pt x="1278724" y="316839"/>
                </a:lnTo>
                <a:lnTo>
                  <a:pt x="1311833" y="332117"/>
                </a:lnTo>
                <a:lnTo>
                  <a:pt x="1339215" y="356260"/>
                </a:lnTo>
                <a:lnTo>
                  <a:pt x="1359687" y="388188"/>
                </a:lnTo>
                <a:lnTo>
                  <a:pt x="1405864" y="388188"/>
                </a:lnTo>
                <a:lnTo>
                  <a:pt x="1384871" y="345630"/>
                </a:lnTo>
                <a:lnTo>
                  <a:pt x="1356245" y="312381"/>
                </a:lnTo>
                <a:lnTo>
                  <a:pt x="1321638" y="288544"/>
                </a:lnTo>
                <a:lnTo>
                  <a:pt x="1282700" y="274193"/>
                </a:lnTo>
                <a:lnTo>
                  <a:pt x="1241069" y="269392"/>
                </a:lnTo>
                <a:lnTo>
                  <a:pt x="1193723" y="276021"/>
                </a:lnTo>
                <a:lnTo>
                  <a:pt x="1151267" y="294754"/>
                </a:lnTo>
                <a:lnTo>
                  <a:pt x="1115352" y="323786"/>
                </a:lnTo>
                <a:lnTo>
                  <a:pt x="1087640" y="361340"/>
                </a:lnTo>
                <a:lnTo>
                  <a:pt x="1069797" y="405650"/>
                </a:lnTo>
                <a:lnTo>
                  <a:pt x="1063485" y="454914"/>
                </a:lnTo>
                <a:lnTo>
                  <a:pt x="1069797" y="504405"/>
                </a:lnTo>
                <a:lnTo>
                  <a:pt x="1087640" y="548881"/>
                </a:lnTo>
                <a:lnTo>
                  <a:pt x="1115352" y="586574"/>
                </a:lnTo>
                <a:lnTo>
                  <a:pt x="1151267" y="615696"/>
                </a:lnTo>
                <a:lnTo>
                  <a:pt x="1193723" y="634466"/>
                </a:lnTo>
                <a:lnTo>
                  <a:pt x="1241069" y="641121"/>
                </a:lnTo>
                <a:lnTo>
                  <a:pt x="1289519" y="635279"/>
                </a:lnTo>
                <a:lnTo>
                  <a:pt x="1331556" y="618375"/>
                </a:lnTo>
                <a:lnTo>
                  <a:pt x="1366113" y="591375"/>
                </a:lnTo>
                <a:lnTo>
                  <a:pt x="1392123" y="555218"/>
                </a:lnTo>
                <a:lnTo>
                  <a:pt x="1408506" y="510844"/>
                </a:lnTo>
                <a:lnTo>
                  <a:pt x="1414208" y="459232"/>
                </a:lnTo>
                <a:lnTo>
                  <a:pt x="1414208" y="440677"/>
                </a:lnTo>
                <a:close/>
              </a:path>
              <a:path w="1878330" h="701675">
                <a:moveTo>
                  <a:pt x="1797773" y="440677"/>
                </a:moveTo>
                <a:lnTo>
                  <a:pt x="1627098" y="440677"/>
                </a:lnTo>
                <a:lnTo>
                  <a:pt x="1627098" y="482765"/>
                </a:lnTo>
                <a:lnTo>
                  <a:pt x="1752917" y="482765"/>
                </a:lnTo>
                <a:lnTo>
                  <a:pt x="1740573" y="528878"/>
                </a:lnTo>
                <a:lnTo>
                  <a:pt x="1714233" y="565734"/>
                </a:lnTo>
                <a:lnTo>
                  <a:pt x="1675155" y="590156"/>
                </a:lnTo>
                <a:lnTo>
                  <a:pt x="1624647" y="598995"/>
                </a:lnTo>
                <a:lnTo>
                  <a:pt x="1582178" y="591578"/>
                </a:lnTo>
                <a:lnTo>
                  <a:pt x="1545297" y="570979"/>
                </a:lnTo>
                <a:lnTo>
                  <a:pt x="1516227" y="539686"/>
                </a:lnTo>
                <a:lnTo>
                  <a:pt x="1497164" y="500164"/>
                </a:lnTo>
                <a:lnTo>
                  <a:pt x="1490319" y="454914"/>
                </a:lnTo>
                <a:lnTo>
                  <a:pt x="1497164" y="410057"/>
                </a:lnTo>
                <a:lnTo>
                  <a:pt x="1516227" y="370751"/>
                </a:lnTo>
                <a:lnTo>
                  <a:pt x="1545297" y="339521"/>
                </a:lnTo>
                <a:lnTo>
                  <a:pt x="1582178" y="318935"/>
                </a:lnTo>
                <a:lnTo>
                  <a:pt x="1624647" y="311505"/>
                </a:lnTo>
                <a:lnTo>
                  <a:pt x="1662303" y="316839"/>
                </a:lnTo>
                <a:lnTo>
                  <a:pt x="1695411" y="332117"/>
                </a:lnTo>
                <a:lnTo>
                  <a:pt x="1722793" y="356260"/>
                </a:lnTo>
                <a:lnTo>
                  <a:pt x="1743252" y="388188"/>
                </a:lnTo>
                <a:lnTo>
                  <a:pt x="1789442" y="388188"/>
                </a:lnTo>
                <a:lnTo>
                  <a:pt x="1768449" y="345630"/>
                </a:lnTo>
                <a:lnTo>
                  <a:pt x="1739823" y="312381"/>
                </a:lnTo>
                <a:lnTo>
                  <a:pt x="1705216" y="288544"/>
                </a:lnTo>
                <a:lnTo>
                  <a:pt x="1666278" y="274193"/>
                </a:lnTo>
                <a:lnTo>
                  <a:pt x="1624647" y="269392"/>
                </a:lnTo>
                <a:lnTo>
                  <a:pt x="1577301" y="276021"/>
                </a:lnTo>
                <a:lnTo>
                  <a:pt x="1534845" y="294754"/>
                </a:lnTo>
                <a:lnTo>
                  <a:pt x="1498930" y="323786"/>
                </a:lnTo>
                <a:lnTo>
                  <a:pt x="1471218" y="361340"/>
                </a:lnTo>
                <a:lnTo>
                  <a:pt x="1453375" y="405650"/>
                </a:lnTo>
                <a:lnTo>
                  <a:pt x="1447063" y="454914"/>
                </a:lnTo>
                <a:lnTo>
                  <a:pt x="1453375" y="504405"/>
                </a:lnTo>
                <a:lnTo>
                  <a:pt x="1471218" y="548881"/>
                </a:lnTo>
                <a:lnTo>
                  <a:pt x="1498930" y="586574"/>
                </a:lnTo>
                <a:lnTo>
                  <a:pt x="1534845" y="615696"/>
                </a:lnTo>
                <a:lnTo>
                  <a:pt x="1577301" y="634466"/>
                </a:lnTo>
                <a:lnTo>
                  <a:pt x="1624647" y="641121"/>
                </a:lnTo>
                <a:lnTo>
                  <a:pt x="1673098" y="635279"/>
                </a:lnTo>
                <a:lnTo>
                  <a:pt x="1715135" y="618375"/>
                </a:lnTo>
                <a:lnTo>
                  <a:pt x="1749691" y="591375"/>
                </a:lnTo>
                <a:lnTo>
                  <a:pt x="1775701" y="555218"/>
                </a:lnTo>
                <a:lnTo>
                  <a:pt x="1792084" y="510844"/>
                </a:lnTo>
                <a:lnTo>
                  <a:pt x="1797773" y="459232"/>
                </a:lnTo>
                <a:lnTo>
                  <a:pt x="1797773" y="440677"/>
                </a:lnTo>
                <a:close/>
              </a:path>
              <a:path w="1878330" h="701675">
                <a:moveTo>
                  <a:pt x="1877974" y="279476"/>
                </a:moveTo>
                <a:lnTo>
                  <a:pt x="1834603" y="279476"/>
                </a:lnTo>
                <a:lnTo>
                  <a:pt x="1834603" y="634022"/>
                </a:lnTo>
                <a:lnTo>
                  <a:pt x="1877974" y="634022"/>
                </a:lnTo>
                <a:lnTo>
                  <a:pt x="1877974" y="279476"/>
                </a:lnTo>
                <a:close/>
              </a:path>
            </a:pathLst>
          </a:custGeom>
          <a:solidFill>
            <a:srgbClr val="FFFFFF"/>
          </a:solidFill>
        </p:spPr>
        <p:txBody>
          <a:bodyPr wrap="square" lIns="0" tIns="0" rIns="0" bIns="0" rtlCol="0"/>
          <a:lstStyle/>
          <a:p>
            <a:endParaRPr/>
          </a:p>
        </p:txBody>
      </p:sp>
      <p:sp>
        <p:nvSpPr>
          <p:cNvPr id="5" name="Picture Placeholder 4">
            <a:extLst>
              <a:ext uri="{FF2B5EF4-FFF2-40B4-BE49-F238E27FC236}">
                <a16:creationId xmlns:a16="http://schemas.microsoft.com/office/drawing/2014/main" id="{0122D1FD-D9FE-79FC-7949-E654F57B697B}"/>
              </a:ext>
            </a:extLst>
          </p:cNvPr>
          <p:cNvSpPr>
            <a:spLocks noGrp="1"/>
          </p:cNvSpPr>
          <p:nvPr>
            <p:ph type="pic" sz="quarter" idx="10"/>
          </p:nvPr>
        </p:nvSpPr>
        <p:spPr>
          <a:xfrm>
            <a:off x="-5200" y="5807075"/>
            <a:ext cx="20109300" cy="5502275"/>
          </a:xfrm>
          <a:pattFill prst="pct5">
            <a:fgClr>
              <a:srgbClr val="0070C0"/>
            </a:fgClr>
            <a:bgClr>
              <a:schemeClr val="bg1"/>
            </a:bgClr>
          </a:pattFill>
        </p:spPr>
        <p:txBody>
          <a:bodyPr/>
          <a:lstStyle/>
          <a:p>
            <a:r>
              <a:rPr lang="en-US"/>
              <a:t>Click icon to add picture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1A4D16B3-BCE1-8B93-0612-0834B722CAA5}"/>
              </a:ext>
            </a:extLst>
          </p:cNvPr>
          <p:cNvSpPr/>
          <p:nvPr userDrawn="1"/>
        </p:nvSpPr>
        <p:spPr>
          <a:xfrm>
            <a:off x="14952423" y="0"/>
            <a:ext cx="5151755" cy="11308715"/>
          </a:xfrm>
          <a:custGeom>
            <a:avLst/>
            <a:gdLst/>
            <a:ahLst/>
            <a:cxnLst/>
            <a:rect l="l" t="t" r="r" b="b"/>
            <a:pathLst>
              <a:path w="5151755" h="11308715">
                <a:moveTo>
                  <a:pt x="5151665" y="0"/>
                </a:moveTo>
                <a:lnTo>
                  <a:pt x="0" y="0"/>
                </a:lnTo>
                <a:lnTo>
                  <a:pt x="0" y="11308556"/>
                </a:lnTo>
                <a:lnTo>
                  <a:pt x="5151665" y="11308556"/>
                </a:lnTo>
                <a:lnTo>
                  <a:pt x="5151665" y="0"/>
                </a:lnTo>
                <a:close/>
              </a:path>
            </a:pathLst>
          </a:custGeom>
          <a:solidFill>
            <a:srgbClr val="08B89D"/>
          </a:solidFill>
        </p:spPr>
        <p:txBody>
          <a:bodyPr wrap="square" lIns="0" tIns="0" rIns="0" bIns="0" rtlCol="0"/>
          <a:lstStyle/>
          <a:p>
            <a:endParaRPr/>
          </a:p>
        </p:txBody>
      </p:sp>
      <p:sp>
        <p:nvSpPr>
          <p:cNvPr id="3" name="object 6">
            <a:extLst>
              <a:ext uri="{FF2B5EF4-FFF2-40B4-BE49-F238E27FC236}">
                <a16:creationId xmlns:a16="http://schemas.microsoft.com/office/drawing/2014/main" id="{557FD32B-2C54-B0C5-F679-5B2DD0FC0D1A}"/>
              </a:ext>
            </a:extLst>
          </p:cNvPr>
          <p:cNvSpPr/>
          <p:nvPr userDrawn="1"/>
        </p:nvSpPr>
        <p:spPr>
          <a:xfrm>
            <a:off x="17584815" y="376954"/>
            <a:ext cx="1878330" cy="701675"/>
          </a:xfrm>
          <a:custGeom>
            <a:avLst/>
            <a:gdLst/>
            <a:ahLst/>
            <a:cxnLst/>
            <a:rect l="l" t="t" r="r" b="b"/>
            <a:pathLst>
              <a:path w="1878330" h="701675">
                <a:moveTo>
                  <a:pt x="102819" y="229514"/>
                </a:moveTo>
                <a:lnTo>
                  <a:pt x="0" y="170192"/>
                </a:lnTo>
                <a:lnTo>
                  <a:pt x="0" y="513638"/>
                </a:lnTo>
                <a:lnTo>
                  <a:pt x="102819" y="454355"/>
                </a:lnTo>
                <a:lnTo>
                  <a:pt x="102819" y="229514"/>
                </a:lnTo>
                <a:close/>
              </a:path>
              <a:path w="1878330" h="701675">
                <a:moveTo>
                  <a:pt x="294754" y="0"/>
                </a:moveTo>
                <a:lnTo>
                  <a:pt x="22872" y="157022"/>
                </a:lnTo>
                <a:lnTo>
                  <a:pt x="120624" y="213410"/>
                </a:lnTo>
                <a:lnTo>
                  <a:pt x="294754" y="112877"/>
                </a:lnTo>
                <a:lnTo>
                  <a:pt x="294754" y="0"/>
                </a:lnTo>
                <a:close/>
              </a:path>
              <a:path w="1878330" h="701675">
                <a:moveTo>
                  <a:pt x="600036" y="532244"/>
                </a:moveTo>
                <a:lnTo>
                  <a:pt x="500100" y="474522"/>
                </a:lnTo>
                <a:lnTo>
                  <a:pt x="330936" y="572223"/>
                </a:lnTo>
                <a:lnTo>
                  <a:pt x="330936" y="687641"/>
                </a:lnTo>
                <a:lnTo>
                  <a:pt x="600036" y="532244"/>
                </a:lnTo>
                <a:close/>
              </a:path>
              <a:path w="1878330" h="701675">
                <a:moveTo>
                  <a:pt x="613625" y="196748"/>
                </a:moveTo>
                <a:lnTo>
                  <a:pt x="330936" y="359981"/>
                </a:lnTo>
                <a:lnTo>
                  <a:pt x="330936" y="545807"/>
                </a:lnTo>
                <a:lnTo>
                  <a:pt x="487235" y="455549"/>
                </a:lnTo>
                <a:lnTo>
                  <a:pt x="487235" y="376389"/>
                </a:lnTo>
                <a:lnTo>
                  <a:pt x="409524" y="421271"/>
                </a:lnTo>
                <a:lnTo>
                  <a:pt x="409524" y="394893"/>
                </a:lnTo>
                <a:lnTo>
                  <a:pt x="511327" y="336042"/>
                </a:lnTo>
                <a:lnTo>
                  <a:pt x="511327" y="454672"/>
                </a:lnTo>
                <a:lnTo>
                  <a:pt x="613625" y="513638"/>
                </a:lnTo>
                <a:lnTo>
                  <a:pt x="613625" y="196748"/>
                </a:lnTo>
                <a:close/>
              </a:path>
              <a:path w="1878330" h="701675">
                <a:moveTo>
                  <a:pt x="613638" y="170192"/>
                </a:moveTo>
                <a:lnTo>
                  <a:pt x="318884" y="0"/>
                </a:lnTo>
                <a:lnTo>
                  <a:pt x="318884" y="112877"/>
                </a:lnTo>
                <a:lnTo>
                  <a:pt x="481291" y="206654"/>
                </a:lnTo>
                <a:lnTo>
                  <a:pt x="458431" y="219875"/>
                </a:lnTo>
                <a:lnTo>
                  <a:pt x="306793" y="132359"/>
                </a:lnTo>
                <a:lnTo>
                  <a:pt x="143484" y="226593"/>
                </a:lnTo>
                <a:lnTo>
                  <a:pt x="272249" y="301015"/>
                </a:lnTo>
                <a:lnTo>
                  <a:pt x="351332" y="255308"/>
                </a:lnTo>
                <a:lnTo>
                  <a:pt x="291973" y="220980"/>
                </a:lnTo>
                <a:lnTo>
                  <a:pt x="314820" y="207797"/>
                </a:lnTo>
                <a:lnTo>
                  <a:pt x="397103" y="255308"/>
                </a:lnTo>
                <a:lnTo>
                  <a:pt x="272249" y="327329"/>
                </a:lnTo>
                <a:lnTo>
                  <a:pt x="126911" y="243484"/>
                </a:lnTo>
                <a:lnTo>
                  <a:pt x="126911" y="454850"/>
                </a:lnTo>
                <a:lnTo>
                  <a:pt x="248119" y="524814"/>
                </a:lnTo>
                <a:lnTo>
                  <a:pt x="248119" y="429577"/>
                </a:lnTo>
                <a:lnTo>
                  <a:pt x="190030" y="396036"/>
                </a:lnTo>
                <a:lnTo>
                  <a:pt x="190030" y="369658"/>
                </a:lnTo>
                <a:lnTo>
                  <a:pt x="272249" y="417068"/>
                </a:lnTo>
                <a:lnTo>
                  <a:pt x="272249" y="565200"/>
                </a:lnTo>
                <a:lnTo>
                  <a:pt x="114401" y="474065"/>
                </a:lnTo>
                <a:lnTo>
                  <a:pt x="13563" y="532257"/>
                </a:lnTo>
                <a:lnTo>
                  <a:pt x="306793" y="701548"/>
                </a:lnTo>
                <a:lnTo>
                  <a:pt x="306793" y="347497"/>
                </a:lnTo>
                <a:lnTo>
                  <a:pt x="613638" y="170192"/>
                </a:lnTo>
                <a:close/>
              </a:path>
              <a:path w="1878330" h="701675">
                <a:moveTo>
                  <a:pt x="1028661" y="440677"/>
                </a:moveTo>
                <a:lnTo>
                  <a:pt x="857986" y="440677"/>
                </a:lnTo>
                <a:lnTo>
                  <a:pt x="857986" y="482765"/>
                </a:lnTo>
                <a:lnTo>
                  <a:pt x="983792" y="482765"/>
                </a:lnTo>
                <a:lnTo>
                  <a:pt x="971448" y="528878"/>
                </a:lnTo>
                <a:lnTo>
                  <a:pt x="945108" y="565734"/>
                </a:lnTo>
                <a:lnTo>
                  <a:pt x="906030" y="590156"/>
                </a:lnTo>
                <a:lnTo>
                  <a:pt x="855522" y="598995"/>
                </a:lnTo>
                <a:lnTo>
                  <a:pt x="813054" y="591578"/>
                </a:lnTo>
                <a:lnTo>
                  <a:pt x="776173" y="570979"/>
                </a:lnTo>
                <a:lnTo>
                  <a:pt x="747102" y="539686"/>
                </a:lnTo>
                <a:lnTo>
                  <a:pt x="728040" y="500164"/>
                </a:lnTo>
                <a:lnTo>
                  <a:pt x="721194" y="454914"/>
                </a:lnTo>
                <a:lnTo>
                  <a:pt x="728040" y="410057"/>
                </a:lnTo>
                <a:lnTo>
                  <a:pt x="747102" y="370751"/>
                </a:lnTo>
                <a:lnTo>
                  <a:pt x="776173" y="339521"/>
                </a:lnTo>
                <a:lnTo>
                  <a:pt x="813054" y="318935"/>
                </a:lnTo>
                <a:lnTo>
                  <a:pt x="855522" y="311505"/>
                </a:lnTo>
                <a:lnTo>
                  <a:pt x="893178" y="316839"/>
                </a:lnTo>
                <a:lnTo>
                  <a:pt x="926287" y="332117"/>
                </a:lnTo>
                <a:lnTo>
                  <a:pt x="953668" y="356260"/>
                </a:lnTo>
                <a:lnTo>
                  <a:pt x="974140" y="388188"/>
                </a:lnTo>
                <a:lnTo>
                  <a:pt x="1020318" y="388188"/>
                </a:lnTo>
                <a:lnTo>
                  <a:pt x="999324" y="345630"/>
                </a:lnTo>
                <a:lnTo>
                  <a:pt x="970699" y="312381"/>
                </a:lnTo>
                <a:lnTo>
                  <a:pt x="936091" y="288544"/>
                </a:lnTo>
                <a:lnTo>
                  <a:pt x="897153" y="274193"/>
                </a:lnTo>
                <a:lnTo>
                  <a:pt x="855522" y="269392"/>
                </a:lnTo>
                <a:lnTo>
                  <a:pt x="808189" y="276021"/>
                </a:lnTo>
                <a:lnTo>
                  <a:pt x="765721" y="294754"/>
                </a:lnTo>
                <a:lnTo>
                  <a:pt x="729805" y="323786"/>
                </a:lnTo>
                <a:lnTo>
                  <a:pt x="702094" y="361340"/>
                </a:lnTo>
                <a:lnTo>
                  <a:pt x="684250" y="405650"/>
                </a:lnTo>
                <a:lnTo>
                  <a:pt x="677938" y="454914"/>
                </a:lnTo>
                <a:lnTo>
                  <a:pt x="684250" y="504405"/>
                </a:lnTo>
                <a:lnTo>
                  <a:pt x="702094" y="548881"/>
                </a:lnTo>
                <a:lnTo>
                  <a:pt x="729805" y="586574"/>
                </a:lnTo>
                <a:lnTo>
                  <a:pt x="765721" y="615696"/>
                </a:lnTo>
                <a:lnTo>
                  <a:pt x="808189" y="634466"/>
                </a:lnTo>
                <a:lnTo>
                  <a:pt x="855522" y="641121"/>
                </a:lnTo>
                <a:lnTo>
                  <a:pt x="903973" y="635279"/>
                </a:lnTo>
                <a:lnTo>
                  <a:pt x="946010" y="618375"/>
                </a:lnTo>
                <a:lnTo>
                  <a:pt x="980567" y="591375"/>
                </a:lnTo>
                <a:lnTo>
                  <a:pt x="1006576" y="555218"/>
                </a:lnTo>
                <a:lnTo>
                  <a:pt x="1022959" y="510844"/>
                </a:lnTo>
                <a:lnTo>
                  <a:pt x="1028661" y="459232"/>
                </a:lnTo>
                <a:lnTo>
                  <a:pt x="1028661" y="440677"/>
                </a:lnTo>
                <a:close/>
              </a:path>
              <a:path w="1878330" h="701675">
                <a:moveTo>
                  <a:pt x="1414208" y="440677"/>
                </a:moveTo>
                <a:lnTo>
                  <a:pt x="1243533" y="440677"/>
                </a:lnTo>
                <a:lnTo>
                  <a:pt x="1243533" y="482765"/>
                </a:lnTo>
                <a:lnTo>
                  <a:pt x="1369339" y="482765"/>
                </a:lnTo>
                <a:lnTo>
                  <a:pt x="1356995" y="528878"/>
                </a:lnTo>
                <a:lnTo>
                  <a:pt x="1330655" y="565734"/>
                </a:lnTo>
                <a:lnTo>
                  <a:pt x="1291577" y="590156"/>
                </a:lnTo>
                <a:lnTo>
                  <a:pt x="1241069" y="598995"/>
                </a:lnTo>
                <a:lnTo>
                  <a:pt x="1198600" y="591578"/>
                </a:lnTo>
                <a:lnTo>
                  <a:pt x="1161719" y="570979"/>
                </a:lnTo>
                <a:lnTo>
                  <a:pt x="1132649" y="539686"/>
                </a:lnTo>
                <a:lnTo>
                  <a:pt x="1113586" y="500164"/>
                </a:lnTo>
                <a:lnTo>
                  <a:pt x="1106741" y="454914"/>
                </a:lnTo>
                <a:lnTo>
                  <a:pt x="1113586" y="410057"/>
                </a:lnTo>
                <a:lnTo>
                  <a:pt x="1132649" y="370751"/>
                </a:lnTo>
                <a:lnTo>
                  <a:pt x="1161719" y="339521"/>
                </a:lnTo>
                <a:lnTo>
                  <a:pt x="1198600" y="318935"/>
                </a:lnTo>
                <a:lnTo>
                  <a:pt x="1241069" y="311505"/>
                </a:lnTo>
                <a:lnTo>
                  <a:pt x="1278724" y="316839"/>
                </a:lnTo>
                <a:lnTo>
                  <a:pt x="1311833" y="332117"/>
                </a:lnTo>
                <a:lnTo>
                  <a:pt x="1339215" y="356260"/>
                </a:lnTo>
                <a:lnTo>
                  <a:pt x="1359687" y="388188"/>
                </a:lnTo>
                <a:lnTo>
                  <a:pt x="1405864" y="388188"/>
                </a:lnTo>
                <a:lnTo>
                  <a:pt x="1384871" y="345630"/>
                </a:lnTo>
                <a:lnTo>
                  <a:pt x="1356245" y="312381"/>
                </a:lnTo>
                <a:lnTo>
                  <a:pt x="1321638" y="288544"/>
                </a:lnTo>
                <a:lnTo>
                  <a:pt x="1282700" y="274193"/>
                </a:lnTo>
                <a:lnTo>
                  <a:pt x="1241069" y="269392"/>
                </a:lnTo>
                <a:lnTo>
                  <a:pt x="1193723" y="276021"/>
                </a:lnTo>
                <a:lnTo>
                  <a:pt x="1151267" y="294754"/>
                </a:lnTo>
                <a:lnTo>
                  <a:pt x="1115352" y="323786"/>
                </a:lnTo>
                <a:lnTo>
                  <a:pt x="1087640" y="361340"/>
                </a:lnTo>
                <a:lnTo>
                  <a:pt x="1069797" y="405650"/>
                </a:lnTo>
                <a:lnTo>
                  <a:pt x="1063485" y="454914"/>
                </a:lnTo>
                <a:lnTo>
                  <a:pt x="1069797" y="504405"/>
                </a:lnTo>
                <a:lnTo>
                  <a:pt x="1087640" y="548881"/>
                </a:lnTo>
                <a:lnTo>
                  <a:pt x="1115352" y="586574"/>
                </a:lnTo>
                <a:lnTo>
                  <a:pt x="1151267" y="615696"/>
                </a:lnTo>
                <a:lnTo>
                  <a:pt x="1193723" y="634466"/>
                </a:lnTo>
                <a:lnTo>
                  <a:pt x="1241069" y="641121"/>
                </a:lnTo>
                <a:lnTo>
                  <a:pt x="1289519" y="635279"/>
                </a:lnTo>
                <a:lnTo>
                  <a:pt x="1331556" y="618375"/>
                </a:lnTo>
                <a:lnTo>
                  <a:pt x="1366113" y="591375"/>
                </a:lnTo>
                <a:lnTo>
                  <a:pt x="1392123" y="555218"/>
                </a:lnTo>
                <a:lnTo>
                  <a:pt x="1408506" y="510844"/>
                </a:lnTo>
                <a:lnTo>
                  <a:pt x="1414208" y="459232"/>
                </a:lnTo>
                <a:lnTo>
                  <a:pt x="1414208" y="440677"/>
                </a:lnTo>
                <a:close/>
              </a:path>
              <a:path w="1878330" h="701675">
                <a:moveTo>
                  <a:pt x="1797773" y="440677"/>
                </a:moveTo>
                <a:lnTo>
                  <a:pt x="1627098" y="440677"/>
                </a:lnTo>
                <a:lnTo>
                  <a:pt x="1627098" y="482765"/>
                </a:lnTo>
                <a:lnTo>
                  <a:pt x="1752917" y="482765"/>
                </a:lnTo>
                <a:lnTo>
                  <a:pt x="1740573" y="528878"/>
                </a:lnTo>
                <a:lnTo>
                  <a:pt x="1714233" y="565734"/>
                </a:lnTo>
                <a:lnTo>
                  <a:pt x="1675155" y="590156"/>
                </a:lnTo>
                <a:lnTo>
                  <a:pt x="1624647" y="598995"/>
                </a:lnTo>
                <a:lnTo>
                  <a:pt x="1582178" y="591578"/>
                </a:lnTo>
                <a:lnTo>
                  <a:pt x="1545297" y="570979"/>
                </a:lnTo>
                <a:lnTo>
                  <a:pt x="1516227" y="539686"/>
                </a:lnTo>
                <a:lnTo>
                  <a:pt x="1497164" y="500164"/>
                </a:lnTo>
                <a:lnTo>
                  <a:pt x="1490319" y="454914"/>
                </a:lnTo>
                <a:lnTo>
                  <a:pt x="1497164" y="410057"/>
                </a:lnTo>
                <a:lnTo>
                  <a:pt x="1516227" y="370751"/>
                </a:lnTo>
                <a:lnTo>
                  <a:pt x="1545297" y="339521"/>
                </a:lnTo>
                <a:lnTo>
                  <a:pt x="1582178" y="318935"/>
                </a:lnTo>
                <a:lnTo>
                  <a:pt x="1624647" y="311505"/>
                </a:lnTo>
                <a:lnTo>
                  <a:pt x="1662303" y="316839"/>
                </a:lnTo>
                <a:lnTo>
                  <a:pt x="1695411" y="332117"/>
                </a:lnTo>
                <a:lnTo>
                  <a:pt x="1722793" y="356260"/>
                </a:lnTo>
                <a:lnTo>
                  <a:pt x="1743252" y="388188"/>
                </a:lnTo>
                <a:lnTo>
                  <a:pt x="1789442" y="388188"/>
                </a:lnTo>
                <a:lnTo>
                  <a:pt x="1768449" y="345630"/>
                </a:lnTo>
                <a:lnTo>
                  <a:pt x="1739823" y="312381"/>
                </a:lnTo>
                <a:lnTo>
                  <a:pt x="1705216" y="288544"/>
                </a:lnTo>
                <a:lnTo>
                  <a:pt x="1666278" y="274193"/>
                </a:lnTo>
                <a:lnTo>
                  <a:pt x="1624647" y="269392"/>
                </a:lnTo>
                <a:lnTo>
                  <a:pt x="1577301" y="276021"/>
                </a:lnTo>
                <a:lnTo>
                  <a:pt x="1534845" y="294754"/>
                </a:lnTo>
                <a:lnTo>
                  <a:pt x="1498930" y="323786"/>
                </a:lnTo>
                <a:lnTo>
                  <a:pt x="1471218" y="361340"/>
                </a:lnTo>
                <a:lnTo>
                  <a:pt x="1453375" y="405650"/>
                </a:lnTo>
                <a:lnTo>
                  <a:pt x="1447063" y="454914"/>
                </a:lnTo>
                <a:lnTo>
                  <a:pt x="1453375" y="504405"/>
                </a:lnTo>
                <a:lnTo>
                  <a:pt x="1471218" y="548881"/>
                </a:lnTo>
                <a:lnTo>
                  <a:pt x="1498930" y="586574"/>
                </a:lnTo>
                <a:lnTo>
                  <a:pt x="1534845" y="615696"/>
                </a:lnTo>
                <a:lnTo>
                  <a:pt x="1577301" y="634466"/>
                </a:lnTo>
                <a:lnTo>
                  <a:pt x="1624647" y="641121"/>
                </a:lnTo>
                <a:lnTo>
                  <a:pt x="1673098" y="635279"/>
                </a:lnTo>
                <a:lnTo>
                  <a:pt x="1715135" y="618375"/>
                </a:lnTo>
                <a:lnTo>
                  <a:pt x="1749691" y="591375"/>
                </a:lnTo>
                <a:lnTo>
                  <a:pt x="1775701" y="555218"/>
                </a:lnTo>
                <a:lnTo>
                  <a:pt x="1792084" y="510844"/>
                </a:lnTo>
                <a:lnTo>
                  <a:pt x="1797773" y="459232"/>
                </a:lnTo>
                <a:lnTo>
                  <a:pt x="1797773" y="440677"/>
                </a:lnTo>
                <a:close/>
              </a:path>
              <a:path w="1878330" h="701675">
                <a:moveTo>
                  <a:pt x="1877974" y="279476"/>
                </a:moveTo>
                <a:lnTo>
                  <a:pt x="1834603" y="279476"/>
                </a:lnTo>
                <a:lnTo>
                  <a:pt x="1834603" y="634022"/>
                </a:lnTo>
                <a:lnTo>
                  <a:pt x="1877974" y="634022"/>
                </a:lnTo>
                <a:lnTo>
                  <a:pt x="1877974" y="279476"/>
                </a:lnTo>
                <a:close/>
              </a:path>
            </a:pathLst>
          </a:custGeom>
          <a:solidFill>
            <a:srgbClr val="FFFFFF"/>
          </a:solidFill>
        </p:spPr>
        <p:txBody>
          <a:bodyPr wrap="square" lIns="0" tIns="0" rIns="0" bIns="0" rtlCol="0"/>
          <a:lstStyle/>
          <a:p>
            <a:endParaRPr/>
          </a:p>
        </p:txBody>
      </p:sp>
      <p:sp>
        <p:nvSpPr>
          <p:cNvPr id="4" name="object 33">
            <a:extLst>
              <a:ext uri="{FF2B5EF4-FFF2-40B4-BE49-F238E27FC236}">
                <a16:creationId xmlns:a16="http://schemas.microsoft.com/office/drawing/2014/main" id="{6968D3A4-3047-D57C-07A4-660CF917D6E0}"/>
              </a:ext>
            </a:extLst>
          </p:cNvPr>
          <p:cNvSpPr/>
          <p:nvPr userDrawn="1"/>
        </p:nvSpPr>
        <p:spPr>
          <a:xfrm>
            <a:off x="0" y="10460414"/>
            <a:ext cx="20104100" cy="848360"/>
          </a:xfrm>
          <a:custGeom>
            <a:avLst/>
            <a:gdLst/>
            <a:ahLst/>
            <a:cxnLst/>
            <a:rect l="l" t="t" r="r" b="b"/>
            <a:pathLst>
              <a:path w="20104100" h="848359">
                <a:moveTo>
                  <a:pt x="20104099" y="0"/>
                </a:moveTo>
                <a:lnTo>
                  <a:pt x="0" y="0"/>
                </a:lnTo>
                <a:lnTo>
                  <a:pt x="0" y="848141"/>
                </a:lnTo>
                <a:lnTo>
                  <a:pt x="20104099" y="848141"/>
                </a:lnTo>
                <a:lnTo>
                  <a:pt x="20104099" y="0"/>
                </a:lnTo>
                <a:close/>
              </a:path>
            </a:pathLst>
          </a:custGeom>
          <a:solidFill>
            <a:srgbClr val="08B89D"/>
          </a:solidFill>
        </p:spPr>
        <p:txBody>
          <a:bodyPr wrap="square" lIns="0" tIns="0" rIns="0" bIns="0" rtlCol="0"/>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D95A20-F516-06C5-85E1-52FB3A67E4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6" y="5975054"/>
            <a:ext cx="20112975" cy="5331649"/>
          </a:xfrm>
          <a:prstGeom prst="rect">
            <a:avLst/>
          </a:prstGeom>
        </p:spPr>
      </p:pic>
      <p:sp>
        <p:nvSpPr>
          <p:cNvPr id="3" name="TextBox 2">
            <a:extLst>
              <a:ext uri="{FF2B5EF4-FFF2-40B4-BE49-F238E27FC236}">
                <a16:creationId xmlns:a16="http://schemas.microsoft.com/office/drawing/2014/main" id="{1D5E1431-EA59-9D76-18A2-A134DD998B5E}"/>
              </a:ext>
            </a:extLst>
          </p:cNvPr>
          <p:cNvSpPr txBox="1"/>
          <p:nvPr userDrawn="1"/>
        </p:nvSpPr>
        <p:spPr>
          <a:xfrm>
            <a:off x="-15226" y="7052356"/>
            <a:ext cx="20104100" cy="1200329"/>
          </a:xfrm>
          <a:prstGeom prst="rect">
            <a:avLst/>
          </a:prstGeom>
          <a:noFill/>
        </p:spPr>
        <p:txBody>
          <a:bodyPr wrap="square">
            <a:spAutoFit/>
          </a:bodyPr>
          <a:lstStyle/>
          <a:p>
            <a:pPr algn="ctr"/>
            <a:r>
              <a:rPr lang="en-US" sz="7200" b="1">
                <a:solidFill>
                  <a:schemeClr val="bg1"/>
                </a:solidFill>
                <a:latin typeface="Lato" panose="020F0502020204030203" pitchFamily="34" charset="0"/>
                <a:ea typeface="Lato" panose="020F0502020204030203" pitchFamily="34" charset="0"/>
                <a:cs typeface="Lato" panose="020F0502020204030203" pitchFamily="34" charset="0"/>
              </a:rPr>
              <a:t>Thank you</a:t>
            </a:r>
            <a:endParaRPr lang="en-PT" sz="7200" b="1">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5" name="Picture Placeholder 4">
            <a:extLst>
              <a:ext uri="{FF2B5EF4-FFF2-40B4-BE49-F238E27FC236}">
                <a16:creationId xmlns:a16="http://schemas.microsoft.com/office/drawing/2014/main" id="{5CD217D2-4590-A848-FA53-F87E85558909}"/>
              </a:ext>
            </a:extLst>
          </p:cNvPr>
          <p:cNvSpPr>
            <a:spLocks noGrp="1"/>
          </p:cNvSpPr>
          <p:nvPr>
            <p:ph type="pic" sz="quarter" idx="10"/>
          </p:nvPr>
        </p:nvSpPr>
        <p:spPr>
          <a:xfrm>
            <a:off x="6351" y="0"/>
            <a:ext cx="20097749" cy="5975350"/>
          </a:xfrm>
          <a:pattFill prst="pct5">
            <a:fgClr>
              <a:srgbClr val="0070C0"/>
            </a:fgClr>
            <a:bgClr>
              <a:schemeClr val="bg1"/>
            </a:bgClr>
          </a:pattFill>
        </p:spPr>
        <p:txBody>
          <a:bodyPr/>
          <a:lstStyle/>
          <a:p>
            <a:r>
              <a:rPr lang="en-US"/>
              <a:t>Click icon to add picture</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99756" y="587255"/>
            <a:ext cx="18504586" cy="2121404"/>
          </a:xfrm>
          <a:prstGeom prst="rect">
            <a:avLst/>
          </a:prstGeom>
        </p:spPr>
        <p:txBody>
          <a:bodyPr wrap="square" lIns="0" tIns="0" rIns="0" bIns="0">
            <a:spAutoFit/>
          </a:bodyPr>
          <a:lstStyle>
            <a:lvl1pPr>
              <a:defRPr sz="5650" b="0" i="0">
                <a:solidFill>
                  <a:srgbClr val="221F20"/>
                </a:solidFill>
                <a:latin typeface="Arial Black"/>
                <a:cs typeface="Arial Black"/>
              </a:defRPr>
            </a:lvl1pPr>
          </a:lstStyle>
          <a:p>
            <a:endParaRPr/>
          </a:p>
        </p:txBody>
      </p:sp>
      <p:sp>
        <p:nvSpPr>
          <p:cNvPr id="3" name="Holder 3"/>
          <p:cNvSpPr>
            <a:spLocks noGrp="1"/>
          </p:cNvSpPr>
          <p:nvPr>
            <p:ph type="body" idx="1"/>
          </p:nvPr>
        </p:nvSpPr>
        <p:spPr>
          <a:xfrm>
            <a:off x="1204341" y="3418805"/>
            <a:ext cx="10988675" cy="4749165"/>
          </a:xfrm>
          <a:prstGeom prst="rect">
            <a:avLst/>
          </a:prstGeom>
        </p:spPr>
        <p:txBody>
          <a:bodyPr wrap="square" lIns="0" tIns="0" rIns="0" bIns="0">
            <a:spAutoFit/>
          </a:bodyPr>
          <a:lstStyle>
            <a:lvl1pPr>
              <a:defRPr sz="2450" b="0" i="0">
                <a:solidFill>
                  <a:schemeClr val="tx1"/>
                </a:solidFill>
                <a:latin typeface="Arial"/>
                <a:cs typeface="Arial"/>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63" r:id="rId4"/>
    <p:sldLayoutId id="2147483664" r:id="rId5"/>
    <p:sldLayoutId id="2147483665" r:id="rId6"/>
  </p:sldLayoutIdLst>
  <p:hf hdr="0" ftr="0" dt="0"/>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5.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5.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Layout" Target="../slideLayouts/slideLayout4.xml"/><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descr="Ein Bild, das Wasser, Karte enthält.&#10;&#10;KI-generierte Inhalte können fehlerhaft sein.">
            <a:extLst>
              <a:ext uri="{FF2B5EF4-FFF2-40B4-BE49-F238E27FC236}">
                <a16:creationId xmlns:a16="http://schemas.microsoft.com/office/drawing/2014/main" id="{4DA87C7C-E0D6-5C49-9DEB-0A562CADF3F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3969" r="13969"/>
          <a:stretch>
            <a:fillRect/>
          </a:stretch>
        </p:blipFill>
        <p:spPr/>
      </p:pic>
      <p:sp>
        <p:nvSpPr>
          <p:cNvPr id="3" name="object 9">
            <a:extLst>
              <a:ext uri="{FF2B5EF4-FFF2-40B4-BE49-F238E27FC236}">
                <a16:creationId xmlns:a16="http://schemas.microsoft.com/office/drawing/2014/main" id="{242E111A-34D7-24FD-4E9C-E5EF07EC7E42}"/>
              </a:ext>
            </a:extLst>
          </p:cNvPr>
          <p:cNvSpPr/>
          <p:nvPr/>
        </p:nvSpPr>
        <p:spPr>
          <a:xfrm>
            <a:off x="11753429" y="3907798"/>
            <a:ext cx="0" cy="3184525"/>
          </a:xfrm>
          <a:custGeom>
            <a:avLst/>
            <a:gdLst/>
            <a:ahLst/>
            <a:cxnLst/>
            <a:rect l="l" t="t" r="r" b="b"/>
            <a:pathLst>
              <a:path h="3184525">
                <a:moveTo>
                  <a:pt x="0" y="0"/>
                </a:moveTo>
                <a:lnTo>
                  <a:pt x="0" y="3184049"/>
                </a:lnTo>
              </a:path>
            </a:pathLst>
          </a:custGeom>
          <a:ln w="65715">
            <a:solidFill>
              <a:srgbClr val="EBB343"/>
            </a:solidFill>
          </a:ln>
        </p:spPr>
        <p:txBody>
          <a:bodyPr wrap="square" lIns="0" tIns="0" rIns="0" bIns="0" rtlCol="0"/>
          <a:lstStyle/>
          <a:p>
            <a:endParaRPr/>
          </a:p>
        </p:txBody>
      </p:sp>
      <p:sp>
        <p:nvSpPr>
          <p:cNvPr id="4" name="TextBox 3">
            <a:extLst>
              <a:ext uri="{FF2B5EF4-FFF2-40B4-BE49-F238E27FC236}">
                <a16:creationId xmlns:a16="http://schemas.microsoft.com/office/drawing/2014/main" id="{F09A2380-37CF-9188-5F64-C668910BF0EA}"/>
              </a:ext>
            </a:extLst>
          </p:cNvPr>
          <p:cNvSpPr txBox="1"/>
          <p:nvPr/>
        </p:nvSpPr>
        <p:spPr>
          <a:xfrm>
            <a:off x="11884337" y="3907798"/>
            <a:ext cx="6470614" cy="1446550"/>
          </a:xfrm>
          <a:prstGeom prst="rect">
            <a:avLst/>
          </a:prstGeom>
          <a:noFill/>
        </p:spPr>
        <p:txBody>
          <a:bodyPr wrap="square" rtlCol="0">
            <a:spAutoFit/>
          </a:bodyPr>
          <a:lstStyle/>
          <a:p>
            <a:r>
              <a:rPr lang="en-GB" sz="4400" b="1">
                <a:solidFill>
                  <a:schemeClr val="bg1"/>
                </a:solidFill>
                <a:latin typeface="Lato ExtraBold" panose="020F0502020204030204" pitchFamily="34" charset="0"/>
                <a:ea typeface="Lato ExtraBold" panose="020F0502020204030204" pitchFamily="34" charset="0"/>
                <a:cs typeface="Lato ExtraBold" panose="020F0502020204030204" pitchFamily="34" charset="0"/>
              </a:rPr>
              <a:t>Carbon Markets for Sanitation</a:t>
            </a:r>
            <a:endParaRPr lang="en-PT" sz="4400" b="1">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5" name="TextBox 4">
            <a:extLst>
              <a:ext uri="{FF2B5EF4-FFF2-40B4-BE49-F238E27FC236}">
                <a16:creationId xmlns:a16="http://schemas.microsoft.com/office/drawing/2014/main" id="{A3FA84B7-65BB-74DF-50CF-17285C829586}"/>
              </a:ext>
            </a:extLst>
          </p:cNvPr>
          <p:cNvSpPr txBox="1"/>
          <p:nvPr/>
        </p:nvSpPr>
        <p:spPr>
          <a:xfrm>
            <a:off x="11884337" y="5500060"/>
            <a:ext cx="6186303" cy="1200329"/>
          </a:xfrm>
          <a:prstGeom prst="rect">
            <a:avLst/>
          </a:prstGeom>
          <a:noFill/>
        </p:spPr>
        <p:txBody>
          <a:bodyPr wrap="square" rtlCol="0">
            <a:spAutoFit/>
          </a:bodyPr>
          <a:lstStyle/>
          <a:p>
            <a:r>
              <a:rPr lang="en-GB" sz="3600">
                <a:solidFill>
                  <a:schemeClr val="bg1"/>
                </a:solidFill>
                <a:latin typeface="Lato" panose="020F0502020204030203" pitchFamily="34" charset="0"/>
                <a:ea typeface="Lato" panose="020F0502020204030203" pitchFamily="34" charset="0"/>
                <a:cs typeface="Lato" panose="020F0502020204030203" pitchFamily="34" charset="0"/>
              </a:rPr>
              <a:t>Introduction of carbon credit projects and carbon markets </a:t>
            </a:r>
            <a:endParaRPr lang="en-PT" sz="36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1E793339-F417-0971-124E-85E1143112CC}"/>
              </a:ext>
            </a:extLst>
          </p:cNvPr>
          <p:cNvSpPr txBox="1"/>
          <p:nvPr/>
        </p:nvSpPr>
        <p:spPr>
          <a:xfrm>
            <a:off x="11753428" y="8702675"/>
            <a:ext cx="6601523" cy="461665"/>
          </a:xfrm>
          <a:prstGeom prst="rect">
            <a:avLst/>
          </a:prstGeom>
          <a:noFill/>
        </p:spPr>
        <p:txBody>
          <a:bodyPr wrap="square" rtlCol="0">
            <a:spAutoFit/>
          </a:bodyPr>
          <a:lstStyle/>
          <a:p>
            <a:r>
              <a:rPr lang="en-GB" sz="2400" b="1">
                <a:solidFill>
                  <a:schemeClr val="bg1"/>
                </a:solidFill>
                <a:latin typeface="Lato Black" panose="020F0502020204030203" pitchFamily="34" charset="0"/>
                <a:ea typeface="Lato Black" panose="020F0502020204030203" pitchFamily="34" charset="0"/>
                <a:cs typeface="Lato Black" panose="020F0502020204030203" pitchFamily="34" charset="0"/>
              </a:rPr>
              <a:t>UPM Umwelt-Projekt-Management GmbH</a:t>
            </a:r>
            <a:endParaRPr lang="en-PT" sz="2400" b="1">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7" name="TextBox 6">
            <a:extLst>
              <a:ext uri="{FF2B5EF4-FFF2-40B4-BE49-F238E27FC236}">
                <a16:creationId xmlns:a16="http://schemas.microsoft.com/office/drawing/2014/main" id="{957C64BD-F7D9-D1AA-D618-4AC1CAA7D1EA}"/>
              </a:ext>
            </a:extLst>
          </p:cNvPr>
          <p:cNvSpPr txBox="1"/>
          <p:nvPr/>
        </p:nvSpPr>
        <p:spPr>
          <a:xfrm>
            <a:off x="11753429" y="9164340"/>
            <a:ext cx="3724388" cy="461665"/>
          </a:xfrm>
          <a:prstGeom prst="rect">
            <a:avLst/>
          </a:prstGeom>
          <a:noFill/>
        </p:spPr>
        <p:txBody>
          <a:bodyPr wrap="square" rtlCol="0">
            <a:spAutoFit/>
          </a:bodyPr>
          <a:lstStyle/>
          <a:p>
            <a:r>
              <a:rPr lang="de-DE" sz="2400">
                <a:solidFill>
                  <a:schemeClr val="bg1"/>
                </a:solidFill>
                <a:latin typeface="Lato Light" panose="020F0302020204030203" pitchFamily="34" charset="77"/>
                <a:ea typeface="Lato Thin" panose="020F0502020204030203" pitchFamily="34" charset="0"/>
                <a:cs typeface="Lato Thin" panose="020F0502020204030203" pitchFamily="34" charset="0"/>
              </a:rPr>
              <a:t>June 2025</a:t>
            </a:r>
            <a:endParaRPr lang="en-PT" sz="2400">
              <a:solidFill>
                <a:schemeClr val="bg1"/>
              </a:solidFill>
              <a:latin typeface="Lato Light" panose="020F0302020204030203" pitchFamily="34" charset="77"/>
              <a:ea typeface="Lato Thin" panose="020F0502020204030203" pitchFamily="34" charset="0"/>
              <a:cs typeface="Lato Thin" panose="020F0502020204030203" pitchFamily="34" charset="0"/>
            </a:endParaRPr>
          </a:p>
        </p:txBody>
      </p:sp>
      <p:pic>
        <p:nvPicPr>
          <p:cNvPr id="9" name="Graphic 68">
            <a:extLst>
              <a:ext uri="{FF2B5EF4-FFF2-40B4-BE49-F238E27FC236}">
                <a16:creationId xmlns:a16="http://schemas.microsoft.com/office/drawing/2014/main" id="{893B8E63-91FA-EE53-26C9-9D48BDEB6049}"/>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130560" y="538036"/>
            <a:ext cx="2515718" cy="1024924"/>
          </a:xfrm>
          <a:prstGeom prst="rect">
            <a:avLst/>
          </a:prstGeom>
        </p:spPr>
      </p:pic>
    </p:spTree>
    <p:extLst>
      <p:ext uri="{BB962C8B-B14F-4D97-AF65-F5344CB8AC3E}">
        <p14:creationId xmlns:p14="http://schemas.microsoft.com/office/powerpoint/2010/main" val="3062307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51A95-D2B3-9F0E-5B9A-BB1364F65099}"/>
            </a:ext>
          </a:extLst>
        </p:cNvPr>
        <p:cNvGrpSpPr/>
        <p:nvPr/>
      </p:nvGrpSpPr>
      <p:grpSpPr>
        <a:xfrm>
          <a:off x="0" y="0"/>
          <a:ext cx="0" cy="0"/>
          <a:chOff x="0" y="0"/>
          <a:chExt cx="0" cy="0"/>
        </a:xfrm>
      </p:grpSpPr>
      <p:sp>
        <p:nvSpPr>
          <p:cNvPr id="17" name="object 2">
            <a:extLst>
              <a:ext uri="{FF2B5EF4-FFF2-40B4-BE49-F238E27FC236}">
                <a16:creationId xmlns:a16="http://schemas.microsoft.com/office/drawing/2014/main" id="{F0ED87C1-25AB-B5B4-19A4-3E9FA7846C7C}"/>
              </a:ext>
            </a:extLst>
          </p:cNvPr>
          <p:cNvSpPr/>
          <p:nvPr/>
        </p:nvSpPr>
        <p:spPr>
          <a:xfrm>
            <a:off x="1225093" y="1382156"/>
            <a:ext cx="0" cy="1235710"/>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sp>
        <p:nvSpPr>
          <p:cNvPr id="18" name="TextBox 13">
            <a:extLst>
              <a:ext uri="{FF2B5EF4-FFF2-40B4-BE49-F238E27FC236}">
                <a16:creationId xmlns:a16="http://schemas.microsoft.com/office/drawing/2014/main" id="{96FF2CF1-5900-F861-7335-7C451B40443C}"/>
              </a:ext>
            </a:extLst>
          </p:cNvPr>
          <p:cNvSpPr txBox="1"/>
          <p:nvPr/>
        </p:nvSpPr>
        <p:spPr>
          <a:xfrm>
            <a:off x="1441485" y="1502539"/>
            <a:ext cx="16366723" cy="1015663"/>
          </a:xfrm>
          <a:prstGeom prst="rect">
            <a:avLst/>
          </a:prstGeom>
          <a:noFill/>
        </p:spPr>
        <p:txBody>
          <a:bodyPr wrap="square">
            <a:spAutoFit/>
          </a:bodyPr>
          <a:lstStyle>
            <a:defPPr>
              <a:defRPr kern="0"/>
            </a:defPPr>
            <a:lvl1pPr>
              <a:defRPr sz="6000" b="1">
                <a:latin typeface="Lato Black" panose="020F0502020204030203" pitchFamily="34" charset="77"/>
              </a:defRPr>
            </a:lvl1pPr>
          </a:lstStyle>
          <a:p>
            <a:r>
              <a:rPr lang="en-US" altLang="zh-CN"/>
              <a:t>Carbon Credit Projects</a:t>
            </a:r>
            <a:endParaRPr lang="zh-CN" altLang="zh-CN"/>
          </a:p>
        </p:txBody>
      </p:sp>
      <p:pic>
        <p:nvPicPr>
          <p:cNvPr id="21" name="Grafik 20" descr="Ein Bild, das Grafiken, Schrift, Logo, Grafikdesign enthält.&#10;&#10;KI-generierte Inhalte können fehlerhaft sein.">
            <a:extLst>
              <a:ext uri="{FF2B5EF4-FFF2-40B4-BE49-F238E27FC236}">
                <a16:creationId xmlns:a16="http://schemas.microsoft.com/office/drawing/2014/main" id="{F36ADA45-CA35-9DE0-32D2-988FBA4420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
        <p:nvSpPr>
          <p:cNvPr id="5" name="文本框 4">
            <a:extLst>
              <a:ext uri="{FF2B5EF4-FFF2-40B4-BE49-F238E27FC236}">
                <a16:creationId xmlns:a16="http://schemas.microsoft.com/office/drawing/2014/main" id="{5684EF49-6E16-889A-50ED-7ADED1C03109}"/>
              </a:ext>
            </a:extLst>
          </p:cNvPr>
          <p:cNvSpPr txBox="1"/>
          <p:nvPr/>
        </p:nvSpPr>
        <p:spPr>
          <a:xfrm>
            <a:off x="1225091" y="4402158"/>
            <a:ext cx="7597137" cy="3693319"/>
          </a:xfrm>
          <a:prstGeom prst="rect">
            <a:avLst/>
          </a:prstGeom>
          <a:noFill/>
        </p:spPr>
        <p:txBody>
          <a:bodyPr wrap="square">
            <a:spAutoFit/>
          </a:bodyPr>
          <a:lstStyle>
            <a:defPPr>
              <a:defRPr kern="0"/>
            </a:defPPr>
            <a:lvl1pPr algn="ctr">
              <a:defRPr sz="5000" b="1">
                <a:solidFill>
                  <a:srgbClr val="08B89D"/>
                </a:solidFill>
                <a:latin typeface="Lato" panose="020F0502020204030203" pitchFamily="34" charset="0"/>
                <a:ea typeface="Lato" panose="020F0502020204030203" pitchFamily="34" charset="0"/>
                <a:cs typeface="Lato" panose="020F0502020204030203" pitchFamily="34" charset="0"/>
              </a:defRPr>
            </a:lvl1pPr>
          </a:lstStyle>
          <a:p>
            <a:pPr algn="l"/>
            <a:r>
              <a:rPr lang="en-US" altLang="zh-CN" sz="2800"/>
              <a:t>Carbon credit projects </a:t>
            </a:r>
            <a:r>
              <a:rPr lang="en-US" altLang="zh-CN" sz="2000">
                <a:solidFill>
                  <a:schemeClr val="tx1">
                    <a:lumMod val="50000"/>
                    <a:lumOff val="50000"/>
                  </a:schemeClr>
                </a:solidFill>
              </a:rPr>
              <a:t>are third party validated and verified activities of environmental conservation, energy efficiency or renewable energy which reduce, avoid, or remove greenhouse gas (GHG) emissions from the atmosphere and contribute to the mitigation of climate change. </a:t>
            </a:r>
          </a:p>
          <a:p>
            <a:pPr algn="l"/>
            <a:endParaRPr lang="en-US" altLang="zh-CN" sz="1800">
              <a:effectLst/>
              <a:latin typeface="Lato Light" panose="020F0302020204030204" pitchFamily="34" charset="0"/>
              <a:ea typeface="Lato Light" panose="020F0302020204030204" pitchFamily="34" charset="0"/>
              <a:cs typeface="Lato Light" panose="020F0302020204030204" pitchFamily="34" charset="0"/>
            </a:endParaRPr>
          </a:p>
          <a:p>
            <a:pPr algn="l"/>
            <a:r>
              <a:rPr lang="en-US" altLang="zh-CN" sz="2800"/>
              <a:t>Sanitation carbon credit projects </a:t>
            </a:r>
            <a:r>
              <a:rPr lang="en-US" altLang="zh-CN" sz="2000">
                <a:solidFill>
                  <a:schemeClr val="tx1">
                    <a:lumMod val="50000"/>
                    <a:lumOff val="50000"/>
                  </a:schemeClr>
                </a:solidFill>
              </a:rPr>
              <a:t>focus on emission reduction by actively managing human waste to prevent mainly methane and nitrous oxide emissions that might otherwise result from e.g. unmanaged or outdated anaerobic decomposition in septic tanks or untreated wastewater.</a:t>
            </a:r>
            <a:r>
              <a:rPr lang="zh-CN" altLang="zh-CN" sz="2000">
                <a:solidFill>
                  <a:schemeClr val="tx1">
                    <a:lumMod val="50000"/>
                    <a:lumOff val="50000"/>
                  </a:schemeClr>
                </a:solidFill>
              </a:rPr>
              <a:t> </a:t>
            </a:r>
            <a:endParaRPr lang="en-GB" sz="2000">
              <a:solidFill>
                <a:schemeClr val="tx1">
                  <a:lumMod val="50000"/>
                  <a:lumOff val="50000"/>
                </a:schemeClr>
              </a:solidFill>
            </a:endParaRPr>
          </a:p>
        </p:txBody>
      </p:sp>
      <p:grpSp>
        <p:nvGrpSpPr>
          <p:cNvPr id="3" name="Gruppieren 2">
            <a:extLst>
              <a:ext uri="{FF2B5EF4-FFF2-40B4-BE49-F238E27FC236}">
                <a16:creationId xmlns:a16="http://schemas.microsoft.com/office/drawing/2014/main" id="{54178ED0-3A8E-2840-8601-8A49979789DB}"/>
              </a:ext>
            </a:extLst>
          </p:cNvPr>
          <p:cNvGrpSpPr/>
          <p:nvPr/>
        </p:nvGrpSpPr>
        <p:grpSpPr>
          <a:xfrm>
            <a:off x="10191887" y="4084684"/>
            <a:ext cx="8277730" cy="4770000"/>
            <a:chOff x="921658" y="1782445"/>
            <a:chExt cx="8277730" cy="4770000"/>
          </a:xfrm>
        </p:grpSpPr>
        <p:pic>
          <p:nvPicPr>
            <p:cNvPr id="4" name="Bild 33">
              <a:extLst>
                <a:ext uri="{FF2B5EF4-FFF2-40B4-BE49-F238E27FC236}">
                  <a16:creationId xmlns:a16="http://schemas.microsoft.com/office/drawing/2014/main" id="{BD01B2A2-40B8-5F64-91DB-DC27ADF7A6F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21658" y="1782445"/>
              <a:ext cx="8277730" cy="4770000"/>
            </a:xfrm>
            <a:prstGeom prst="rect">
              <a:avLst/>
            </a:prstGeom>
          </p:spPr>
        </p:pic>
        <p:sp>
          <p:nvSpPr>
            <p:cNvPr id="6" name="Textfeld 2">
              <a:extLst>
                <a:ext uri="{FF2B5EF4-FFF2-40B4-BE49-F238E27FC236}">
                  <a16:creationId xmlns:a16="http://schemas.microsoft.com/office/drawing/2014/main" id="{4438ECBB-FF6D-164C-B897-20C77C53BCCD}"/>
                </a:ext>
              </a:extLst>
            </p:cNvPr>
            <p:cNvSpPr txBox="1"/>
            <p:nvPr/>
          </p:nvSpPr>
          <p:spPr>
            <a:xfrm>
              <a:off x="1698171" y="1872339"/>
              <a:ext cx="771365" cy="492443"/>
            </a:xfrm>
            <a:prstGeom prst="rect">
              <a:avLst/>
            </a:prstGeom>
            <a:noFill/>
          </p:spPr>
          <p:txBody>
            <a:bodyPr wrap="none" rtlCol="0">
              <a:spAutoFit/>
            </a:bodyPr>
            <a:lstStyle>
              <a:defPPr>
                <a:defRPr lang="de-DE"/>
              </a:defPPr>
              <a:lvl1pPr algn="l" rtl="0" fontAlgn="base">
                <a:spcBef>
                  <a:spcPct val="0"/>
                </a:spcBef>
                <a:spcAft>
                  <a:spcPct val="0"/>
                </a:spcAft>
                <a:defRPr sz="13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3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3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3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3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3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3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3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300" b="1" kern="1200">
                  <a:solidFill>
                    <a:schemeClr val="tx1"/>
                  </a:solidFill>
                  <a:latin typeface="Arial" charset="0"/>
                  <a:ea typeface="ＭＳ Ｐゴシック" charset="0"/>
                  <a:cs typeface="ＭＳ Ｐゴシック" charset="0"/>
                </a:defRPr>
              </a:lvl9pPr>
            </a:lstStyle>
            <a:p>
              <a:r>
                <a:rPr lang="de-DE"/>
                <a:t>Methan</a:t>
              </a:r>
            </a:p>
            <a:p>
              <a:r>
                <a:rPr lang="de-DE"/>
                <a:t>CH</a:t>
              </a:r>
              <a:r>
                <a:rPr lang="de-DE" baseline="-25000"/>
                <a:t>4</a:t>
              </a:r>
            </a:p>
          </p:txBody>
        </p:sp>
        <p:sp>
          <p:nvSpPr>
            <p:cNvPr id="7" name="Textfeld 6">
              <a:extLst>
                <a:ext uri="{FF2B5EF4-FFF2-40B4-BE49-F238E27FC236}">
                  <a16:creationId xmlns:a16="http://schemas.microsoft.com/office/drawing/2014/main" id="{C1B97CAF-83D0-7B40-A7BE-0C00CE061469}"/>
                </a:ext>
              </a:extLst>
            </p:cNvPr>
            <p:cNvSpPr txBox="1"/>
            <p:nvPr/>
          </p:nvSpPr>
          <p:spPr>
            <a:xfrm>
              <a:off x="4136758" y="1872339"/>
              <a:ext cx="1263487" cy="492443"/>
            </a:xfrm>
            <a:prstGeom prst="rect">
              <a:avLst/>
            </a:prstGeom>
            <a:noFill/>
          </p:spPr>
          <p:txBody>
            <a:bodyPr wrap="none" rtlCol="0">
              <a:spAutoFit/>
            </a:bodyPr>
            <a:lstStyle>
              <a:defPPr>
                <a:defRPr lang="de-DE"/>
              </a:defPPr>
              <a:lvl1pPr algn="l" rtl="0" fontAlgn="base">
                <a:spcBef>
                  <a:spcPct val="0"/>
                </a:spcBef>
                <a:spcAft>
                  <a:spcPct val="0"/>
                </a:spcAft>
                <a:defRPr sz="13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3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3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3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3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3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3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3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300" b="1" kern="1200">
                  <a:solidFill>
                    <a:schemeClr val="tx1"/>
                  </a:solidFill>
                  <a:latin typeface="Arial" charset="0"/>
                  <a:ea typeface="ＭＳ Ｐゴシック" charset="0"/>
                  <a:cs typeface="ＭＳ Ｐゴシック" charset="0"/>
                </a:defRPr>
              </a:lvl9pPr>
            </a:lstStyle>
            <a:p>
              <a:r>
                <a:rPr lang="de-DE" err="1"/>
                <a:t>Carbondioxid</a:t>
              </a:r>
              <a:endParaRPr lang="de-DE"/>
            </a:p>
            <a:p>
              <a:r>
                <a:rPr lang="de-DE"/>
                <a:t>CO</a:t>
              </a:r>
              <a:r>
                <a:rPr lang="de-DE" baseline="-25000"/>
                <a:t>2</a:t>
              </a:r>
            </a:p>
          </p:txBody>
        </p:sp>
        <p:cxnSp>
          <p:nvCxnSpPr>
            <p:cNvPr id="8" name="Gerade Verbindung mit Pfeil 7">
              <a:extLst>
                <a:ext uri="{FF2B5EF4-FFF2-40B4-BE49-F238E27FC236}">
                  <a16:creationId xmlns:a16="http://schemas.microsoft.com/office/drawing/2014/main" id="{094517BD-A081-4745-B7D7-48F8EF99E6BA}"/>
                </a:ext>
              </a:extLst>
            </p:cNvPr>
            <p:cNvCxnSpPr>
              <a:cxnSpLocks/>
            </p:cNvCxnSpPr>
            <p:nvPr/>
          </p:nvCxnSpPr>
          <p:spPr bwMode="auto">
            <a:xfrm rot="10800000">
              <a:off x="4713514" y="2517186"/>
              <a:ext cx="0" cy="598714"/>
            </a:xfrm>
            <a:prstGeom prst="straightConnector1">
              <a:avLst/>
            </a:prstGeom>
            <a:solidFill>
              <a:schemeClr val="accent1"/>
            </a:solidFill>
            <a:ln w="25400" cap="flat" cmpd="sng" algn="ctr">
              <a:solidFill>
                <a:schemeClr val="tx2"/>
              </a:solidFill>
              <a:prstDash val="solid"/>
              <a:round/>
              <a:headEnd type="none" w="med" len="med"/>
              <a:tailEnd type="triangle" w="lg" len="lg"/>
            </a:ln>
            <a:effectLst/>
          </p:spPr>
        </p:cxnSp>
        <p:cxnSp>
          <p:nvCxnSpPr>
            <p:cNvPr id="10" name="Gerade Verbindung mit Pfeil 9">
              <a:extLst>
                <a:ext uri="{FF2B5EF4-FFF2-40B4-BE49-F238E27FC236}">
                  <a16:creationId xmlns:a16="http://schemas.microsoft.com/office/drawing/2014/main" id="{C8202424-C546-8A4C-AF1B-A1AE948C5474}"/>
                </a:ext>
              </a:extLst>
            </p:cNvPr>
            <p:cNvCxnSpPr>
              <a:cxnSpLocks/>
            </p:cNvCxnSpPr>
            <p:nvPr/>
          </p:nvCxnSpPr>
          <p:spPr bwMode="auto">
            <a:xfrm rot="10800000">
              <a:off x="2046512" y="2590798"/>
              <a:ext cx="0" cy="598714"/>
            </a:xfrm>
            <a:prstGeom prst="straightConnector1">
              <a:avLst/>
            </a:prstGeom>
            <a:solidFill>
              <a:schemeClr val="accent1"/>
            </a:solidFill>
            <a:ln w="25400" cap="flat" cmpd="sng" algn="ctr">
              <a:solidFill>
                <a:schemeClr val="tx2"/>
              </a:solidFill>
              <a:prstDash val="solid"/>
              <a:round/>
              <a:headEnd type="none" w="med" len="med"/>
              <a:tailEnd type="triangle" w="lg" len="lg"/>
            </a:ln>
            <a:effectLst/>
          </p:spPr>
        </p:cxnSp>
        <p:sp>
          <p:nvSpPr>
            <p:cNvPr id="11" name="Textfeld 8">
              <a:extLst>
                <a:ext uri="{FF2B5EF4-FFF2-40B4-BE49-F238E27FC236}">
                  <a16:creationId xmlns:a16="http://schemas.microsoft.com/office/drawing/2014/main" id="{59074A2F-5F48-2145-90CA-466A06908D49}"/>
                </a:ext>
              </a:extLst>
            </p:cNvPr>
            <p:cNvSpPr txBox="1"/>
            <p:nvPr/>
          </p:nvSpPr>
          <p:spPr>
            <a:xfrm>
              <a:off x="6805242" y="5616644"/>
              <a:ext cx="1511952" cy="292388"/>
            </a:xfrm>
            <a:prstGeom prst="rect">
              <a:avLst/>
            </a:prstGeom>
            <a:noFill/>
          </p:spPr>
          <p:txBody>
            <a:bodyPr wrap="none" rtlCol="0">
              <a:spAutoFit/>
            </a:bodyPr>
            <a:lstStyle>
              <a:defPPr>
                <a:defRPr lang="de-DE"/>
              </a:defPPr>
              <a:lvl1pPr algn="l" rtl="0" fontAlgn="base">
                <a:spcBef>
                  <a:spcPct val="0"/>
                </a:spcBef>
                <a:spcAft>
                  <a:spcPct val="0"/>
                </a:spcAft>
                <a:defRPr sz="13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3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3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3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3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3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3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3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300" b="1" kern="1200">
                  <a:solidFill>
                    <a:schemeClr val="tx1"/>
                  </a:solidFill>
                  <a:latin typeface="Arial" charset="0"/>
                  <a:ea typeface="ＭＳ Ｐゴシック" charset="0"/>
                  <a:cs typeface="ＭＳ Ｐゴシック" charset="0"/>
                </a:defRPr>
              </a:lvl9pPr>
            </a:lstStyle>
            <a:p>
              <a:r>
                <a:rPr lang="de-DE" err="1">
                  <a:solidFill>
                    <a:schemeClr val="bg1"/>
                  </a:solidFill>
                </a:rPr>
                <a:t>Organic</a:t>
              </a:r>
              <a:r>
                <a:rPr lang="de-DE">
                  <a:solidFill>
                    <a:schemeClr val="bg1"/>
                  </a:solidFill>
                </a:rPr>
                <a:t> </a:t>
              </a:r>
              <a:r>
                <a:rPr lang="de-DE" err="1">
                  <a:solidFill>
                    <a:schemeClr val="bg1"/>
                  </a:solidFill>
                </a:rPr>
                <a:t>fertilizer</a:t>
              </a:r>
              <a:endParaRPr lang="de-DE">
                <a:solidFill>
                  <a:schemeClr val="bg1"/>
                </a:solidFill>
              </a:endParaRPr>
            </a:p>
          </p:txBody>
        </p:sp>
        <p:cxnSp>
          <p:nvCxnSpPr>
            <p:cNvPr id="12" name="Gerade Verbindung mit Pfeil 11">
              <a:extLst>
                <a:ext uri="{FF2B5EF4-FFF2-40B4-BE49-F238E27FC236}">
                  <a16:creationId xmlns:a16="http://schemas.microsoft.com/office/drawing/2014/main" id="{FF704CD9-8F74-9248-995D-F928C2B1CB82}"/>
                </a:ext>
              </a:extLst>
            </p:cNvPr>
            <p:cNvCxnSpPr>
              <a:cxnSpLocks/>
            </p:cNvCxnSpPr>
            <p:nvPr/>
          </p:nvCxnSpPr>
          <p:spPr bwMode="auto">
            <a:xfrm>
              <a:off x="4473654" y="5862865"/>
              <a:ext cx="2122715" cy="0"/>
            </a:xfrm>
            <a:prstGeom prst="straightConnector1">
              <a:avLst/>
            </a:prstGeom>
            <a:solidFill>
              <a:schemeClr val="accent1"/>
            </a:solidFill>
            <a:ln w="25400" cap="flat" cmpd="sng" algn="ctr">
              <a:solidFill>
                <a:schemeClr val="bg1"/>
              </a:solidFill>
              <a:prstDash val="solid"/>
              <a:round/>
              <a:headEnd type="none" w="med" len="med"/>
              <a:tailEnd type="triangle" w="lg" len="lg"/>
            </a:ln>
            <a:effectLst/>
          </p:spPr>
        </p:cxnSp>
        <p:sp>
          <p:nvSpPr>
            <p:cNvPr id="13" name="Textfeld 14">
              <a:extLst>
                <a:ext uri="{FF2B5EF4-FFF2-40B4-BE49-F238E27FC236}">
                  <a16:creationId xmlns:a16="http://schemas.microsoft.com/office/drawing/2014/main" id="{DA7A4D06-88F3-7944-8261-89DF2F71F347}"/>
                </a:ext>
              </a:extLst>
            </p:cNvPr>
            <p:cNvSpPr txBox="1"/>
            <p:nvPr/>
          </p:nvSpPr>
          <p:spPr>
            <a:xfrm>
              <a:off x="6596369" y="1782445"/>
              <a:ext cx="2544010" cy="692497"/>
            </a:xfrm>
            <a:prstGeom prst="rect">
              <a:avLst/>
            </a:prstGeom>
            <a:noFill/>
          </p:spPr>
          <p:txBody>
            <a:bodyPr wrap="square" rtlCol="0">
              <a:spAutoFit/>
            </a:bodyPr>
            <a:lstStyle>
              <a:defPPr>
                <a:defRPr lang="de-DE"/>
              </a:defPPr>
              <a:lvl1pPr algn="l" rtl="0" fontAlgn="base">
                <a:spcBef>
                  <a:spcPct val="0"/>
                </a:spcBef>
                <a:spcAft>
                  <a:spcPct val="0"/>
                </a:spcAft>
                <a:defRPr sz="13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3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3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3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3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3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3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3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300" b="1" kern="1200">
                  <a:solidFill>
                    <a:schemeClr val="tx1"/>
                  </a:solidFill>
                  <a:latin typeface="Arial" charset="0"/>
                  <a:ea typeface="ＭＳ Ｐゴシック" charset="0"/>
                  <a:cs typeface="ＭＳ Ｐゴシック" charset="0"/>
                </a:defRPr>
              </a:lvl9pPr>
            </a:lstStyle>
            <a:p>
              <a:r>
                <a:rPr lang="de-DE" err="1"/>
                <a:t>Avergae</a:t>
              </a:r>
              <a:r>
                <a:rPr lang="de-DE"/>
                <a:t> </a:t>
              </a:r>
              <a:r>
                <a:rPr lang="de-DE" err="1"/>
                <a:t>emission</a:t>
              </a:r>
              <a:r>
                <a:rPr lang="de-DE"/>
                <a:t> </a:t>
              </a:r>
              <a:r>
                <a:rPr lang="de-DE" err="1"/>
                <a:t>reduction</a:t>
              </a:r>
              <a:r>
                <a:rPr lang="de-DE"/>
                <a:t> per </a:t>
              </a:r>
              <a:r>
                <a:rPr lang="de-DE" err="1"/>
                <a:t>household</a:t>
              </a:r>
              <a:r>
                <a:rPr lang="de-DE"/>
                <a:t> and </a:t>
              </a:r>
              <a:r>
                <a:rPr lang="de-DE" err="1"/>
                <a:t>year</a:t>
              </a:r>
              <a:r>
                <a:rPr lang="de-DE"/>
                <a:t>: </a:t>
              </a:r>
              <a:br>
                <a:rPr lang="de-DE"/>
              </a:br>
              <a:r>
                <a:rPr lang="de-DE"/>
                <a:t>ca. 2 tCO</a:t>
              </a:r>
              <a:r>
                <a:rPr lang="de-DE" baseline="-25000"/>
                <a:t>2</a:t>
              </a:r>
              <a:r>
                <a:rPr lang="de-DE"/>
                <a:t>e</a:t>
              </a:r>
            </a:p>
          </p:txBody>
        </p:sp>
        <p:sp>
          <p:nvSpPr>
            <p:cNvPr id="15" name="Textfeld 19">
              <a:extLst>
                <a:ext uri="{FF2B5EF4-FFF2-40B4-BE49-F238E27FC236}">
                  <a16:creationId xmlns:a16="http://schemas.microsoft.com/office/drawing/2014/main" id="{7DB3E899-0B9E-B044-B21D-520D1C361D92}"/>
                </a:ext>
              </a:extLst>
            </p:cNvPr>
            <p:cNvSpPr txBox="1"/>
            <p:nvPr/>
          </p:nvSpPr>
          <p:spPr>
            <a:xfrm>
              <a:off x="2072967" y="5243947"/>
              <a:ext cx="779381" cy="292388"/>
            </a:xfrm>
            <a:prstGeom prst="rect">
              <a:avLst/>
            </a:prstGeom>
            <a:noFill/>
          </p:spPr>
          <p:txBody>
            <a:bodyPr wrap="none" rtlCol="0">
              <a:spAutoFit/>
            </a:bodyPr>
            <a:lstStyle>
              <a:defPPr>
                <a:defRPr lang="de-DE"/>
              </a:defPPr>
              <a:lvl1pPr algn="l" rtl="0" fontAlgn="base">
                <a:spcBef>
                  <a:spcPct val="0"/>
                </a:spcBef>
                <a:spcAft>
                  <a:spcPct val="0"/>
                </a:spcAft>
                <a:defRPr sz="13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3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3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3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3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3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3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3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300" b="1" kern="1200">
                  <a:solidFill>
                    <a:schemeClr val="tx1"/>
                  </a:solidFill>
                  <a:latin typeface="Arial" charset="0"/>
                  <a:ea typeface="ＭＳ Ｐゴシック" charset="0"/>
                  <a:cs typeface="ＭＳ Ｐゴシック" charset="0"/>
                </a:defRPr>
              </a:lvl9pPr>
            </a:lstStyle>
            <a:p>
              <a:r>
                <a:rPr lang="de-DE" err="1">
                  <a:solidFill>
                    <a:schemeClr val="bg1"/>
                  </a:solidFill>
                </a:rPr>
                <a:t>Manure</a:t>
              </a:r>
              <a:endParaRPr lang="de-DE">
                <a:solidFill>
                  <a:schemeClr val="bg1"/>
                </a:solidFill>
              </a:endParaRPr>
            </a:p>
          </p:txBody>
        </p:sp>
        <p:sp>
          <p:nvSpPr>
            <p:cNvPr id="16" name="Textfeld 15">
              <a:extLst>
                <a:ext uri="{FF2B5EF4-FFF2-40B4-BE49-F238E27FC236}">
                  <a16:creationId xmlns:a16="http://schemas.microsoft.com/office/drawing/2014/main" id="{966B25DA-A4C9-AF49-AA3B-2222D268DFF3}"/>
                </a:ext>
              </a:extLst>
            </p:cNvPr>
            <p:cNvSpPr txBox="1"/>
            <p:nvPr/>
          </p:nvSpPr>
          <p:spPr>
            <a:xfrm>
              <a:off x="3191722" y="5616694"/>
              <a:ext cx="742511" cy="292388"/>
            </a:xfrm>
            <a:prstGeom prst="rect">
              <a:avLst/>
            </a:prstGeom>
            <a:noFill/>
          </p:spPr>
          <p:txBody>
            <a:bodyPr wrap="none" rtlCol="0">
              <a:spAutoFit/>
            </a:bodyPr>
            <a:lstStyle>
              <a:defPPr>
                <a:defRPr lang="de-DE"/>
              </a:defPPr>
              <a:lvl1pPr algn="l" rtl="0" fontAlgn="base">
                <a:spcBef>
                  <a:spcPct val="0"/>
                </a:spcBef>
                <a:spcAft>
                  <a:spcPct val="0"/>
                </a:spcAft>
                <a:defRPr sz="13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3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3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3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3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3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3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3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300" b="1" kern="1200">
                  <a:solidFill>
                    <a:schemeClr val="tx1"/>
                  </a:solidFill>
                  <a:latin typeface="Arial" charset="0"/>
                  <a:ea typeface="ＭＳ Ｐゴシック" charset="0"/>
                  <a:cs typeface="ＭＳ Ｐゴシック" charset="0"/>
                </a:defRPr>
              </a:lvl9pPr>
            </a:lstStyle>
            <a:p>
              <a:r>
                <a:rPr lang="de-DE"/>
                <a:t>Biogas</a:t>
              </a:r>
            </a:p>
          </p:txBody>
        </p:sp>
      </p:grpSp>
      <p:sp>
        <p:nvSpPr>
          <p:cNvPr id="19" name="Textfeld 18">
            <a:extLst>
              <a:ext uri="{FF2B5EF4-FFF2-40B4-BE49-F238E27FC236}">
                <a16:creationId xmlns:a16="http://schemas.microsoft.com/office/drawing/2014/main" id="{B5E4AC49-24A5-CF78-F379-CAF87E4335D6}"/>
              </a:ext>
            </a:extLst>
          </p:cNvPr>
          <p:cNvSpPr txBox="1"/>
          <p:nvPr/>
        </p:nvSpPr>
        <p:spPr>
          <a:xfrm>
            <a:off x="10879498" y="3923100"/>
            <a:ext cx="874486" cy="1015663"/>
          </a:xfrm>
          <a:prstGeom prst="rect">
            <a:avLst/>
          </a:prstGeom>
          <a:noFill/>
        </p:spPr>
        <p:txBody>
          <a:bodyPr wrap="square" rtlCol="0">
            <a:spAutoFit/>
          </a:bodyPr>
          <a:lstStyle/>
          <a:p>
            <a:pPr algn="ctr"/>
            <a:r>
              <a:rPr lang="de-DE" sz="6000" b="0">
                <a:solidFill>
                  <a:schemeClr val="accent3">
                    <a:lumMod val="50000"/>
                  </a:schemeClr>
                </a:solidFill>
              </a:rPr>
              <a:t>X</a:t>
            </a:r>
          </a:p>
        </p:txBody>
      </p:sp>
      <p:sp>
        <p:nvSpPr>
          <p:cNvPr id="20" name="Textfeld 19">
            <a:extLst>
              <a:ext uri="{FF2B5EF4-FFF2-40B4-BE49-F238E27FC236}">
                <a16:creationId xmlns:a16="http://schemas.microsoft.com/office/drawing/2014/main" id="{82E8D763-ECEC-DBA6-4123-CFA26CD4B7EC}"/>
              </a:ext>
            </a:extLst>
          </p:cNvPr>
          <p:cNvSpPr txBox="1"/>
          <p:nvPr/>
        </p:nvSpPr>
        <p:spPr>
          <a:xfrm>
            <a:off x="13546500" y="3946071"/>
            <a:ext cx="874486" cy="1015663"/>
          </a:xfrm>
          <a:prstGeom prst="rect">
            <a:avLst/>
          </a:prstGeom>
          <a:noFill/>
        </p:spPr>
        <p:txBody>
          <a:bodyPr wrap="square" rtlCol="0">
            <a:spAutoFit/>
          </a:bodyPr>
          <a:lstStyle/>
          <a:p>
            <a:pPr algn="ctr"/>
            <a:r>
              <a:rPr lang="de-DE" sz="6000" b="0">
                <a:solidFill>
                  <a:schemeClr val="accent3">
                    <a:lumMod val="50000"/>
                  </a:schemeClr>
                </a:solidFill>
              </a:rPr>
              <a:t>X</a:t>
            </a:r>
          </a:p>
        </p:txBody>
      </p:sp>
      <p:sp>
        <p:nvSpPr>
          <p:cNvPr id="9" name="TextBox 1">
            <a:extLst>
              <a:ext uri="{FF2B5EF4-FFF2-40B4-BE49-F238E27FC236}">
                <a16:creationId xmlns:a16="http://schemas.microsoft.com/office/drawing/2014/main" id="{F2A168AA-1617-1135-B84D-A719FE2F3CBC}"/>
              </a:ext>
            </a:extLst>
          </p:cNvPr>
          <p:cNvSpPr txBox="1"/>
          <p:nvPr/>
        </p:nvSpPr>
        <p:spPr>
          <a:xfrm>
            <a:off x="882282" y="10664021"/>
            <a:ext cx="15048598" cy="477054"/>
          </a:xfrm>
          <a:prstGeom prst="rect">
            <a:avLst/>
          </a:prstGeom>
          <a:noFill/>
        </p:spPr>
        <p:txBody>
          <a:bodyPr wrap="square">
            <a:spAutoFit/>
          </a:bodyPr>
          <a:lstStyle/>
          <a:p>
            <a:r>
              <a:rPr lang="en-US" sz="2500" noProof="0">
                <a:solidFill>
                  <a:schemeClr val="bg1"/>
                </a:solidFill>
                <a:latin typeface="Lato" panose="020F0502020204030203" pitchFamily="34" charset="77"/>
              </a:rPr>
              <a:t>Training of Trainers on Climate-Sanitation Nexus – Carbon Market for Sanitation</a:t>
            </a:r>
          </a:p>
        </p:txBody>
      </p:sp>
      <p:sp>
        <p:nvSpPr>
          <p:cNvPr id="2" name="Slide Number Placeholder 11">
            <a:extLst>
              <a:ext uri="{FF2B5EF4-FFF2-40B4-BE49-F238E27FC236}">
                <a16:creationId xmlns:a16="http://schemas.microsoft.com/office/drawing/2014/main" id="{68FE75A7-5746-22D2-0883-B5C87CAB6A5A}"/>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10</a:t>
            </a:fld>
            <a:endParaRPr lang="en-FR">
              <a:solidFill>
                <a:schemeClr val="tx1"/>
              </a:solidFill>
            </a:endParaRPr>
          </a:p>
        </p:txBody>
      </p:sp>
    </p:spTree>
    <p:extLst>
      <p:ext uri="{BB962C8B-B14F-4D97-AF65-F5344CB8AC3E}">
        <p14:creationId xmlns:p14="http://schemas.microsoft.com/office/powerpoint/2010/main" val="28376962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D0C92-39DC-B362-0BF6-B0A8EA37D798}"/>
            </a:ext>
          </a:extLst>
        </p:cNvPr>
        <p:cNvGrpSpPr/>
        <p:nvPr/>
      </p:nvGrpSpPr>
      <p:grpSpPr>
        <a:xfrm>
          <a:off x="0" y="0"/>
          <a:ext cx="0" cy="0"/>
          <a:chOff x="0" y="0"/>
          <a:chExt cx="0" cy="0"/>
        </a:xfrm>
      </p:grpSpPr>
      <p:sp>
        <p:nvSpPr>
          <p:cNvPr id="17" name="object 2">
            <a:extLst>
              <a:ext uri="{FF2B5EF4-FFF2-40B4-BE49-F238E27FC236}">
                <a16:creationId xmlns:a16="http://schemas.microsoft.com/office/drawing/2014/main" id="{5BE6F839-2840-9DDA-66BE-39B38ACEC6F1}"/>
              </a:ext>
            </a:extLst>
          </p:cNvPr>
          <p:cNvSpPr/>
          <p:nvPr/>
        </p:nvSpPr>
        <p:spPr>
          <a:xfrm>
            <a:off x="1225093" y="1382156"/>
            <a:ext cx="0" cy="1235710"/>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sp>
        <p:nvSpPr>
          <p:cNvPr id="18" name="TextBox 13">
            <a:extLst>
              <a:ext uri="{FF2B5EF4-FFF2-40B4-BE49-F238E27FC236}">
                <a16:creationId xmlns:a16="http://schemas.microsoft.com/office/drawing/2014/main" id="{81D20993-F034-52A2-9427-82E4E557F722}"/>
              </a:ext>
            </a:extLst>
          </p:cNvPr>
          <p:cNvSpPr txBox="1"/>
          <p:nvPr/>
        </p:nvSpPr>
        <p:spPr>
          <a:xfrm>
            <a:off x="1441485" y="1502539"/>
            <a:ext cx="16366723" cy="830997"/>
          </a:xfrm>
          <a:prstGeom prst="rect">
            <a:avLst/>
          </a:prstGeom>
          <a:noFill/>
        </p:spPr>
        <p:txBody>
          <a:bodyPr wrap="square">
            <a:spAutoFit/>
          </a:bodyPr>
          <a:lstStyle>
            <a:defPPr>
              <a:defRPr kern="0"/>
            </a:defPPr>
            <a:lvl1pPr>
              <a:defRPr sz="6000" b="1">
                <a:latin typeface="Lato Black" panose="020F0502020204030203" pitchFamily="34" charset="77"/>
              </a:defRPr>
            </a:lvl1pPr>
          </a:lstStyle>
          <a:p>
            <a:r>
              <a:rPr lang="en-US" altLang="zh-CN"/>
              <a:t>Benefits of Carbon Credits</a:t>
            </a:r>
            <a:endParaRPr lang="en-PT"/>
          </a:p>
        </p:txBody>
      </p:sp>
      <p:pic>
        <p:nvPicPr>
          <p:cNvPr id="21" name="Grafik 20" descr="Ein Bild, das Grafiken, Schrift, Logo, Grafikdesign enthält.&#10;&#10;KI-generierte Inhalte können fehlerhaft sein.">
            <a:extLst>
              <a:ext uri="{FF2B5EF4-FFF2-40B4-BE49-F238E27FC236}">
                <a16:creationId xmlns:a16="http://schemas.microsoft.com/office/drawing/2014/main" id="{22E29A36-21AB-D61B-8C52-76492D14E8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
        <p:nvSpPr>
          <p:cNvPr id="4" name="文本框 3">
            <a:extLst>
              <a:ext uri="{FF2B5EF4-FFF2-40B4-BE49-F238E27FC236}">
                <a16:creationId xmlns:a16="http://schemas.microsoft.com/office/drawing/2014/main" id="{E65E9BA7-0E0B-C176-C54E-7B858C3624F5}"/>
              </a:ext>
            </a:extLst>
          </p:cNvPr>
          <p:cNvSpPr txBox="1"/>
          <p:nvPr/>
        </p:nvSpPr>
        <p:spPr>
          <a:xfrm>
            <a:off x="1441485" y="3445328"/>
            <a:ext cx="17564972" cy="6309420"/>
          </a:xfrm>
          <a:prstGeom prst="rect">
            <a:avLst/>
          </a:prstGeom>
          <a:noFill/>
        </p:spPr>
        <p:txBody>
          <a:bodyPr wrap="square" rtlCol="0">
            <a:spAutoFit/>
          </a:bodyPr>
          <a:lstStyle/>
          <a:p>
            <a:endParaRPr lang="en-US" altLang="zh-CN" sz="2800" b="1">
              <a:solidFill>
                <a:schemeClr val="tx2"/>
              </a:solidFill>
              <a:latin typeface="Lato Light" panose="020F0302020204030204" pitchFamily="34" charset="0"/>
              <a:ea typeface="Lato Light" panose="020F0302020204030204" pitchFamily="34" charset="0"/>
              <a:cs typeface="Lato Light" panose="020F0302020204030204" pitchFamily="34" charset="0"/>
            </a:endParaRPr>
          </a:p>
          <a:p>
            <a:pPr marL="457200" indent="-457200">
              <a:buFont typeface="Arial" panose="020B0604020202020204" pitchFamily="34" charset="0"/>
              <a:buChar char="•"/>
            </a:pPr>
            <a:r>
              <a:rPr lang="en-US" altLang="zh-CN" sz="2800" b="1">
                <a:solidFill>
                  <a:schemeClr val="tx1"/>
                </a:solidFill>
                <a:latin typeface="Lato Light" panose="020F0302020204030204" pitchFamily="34" charset="0"/>
                <a:ea typeface="Lato Light" panose="020F0302020204030204" pitchFamily="34" charset="0"/>
                <a:cs typeface="Lato Light" panose="020F0302020204030204" pitchFamily="34" charset="0"/>
              </a:rPr>
              <a:t>C</a:t>
            </a:r>
            <a:r>
              <a:rPr lang="en-US" altLang="zh-CN" sz="2800" b="1">
                <a:solidFill>
                  <a:schemeClr val="tx1"/>
                </a:solidFill>
                <a:effectLst/>
                <a:latin typeface="Lato Light" panose="020F0302020204030204" pitchFamily="34" charset="0"/>
                <a:ea typeface="Lato Light" panose="020F0302020204030204" pitchFamily="34" charset="0"/>
                <a:cs typeface="Lato Light" panose="020F0302020204030204" pitchFamily="34" charset="0"/>
              </a:rPr>
              <a:t>arbon credits enable companies and countries to finance emission reductions where they can be achieved most efficiently and cost-effectively. </a:t>
            </a:r>
          </a:p>
          <a:p>
            <a:pPr marL="457200" indent="-457200">
              <a:buFont typeface="Arial" panose="020B0604020202020204" pitchFamily="34" charset="0"/>
              <a:buChar char="•"/>
            </a:pPr>
            <a:endParaRPr lang="en-US" sz="2800" b="1">
              <a:solidFill>
                <a:schemeClr val="tx1"/>
              </a:solidFill>
              <a:latin typeface="Lato Light" panose="020F0302020204030204" pitchFamily="34" charset="0"/>
              <a:cs typeface="Lato Light" panose="020F0302020204030204" pitchFamily="34" charset="0"/>
            </a:endParaRPr>
          </a:p>
          <a:p>
            <a:pPr marL="457200" indent="-457200">
              <a:buFont typeface="Arial" panose="020B0604020202020204" pitchFamily="34" charset="0"/>
              <a:buChar char="•"/>
            </a:pPr>
            <a:r>
              <a:rPr lang="en-US" altLang="zh-CN" sz="2800" b="1">
                <a:solidFill>
                  <a:schemeClr val="tx1"/>
                </a:solidFill>
                <a:effectLst/>
                <a:latin typeface="Lato Light" panose="020F0302020204030204" pitchFamily="34" charset="0"/>
                <a:ea typeface="Lato Light" panose="020F0302020204030204" pitchFamily="34" charset="0"/>
                <a:cs typeface="Lato Light" panose="020F0302020204030204" pitchFamily="34" charset="0"/>
              </a:rPr>
              <a:t>For companies, carbon credits provide an opportunity to offset unavoidable emissions and thus achieve ambitious climate targets such as net zero. </a:t>
            </a:r>
          </a:p>
          <a:p>
            <a:pPr marL="457200" indent="-457200">
              <a:buFont typeface="Arial" panose="020B0604020202020204" pitchFamily="34" charset="0"/>
              <a:buChar char="•"/>
            </a:pPr>
            <a:endParaRPr lang="en-US" sz="2800" b="1">
              <a:solidFill>
                <a:schemeClr val="tx1"/>
              </a:solidFill>
              <a:latin typeface="Lato Light" panose="020F0302020204030204" pitchFamily="34" charset="0"/>
              <a:cs typeface="Lato Light" panose="020F0302020204030204" pitchFamily="34" charset="0"/>
            </a:endParaRPr>
          </a:p>
          <a:p>
            <a:pPr marL="457200" indent="-457200">
              <a:buFont typeface="Arial" panose="020B0604020202020204" pitchFamily="34" charset="0"/>
              <a:buChar char="•"/>
            </a:pPr>
            <a:r>
              <a:rPr lang="en-US" altLang="zh-CN" sz="2800" b="1">
                <a:solidFill>
                  <a:schemeClr val="tx1"/>
                </a:solidFill>
                <a:latin typeface="Lato Light" panose="020F0302020204030204" pitchFamily="34" charset="0"/>
                <a:ea typeface="Lato Light" panose="020F0302020204030204" pitchFamily="34" charset="0"/>
                <a:cs typeface="Lato Light" panose="020F0302020204030204" pitchFamily="34" charset="0"/>
              </a:rPr>
              <a:t>C</a:t>
            </a:r>
            <a:r>
              <a:rPr lang="en-US" altLang="zh-CN" sz="2800" b="1">
                <a:solidFill>
                  <a:schemeClr val="tx1"/>
                </a:solidFill>
                <a:effectLst/>
                <a:latin typeface="Lato Light" panose="020F0302020204030204" pitchFamily="34" charset="0"/>
                <a:ea typeface="Lato Light" panose="020F0302020204030204" pitchFamily="34" charset="0"/>
                <a:cs typeface="Lato Light" panose="020F0302020204030204" pitchFamily="34" charset="0"/>
              </a:rPr>
              <a:t>arbon credits contribute to global climate finance by channeling funds to projects in developing countries. </a:t>
            </a:r>
          </a:p>
          <a:p>
            <a:pPr marL="457200" indent="-457200">
              <a:buFont typeface="Arial" panose="020B0604020202020204" pitchFamily="34" charset="0"/>
              <a:buChar char="•"/>
            </a:pPr>
            <a:endParaRPr lang="en-US" sz="2800" b="1">
              <a:solidFill>
                <a:schemeClr val="tx1">
                  <a:lumMod val="50000"/>
                  <a:lumOff val="50000"/>
                </a:schemeClr>
              </a:solidFill>
              <a:latin typeface="Lato Light" panose="020F0302020204030204" pitchFamily="34" charset="0"/>
              <a:cs typeface="Lato Light" panose="020F0302020204030204" pitchFamily="34" charset="0"/>
            </a:endParaRPr>
          </a:p>
          <a:p>
            <a:endParaRPr lang="en-US" altLang="zh-CN" sz="3200" b="1">
              <a:solidFill>
                <a:schemeClr val="accent1"/>
              </a:solidFill>
              <a:latin typeface="Lato Light" panose="020F0302020204030204" pitchFamily="34" charset="0"/>
              <a:cs typeface="Lato Light" panose="020F0302020204030204" pitchFamily="34" charset="0"/>
            </a:endParaRPr>
          </a:p>
          <a:p>
            <a:r>
              <a:rPr lang="en-US" altLang="zh-CN" sz="3200" b="1">
                <a:solidFill>
                  <a:schemeClr val="accent1"/>
                </a:solidFill>
                <a:latin typeface="Lato Light" panose="020F0302020204030204" pitchFamily="34" charset="0"/>
                <a:cs typeface="Lato Light" panose="020F0302020204030204" pitchFamily="34" charset="0"/>
              </a:rPr>
              <a:t>Carbon credits can provide a reliable and performance-based financing mechanism that supports the operational sustainability of climate projects throughout the crediting period.</a:t>
            </a:r>
          </a:p>
          <a:p>
            <a:pPr marL="457200" indent="-457200">
              <a:buFont typeface="Arial" panose="020B0604020202020204" pitchFamily="34" charset="0"/>
              <a:buChar char="•"/>
            </a:pPr>
            <a:endParaRPr lang="en-GB" sz="2800" b="1">
              <a:solidFill>
                <a:schemeClr val="tx1">
                  <a:lumMod val="50000"/>
                  <a:lumOff val="50000"/>
                </a:schemeClr>
              </a:solidFill>
            </a:endParaRPr>
          </a:p>
        </p:txBody>
      </p:sp>
      <p:sp>
        <p:nvSpPr>
          <p:cNvPr id="2" name="TextBox 1">
            <a:extLst>
              <a:ext uri="{FF2B5EF4-FFF2-40B4-BE49-F238E27FC236}">
                <a16:creationId xmlns:a16="http://schemas.microsoft.com/office/drawing/2014/main" id="{BA09C8E2-29A7-6B5A-1BF7-B9D4F3EDDA26}"/>
              </a:ext>
            </a:extLst>
          </p:cNvPr>
          <p:cNvSpPr txBox="1"/>
          <p:nvPr/>
        </p:nvSpPr>
        <p:spPr>
          <a:xfrm>
            <a:off x="882282" y="10664021"/>
            <a:ext cx="15048598" cy="477054"/>
          </a:xfrm>
          <a:prstGeom prst="rect">
            <a:avLst/>
          </a:prstGeom>
          <a:noFill/>
        </p:spPr>
        <p:txBody>
          <a:bodyPr wrap="square">
            <a:spAutoFit/>
          </a:bodyPr>
          <a:lstStyle/>
          <a:p>
            <a:r>
              <a:rPr lang="en-US" sz="2500" noProof="0">
                <a:solidFill>
                  <a:schemeClr val="bg1"/>
                </a:solidFill>
                <a:latin typeface="Lato" panose="020F0502020204030203" pitchFamily="34" charset="77"/>
              </a:rPr>
              <a:t>Training of Trainers on Climate-Sanitation Nexus – Carbon Market for Sanitation</a:t>
            </a:r>
          </a:p>
        </p:txBody>
      </p:sp>
      <p:sp>
        <p:nvSpPr>
          <p:cNvPr id="3" name="Slide Number Placeholder 11">
            <a:extLst>
              <a:ext uri="{FF2B5EF4-FFF2-40B4-BE49-F238E27FC236}">
                <a16:creationId xmlns:a16="http://schemas.microsoft.com/office/drawing/2014/main" id="{0B89C969-9607-2CFB-3B01-2D905CD03C5A}"/>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11</a:t>
            </a:fld>
            <a:endParaRPr lang="en-FR">
              <a:solidFill>
                <a:schemeClr val="tx1"/>
              </a:solidFill>
            </a:endParaRPr>
          </a:p>
        </p:txBody>
      </p:sp>
    </p:spTree>
    <p:extLst>
      <p:ext uri="{BB962C8B-B14F-4D97-AF65-F5344CB8AC3E}">
        <p14:creationId xmlns:p14="http://schemas.microsoft.com/office/powerpoint/2010/main" val="1347499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7955A-0AC0-B786-A4B4-EB3C9F6AA3E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2064054-FC55-B0F5-2A69-5AA294826F29}"/>
              </a:ext>
            </a:extLst>
          </p:cNvPr>
          <p:cNvSpPr txBox="1"/>
          <p:nvPr/>
        </p:nvSpPr>
        <p:spPr>
          <a:xfrm>
            <a:off x="450850" y="560973"/>
            <a:ext cx="10058400" cy="5093702"/>
          </a:xfrm>
          <a:prstGeom prst="rect">
            <a:avLst/>
          </a:prstGeom>
          <a:noFill/>
        </p:spPr>
        <p:txBody>
          <a:bodyPr wrap="square">
            <a:spAutoFit/>
          </a:bodyPr>
          <a:lstStyle/>
          <a:p>
            <a:r>
              <a:rPr lang="en-PT" sz="32500">
                <a:solidFill>
                  <a:schemeClr val="bg1"/>
                </a:solidFill>
                <a:latin typeface="Lato Light" panose="020F0302020204030203" pitchFamily="34" charset="77"/>
              </a:rPr>
              <a:t>0</a:t>
            </a:r>
            <a:r>
              <a:rPr lang="de-DE" sz="32500">
                <a:solidFill>
                  <a:schemeClr val="bg1"/>
                </a:solidFill>
                <a:latin typeface="Lato Light" panose="020F0302020204030203" pitchFamily="34" charset="77"/>
              </a:rPr>
              <a:t>2</a:t>
            </a:r>
            <a:endParaRPr lang="en-PT" sz="32500">
              <a:solidFill>
                <a:schemeClr val="bg1"/>
              </a:solidFill>
              <a:latin typeface="Lato Light" panose="020F0302020204030203" pitchFamily="34" charset="77"/>
            </a:endParaRPr>
          </a:p>
        </p:txBody>
      </p:sp>
      <p:sp>
        <p:nvSpPr>
          <p:cNvPr id="4" name="TextBox 3">
            <a:extLst>
              <a:ext uri="{FF2B5EF4-FFF2-40B4-BE49-F238E27FC236}">
                <a16:creationId xmlns:a16="http://schemas.microsoft.com/office/drawing/2014/main" id="{C10AEC7E-7D60-DA99-4BCA-0AA0235E04FF}"/>
              </a:ext>
            </a:extLst>
          </p:cNvPr>
          <p:cNvSpPr txBox="1"/>
          <p:nvPr/>
        </p:nvSpPr>
        <p:spPr>
          <a:xfrm>
            <a:off x="6851650" y="2331889"/>
            <a:ext cx="11963400" cy="2308324"/>
          </a:xfrm>
          <a:prstGeom prst="rect">
            <a:avLst/>
          </a:prstGeom>
          <a:noFill/>
        </p:spPr>
        <p:txBody>
          <a:bodyPr wrap="square" rtlCol="0">
            <a:spAutoFit/>
          </a:bodyPr>
          <a:lstStyle/>
          <a:p>
            <a:r>
              <a:rPr lang="en-US" altLang="zh-CN" sz="7200" b="1">
                <a:solidFill>
                  <a:schemeClr val="bg1"/>
                </a:solidFill>
                <a:latin typeface="Lato" panose="020F0502020204030203" pitchFamily="34" charset="0"/>
                <a:ea typeface="Lato" panose="020F0502020204030203" pitchFamily="34" charset="0"/>
                <a:cs typeface="Lato" panose="020F0502020204030203" pitchFamily="34" charset="0"/>
              </a:rPr>
              <a:t>BASICS ON CARBON MARKETS</a:t>
            </a:r>
            <a:r>
              <a:rPr lang="zh-CN" altLang="zh-CN" sz="7200" b="1">
                <a:solidFill>
                  <a:schemeClr val="bg1"/>
                </a:solidFill>
                <a:latin typeface="Lato" panose="020F0502020204030203" pitchFamily="34" charset="0"/>
                <a:cs typeface="Lato" panose="020F0502020204030203" pitchFamily="34" charset="0"/>
              </a:rPr>
              <a:t> </a:t>
            </a:r>
            <a:endParaRPr lang="en-PT" altLang="zh-CN" sz="7200" b="1">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5" name="Graphic 68">
            <a:extLst>
              <a:ext uri="{FF2B5EF4-FFF2-40B4-BE49-F238E27FC236}">
                <a16:creationId xmlns:a16="http://schemas.microsoft.com/office/drawing/2014/main" id="{DD8CC9F7-0482-4436-5647-73151C8F0A74}"/>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033522" y="209432"/>
            <a:ext cx="2146587" cy="874537"/>
          </a:xfrm>
          <a:prstGeom prst="rect">
            <a:avLst/>
          </a:prstGeom>
        </p:spPr>
      </p:pic>
      <p:pic>
        <p:nvPicPr>
          <p:cNvPr id="16" name="图片占位符 15" descr="反射出办公室的显示屏图案">
            <a:extLst>
              <a:ext uri="{FF2B5EF4-FFF2-40B4-BE49-F238E27FC236}">
                <a16:creationId xmlns:a16="http://schemas.microsoft.com/office/drawing/2014/main" id="{3BCF0C8C-9244-374E-9756-30E39DE5B8D0}"/>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29474" b="29474"/>
          <a:stretch/>
        </p:blipFill>
        <p:spPr/>
      </p:pic>
    </p:spTree>
    <p:extLst>
      <p:ext uri="{BB962C8B-B14F-4D97-AF65-F5344CB8AC3E}">
        <p14:creationId xmlns:p14="http://schemas.microsoft.com/office/powerpoint/2010/main" val="2962501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8CFB0-5165-5519-77F2-C0F1CC42C72B}"/>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3922A7EB-5E18-D318-2B6E-73C429178FF9}"/>
              </a:ext>
            </a:extLst>
          </p:cNvPr>
          <p:cNvSpPr/>
          <p:nvPr/>
        </p:nvSpPr>
        <p:spPr>
          <a:xfrm>
            <a:off x="1225092" y="1382155"/>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pic>
        <p:nvPicPr>
          <p:cNvPr id="3" name="Graphic 68">
            <a:extLst>
              <a:ext uri="{FF2B5EF4-FFF2-40B4-BE49-F238E27FC236}">
                <a16:creationId xmlns:a16="http://schemas.microsoft.com/office/drawing/2014/main" id="{34CB6BC9-1DEF-C970-4887-809EDA13E8F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033522" y="209432"/>
            <a:ext cx="2146587" cy="874537"/>
          </a:xfrm>
          <a:prstGeom prst="rect">
            <a:avLst/>
          </a:prstGeom>
        </p:spPr>
      </p:pic>
      <p:sp>
        <p:nvSpPr>
          <p:cNvPr id="8" name="文本框 7">
            <a:extLst>
              <a:ext uri="{FF2B5EF4-FFF2-40B4-BE49-F238E27FC236}">
                <a16:creationId xmlns:a16="http://schemas.microsoft.com/office/drawing/2014/main" id="{99A712BD-1630-7111-3552-DE737D986101}"/>
              </a:ext>
            </a:extLst>
          </p:cNvPr>
          <p:cNvSpPr txBox="1"/>
          <p:nvPr/>
        </p:nvSpPr>
        <p:spPr>
          <a:xfrm>
            <a:off x="1616529" y="1443709"/>
            <a:ext cx="11625943" cy="1877437"/>
          </a:xfrm>
          <a:prstGeom prst="rect">
            <a:avLst/>
          </a:prstGeom>
          <a:noFill/>
        </p:spPr>
        <p:txBody>
          <a:bodyPr wrap="square">
            <a:spAutoFit/>
          </a:bodyPr>
          <a:lstStyle>
            <a:defPPr>
              <a:defRPr kern="0"/>
            </a:defPPr>
            <a:lvl1pPr>
              <a:defRPr sz="6000" b="1">
                <a:latin typeface="Lato Black" panose="020F0502020204030203" pitchFamily="34" charset="77"/>
              </a:defRPr>
            </a:lvl1pPr>
          </a:lstStyle>
          <a:p>
            <a:r>
              <a:rPr lang="en-US" altLang="zh-CN"/>
              <a:t>Carbon Market Evolution </a:t>
            </a:r>
          </a:p>
          <a:p>
            <a:r>
              <a:rPr lang="en-US" altLang="zh-CN" sz="2800"/>
              <a:t>Overview of the evolution of carbon markets from the Kyoto Protocol to Paris Agreement Article 6</a:t>
            </a:r>
            <a:endParaRPr lang="zh-CN" altLang="zh-CN" sz="2800"/>
          </a:p>
        </p:txBody>
      </p:sp>
      <p:sp>
        <p:nvSpPr>
          <p:cNvPr id="9" name="标题 1">
            <a:extLst>
              <a:ext uri="{FF2B5EF4-FFF2-40B4-BE49-F238E27FC236}">
                <a16:creationId xmlns:a16="http://schemas.microsoft.com/office/drawing/2014/main" id="{D1FD3E70-837E-1C0D-B0B4-5C5CF27A6ECE}"/>
              </a:ext>
            </a:extLst>
          </p:cNvPr>
          <p:cNvSpPr txBox="1">
            <a:spLocks noChangeArrowheads="1"/>
          </p:cNvSpPr>
          <p:nvPr/>
        </p:nvSpPr>
        <p:spPr>
          <a:xfrm>
            <a:off x="882282" y="4091215"/>
            <a:ext cx="5467350" cy="479425"/>
          </a:xfrm>
          <a:prstGeom prst="rect">
            <a:avLst/>
          </a:prstGeom>
        </p:spPr>
        <p:txBody>
          <a:bodyPr wrap="square" anchor="b">
            <a:normAutofit lnSpcReduction="10000"/>
          </a:bodyPr>
          <a:lstStyle>
            <a:lvl1pPr eaLnBrk="1" hangingPunct="1">
              <a:defRPr>
                <a:latin typeface="+mj-lt"/>
                <a:ea typeface="+mj-ea"/>
                <a:cs typeface="+mj-cs"/>
              </a:defRPr>
            </a:lvl1pPr>
          </a:lstStyle>
          <a:p>
            <a:r>
              <a:rPr lang="en-IE" altLang="zh-CN" sz="2800" b="1">
                <a:solidFill>
                  <a:schemeClr val="accent1"/>
                </a:solidFill>
                <a:latin typeface="Lato Black" panose="020F0502020204030203" pitchFamily="34" charset="77"/>
              </a:rPr>
              <a:t>The Kyoto Protocol</a:t>
            </a:r>
            <a:endParaRPr lang="zh-CN" altLang="en-US" sz="2800" b="1">
              <a:solidFill>
                <a:schemeClr val="accent1"/>
              </a:solidFill>
              <a:latin typeface="Lato Black" panose="020F0502020204030203" pitchFamily="34" charset="77"/>
            </a:endParaRPr>
          </a:p>
        </p:txBody>
      </p:sp>
      <p:sp>
        <p:nvSpPr>
          <p:cNvPr id="10" name="文本框 9">
            <a:extLst>
              <a:ext uri="{FF2B5EF4-FFF2-40B4-BE49-F238E27FC236}">
                <a16:creationId xmlns:a16="http://schemas.microsoft.com/office/drawing/2014/main" id="{D12023CF-A82D-4431-0E83-A158DAB99D25}"/>
              </a:ext>
            </a:extLst>
          </p:cNvPr>
          <p:cNvSpPr txBox="1"/>
          <p:nvPr/>
        </p:nvSpPr>
        <p:spPr>
          <a:xfrm>
            <a:off x="882282" y="4931229"/>
            <a:ext cx="5224604" cy="5632311"/>
          </a:xfrm>
          <a:prstGeom prst="rect">
            <a:avLst/>
          </a:prstGeom>
          <a:noFill/>
        </p:spPr>
        <p:txBody>
          <a:bodyPr wrap="square" rtlCol="0">
            <a:spAutoFit/>
          </a:bodyPr>
          <a:lstStyle/>
          <a:p>
            <a:pPr marL="285750" indent="-285750" algn="l">
              <a:buFont typeface="Arial" panose="020B0604020202020204" pitchFamily="34" charset="0"/>
              <a:buChar char="•"/>
            </a:pPr>
            <a:r>
              <a:rPr kumimoji="1" lang="en-IE" altLang="zh-CN" sz="180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t>A legally binding international treaty adopted on the 11</a:t>
            </a:r>
            <a:r>
              <a:rPr kumimoji="1" lang="en-IE" altLang="zh-CN" sz="1800" baseline="3000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t>th</a:t>
            </a:r>
            <a:r>
              <a:rPr kumimoji="1" lang="en-IE" altLang="zh-CN" sz="180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t> of December 1997 during COP3 in Kyoto which entered into force on the 16</a:t>
            </a:r>
            <a:r>
              <a:rPr kumimoji="1" lang="en-IE" altLang="zh-CN" sz="1800" baseline="3000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t>th</a:t>
            </a:r>
            <a:r>
              <a:rPr kumimoji="1" lang="en-IE" altLang="zh-CN" sz="180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t> of February 2005.</a:t>
            </a:r>
          </a:p>
          <a:p>
            <a:pPr marL="285750" indent="-285750" algn="l">
              <a:buFont typeface="Arial" panose="020B0604020202020204" pitchFamily="34" charset="0"/>
              <a:buChar char="•"/>
            </a:pPr>
            <a:endParaRPr kumimoji="1" lang="en-IE" altLang="zh-CN" sz="180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endParaRPr>
          </a:p>
          <a:p>
            <a:pPr marL="285750" indent="-285750" algn="l">
              <a:buFont typeface="Arial" panose="020B0604020202020204" pitchFamily="34" charset="0"/>
              <a:buChar char="•"/>
            </a:pPr>
            <a:r>
              <a:rPr kumimoji="1" lang="en-IE" altLang="zh-CN" sz="180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t>Aimed at tackling climate change through the reduction of 6 greenhouse gas (GHG) emissions</a:t>
            </a:r>
            <a:r>
              <a:rPr kumimoji="1" lang="en-US" altLang="zh-CN">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t>. </a:t>
            </a:r>
          </a:p>
          <a:p>
            <a:pPr marL="285750" indent="-285750" algn="l">
              <a:buFont typeface="Arial" panose="020B0604020202020204" pitchFamily="34" charset="0"/>
              <a:buChar char="•"/>
            </a:pPr>
            <a:endParaRPr kumimoji="1" lang="en-US" altLang="zh-CN">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endParaRPr>
          </a:p>
          <a:p>
            <a:pPr marL="285750" indent="-285750" algn="l">
              <a:buFont typeface="Arial" panose="020B0604020202020204" pitchFamily="34" charset="0"/>
              <a:buChar char="•"/>
            </a:pPr>
            <a:r>
              <a:rPr kumimoji="1" lang="en-US" altLang="zh-CN">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t>Reduction obligations only for industrialized countries</a:t>
            </a:r>
          </a:p>
          <a:p>
            <a:pPr marL="285750" indent="-285750" algn="l">
              <a:buFont typeface="Arial" panose="020B0604020202020204" pitchFamily="34" charset="0"/>
              <a:buChar char="•"/>
            </a:pPr>
            <a:endParaRPr kumimoji="1" lang="en-US" altLang="zh-CN">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endParaRPr>
          </a:p>
          <a:p>
            <a:pPr marL="285750" indent="-285750" algn="l">
              <a:buFont typeface="Arial" panose="020B0604020202020204" pitchFamily="34" charset="0"/>
              <a:buChar char="•"/>
            </a:pPr>
            <a:r>
              <a:rPr kumimoji="1" lang="en-US" altLang="zh-CN">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t>Market-based mechanism:</a:t>
            </a:r>
          </a:p>
          <a:p>
            <a:pPr lvl="5" algn="l"/>
            <a:endParaRPr kumimoji="1" lang="en-US" altLang="zh-CN">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endParaRPr>
          </a:p>
          <a:p>
            <a:pPr marL="788988" lvl="5" indent="-285750" algn="l">
              <a:buFont typeface="Arial" panose="020B0604020202020204" pitchFamily="34" charset="0"/>
              <a:buChar char="•"/>
            </a:pPr>
            <a:r>
              <a:rPr kumimoji="1" lang="en-US" altLang="zh-CN" b="1">
                <a:solidFill>
                  <a:schemeClr val="accent1"/>
                </a:solidFill>
                <a:latin typeface="Lato" panose="020F0502020204030203" pitchFamily="34" charset="0"/>
                <a:ea typeface="Lato" panose="020F0502020204030203" pitchFamily="34" charset="0"/>
                <a:cs typeface="Lato" panose="020F0502020204030203" pitchFamily="34" charset="0"/>
              </a:rPr>
              <a:t>International Emissions Trading</a:t>
            </a:r>
          </a:p>
          <a:p>
            <a:pPr marL="788988" lvl="3" indent="-285750" algn="l">
              <a:buFont typeface="Arial" panose="020B0604020202020204" pitchFamily="34" charset="0"/>
              <a:buChar char="•"/>
            </a:pPr>
            <a:r>
              <a:rPr kumimoji="1" lang="en-US" altLang="zh-CN" b="1">
                <a:solidFill>
                  <a:schemeClr val="accent1"/>
                </a:solidFill>
                <a:latin typeface="Lato" panose="020F0502020204030203" pitchFamily="34" charset="0"/>
                <a:ea typeface="Lato" panose="020F0502020204030203" pitchFamily="34" charset="0"/>
                <a:cs typeface="Lato" panose="020F0502020204030203" pitchFamily="34" charset="0"/>
              </a:rPr>
              <a:t>The Clean Development Mechanism (CDM)</a:t>
            </a:r>
          </a:p>
          <a:p>
            <a:pPr marL="788988" lvl="3" indent="-285750" algn="l">
              <a:buFont typeface="Arial" panose="020B0604020202020204" pitchFamily="34" charset="0"/>
              <a:buChar char="•"/>
            </a:pPr>
            <a:r>
              <a:rPr kumimoji="1" lang="en-US" altLang="zh-CN" b="1">
                <a:solidFill>
                  <a:schemeClr val="accent1"/>
                </a:solidFill>
                <a:latin typeface="Lato" panose="020F0502020204030203" pitchFamily="34" charset="0"/>
                <a:ea typeface="Lato" panose="020F0502020204030203" pitchFamily="34" charset="0"/>
                <a:cs typeface="Lato" panose="020F0502020204030203" pitchFamily="34" charset="0"/>
              </a:rPr>
              <a:t>Joint Implementation (JI)</a:t>
            </a:r>
          </a:p>
          <a:p>
            <a:pPr marL="285750" indent="-285750" algn="l">
              <a:buFont typeface="Arial" panose="020B0604020202020204" pitchFamily="34" charset="0"/>
              <a:buChar char="•"/>
            </a:pPr>
            <a:endParaRPr kumimoji="1" lang="en-IE" altLang="zh-CN" sz="180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endParaRPr>
          </a:p>
          <a:p>
            <a:pPr algn="l"/>
            <a:endParaRPr kumimoji="1" lang="en-IE" altLang="zh-CN" sz="180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endParaRPr>
          </a:p>
        </p:txBody>
      </p:sp>
      <p:sp>
        <p:nvSpPr>
          <p:cNvPr id="11" name="标题 1">
            <a:extLst>
              <a:ext uri="{FF2B5EF4-FFF2-40B4-BE49-F238E27FC236}">
                <a16:creationId xmlns:a16="http://schemas.microsoft.com/office/drawing/2014/main" id="{660E79B9-BB54-079B-2508-0F03557028CF}"/>
              </a:ext>
            </a:extLst>
          </p:cNvPr>
          <p:cNvSpPr txBox="1">
            <a:spLocks noChangeArrowheads="1"/>
          </p:cNvSpPr>
          <p:nvPr/>
        </p:nvSpPr>
        <p:spPr>
          <a:xfrm>
            <a:off x="7190468" y="4059238"/>
            <a:ext cx="5467350" cy="479425"/>
          </a:xfrm>
          <a:prstGeom prst="rect">
            <a:avLst/>
          </a:prstGeom>
        </p:spPr>
        <p:txBody>
          <a:bodyPr wrap="square" anchor="b">
            <a:normAutofit lnSpcReduction="10000"/>
          </a:bodyPr>
          <a:lstStyle>
            <a:defPPr>
              <a:defRPr kern="0"/>
            </a:defPPr>
            <a:lvl1pPr eaLnBrk="1" hangingPunct="1">
              <a:defRPr sz="2800" b="1">
                <a:latin typeface="Lato Black" panose="020F0502020204030203" pitchFamily="34" charset="77"/>
                <a:ea typeface="+mj-ea"/>
                <a:cs typeface="+mj-cs"/>
              </a:defRPr>
            </a:lvl1pPr>
          </a:lstStyle>
          <a:p>
            <a:r>
              <a:rPr lang="en-IE" altLang="zh-CN">
                <a:solidFill>
                  <a:schemeClr val="accent1"/>
                </a:solidFill>
              </a:rPr>
              <a:t>The Paris Agreement</a:t>
            </a:r>
            <a:endParaRPr lang="zh-CN" altLang="en-US">
              <a:solidFill>
                <a:schemeClr val="accent1"/>
              </a:solidFill>
            </a:endParaRPr>
          </a:p>
        </p:txBody>
      </p:sp>
      <p:sp>
        <p:nvSpPr>
          <p:cNvPr id="13" name="文本框 12">
            <a:extLst>
              <a:ext uri="{FF2B5EF4-FFF2-40B4-BE49-F238E27FC236}">
                <a16:creationId xmlns:a16="http://schemas.microsoft.com/office/drawing/2014/main" id="{7E903B9A-8D98-4353-FEB6-D247D9BB93C9}"/>
              </a:ext>
            </a:extLst>
          </p:cNvPr>
          <p:cNvSpPr txBox="1"/>
          <p:nvPr/>
        </p:nvSpPr>
        <p:spPr>
          <a:xfrm>
            <a:off x="6955971" y="4931229"/>
            <a:ext cx="7527472" cy="4801314"/>
          </a:xfrm>
          <a:prstGeom prst="rect">
            <a:avLst/>
          </a:prstGeom>
          <a:noFill/>
        </p:spPr>
        <p:txBody>
          <a:bodyPr wrap="square" rtlCol="0">
            <a:spAutoFit/>
          </a:bodyPr>
          <a:lstStyle/>
          <a:p>
            <a:pPr marL="285750" indent="-285750" algn="l">
              <a:buFont typeface="Arial" panose="020B0604020202020204" pitchFamily="34" charset="0"/>
              <a:buChar char="•"/>
            </a:pPr>
            <a:r>
              <a:rPr kumimoji="1" lang="en-IE" altLang="zh-CN" sz="180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t>A legally binding international treaty on climate change adopted on the 12</a:t>
            </a:r>
            <a:r>
              <a:rPr kumimoji="1" lang="en-IE" altLang="zh-CN" sz="1800" baseline="3000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t>th</a:t>
            </a:r>
            <a:r>
              <a:rPr kumimoji="1" lang="en-IE" altLang="zh-CN" sz="180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t> of December 2015 by 196 Parties at the UN COP21 in Paris, and entered into force on the 4</a:t>
            </a:r>
            <a:r>
              <a:rPr kumimoji="1" lang="en-IE" altLang="zh-CN" sz="1800" baseline="3000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t>th</a:t>
            </a:r>
            <a:r>
              <a:rPr kumimoji="1" lang="en-IE" altLang="zh-CN" sz="180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t> of November 2016.</a:t>
            </a:r>
          </a:p>
          <a:p>
            <a:pPr algn="l"/>
            <a:endParaRPr kumimoji="1" lang="en-IE" altLang="zh-CN" sz="180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endParaRPr>
          </a:p>
          <a:p>
            <a:pPr marL="285750" indent="-285750" algn="l">
              <a:buFont typeface="Arial" panose="020B0604020202020204" pitchFamily="34" charset="0"/>
              <a:buChar char="•"/>
            </a:pPr>
            <a:r>
              <a:rPr kumimoji="1" lang="en-IE" altLang="zh-CN" sz="180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t>The Paris Agreement works on a five-year cycle of increasingly ambitious climate action with the obligation that committed countries submit their national climate action plans, known as </a:t>
            </a:r>
            <a:r>
              <a:rPr kumimoji="1" lang="en-IE" altLang="zh-CN" sz="1800" b="1">
                <a:solidFill>
                  <a:schemeClr val="accent1"/>
                </a:solidFill>
                <a:latin typeface="Lato" panose="020F0502020204030203" pitchFamily="34" charset="0"/>
                <a:ea typeface="Lato" panose="020F0502020204030203" pitchFamily="34" charset="0"/>
                <a:cs typeface="Lato" panose="020F0502020204030203" pitchFamily="34" charset="0"/>
              </a:rPr>
              <a:t>Nationally Determined Contributions (NDCs), </a:t>
            </a:r>
            <a:r>
              <a:rPr kumimoji="1" lang="en-IE" altLang="zh-CN" sz="180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t>with each successive NDC required to be more ambitious than the previous version.</a:t>
            </a:r>
          </a:p>
          <a:p>
            <a:pPr marL="285750" indent="-285750" algn="l">
              <a:buFont typeface="Arial" panose="020B0604020202020204" pitchFamily="34" charset="0"/>
              <a:buChar char="•"/>
            </a:pPr>
            <a:endParaRPr kumimoji="1" lang="en-IE" altLang="zh-CN" sz="180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endParaRPr>
          </a:p>
          <a:p>
            <a:pPr marL="285750" indent="-285750" algn="l">
              <a:buFont typeface="Arial" panose="020B0604020202020204" pitchFamily="34" charset="0"/>
              <a:buChar char="•"/>
            </a:pPr>
            <a:r>
              <a:rPr kumimoji="1" lang="en-IE" altLang="zh-CN" sz="180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t>The agreement reaffirms that developed nations should take the lead in providing financial assistance to less endowed and more vulnerable nations, whilst also encouraging voluntary contributions by other committed Parties.</a:t>
            </a:r>
          </a:p>
          <a:p>
            <a:pPr marL="285750" indent="-285750" algn="l">
              <a:buFont typeface="Arial" panose="020B0604020202020204" pitchFamily="34" charset="0"/>
              <a:buChar char="•"/>
            </a:pPr>
            <a:endParaRPr kumimoji="1" lang="en-IE" altLang="zh-CN">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endParaRPr>
          </a:p>
          <a:p>
            <a:pPr marL="285750" indent="-285750" algn="l">
              <a:buFont typeface="Arial" panose="020B0604020202020204" pitchFamily="34" charset="0"/>
              <a:buChar char="•"/>
            </a:pPr>
            <a:r>
              <a:rPr kumimoji="1" lang="en-IE" altLang="zh-CN" sz="180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t>Market-based mechanism: </a:t>
            </a:r>
            <a:r>
              <a:rPr kumimoji="1" lang="en-IE" altLang="zh-CN" b="1">
                <a:solidFill>
                  <a:schemeClr val="accent1"/>
                </a:solidFill>
                <a:latin typeface="Lato" panose="020F0502020204030203" pitchFamily="34" charset="0"/>
                <a:ea typeface="Lato" panose="020F0502020204030203" pitchFamily="34" charset="0"/>
                <a:cs typeface="Lato" panose="020F0502020204030203" pitchFamily="34" charset="0"/>
              </a:rPr>
              <a:t>Paris Agreement Article 6 </a:t>
            </a:r>
          </a:p>
          <a:p>
            <a:pPr algn="l"/>
            <a:endParaRPr lang="en-GB">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14" name="Picture 2" descr="paris climate agreement">
            <a:extLst>
              <a:ext uri="{FF2B5EF4-FFF2-40B4-BE49-F238E27FC236}">
                <a16:creationId xmlns:a16="http://schemas.microsoft.com/office/drawing/2014/main" id="{2B7B97E1-A211-4448-AC00-31479A81A3F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671" r="14112"/>
          <a:stretch/>
        </p:blipFill>
        <p:spPr bwMode="auto">
          <a:xfrm>
            <a:off x="12749807" y="3273438"/>
            <a:ext cx="1676766" cy="1571599"/>
          </a:xfrm>
          <a:prstGeom prst="rect">
            <a:avLst/>
          </a:prstGeom>
          <a:solidFill>
            <a:srgbClr val="FFFFFF"/>
          </a:solidFill>
        </p:spPr>
      </p:pic>
      <p:sp>
        <p:nvSpPr>
          <p:cNvPr id="15" name="文本框 14">
            <a:extLst>
              <a:ext uri="{FF2B5EF4-FFF2-40B4-BE49-F238E27FC236}">
                <a16:creationId xmlns:a16="http://schemas.microsoft.com/office/drawing/2014/main" id="{21881A17-2146-8EFA-6701-C68EE94F2A38}"/>
              </a:ext>
            </a:extLst>
          </p:cNvPr>
          <p:cNvSpPr txBox="1"/>
          <p:nvPr/>
        </p:nvSpPr>
        <p:spPr>
          <a:xfrm>
            <a:off x="15487660" y="4091215"/>
            <a:ext cx="4196443" cy="4955203"/>
          </a:xfrm>
          <a:prstGeom prst="rect">
            <a:avLst/>
          </a:prstGeom>
          <a:noFill/>
        </p:spPr>
        <p:txBody>
          <a:bodyPr wrap="square" rtlCol="0">
            <a:spAutoFit/>
          </a:bodyPr>
          <a:lstStyle/>
          <a:p>
            <a:r>
              <a:rPr lang="en-GB" sz="2800" b="1">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Article 6 of the Paris Agreement</a:t>
            </a:r>
          </a:p>
          <a:p>
            <a:endParaRPr lang="en-GB" sz="2000" b="1">
              <a:solidFill>
                <a:schemeClr val="bg1">
                  <a:lumMod val="95000"/>
                </a:schemeClr>
              </a:solidFill>
            </a:endParaRPr>
          </a:p>
          <a:p>
            <a:endParaRPr lang="en-US" altLang="zh-CN" sz="2000" b="1">
              <a:solidFill>
                <a:schemeClr val="bg1">
                  <a:lumMod val="95000"/>
                </a:schemeClr>
              </a:solidFill>
              <a:effectLst/>
              <a:latin typeface="Lato Light" panose="020F0302020204030204" pitchFamily="34" charset="0"/>
              <a:ea typeface="Lato Light" panose="020F0302020204030204" pitchFamily="34" charset="0"/>
              <a:cs typeface="Lato Light" panose="020F0302020204030204" pitchFamily="34" charset="0"/>
            </a:endParaRPr>
          </a:p>
          <a:p>
            <a:r>
              <a:rPr lang="en-US" altLang="zh-CN" sz="2000" b="1">
                <a:solidFill>
                  <a:schemeClr val="bg1">
                    <a:lumMod val="95000"/>
                  </a:schemeClr>
                </a:solidFill>
                <a:effectLst/>
                <a:latin typeface="Lato Light" panose="020F0302020204030204" pitchFamily="34" charset="0"/>
                <a:ea typeface="Lato Light" panose="020F0302020204030204" pitchFamily="34" charset="0"/>
                <a:cs typeface="Lato Light" panose="020F0302020204030204" pitchFamily="34" charset="0"/>
              </a:rPr>
              <a:t>Article 6.2 – Basis for country-to-country emissions trading</a:t>
            </a:r>
            <a:r>
              <a:rPr lang="zh-CN" altLang="zh-CN" sz="2000" b="1">
                <a:solidFill>
                  <a:schemeClr val="bg1">
                    <a:lumMod val="95000"/>
                  </a:schemeClr>
                </a:solidFill>
                <a:effectLst/>
              </a:rPr>
              <a:t> </a:t>
            </a:r>
            <a:endParaRPr lang="en-US" altLang="zh-CN" sz="2000" b="1">
              <a:solidFill>
                <a:schemeClr val="bg1">
                  <a:lumMod val="95000"/>
                </a:schemeClr>
              </a:solidFill>
              <a:effectLst/>
            </a:endParaRPr>
          </a:p>
          <a:p>
            <a:endParaRPr lang="en-US" sz="2000" b="1">
              <a:solidFill>
                <a:schemeClr val="bg1">
                  <a:lumMod val="95000"/>
                </a:schemeClr>
              </a:solidFill>
            </a:endParaRPr>
          </a:p>
          <a:p>
            <a:endParaRPr lang="en-US" altLang="zh-CN" sz="2000" b="1">
              <a:solidFill>
                <a:schemeClr val="bg1">
                  <a:lumMod val="95000"/>
                </a:schemeClr>
              </a:solidFill>
              <a:effectLst/>
              <a:latin typeface="Lato Light" panose="020F0302020204030204" pitchFamily="34" charset="0"/>
              <a:ea typeface="Lato Light" panose="020F0302020204030204" pitchFamily="34" charset="0"/>
              <a:cs typeface="Lato Light" panose="020F0302020204030204" pitchFamily="34" charset="0"/>
            </a:endParaRPr>
          </a:p>
          <a:p>
            <a:r>
              <a:rPr lang="en-US" altLang="zh-CN" sz="2000" b="1">
                <a:solidFill>
                  <a:schemeClr val="bg1">
                    <a:lumMod val="95000"/>
                  </a:schemeClr>
                </a:solidFill>
                <a:effectLst/>
                <a:latin typeface="Lato Light" panose="020F0302020204030204" pitchFamily="34" charset="0"/>
                <a:ea typeface="Lato Light" panose="020F0302020204030204" pitchFamily="34" charset="0"/>
                <a:cs typeface="Lato Light" panose="020F0302020204030204" pitchFamily="34" charset="0"/>
              </a:rPr>
              <a:t>Article 6.4 – International mechanism for trading of carbon credits by countries or companies</a:t>
            </a:r>
            <a:r>
              <a:rPr lang="zh-CN" altLang="zh-CN" sz="2000" b="1">
                <a:solidFill>
                  <a:schemeClr val="bg1">
                    <a:lumMod val="95000"/>
                  </a:schemeClr>
                </a:solidFill>
                <a:effectLst/>
              </a:rPr>
              <a:t> </a:t>
            </a:r>
            <a:endParaRPr lang="en-US" altLang="zh-CN" sz="2000" b="1">
              <a:solidFill>
                <a:schemeClr val="bg1">
                  <a:lumMod val="95000"/>
                </a:schemeClr>
              </a:solidFill>
              <a:effectLst/>
            </a:endParaRPr>
          </a:p>
          <a:p>
            <a:endParaRPr lang="en-US" sz="2000" b="1">
              <a:solidFill>
                <a:schemeClr val="bg1">
                  <a:lumMod val="95000"/>
                </a:schemeClr>
              </a:solidFill>
            </a:endParaRPr>
          </a:p>
          <a:p>
            <a:endParaRPr lang="en-US" altLang="zh-CN" sz="2000" b="1">
              <a:solidFill>
                <a:schemeClr val="bg1">
                  <a:lumMod val="95000"/>
                </a:schemeClr>
              </a:solidFill>
              <a:effectLst/>
              <a:latin typeface="Lato Light" panose="020F0302020204030204" pitchFamily="34" charset="0"/>
              <a:ea typeface="Lato Light" panose="020F0302020204030204" pitchFamily="34" charset="0"/>
              <a:cs typeface="Lato Light" panose="020F0302020204030204" pitchFamily="34" charset="0"/>
            </a:endParaRPr>
          </a:p>
          <a:p>
            <a:r>
              <a:rPr lang="en-US" altLang="zh-CN" sz="2000" b="1">
                <a:solidFill>
                  <a:schemeClr val="bg1">
                    <a:lumMod val="95000"/>
                  </a:schemeClr>
                </a:solidFill>
                <a:effectLst/>
                <a:latin typeface="Lato Light" panose="020F0302020204030204" pitchFamily="34" charset="0"/>
                <a:ea typeface="Lato Light" panose="020F0302020204030204" pitchFamily="34" charset="0"/>
                <a:cs typeface="Lato Light" panose="020F0302020204030204" pitchFamily="34" charset="0"/>
              </a:rPr>
              <a:t>Corresponding Adjustments (CA)</a:t>
            </a:r>
            <a:r>
              <a:rPr lang="zh-CN" altLang="zh-CN" sz="2000" b="1">
                <a:solidFill>
                  <a:schemeClr val="bg1">
                    <a:lumMod val="95000"/>
                  </a:schemeClr>
                </a:solidFill>
                <a:effectLst/>
              </a:rPr>
              <a:t> </a:t>
            </a:r>
            <a:endParaRPr lang="en-GB" sz="2000" b="1">
              <a:solidFill>
                <a:schemeClr val="bg1">
                  <a:lumMod val="95000"/>
                </a:schemeClr>
              </a:solidFill>
            </a:endParaRPr>
          </a:p>
          <a:p>
            <a:endParaRPr lang="en-GB" sz="2000" b="1">
              <a:solidFill>
                <a:schemeClr val="bg1">
                  <a:lumMod val="95000"/>
                </a:schemeClr>
              </a:solidFill>
            </a:endParaRPr>
          </a:p>
        </p:txBody>
      </p:sp>
      <p:sp>
        <p:nvSpPr>
          <p:cNvPr id="4" name="TextBox 1">
            <a:extLst>
              <a:ext uri="{FF2B5EF4-FFF2-40B4-BE49-F238E27FC236}">
                <a16:creationId xmlns:a16="http://schemas.microsoft.com/office/drawing/2014/main" id="{5EAFC394-4558-3CB2-8631-FEC0AA26F6BC}"/>
              </a:ext>
            </a:extLst>
          </p:cNvPr>
          <p:cNvSpPr txBox="1"/>
          <p:nvPr/>
        </p:nvSpPr>
        <p:spPr>
          <a:xfrm>
            <a:off x="882282" y="10664021"/>
            <a:ext cx="15048598" cy="477054"/>
          </a:xfrm>
          <a:prstGeom prst="rect">
            <a:avLst/>
          </a:prstGeom>
          <a:noFill/>
        </p:spPr>
        <p:txBody>
          <a:bodyPr wrap="square">
            <a:spAutoFit/>
          </a:bodyPr>
          <a:lstStyle/>
          <a:p>
            <a:r>
              <a:rPr lang="en-US" sz="2500" noProof="0">
                <a:solidFill>
                  <a:schemeClr val="bg1"/>
                </a:solidFill>
                <a:latin typeface="Lato" panose="020F0502020204030203" pitchFamily="34" charset="77"/>
              </a:rPr>
              <a:t>Training of Trainers on Climate-Sanitation Nexus – Carbon Market for Sanitation</a:t>
            </a:r>
          </a:p>
        </p:txBody>
      </p:sp>
      <p:sp>
        <p:nvSpPr>
          <p:cNvPr id="5" name="Slide Number Placeholder 11">
            <a:extLst>
              <a:ext uri="{FF2B5EF4-FFF2-40B4-BE49-F238E27FC236}">
                <a16:creationId xmlns:a16="http://schemas.microsoft.com/office/drawing/2014/main" id="{C7213F80-530B-AC5F-43A3-220AC6219477}"/>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13</a:t>
            </a:fld>
            <a:endParaRPr lang="en-FR">
              <a:solidFill>
                <a:schemeClr val="tx1"/>
              </a:solidFill>
            </a:endParaRPr>
          </a:p>
        </p:txBody>
      </p:sp>
    </p:spTree>
    <p:extLst>
      <p:ext uri="{BB962C8B-B14F-4D97-AF65-F5344CB8AC3E}">
        <p14:creationId xmlns:p14="http://schemas.microsoft.com/office/powerpoint/2010/main" val="564152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8EBC3676-33EF-349B-1F61-586387362FA7}"/>
              </a:ext>
            </a:extLst>
          </p:cNvPr>
          <p:cNvSpPr/>
          <p:nvPr/>
        </p:nvSpPr>
        <p:spPr>
          <a:xfrm>
            <a:off x="1225093" y="1382156"/>
            <a:ext cx="0" cy="1235710"/>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pic>
        <p:nvPicPr>
          <p:cNvPr id="4" name="Grafik 3" descr="Ein Bild, das Grafiken, Schrift, Logo, Grafikdesign enthält.&#10;&#10;KI-generierte Inhalte können fehlerhaft sein.">
            <a:extLst>
              <a:ext uri="{FF2B5EF4-FFF2-40B4-BE49-F238E27FC236}">
                <a16:creationId xmlns:a16="http://schemas.microsoft.com/office/drawing/2014/main" id="{7C2587E0-27E2-26BC-AD44-82413DD144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
        <p:nvSpPr>
          <p:cNvPr id="9" name="文本框 8">
            <a:extLst>
              <a:ext uri="{FF2B5EF4-FFF2-40B4-BE49-F238E27FC236}">
                <a16:creationId xmlns:a16="http://schemas.microsoft.com/office/drawing/2014/main" id="{2EA47E2D-DEE5-3EFB-CF09-D9E9FB408D7A}"/>
              </a:ext>
            </a:extLst>
          </p:cNvPr>
          <p:cNvSpPr txBox="1"/>
          <p:nvPr/>
        </p:nvSpPr>
        <p:spPr>
          <a:xfrm>
            <a:off x="1763486" y="1276736"/>
            <a:ext cx="12556672" cy="1446550"/>
          </a:xfrm>
          <a:prstGeom prst="rect">
            <a:avLst/>
          </a:prstGeom>
          <a:noFill/>
        </p:spPr>
        <p:txBody>
          <a:bodyPr wrap="square">
            <a:spAutoFit/>
          </a:bodyPr>
          <a:lstStyle>
            <a:defPPr>
              <a:defRPr kern="0"/>
            </a:defPPr>
            <a:lvl1pPr>
              <a:defRPr sz="6000" b="1">
                <a:latin typeface="Lato Black" panose="020F0502020204030203" pitchFamily="34" charset="77"/>
              </a:defRPr>
            </a:lvl1pPr>
          </a:lstStyle>
          <a:p>
            <a:r>
              <a:rPr lang="en-US" altLang="zh-CN"/>
              <a:t>Carbon Markets</a:t>
            </a:r>
          </a:p>
          <a:p>
            <a:r>
              <a:rPr lang="en-US" altLang="zh-CN" sz="2800"/>
              <a:t>Understanding the different carbon markets and their implications</a:t>
            </a:r>
            <a:endParaRPr lang="zh-CN" altLang="zh-CN" sz="2800"/>
          </a:p>
        </p:txBody>
      </p:sp>
      <p:pic>
        <p:nvPicPr>
          <p:cNvPr id="10" name="Grafik 6" descr="Ein Bild, das Text, Screenshot, Diagramm, Design enthält.&#10;&#10;KI-generierte Inhalte können fehlerhaft sein.">
            <a:extLst>
              <a:ext uri="{FF2B5EF4-FFF2-40B4-BE49-F238E27FC236}">
                <a16:creationId xmlns:a16="http://schemas.microsoft.com/office/drawing/2014/main" id="{7DDEB525-0F39-B3F1-49EA-21F0EBA3D4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0461"/>
          <a:stretch/>
        </p:blipFill>
        <p:spPr bwMode="auto">
          <a:xfrm>
            <a:off x="935746" y="3787540"/>
            <a:ext cx="8743710" cy="4491046"/>
          </a:xfrm>
          <a:prstGeom prst="rect">
            <a:avLst/>
          </a:prstGeom>
          <a:ln>
            <a:noFill/>
          </a:ln>
          <a:extLst>
            <a:ext uri="{53640926-AAD7-44D8-BBD7-CCE9431645EC}">
              <a14:shadowObscured xmlns:a14="http://schemas.microsoft.com/office/drawing/2010/main"/>
            </a:ext>
          </a:extLst>
        </p:spPr>
      </p:pic>
      <p:pic>
        <p:nvPicPr>
          <p:cNvPr id="11" name="Grafik 6" descr="Ein Bild, das Text, Screenshot, Diagramm, Design enthält.&#10;&#10;KI-generierte Inhalte können fehlerhaft sein.">
            <a:extLst>
              <a:ext uri="{FF2B5EF4-FFF2-40B4-BE49-F238E27FC236}">
                <a16:creationId xmlns:a16="http://schemas.microsoft.com/office/drawing/2014/main" id="{37FFD2F1-C5F8-EA20-AEAB-14C53E4F98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539"/>
          <a:stretch/>
        </p:blipFill>
        <p:spPr bwMode="auto">
          <a:xfrm>
            <a:off x="10267150" y="3897018"/>
            <a:ext cx="8452153" cy="4421323"/>
          </a:xfrm>
          <a:prstGeom prst="rect">
            <a:avLst/>
          </a:prstGeom>
          <a:ln>
            <a:noFill/>
          </a:ln>
          <a:extLst>
            <a:ext uri="{53640926-AAD7-44D8-BBD7-CCE9431645EC}">
              <a14:shadowObscured xmlns:a14="http://schemas.microsoft.com/office/drawing/2010/main"/>
            </a:ext>
          </a:extLst>
        </p:spPr>
      </p:pic>
      <p:sp>
        <p:nvSpPr>
          <p:cNvPr id="3" name="Rechteck 2">
            <a:extLst>
              <a:ext uri="{FF2B5EF4-FFF2-40B4-BE49-F238E27FC236}">
                <a16:creationId xmlns:a16="http://schemas.microsoft.com/office/drawing/2014/main" id="{7D7F19E7-59EB-64A5-A81A-62D787EA17C6}"/>
              </a:ext>
            </a:extLst>
          </p:cNvPr>
          <p:cNvSpPr/>
          <p:nvPr/>
        </p:nvSpPr>
        <p:spPr>
          <a:xfrm>
            <a:off x="882282" y="8169964"/>
            <a:ext cx="9384868" cy="5565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Box 1">
            <a:extLst>
              <a:ext uri="{FF2B5EF4-FFF2-40B4-BE49-F238E27FC236}">
                <a16:creationId xmlns:a16="http://schemas.microsoft.com/office/drawing/2014/main" id="{76F1EA29-FD0A-7680-3AD2-56DB9B7D2A07}"/>
              </a:ext>
            </a:extLst>
          </p:cNvPr>
          <p:cNvSpPr txBox="1"/>
          <p:nvPr/>
        </p:nvSpPr>
        <p:spPr>
          <a:xfrm>
            <a:off x="882282" y="10664021"/>
            <a:ext cx="15048598" cy="477054"/>
          </a:xfrm>
          <a:prstGeom prst="rect">
            <a:avLst/>
          </a:prstGeom>
          <a:noFill/>
        </p:spPr>
        <p:txBody>
          <a:bodyPr wrap="square">
            <a:spAutoFit/>
          </a:bodyPr>
          <a:lstStyle/>
          <a:p>
            <a:r>
              <a:rPr lang="en-US" sz="2500" noProof="0">
                <a:solidFill>
                  <a:schemeClr val="bg1"/>
                </a:solidFill>
                <a:latin typeface="Lato" panose="020F0502020204030203" pitchFamily="34" charset="77"/>
              </a:rPr>
              <a:t>Training of Trainers on Climate-Sanitation Nexus – Carbon Market for Sanitation</a:t>
            </a:r>
          </a:p>
        </p:txBody>
      </p:sp>
      <p:sp>
        <p:nvSpPr>
          <p:cNvPr id="6" name="Slide Number Placeholder 11">
            <a:extLst>
              <a:ext uri="{FF2B5EF4-FFF2-40B4-BE49-F238E27FC236}">
                <a16:creationId xmlns:a16="http://schemas.microsoft.com/office/drawing/2014/main" id="{07481D38-F9C6-FC5F-8C8F-C6D8C86C1B1E}"/>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14</a:t>
            </a:fld>
            <a:endParaRPr lang="en-FR">
              <a:solidFill>
                <a:schemeClr val="tx1"/>
              </a:solidFill>
            </a:endParaRPr>
          </a:p>
        </p:txBody>
      </p:sp>
    </p:spTree>
    <p:extLst>
      <p:ext uri="{BB962C8B-B14F-4D97-AF65-F5344CB8AC3E}">
        <p14:creationId xmlns:p14="http://schemas.microsoft.com/office/powerpoint/2010/main" val="2599261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C75A7-7157-10E5-F2A2-71C48D817D42}"/>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1E5E6ECE-96D9-5E68-9EF0-3EE7FE82E1D6}"/>
              </a:ext>
            </a:extLst>
          </p:cNvPr>
          <p:cNvSpPr/>
          <p:nvPr/>
        </p:nvSpPr>
        <p:spPr>
          <a:xfrm>
            <a:off x="1225093" y="1382156"/>
            <a:ext cx="0" cy="1235710"/>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pic>
        <p:nvPicPr>
          <p:cNvPr id="4" name="Grafik 3" descr="Ein Bild, das Grafiken, Schrift, Logo, Grafikdesign enthält.&#10;&#10;KI-generierte Inhalte können fehlerhaft sein.">
            <a:extLst>
              <a:ext uri="{FF2B5EF4-FFF2-40B4-BE49-F238E27FC236}">
                <a16:creationId xmlns:a16="http://schemas.microsoft.com/office/drawing/2014/main" id="{0D5771A5-22AA-B479-FE50-0369DF73D0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
        <p:nvSpPr>
          <p:cNvPr id="9" name="文本框 8">
            <a:extLst>
              <a:ext uri="{FF2B5EF4-FFF2-40B4-BE49-F238E27FC236}">
                <a16:creationId xmlns:a16="http://schemas.microsoft.com/office/drawing/2014/main" id="{74A9158C-3517-399B-0B68-6957D9D279B8}"/>
              </a:ext>
            </a:extLst>
          </p:cNvPr>
          <p:cNvSpPr txBox="1"/>
          <p:nvPr/>
        </p:nvSpPr>
        <p:spPr>
          <a:xfrm>
            <a:off x="1502227" y="1717607"/>
            <a:ext cx="15048589" cy="1015663"/>
          </a:xfrm>
          <a:prstGeom prst="rect">
            <a:avLst/>
          </a:prstGeom>
          <a:noFill/>
        </p:spPr>
        <p:txBody>
          <a:bodyPr wrap="square">
            <a:spAutoFit/>
          </a:bodyPr>
          <a:lstStyle>
            <a:defPPr>
              <a:defRPr kern="0"/>
            </a:defPPr>
            <a:lvl1pPr>
              <a:defRPr sz="6000" b="1">
                <a:latin typeface="Lato Black" panose="020F0502020204030203" pitchFamily="34" charset="77"/>
              </a:defRPr>
            </a:lvl1pPr>
          </a:lstStyle>
          <a:p>
            <a:r>
              <a:rPr lang="en-US" altLang="zh-CN"/>
              <a:t>Carbon Credit Frameworks and Standards </a:t>
            </a:r>
          </a:p>
        </p:txBody>
      </p:sp>
      <p:sp>
        <p:nvSpPr>
          <p:cNvPr id="3" name="文本框 2">
            <a:extLst>
              <a:ext uri="{FF2B5EF4-FFF2-40B4-BE49-F238E27FC236}">
                <a16:creationId xmlns:a16="http://schemas.microsoft.com/office/drawing/2014/main" id="{1EC10C98-E66B-E96D-8DA7-AA0A7D04F0A2}"/>
              </a:ext>
            </a:extLst>
          </p:cNvPr>
          <p:cNvSpPr txBox="1"/>
          <p:nvPr/>
        </p:nvSpPr>
        <p:spPr>
          <a:xfrm>
            <a:off x="1090544" y="3248068"/>
            <a:ext cx="15196217" cy="1938992"/>
          </a:xfrm>
          <a:prstGeom prst="rect">
            <a:avLst/>
          </a:prstGeom>
          <a:noFill/>
        </p:spPr>
        <p:txBody>
          <a:bodyPr wrap="square" rtlCol="0">
            <a:spAutoFit/>
          </a:bodyPr>
          <a:lstStyle/>
          <a:p>
            <a:pPr marL="503238" algn="l"/>
            <a:r>
              <a:rPr kumimoji="1" lang="en-US" altLang="zh-CN" sz="2400" b="1">
                <a:solidFill>
                  <a:schemeClr val="accent1"/>
                </a:solidFill>
                <a:latin typeface="Lato" panose="020F0502020204030203" pitchFamily="34" charset="0"/>
                <a:ea typeface="Lato" panose="020F0502020204030203" pitchFamily="34" charset="0"/>
                <a:cs typeface="Lato" panose="020F0502020204030203" pitchFamily="34" charset="0"/>
              </a:rPr>
              <a:t>A framework is the overall system or set of rules that defines how a carbon market operates. It establishes the structure, processes and requirements for participation, trading and compliance.</a:t>
            </a:r>
          </a:p>
          <a:p>
            <a:pPr marL="503238" algn="l"/>
            <a:endParaRPr kumimoji="1" lang="en-US" altLang="zh-CN" sz="2400" b="1">
              <a:solidFill>
                <a:schemeClr val="accent1"/>
              </a:solidFill>
              <a:latin typeface="Lato" panose="020F0502020204030203" pitchFamily="34" charset="0"/>
              <a:ea typeface="Lato" panose="020F0502020204030203" pitchFamily="34" charset="0"/>
              <a:cs typeface="Lato" panose="020F0502020204030203" pitchFamily="34" charset="0"/>
            </a:endParaRPr>
          </a:p>
          <a:p>
            <a:pPr marL="503238" algn="l"/>
            <a:r>
              <a:rPr kumimoji="1" lang="en-US" altLang="zh-CN" sz="2400" b="1">
                <a:solidFill>
                  <a:schemeClr val="accent1"/>
                </a:solidFill>
                <a:latin typeface="Lato" panose="020F0502020204030203" pitchFamily="34" charset="0"/>
                <a:ea typeface="Lato" panose="020F0502020204030203" pitchFamily="34" charset="0"/>
                <a:cs typeface="Lato" panose="020F0502020204030203" pitchFamily="34" charset="0"/>
              </a:rPr>
              <a:t>A standard provides the specific set of criteria, methodologies and requirements that projects or credits must meet to be recognized as valid within a given framework.</a:t>
            </a:r>
            <a:r>
              <a:rPr kumimoji="1" lang="zh-CN" altLang="zh-CN" sz="2400" b="1">
                <a:solidFill>
                  <a:schemeClr val="accent1"/>
                </a:solidFill>
                <a:latin typeface="Lato" panose="020F0502020204030203" pitchFamily="34" charset="0"/>
                <a:cs typeface="Lato" panose="020F0502020204030203" pitchFamily="34" charset="0"/>
              </a:rPr>
              <a:t> </a:t>
            </a:r>
            <a:endParaRPr kumimoji="1" lang="en-GB" sz="2400" b="1">
              <a:solidFill>
                <a:schemeClr val="accent1"/>
              </a:solidFill>
              <a:latin typeface="Lato" panose="020F0502020204030203" pitchFamily="34" charset="0"/>
              <a:ea typeface="Lato" panose="020F0502020204030203" pitchFamily="34" charset="0"/>
              <a:cs typeface="Lato" panose="020F0502020204030203" pitchFamily="34" charset="0"/>
            </a:endParaRPr>
          </a:p>
        </p:txBody>
      </p:sp>
      <p:graphicFrame>
        <p:nvGraphicFramePr>
          <p:cNvPr id="5" name="表格 4">
            <a:extLst>
              <a:ext uri="{FF2B5EF4-FFF2-40B4-BE49-F238E27FC236}">
                <a16:creationId xmlns:a16="http://schemas.microsoft.com/office/drawing/2014/main" id="{B5A5B03D-F543-D4A1-A507-C282FCF3CBF8}"/>
              </a:ext>
            </a:extLst>
          </p:cNvPr>
          <p:cNvGraphicFramePr>
            <a:graphicFrameLocks noGrp="1"/>
          </p:cNvGraphicFramePr>
          <p:nvPr>
            <p:extLst>
              <p:ext uri="{D42A27DB-BD31-4B8C-83A1-F6EECF244321}">
                <p14:modId xmlns:p14="http://schemas.microsoft.com/office/powerpoint/2010/main" val="2109507015"/>
              </p:ext>
            </p:extLst>
          </p:nvPr>
        </p:nvGraphicFramePr>
        <p:xfrm>
          <a:off x="1225093" y="6523430"/>
          <a:ext cx="17932172" cy="2168685"/>
        </p:xfrm>
        <a:graphic>
          <a:graphicData uri="http://schemas.openxmlformats.org/drawingml/2006/table">
            <a:tbl>
              <a:tblPr firstRow="1" firstCol="1">
                <a:tableStyleId>{5C22544A-7EE6-4342-B048-85BDC9FD1C3A}</a:tableStyleId>
              </a:tblPr>
              <a:tblGrid>
                <a:gridCol w="2727008">
                  <a:extLst>
                    <a:ext uri="{9D8B030D-6E8A-4147-A177-3AD203B41FA5}">
                      <a16:colId xmlns:a16="http://schemas.microsoft.com/office/drawing/2014/main" val="2730148668"/>
                    </a:ext>
                  </a:extLst>
                </a:gridCol>
                <a:gridCol w="2924828">
                  <a:extLst>
                    <a:ext uri="{9D8B030D-6E8A-4147-A177-3AD203B41FA5}">
                      <a16:colId xmlns:a16="http://schemas.microsoft.com/office/drawing/2014/main" val="3603505649"/>
                    </a:ext>
                  </a:extLst>
                </a:gridCol>
                <a:gridCol w="3070084">
                  <a:extLst>
                    <a:ext uri="{9D8B030D-6E8A-4147-A177-3AD203B41FA5}">
                      <a16:colId xmlns:a16="http://schemas.microsoft.com/office/drawing/2014/main" val="2478634941"/>
                    </a:ext>
                  </a:extLst>
                </a:gridCol>
                <a:gridCol w="3070084">
                  <a:extLst>
                    <a:ext uri="{9D8B030D-6E8A-4147-A177-3AD203B41FA5}">
                      <a16:colId xmlns:a16="http://schemas.microsoft.com/office/drawing/2014/main" val="3499551984"/>
                    </a:ext>
                  </a:extLst>
                </a:gridCol>
                <a:gridCol w="3070084">
                  <a:extLst>
                    <a:ext uri="{9D8B030D-6E8A-4147-A177-3AD203B41FA5}">
                      <a16:colId xmlns:a16="http://schemas.microsoft.com/office/drawing/2014/main" val="3423358703"/>
                    </a:ext>
                  </a:extLst>
                </a:gridCol>
                <a:gridCol w="3070084">
                  <a:extLst>
                    <a:ext uri="{9D8B030D-6E8A-4147-A177-3AD203B41FA5}">
                      <a16:colId xmlns:a16="http://schemas.microsoft.com/office/drawing/2014/main" val="714812611"/>
                    </a:ext>
                  </a:extLst>
                </a:gridCol>
              </a:tblGrid>
              <a:tr h="2168685">
                <a:tc>
                  <a:txBody>
                    <a:bodyPr/>
                    <a:lstStyle/>
                    <a:p>
                      <a:pPr algn="ctr">
                        <a:lnSpc>
                          <a:spcPct val="115000"/>
                        </a:lnSpc>
                        <a:spcAft>
                          <a:spcPts val="600"/>
                        </a:spcAft>
                        <a:buNone/>
                      </a:pPr>
                      <a:r>
                        <a:rPr lang="en-US" sz="2800">
                          <a:effectLst/>
                        </a:rPr>
                        <a:t>Clean Development Mechanism (CDM)</a:t>
                      </a:r>
                      <a:endParaRPr lang="zh-CN" sz="2800">
                        <a:effectLst/>
                        <a:latin typeface="Lato Light" panose="020F0302020204030204" pitchFamily="34" charset="0"/>
                        <a:ea typeface="Lato Light" panose="020F0302020204030204" pitchFamily="34" charset="0"/>
                        <a:cs typeface="Lato Light" panose="020F0302020204030204" pitchFamily="34" charset="0"/>
                      </a:endParaRPr>
                    </a:p>
                  </a:txBody>
                  <a:tcPr marL="68580" marR="68580" marT="0" marB="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tc>
                  <a:txBody>
                    <a:bodyPr/>
                    <a:lstStyle/>
                    <a:p>
                      <a:pPr algn="ctr">
                        <a:lnSpc>
                          <a:spcPct val="115000"/>
                        </a:lnSpc>
                        <a:spcAft>
                          <a:spcPts val="600"/>
                        </a:spcAft>
                        <a:buNone/>
                      </a:pPr>
                      <a:r>
                        <a:rPr lang="en-US" sz="2800">
                          <a:effectLst/>
                        </a:rPr>
                        <a:t>Article 6 Mechanism</a:t>
                      </a:r>
                    </a:p>
                    <a:p>
                      <a:pPr algn="ctr">
                        <a:lnSpc>
                          <a:spcPct val="115000"/>
                        </a:lnSpc>
                        <a:spcAft>
                          <a:spcPts val="600"/>
                        </a:spcAft>
                        <a:buNone/>
                      </a:pPr>
                      <a:r>
                        <a:rPr lang="en-US" altLang="zh-CN" sz="2800">
                          <a:effectLst/>
                          <a:latin typeface="Lato Light" panose="020F0302020204030204" pitchFamily="34" charset="0"/>
                          <a:ea typeface="Lato Light" panose="020F0302020204030204" pitchFamily="34" charset="0"/>
                          <a:cs typeface="Lato Light" panose="020F0302020204030204" pitchFamily="34" charset="0"/>
                        </a:rPr>
                        <a:t> </a:t>
                      </a:r>
                      <a:endParaRPr lang="zh-CN" sz="2800">
                        <a:effectLst/>
                        <a:latin typeface="Lato Light" panose="020F0302020204030204" pitchFamily="34" charset="0"/>
                        <a:ea typeface="Lato Light" panose="020F0302020204030204" pitchFamily="34" charset="0"/>
                        <a:cs typeface="Lato Light" panose="020F03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tc>
                  <a:txBody>
                    <a:bodyPr/>
                    <a:lstStyle/>
                    <a:p>
                      <a:pPr algn="ctr">
                        <a:lnSpc>
                          <a:spcPct val="115000"/>
                        </a:lnSpc>
                        <a:spcAft>
                          <a:spcPts val="600"/>
                        </a:spcAft>
                        <a:buNone/>
                      </a:pPr>
                      <a:r>
                        <a:rPr lang="en-US" sz="2800">
                          <a:effectLst/>
                        </a:rPr>
                        <a:t>Gold Standard for Global Goals (GS4GG)</a:t>
                      </a:r>
                      <a:endParaRPr lang="zh-CN" sz="2800">
                        <a:effectLst/>
                        <a:latin typeface="Lato Light" panose="020F0302020204030204" pitchFamily="34" charset="0"/>
                        <a:ea typeface="Lato Light" panose="020F0302020204030204" pitchFamily="34" charset="0"/>
                        <a:cs typeface="Lato Light" panose="020F03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tc>
                  <a:txBody>
                    <a:bodyPr/>
                    <a:lstStyle/>
                    <a:p>
                      <a:pPr algn="ctr">
                        <a:lnSpc>
                          <a:spcPct val="115000"/>
                        </a:lnSpc>
                        <a:spcAft>
                          <a:spcPts val="600"/>
                        </a:spcAft>
                        <a:buNone/>
                      </a:pPr>
                      <a:r>
                        <a:rPr lang="en-US" sz="2800">
                          <a:effectLst/>
                        </a:rPr>
                        <a:t>VERRA Verified Carbon Standard (VCS)</a:t>
                      </a:r>
                      <a:endParaRPr lang="zh-CN" sz="2800">
                        <a:effectLst/>
                        <a:latin typeface="Lato Light" panose="020F0302020204030204" pitchFamily="34" charset="0"/>
                        <a:ea typeface="Lato Light" panose="020F0302020204030204" pitchFamily="34" charset="0"/>
                        <a:cs typeface="Lato Light" panose="020F03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tc>
                  <a:txBody>
                    <a:bodyPr/>
                    <a:lstStyle/>
                    <a:p>
                      <a:pPr algn="ctr">
                        <a:lnSpc>
                          <a:spcPct val="115000"/>
                        </a:lnSpc>
                        <a:spcAft>
                          <a:spcPts val="600"/>
                        </a:spcAft>
                        <a:buNone/>
                      </a:pPr>
                      <a:r>
                        <a:rPr lang="en-US" sz="2800">
                          <a:effectLst/>
                        </a:rPr>
                        <a:t>Global Carbon Council (GCC)</a:t>
                      </a:r>
                      <a:endParaRPr lang="zh-CN" sz="2800">
                        <a:effectLst/>
                        <a:latin typeface="Lato Light" panose="020F0302020204030204" pitchFamily="34" charset="0"/>
                        <a:ea typeface="Lato Light" panose="020F0302020204030204" pitchFamily="34" charset="0"/>
                        <a:cs typeface="Lato Light" panose="020F03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tc>
                  <a:txBody>
                    <a:bodyPr/>
                    <a:lstStyle/>
                    <a:p>
                      <a:pPr algn="ctr">
                        <a:lnSpc>
                          <a:spcPct val="115000"/>
                        </a:lnSpc>
                        <a:spcAft>
                          <a:spcPts val="600"/>
                        </a:spcAft>
                        <a:buNone/>
                      </a:pPr>
                      <a:r>
                        <a:rPr lang="en-US" sz="2800" err="1">
                          <a:effectLst/>
                        </a:rPr>
                        <a:t>Puro.earth</a:t>
                      </a:r>
                      <a:endParaRPr lang="zh-CN" sz="2800">
                        <a:effectLst/>
                        <a:latin typeface="Lato Light" panose="020F0302020204030204" pitchFamily="34" charset="0"/>
                        <a:ea typeface="Lato Light" panose="020F0302020204030204" pitchFamily="34" charset="0"/>
                        <a:cs typeface="Lato Light" panose="020F0302020204030204" pitchFamily="34" charset="0"/>
                      </a:endParaRPr>
                    </a:p>
                  </a:txBody>
                  <a:tcPr marL="68580" marR="68580" marT="0" marB="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2612819757"/>
                  </a:ext>
                </a:extLst>
              </a:tr>
            </a:tbl>
          </a:graphicData>
        </a:graphic>
      </p:graphicFrame>
      <p:sp>
        <p:nvSpPr>
          <p:cNvPr id="6" name="TextBox 1">
            <a:extLst>
              <a:ext uri="{FF2B5EF4-FFF2-40B4-BE49-F238E27FC236}">
                <a16:creationId xmlns:a16="http://schemas.microsoft.com/office/drawing/2014/main" id="{0E5BBD67-BAB9-848C-EE11-3B97B61BE32B}"/>
              </a:ext>
            </a:extLst>
          </p:cNvPr>
          <p:cNvSpPr txBox="1"/>
          <p:nvPr/>
        </p:nvSpPr>
        <p:spPr>
          <a:xfrm>
            <a:off x="882282" y="10664021"/>
            <a:ext cx="15048598" cy="477054"/>
          </a:xfrm>
          <a:prstGeom prst="rect">
            <a:avLst/>
          </a:prstGeom>
          <a:noFill/>
        </p:spPr>
        <p:txBody>
          <a:bodyPr wrap="square">
            <a:spAutoFit/>
          </a:bodyPr>
          <a:lstStyle/>
          <a:p>
            <a:r>
              <a:rPr lang="en-US" sz="2500" noProof="0">
                <a:solidFill>
                  <a:schemeClr val="bg1"/>
                </a:solidFill>
                <a:latin typeface="Lato" panose="020F0502020204030203" pitchFamily="34" charset="77"/>
              </a:rPr>
              <a:t>Training of Trainers on Climate-Sanitation Nexus – Carbon Market for Sanitation</a:t>
            </a:r>
          </a:p>
        </p:txBody>
      </p:sp>
      <p:sp>
        <p:nvSpPr>
          <p:cNvPr id="7" name="Slide Number Placeholder 11">
            <a:extLst>
              <a:ext uri="{FF2B5EF4-FFF2-40B4-BE49-F238E27FC236}">
                <a16:creationId xmlns:a16="http://schemas.microsoft.com/office/drawing/2014/main" id="{2C8BB7DF-32EF-18B0-D03E-9AF9D22535DD}"/>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15</a:t>
            </a:fld>
            <a:endParaRPr lang="en-FR">
              <a:solidFill>
                <a:schemeClr val="tx1"/>
              </a:solidFill>
            </a:endParaRPr>
          </a:p>
        </p:txBody>
      </p:sp>
    </p:spTree>
    <p:extLst>
      <p:ext uri="{BB962C8B-B14F-4D97-AF65-F5344CB8AC3E}">
        <p14:creationId xmlns:p14="http://schemas.microsoft.com/office/powerpoint/2010/main" val="5569683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2183E-3709-FF13-842C-ED579B9E38DA}"/>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D4FE7D05-4B2B-5BF5-F7B7-4A977D18FC90}"/>
              </a:ext>
            </a:extLst>
          </p:cNvPr>
          <p:cNvSpPr/>
          <p:nvPr/>
        </p:nvSpPr>
        <p:spPr>
          <a:xfrm>
            <a:off x="1225093" y="1382156"/>
            <a:ext cx="0" cy="1235710"/>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pic>
        <p:nvPicPr>
          <p:cNvPr id="4" name="Grafik 3" descr="Ein Bild, das Grafiken, Schrift, Logo, Grafikdesign enthält.&#10;&#10;KI-generierte Inhalte können fehlerhaft sein.">
            <a:extLst>
              <a:ext uri="{FF2B5EF4-FFF2-40B4-BE49-F238E27FC236}">
                <a16:creationId xmlns:a16="http://schemas.microsoft.com/office/drawing/2014/main" id="{EFB3D6DE-31C6-EAA9-0680-85C31B7341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
        <p:nvSpPr>
          <p:cNvPr id="9" name="文本框 8">
            <a:extLst>
              <a:ext uri="{FF2B5EF4-FFF2-40B4-BE49-F238E27FC236}">
                <a16:creationId xmlns:a16="http://schemas.microsoft.com/office/drawing/2014/main" id="{079A6663-D36A-98BF-9E5D-B26AAE396578}"/>
              </a:ext>
            </a:extLst>
          </p:cNvPr>
          <p:cNvSpPr txBox="1"/>
          <p:nvPr/>
        </p:nvSpPr>
        <p:spPr>
          <a:xfrm>
            <a:off x="1649186" y="1276736"/>
            <a:ext cx="12556672" cy="1446550"/>
          </a:xfrm>
          <a:prstGeom prst="rect">
            <a:avLst/>
          </a:prstGeom>
          <a:noFill/>
        </p:spPr>
        <p:txBody>
          <a:bodyPr wrap="square">
            <a:spAutoFit/>
          </a:bodyPr>
          <a:lstStyle>
            <a:defPPr>
              <a:defRPr kern="0"/>
            </a:defPPr>
            <a:lvl1pPr>
              <a:defRPr sz="6000" b="1">
                <a:latin typeface="Lato Black" panose="020F0502020204030203" pitchFamily="34" charset="77"/>
              </a:defRPr>
            </a:lvl1pPr>
          </a:lstStyle>
          <a:p>
            <a:r>
              <a:rPr lang="en-US" altLang="zh-CN"/>
              <a:t>Carbon Markets in Africa</a:t>
            </a:r>
          </a:p>
          <a:p>
            <a:r>
              <a:rPr lang="en-US" altLang="zh-CN" sz="2800"/>
              <a:t>Insights on the current carbon market landscape</a:t>
            </a:r>
            <a:endParaRPr lang="zh-CN" altLang="zh-CN" sz="2800"/>
          </a:p>
        </p:txBody>
      </p:sp>
      <p:pic>
        <p:nvPicPr>
          <p:cNvPr id="3" name="Grafik 1" descr="Ein Bild, das Text, Reihe, Schrift, Software enthält.&#10;&#10;KI-generierte Inhalte können fehlerhaft sein.">
            <a:extLst>
              <a:ext uri="{FF2B5EF4-FFF2-40B4-BE49-F238E27FC236}">
                <a16:creationId xmlns:a16="http://schemas.microsoft.com/office/drawing/2014/main" id="{BDBBCC42-88F1-477E-821F-75294906CF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8696" y="3710689"/>
            <a:ext cx="12189816" cy="4852172"/>
          </a:xfrm>
          <a:prstGeom prst="rect">
            <a:avLst/>
          </a:prstGeom>
        </p:spPr>
      </p:pic>
      <p:sp>
        <p:nvSpPr>
          <p:cNvPr id="6" name="文本框 5">
            <a:extLst>
              <a:ext uri="{FF2B5EF4-FFF2-40B4-BE49-F238E27FC236}">
                <a16:creationId xmlns:a16="http://schemas.microsoft.com/office/drawing/2014/main" id="{5CAB4BF3-6766-DC8F-D502-19D888796AF5}"/>
              </a:ext>
            </a:extLst>
          </p:cNvPr>
          <p:cNvSpPr txBox="1"/>
          <p:nvPr/>
        </p:nvSpPr>
        <p:spPr>
          <a:xfrm>
            <a:off x="11491232" y="8802538"/>
            <a:ext cx="4439648" cy="369332"/>
          </a:xfrm>
          <a:prstGeom prst="rect">
            <a:avLst/>
          </a:prstGeom>
          <a:noFill/>
        </p:spPr>
        <p:txBody>
          <a:bodyPr wrap="square">
            <a:spAutoFit/>
          </a:bodyPr>
          <a:lstStyle/>
          <a:p>
            <a:r>
              <a:rPr lang="en-US" altLang="zh-CN" sz="1800" i="1">
                <a:solidFill>
                  <a:schemeClr val="accent1"/>
                </a:solidFill>
                <a:effectLst/>
                <a:latin typeface="Lato Light" panose="020F0302020204030204" pitchFamily="34" charset="0"/>
                <a:ea typeface="Lato Light" panose="020F0302020204030204" pitchFamily="34" charset="0"/>
                <a:cs typeface="Lato Light" panose="020F0302020204030204" pitchFamily="34" charset="0"/>
              </a:rPr>
              <a:t>African Credit Issuances and Retirements</a:t>
            </a:r>
            <a:r>
              <a:rPr lang="zh-CN" altLang="zh-CN" i="1">
                <a:solidFill>
                  <a:schemeClr val="accent1"/>
                </a:solidFill>
                <a:effectLst/>
              </a:rPr>
              <a:t> </a:t>
            </a:r>
            <a:endParaRPr lang="en-GB" i="1">
              <a:solidFill>
                <a:schemeClr val="accent1"/>
              </a:solidFill>
            </a:endParaRPr>
          </a:p>
        </p:txBody>
      </p:sp>
      <p:sp>
        <p:nvSpPr>
          <p:cNvPr id="10" name="文本框 9">
            <a:extLst>
              <a:ext uri="{FF2B5EF4-FFF2-40B4-BE49-F238E27FC236}">
                <a16:creationId xmlns:a16="http://schemas.microsoft.com/office/drawing/2014/main" id="{22E67EE8-B3E3-FE4B-5CF8-E641A67CF230}"/>
              </a:ext>
            </a:extLst>
          </p:cNvPr>
          <p:cNvSpPr txBox="1"/>
          <p:nvPr/>
        </p:nvSpPr>
        <p:spPr>
          <a:xfrm>
            <a:off x="1225093" y="4001765"/>
            <a:ext cx="5453999" cy="4524315"/>
          </a:xfrm>
          <a:prstGeom prst="rect">
            <a:avLst/>
          </a:prstGeom>
          <a:noFill/>
        </p:spPr>
        <p:txBody>
          <a:bodyPr wrap="square">
            <a:spAutoFit/>
          </a:bodyPr>
          <a:lstStyle/>
          <a:p>
            <a:pPr algn="l"/>
            <a:r>
              <a:rPr kumimoji="1" lang="en-US" altLang="zh-CN" sz="2400" b="1">
                <a:solidFill>
                  <a:schemeClr val="accent1"/>
                </a:solidFill>
                <a:latin typeface="Lato" panose="020F0502020204030203" pitchFamily="34" charset="0"/>
                <a:ea typeface="Lato" panose="020F0502020204030203" pitchFamily="34" charset="0"/>
                <a:cs typeface="Lato" panose="020F0502020204030203" pitchFamily="34" charset="0"/>
              </a:rPr>
              <a:t>African carbon markets currently only compromise 16% of the global market indicating a potential for growth. </a:t>
            </a:r>
          </a:p>
          <a:p>
            <a:pPr algn="l"/>
            <a:endParaRPr kumimoji="1" lang="en-US" altLang="zh-CN" sz="2400" b="1">
              <a:solidFill>
                <a:schemeClr val="accent1"/>
              </a:solidFill>
              <a:latin typeface="Lato" panose="020F0502020204030203" pitchFamily="34" charset="0"/>
              <a:ea typeface="Lato" panose="020F0502020204030203" pitchFamily="34" charset="0"/>
              <a:cs typeface="Lato" panose="020F0502020204030203" pitchFamily="34" charset="0"/>
            </a:endParaRPr>
          </a:p>
          <a:p>
            <a:pPr algn="l"/>
            <a:r>
              <a:rPr kumimoji="1" lang="en-US" altLang="zh-CN" sz="2400" b="1">
                <a:solidFill>
                  <a:schemeClr val="accent1"/>
                </a:solidFill>
                <a:latin typeface="Lato" panose="020F0502020204030203" pitchFamily="34" charset="0"/>
                <a:ea typeface="Lato" panose="020F0502020204030203" pitchFamily="34" charset="0"/>
                <a:cs typeface="Lato" panose="020F0502020204030203" pitchFamily="34" charset="0"/>
              </a:rPr>
              <a:t>Africa’s carbon markets issued approximately 50 MtCO2e of credits and retired an estimated 25 MtCO2e in 2022 and 2023 (see figure beside).</a:t>
            </a:r>
          </a:p>
          <a:p>
            <a:pPr algn="l"/>
            <a:endParaRPr kumimoji="1" lang="en-US" altLang="zh-CN" sz="2400" b="1">
              <a:solidFill>
                <a:schemeClr val="accent1"/>
              </a:solidFill>
              <a:latin typeface="Lato" panose="020F0502020204030203" pitchFamily="34" charset="0"/>
              <a:ea typeface="Lato" panose="020F0502020204030203" pitchFamily="34" charset="0"/>
              <a:cs typeface="Lato" panose="020F0502020204030203" pitchFamily="34" charset="0"/>
            </a:endParaRPr>
          </a:p>
          <a:p>
            <a:pPr algn="l"/>
            <a:r>
              <a:rPr kumimoji="1" lang="en-US" altLang="zh-CN" sz="2400" b="1">
                <a:solidFill>
                  <a:schemeClr val="accent1"/>
                </a:solidFill>
                <a:latin typeface="Lato" panose="020F0502020204030203" pitchFamily="34" charset="0"/>
                <a:ea typeface="Lato" panose="020F0502020204030203" pitchFamily="34" charset="0"/>
                <a:cs typeface="Lato" panose="020F0502020204030203" pitchFamily="34" charset="0"/>
              </a:rPr>
              <a:t>The total technical potential for VCM is estimated to be up to 2400 MtCO2e by 2030.</a:t>
            </a:r>
            <a:r>
              <a:rPr kumimoji="1" lang="zh-CN" altLang="zh-CN" sz="2400" b="1">
                <a:solidFill>
                  <a:schemeClr val="accent1"/>
                </a:solidFill>
                <a:latin typeface="Lato" panose="020F0502020204030203" pitchFamily="34" charset="0"/>
                <a:cs typeface="Lato" panose="020F0502020204030203" pitchFamily="34" charset="0"/>
              </a:rPr>
              <a:t> </a:t>
            </a:r>
            <a:endParaRPr kumimoji="1" lang="en-GB" sz="2400" b="1">
              <a:solidFill>
                <a:schemeClr val="accent1"/>
              </a:solidFill>
              <a:latin typeface="Lato" panose="020F0502020204030203" pitchFamily="34" charset="0"/>
              <a:ea typeface="Lato" panose="020F0502020204030203" pitchFamily="34" charset="0"/>
              <a:cs typeface="Lato" panose="020F0502020204030203" pitchFamily="34" charset="0"/>
            </a:endParaRPr>
          </a:p>
        </p:txBody>
      </p:sp>
      <p:sp>
        <p:nvSpPr>
          <p:cNvPr id="5" name="TextBox 1">
            <a:extLst>
              <a:ext uri="{FF2B5EF4-FFF2-40B4-BE49-F238E27FC236}">
                <a16:creationId xmlns:a16="http://schemas.microsoft.com/office/drawing/2014/main" id="{C92E9928-9F2E-FCEB-F109-99EA5E616CF0}"/>
              </a:ext>
            </a:extLst>
          </p:cNvPr>
          <p:cNvSpPr txBox="1"/>
          <p:nvPr/>
        </p:nvSpPr>
        <p:spPr>
          <a:xfrm>
            <a:off x="882282" y="10664021"/>
            <a:ext cx="15048598" cy="477054"/>
          </a:xfrm>
          <a:prstGeom prst="rect">
            <a:avLst/>
          </a:prstGeom>
          <a:noFill/>
        </p:spPr>
        <p:txBody>
          <a:bodyPr wrap="square">
            <a:spAutoFit/>
          </a:bodyPr>
          <a:lstStyle/>
          <a:p>
            <a:r>
              <a:rPr lang="en-US" sz="2500" noProof="0">
                <a:solidFill>
                  <a:schemeClr val="bg1"/>
                </a:solidFill>
                <a:latin typeface="Lato" panose="020F0502020204030203" pitchFamily="34" charset="77"/>
              </a:rPr>
              <a:t>Training of Trainers on Climate-Sanitation Nexus – Carbon Market for Sanitation</a:t>
            </a:r>
          </a:p>
        </p:txBody>
      </p:sp>
      <p:sp>
        <p:nvSpPr>
          <p:cNvPr id="7" name="Slide Number Placeholder 11">
            <a:extLst>
              <a:ext uri="{FF2B5EF4-FFF2-40B4-BE49-F238E27FC236}">
                <a16:creationId xmlns:a16="http://schemas.microsoft.com/office/drawing/2014/main" id="{57B731F9-DAF9-17AA-E717-5B18DFD9D9CC}"/>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16</a:t>
            </a:fld>
            <a:endParaRPr lang="en-FR">
              <a:solidFill>
                <a:schemeClr val="tx1"/>
              </a:solidFill>
            </a:endParaRPr>
          </a:p>
        </p:txBody>
      </p:sp>
    </p:spTree>
    <p:extLst>
      <p:ext uri="{BB962C8B-B14F-4D97-AF65-F5344CB8AC3E}">
        <p14:creationId xmlns:p14="http://schemas.microsoft.com/office/powerpoint/2010/main" val="5217358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7" descr="Ein Bild, das Text, Screenshot, Dokument, Schrift enthält.&#10;&#10;KI-generierte Inhalte können fehlerhaft sein.">
            <a:extLst>
              <a:ext uri="{FF2B5EF4-FFF2-40B4-BE49-F238E27FC236}">
                <a16:creationId xmlns:a16="http://schemas.microsoft.com/office/drawing/2014/main" id="{40539525-1FBD-5A17-9EB9-F9D41597C2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779" y="276480"/>
            <a:ext cx="12130141" cy="10905930"/>
          </a:xfrm>
          <a:prstGeom prst="rect">
            <a:avLst/>
          </a:prstGeom>
        </p:spPr>
      </p:pic>
      <p:pic>
        <p:nvPicPr>
          <p:cNvPr id="3" name="Grafik 3" descr="Ein Bild, das Grafiken, Schrift, Logo, Grafikdesign enthält.&#10;&#10;KI-generierte Inhalte können fehlerhaft sein.">
            <a:extLst>
              <a:ext uri="{FF2B5EF4-FFF2-40B4-BE49-F238E27FC236}">
                <a16:creationId xmlns:a16="http://schemas.microsoft.com/office/drawing/2014/main" id="{39056CFF-E491-D44C-BD67-7FEA311A7C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
        <p:nvSpPr>
          <p:cNvPr id="5" name="文本框 4">
            <a:extLst>
              <a:ext uri="{FF2B5EF4-FFF2-40B4-BE49-F238E27FC236}">
                <a16:creationId xmlns:a16="http://schemas.microsoft.com/office/drawing/2014/main" id="{B7A7530F-B054-FBB8-7840-D950F2DEE0C6}"/>
              </a:ext>
            </a:extLst>
          </p:cNvPr>
          <p:cNvSpPr txBox="1"/>
          <p:nvPr/>
        </p:nvSpPr>
        <p:spPr>
          <a:xfrm>
            <a:off x="13746480" y="4697870"/>
            <a:ext cx="5521234" cy="3539430"/>
          </a:xfrm>
          <a:prstGeom prst="rect">
            <a:avLst/>
          </a:prstGeom>
          <a:noFill/>
        </p:spPr>
        <p:txBody>
          <a:bodyPr wrap="square">
            <a:spAutoFit/>
          </a:bodyPr>
          <a:lstStyle/>
          <a:p>
            <a:pPr algn="ctr"/>
            <a:r>
              <a:rPr lang="en-US" altLang="zh-CN" sz="3200" b="1" dirty="0">
                <a:solidFill>
                  <a:schemeClr val="accent1"/>
                </a:solidFill>
                <a:effectLst/>
                <a:latin typeface="Lato Light" panose="020F0302020204030204" pitchFamily="34" charset="0"/>
                <a:ea typeface="Lato Light" panose="020F0302020204030204" pitchFamily="34" charset="0"/>
                <a:cs typeface="Lato Light" panose="020F0302020204030204" pitchFamily="34" charset="0"/>
              </a:rPr>
              <a:t>Africa needs to establish favorable government regulation, increase trading under Paris Agreement Article 6 and increase climate action among businesses. </a:t>
            </a:r>
            <a:endParaRPr lang="en-GB" sz="3200" b="1" dirty="0">
              <a:solidFill>
                <a:schemeClr val="accent1"/>
              </a:solidFill>
            </a:endParaRPr>
          </a:p>
        </p:txBody>
      </p:sp>
      <p:sp>
        <p:nvSpPr>
          <p:cNvPr id="4" name="Slide Number Placeholder 11">
            <a:extLst>
              <a:ext uri="{FF2B5EF4-FFF2-40B4-BE49-F238E27FC236}">
                <a16:creationId xmlns:a16="http://schemas.microsoft.com/office/drawing/2014/main" id="{C6E592EF-E15B-1CCB-BE62-3CF3516032EB}"/>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17</a:t>
            </a:fld>
            <a:endParaRPr lang="en-FR">
              <a:solidFill>
                <a:schemeClr val="tx1"/>
              </a:solidFill>
            </a:endParaRPr>
          </a:p>
        </p:txBody>
      </p:sp>
    </p:spTree>
    <p:extLst>
      <p:ext uri="{BB962C8B-B14F-4D97-AF65-F5344CB8AC3E}">
        <p14:creationId xmlns:p14="http://schemas.microsoft.com/office/powerpoint/2010/main" val="33512651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7B23D-7DBF-EF1D-1332-653855437F0F}"/>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B33521A3-E57F-A63B-15ED-4533D0DA1426}"/>
              </a:ext>
            </a:extLst>
          </p:cNvPr>
          <p:cNvSpPr/>
          <p:nvPr/>
        </p:nvSpPr>
        <p:spPr>
          <a:xfrm>
            <a:off x="1225093" y="1382156"/>
            <a:ext cx="0" cy="1235710"/>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pic>
        <p:nvPicPr>
          <p:cNvPr id="4" name="Grafik 3" descr="Ein Bild, das Grafiken, Schrift, Logo, Grafikdesign enthält.&#10;&#10;KI-generierte Inhalte können fehlerhaft sein.">
            <a:extLst>
              <a:ext uri="{FF2B5EF4-FFF2-40B4-BE49-F238E27FC236}">
                <a16:creationId xmlns:a16="http://schemas.microsoft.com/office/drawing/2014/main" id="{97BB7614-9FFD-8B3B-1D4B-CA593F7DF6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
        <p:nvSpPr>
          <p:cNvPr id="8" name="文本框 7">
            <a:extLst>
              <a:ext uri="{FF2B5EF4-FFF2-40B4-BE49-F238E27FC236}">
                <a16:creationId xmlns:a16="http://schemas.microsoft.com/office/drawing/2014/main" id="{AC800CA6-2155-AFA0-FDFD-E43AC5D20CD2}"/>
              </a:ext>
            </a:extLst>
          </p:cNvPr>
          <p:cNvSpPr txBox="1"/>
          <p:nvPr/>
        </p:nvSpPr>
        <p:spPr>
          <a:xfrm>
            <a:off x="1698171" y="1276736"/>
            <a:ext cx="12556672" cy="1446550"/>
          </a:xfrm>
          <a:prstGeom prst="rect">
            <a:avLst/>
          </a:prstGeom>
          <a:noFill/>
        </p:spPr>
        <p:txBody>
          <a:bodyPr wrap="square">
            <a:spAutoFit/>
          </a:bodyPr>
          <a:lstStyle>
            <a:defPPr>
              <a:defRPr kern="0"/>
            </a:defPPr>
            <a:lvl1pPr>
              <a:defRPr sz="6000" b="1">
                <a:latin typeface="Lato Black" panose="020F0502020204030203" pitchFamily="34" charset="77"/>
              </a:defRPr>
            </a:lvl1pPr>
          </a:lstStyle>
          <a:p>
            <a:r>
              <a:rPr lang="en-US" altLang="zh-CN"/>
              <a:t>Challenges and Trends </a:t>
            </a:r>
          </a:p>
          <a:p>
            <a:r>
              <a:rPr lang="en-US" altLang="zh-CN" sz="2800"/>
              <a:t>Current issues and emerging market dynamics</a:t>
            </a:r>
            <a:endParaRPr lang="en-GB" sz="2800"/>
          </a:p>
        </p:txBody>
      </p:sp>
      <p:sp>
        <p:nvSpPr>
          <p:cNvPr id="9" name="文本框 8">
            <a:extLst>
              <a:ext uri="{FF2B5EF4-FFF2-40B4-BE49-F238E27FC236}">
                <a16:creationId xmlns:a16="http://schemas.microsoft.com/office/drawing/2014/main" id="{CDFD9FA4-3766-4524-6492-2AE673B25FD8}"/>
              </a:ext>
            </a:extLst>
          </p:cNvPr>
          <p:cNvSpPr txBox="1"/>
          <p:nvPr/>
        </p:nvSpPr>
        <p:spPr>
          <a:xfrm>
            <a:off x="1698171" y="4101787"/>
            <a:ext cx="7984671" cy="5324535"/>
          </a:xfrm>
          <a:prstGeom prst="rect">
            <a:avLst/>
          </a:prstGeom>
          <a:noFill/>
        </p:spPr>
        <p:txBody>
          <a:bodyPr wrap="square" rtlCol="0">
            <a:spAutoFit/>
          </a:bodyPr>
          <a:lstStyle/>
          <a:p>
            <a:pPr marL="285750" indent="-285750">
              <a:buFont typeface="Arial" panose="020B0604020202020204" pitchFamily="34" charset="0"/>
              <a:buChar char="•"/>
            </a:pPr>
            <a:r>
              <a:rPr lang="en-US" altLang="zh-CN" sz="2000">
                <a:solidFill>
                  <a:schemeClr val="tx1"/>
                </a:solidFill>
                <a:latin typeface="Lato Light" panose="020F0302020204030204" pitchFamily="34" charset="0"/>
                <a:ea typeface="Lato Light" panose="020F0302020204030204" pitchFamily="34" charset="0"/>
                <a:cs typeface="Lato Light" panose="020F0302020204030204" pitchFamily="34" charset="0"/>
              </a:rPr>
              <a:t>O</a:t>
            </a:r>
            <a:r>
              <a:rPr lang="en-US" altLang="zh-CN" sz="2000">
                <a:solidFill>
                  <a:schemeClr val="tx1"/>
                </a:solidFill>
                <a:effectLst/>
                <a:latin typeface="Lato Light" panose="020F0302020204030204" pitchFamily="34" charset="0"/>
                <a:ea typeface="Lato Light" panose="020F0302020204030204" pitchFamily="34" charset="0"/>
                <a:cs typeface="Lato Light" panose="020F0302020204030204" pitchFamily="34" charset="0"/>
              </a:rPr>
              <a:t>ne of the main challenges is the ongoing transition from the Clean Development Mechanism under the Kyoto Protocol to the Article 6.4 mechanism of the Paris Agreement. </a:t>
            </a:r>
          </a:p>
          <a:p>
            <a:pPr marL="285750" indent="-285750">
              <a:buFont typeface="Arial" panose="020B0604020202020204" pitchFamily="34" charset="0"/>
              <a:buChar char="•"/>
            </a:pPr>
            <a:endParaRPr lang="en-US" sz="2000">
              <a:solidFill>
                <a:schemeClr val="tx1"/>
              </a:solidFill>
              <a:latin typeface="Lato Light" panose="020F0302020204030204" pitchFamily="34" charset="0"/>
              <a:cs typeface="Lato Light" panose="020F0302020204030204" pitchFamily="34" charset="0"/>
            </a:endParaRPr>
          </a:p>
          <a:p>
            <a:pPr marL="285750" indent="-285750">
              <a:buFont typeface="Arial" panose="020B0604020202020204" pitchFamily="34" charset="0"/>
              <a:buChar char="•"/>
            </a:pPr>
            <a:r>
              <a:rPr lang="en-US" altLang="zh-CN" sz="2000">
                <a:solidFill>
                  <a:schemeClr val="tx1"/>
                </a:solidFill>
                <a:effectLst/>
                <a:latin typeface="Lato Light" panose="020F0302020204030204" pitchFamily="34" charset="0"/>
                <a:ea typeface="Lato Light" panose="020F0302020204030204" pitchFamily="34" charset="0"/>
                <a:cs typeface="Lato Light" panose="020F0302020204030204" pitchFamily="34" charset="0"/>
              </a:rPr>
              <a:t>Corresponding adjustments (CA) – the process by which countries adjust their emissions inventories to avoid double counting of internationally transferred mitigation outcomes (ITMOs) – are becoming a key requirement for participation in Article 6 markets.</a:t>
            </a:r>
            <a:r>
              <a:rPr lang="zh-CN" altLang="zh-CN" sz="2000">
                <a:solidFill>
                  <a:schemeClr val="tx1"/>
                </a:solidFill>
                <a:effectLst/>
              </a:rPr>
              <a:t> </a:t>
            </a:r>
            <a:endParaRPr lang="en-US" altLang="zh-CN" sz="2000">
              <a:solidFill>
                <a:schemeClr val="tx1"/>
              </a:solidFill>
              <a:effectLst/>
              <a:latin typeface="Lato Light" panose="020F0302020204030204" pitchFamily="34" charset="0"/>
              <a:cs typeface="Lato Light" panose="020F0302020204030204" pitchFamily="34" charset="0"/>
            </a:endParaRPr>
          </a:p>
          <a:p>
            <a:pPr marL="285750" indent="-285750">
              <a:buFont typeface="Arial" panose="020B0604020202020204" pitchFamily="34" charset="0"/>
              <a:buChar char="•"/>
            </a:pPr>
            <a:endParaRPr lang="en-US" sz="2000">
              <a:solidFill>
                <a:schemeClr val="tx1"/>
              </a:solidFill>
              <a:latin typeface="Lato Light" panose="020F0302020204030204" pitchFamily="34" charset="0"/>
              <a:cs typeface="Lato Light" panose="020F0302020204030204" pitchFamily="34" charset="0"/>
            </a:endParaRPr>
          </a:p>
          <a:p>
            <a:pPr marL="285750" indent="-285750">
              <a:buFont typeface="Arial" panose="020B0604020202020204" pitchFamily="34" charset="0"/>
              <a:buChar char="•"/>
            </a:pPr>
            <a:r>
              <a:rPr lang="en-US" altLang="zh-CN" sz="2000">
                <a:solidFill>
                  <a:schemeClr val="tx1"/>
                </a:solidFill>
                <a:effectLst/>
                <a:latin typeface="Lato Light" panose="020F0302020204030204" pitchFamily="34" charset="0"/>
                <a:ea typeface="Lato Light" panose="020F0302020204030204" pitchFamily="34" charset="0"/>
                <a:cs typeface="Lato Light" panose="020F0302020204030204" pitchFamily="34" charset="0"/>
              </a:rPr>
              <a:t>New standards and rating systems are emerging to ensure the environmental integrity and quality of carbon credits. </a:t>
            </a:r>
          </a:p>
          <a:p>
            <a:pPr marL="285750" indent="-285750">
              <a:buFont typeface="Arial" panose="020B0604020202020204" pitchFamily="34" charset="0"/>
              <a:buChar char="•"/>
            </a:pPr>
            <a:endParaRPr lang="en-US" sz="2000">
              <a:solidFill>
                <a:schemeClr val="tx1"/>
              </a:solidFill>
              <a:latin typeface="Lato Light" panose="020F0302020204030204" pitchFamily="34" charset="0"/>
              <a:cs typeface="Lato Light" panose="020F0302020204030204" pitchFamily="34" charset="0"/>
            </a:endParaRPr>
          </a:p>
          <a:p>
            <a:pPr marL="285750" indent="-285750">
              <a:buFont typeface="Arial" panose="020B0604020202020204" pitchFamily="34" charset="0"/>
              <a:buChar char="•"/>
            </a:pPr>
            <a:r>
              <a:rPr lang="en-US" altLang="zh-CN" sz="2000">
                <a:solidFill>
                  <a:schemeClr val="tx1"/>
                </a:solidFill>
                <a:effectLst/>
                <a:latin typeface="Lato Light" panose="020F0302020204030204" pitchFamily="34" charset="0"/>
                <a:ea typeface="Lato Light" panose="020F0302020204030204" pitchFamily="34" charset="0"/>
                <a:cs typeface="Lato Light" panose="020F0302020204030204" pitchFamily="34" charset="0"/>
              </a:rPr>
              <a:t>The growing influence of independent ratings agencies and the adoption of best-practice guidelines. Particularly noteworthy are the Core Carbon Principles (CCPs), which serve as indicators of high-integrity standards and carbon credits.</a:t>
            </a:r>
            <a:r>
              <a:rPr lang="zh-CN" altLang="zh-CN" sz="2000">
                <a:solidFill>
                  <a:schemeClr val="tx1"/>
                </a:solidFill>
                <a:effectLst/>
              </a:rPr>
              <a:t> </a:t>
            </a:r>
            <a:endParaRPr lang="en-US" altLang="zh-CN" sz="2000">
              <a:solidFill>
                <a:schemeClr val="tx1"/>
              </a:solidFill>
              <a:effectLst/>
            </a:endParaRPr>
          </a:p>
          <a:p>
            <a:pPr marL="285750" indent="-285750">
              <a:buFont typeface="Arial" panose="020B0604020202020204" pitchFamily="34" charset="0"/>
              <a:buChar char="•"/>
            </a:pPr>
            <a:endParaRPr lang="en-US" sz="2000">
              <a:solidFill>
                <a:schemeClr val="tx1"/>
              </a:solidFill>
            </a:endParaRPr>
          </a:p>
        </p:txBody>
      </p:sp>
      <p:sp>
        <p:nvSpPr>
          <p:cNvPr id="10" name="文本框 9">
            <a:extLst>
              <a:ext uri="{FF2B5EF4-FFF2-40B4-BE49-F238E27FC236}">
                <a16:creationId xmlns:a16="http://schemas.microsoft.com/office/drawing/2014/main" id="{859593CF-A7D5-4F68-94F4-9BD0E75FF1E9}"/>
              </a:ext>
            </a:extLst>
          </p:cNvPr>
          <p:cNvSpPr txBox="1"/>
          <p:nvPr/>
        </p:nvSpPr>
        <p:spPr>
          <a:xfrm>
            <a:off x="11054443" y="4101787"/>
            <a:ext cx="7984671" cy="4093428"/>
          </a:xfrm>
          <a:prstGeom prst="rect">
            <a:avLst/>
          </a:prstGeom>
          <a:noFill/>
        </p:spPr>
        <p:txBody>
          <a:bodyPr wrap="square" rtlCol="0">
            <a:spAutoFit/>
          </a:bodyPr>
          <a:lstStyle/>
          <a:p>
            <a:r>
              <a:rPr lang="en-US" altLang="zh-CN" sz="2000">
                <a:effectLst/>
                <a:latin typeface="Lato Light" panose="020F0302020204030204" pitchFamily="34" charset="0"/>
                <a:ea typeface="Lato Light" panose="020F0302020204030204" pitchFamily="34" charset="0"/>
                <a:cs typeface="Lato Light" panose="020F0302020204030204" pitchFamily="34" charset="0"/>
              </a:rPr>
              <a:t>The development of carbon markets in Africa is hindered by several structural and operational challenges</a:t>
            </a:r>
            <a:r>
              <a:rPr lang="en-US" altLang="zh-CN" sz="2000">
                <a:solidFill>
                  <a:srgbClr val="000000"/>
                </a:solidFill>
                <a:effectLst/>
                <a:latin typeface="-webkit-standard"/>
                <a:ea typeface="Lato Light" panose="020F0302020204030204" pitchFamily="34" charset="0"/>
                <a:cs typeface="Lato Light" panose="020F0302020204030204" pitchFamily="34" charset="0"/>
              </a:rPr>
              <a:t>. </a:t>
            </a:r>
          </a:p>
          <a:p>
            <a:endParaRPr lang="en-US" sz="2000">
              <a:solidFill>
                <a:srgbClr val="000000"/>
              </a:solidFill>
              <a:latin typeface="-webkit-standard"/>
              <a:cs typeface="Lato Light" panose="020F0302020204030204" pitchFamily="34" charset="0"/>
            </a:endParaRPr>
          </a:p>
          <a:p>
            <a:pPr marL="285750" indent="-285750">
              <a:buFont typeface="Arial" panose="020B0604020202020204" pitchFamily="34" charset="0"/>
              <a:buChar char="•"/>
            </a:pPr>
            <a:r>
              <a:rPr lang="en-US" altLang="zh-CN" sz="2000">
                <a:latin typeface="Lato Light" panose="020F0302020204030204" pitchFamily="34" charset="0"/>
                <a:ea typeface="Lato Light" panose="020F0302020204030204" pitchFamily="34" charset="0"/>
                <a:cs typeface="Lato Light" panose="020F0302020204030204" pitchFamily="34" charset="0"/>
              </a:rPr>
              <a:t>L</a:t>
            </a:r>
            <a:r>
              <a:rPr lang="en-US" altLang="zh-CN" sz="2000">
                <a:effectLst/>
                <a:latin typeface="Lato Light" panose="020F0302020204030204" pitchFamily="34" charset="0"/>
                <a:ea typeface="Lato Light" panose="020F0302020204030204" pitchFamily="34" charset="0"/>
                <a:cs typeface="Lato Light" panose="020F0302020204030204" pitchFamily="34" charset="0"/>
              </a:rPr>
              <a:t>ack of coherent and harmonized regulatory structures across the continent.</a:t>
            </a:r>
            <a:r>
              <a:rPr lang="zh-CN" altLang="zh-CN" sz="2000">
                <a:effectLst/>
              </a:rPr>
              <a:t> </a:t>
            </a:r>
            <a:endParaRPr lang="en-US" altLang="zh-CN" sz="2000">
              <a:solidFill>
                <a:srgbClr val="000000"/>
              </a:solidFill>
              <a:effectLst/>
              <a:latin typeface="-webkit-standard"/>
              <a:cs typeface="Lato Light" panose="020F0302020204030204" pitchFamily="34" charset="0"/>
            </a:endParaRPr>
          </a:p>
          <a:p>
            <a:pPr marL="285750" indent="-285750">
              <a:buFont typeface="Arial" panose="020B0604020202020204" pitchFamily="34" charset="0"/>
              <a:buChar char="•"/>
            </a:pPr>
            <a:endParaRPr lang="en-US" sz="2000">
              <a:solidFill>
                <a:srgbClr val="000000"/>
              </a:solidFill>
              <a:latin typeface="-webkit-standard"/>
              <a:cs typeface="Lato Light" panose="020F0302020204030204" pitchFamily="34" charset="0"/>
            </a:endParaRPr>
          </a:p>
          <a:p>
            <a:pPr marL="285750" indent="-285750">
              <a:buFont typeface="Arial" panose="020B0604020202020204" pitchFamily="34" charset="0"/>
              <a:buChar char="•"/>
            </a:pPr>
            <a:r>
              <a:rPr lang="en-US" altLang="zh-CN" sz="2000">
                <a:effectLst/>
                <a:latin typeface="Lato Light" panose="020F0302020204030204" pitchFamily="34" charset="0"/>
                <a:ea typeface="Lato Light" panose="020F0302020204030204" pitchFamily="34" charset="0"/>
                <a:cs typeface="Lato Light" panose="020F0302020204030204" pitchFamily="34" charset="0"/>
              </a:rPr>
              <a:t>The integrity of carbon credit projects.</a:t>
            </a:r>
            <a:r>
              <a:rPr lang="zh-CN" altLang="zh-CN" sz="2000">
                <a:effectLst/>
              </a:rPr>
              <a:t> </a:t>
            </a:r>
            <a:endParaRPr lang="en-US" altLang="zh-CN" sz="2000">
              <a:solidFill>
                <a:srgbClr val="000000"/>
              </a:solidFill>
              <a:effectLst/>
              <a:latin typeface="-webkit-standard"/>
              <a:cs typeface="Lato Light" panose="020F0302020204030204" pitchFamily="34" charset="0"/>
            </a:endParaRPr>
          </a:p>
          <a:p>
            <a:pPr marL="285750" indent="-285750">
              <a:buFont typeface="Arial" panose="020B0604020202020204" pitchFamily="34" charset="0"/>
              <a:buChar char="•"/>
            </a:pPr>
            <a:endParaRPr lang="en-US" sz="2000">
              <a:solidFill>
                <a:srgbClr val="000000"/>
              </a:solidFill>
              <a:latin typeface="-webkit-standard"/>
              <a:cs typeface="Lato Light" panose="020F0302020204030204" pitchFamily="34" charset="0"/>
            </a:endParaRPr>
          </a:p>
          <a:p>
            <a:pPr marL="285750" indent="-285750">
              <a:buFont typeface="Arial" panose="020B0604020202020204" pitchFamily="34" charset="0"/>
              <a:buChar char="•"/>
            </a:pPr>
            <a:r>
              <a:rPr lang="en-US" altLang="zh-CN" sz="2000">
                <a:latin typeface="Lato Light" panose="020F0302020204030204" pitchFamily="34" charset="0"/>
                <a:ea typeface="Lato Light" panose="020F0302020204030204" pitchFamily="34" charset="0"/>
                <a:cs typeface="Lato Light" panose="020F0302020204030204" pitchFamily="34" charset="0"/>
              </a:rPr>
              <a:t>F</a:t>
            </a:r>
            <a:r>
              <a:rPr lang="en-US" altLang="zh-CN" sz="2000">
                <a:effectLst/>
                <a:latin typeface="Lato Light" panose="020F0302020204030204" pitchFamily="34" charset="0"/>
                <a:ea typeface="Lato Light" panose="020F0302020204030204" pitchFamily="34" charset="0"/>
                <a:cs typeface="Lato Light" panose="020F0302020204030204" pitchFamily="34" charset="0"/>
              </a:rPr>
              <a:t>inancial constraints: e.g. the funding required for the adaptation and mitigation projects included in the NDCs is often lacking.</a:t>
            </a:r>
            <a:r>
              <a:rPr lang="zh-CN" altLang="zh-CN" sz="2000">
                <a:effectLst/>
              </a:rPr>
              <a:t> </a:t>
            </a:r>
            <a:endParaRPr lang="en-US" altLang="zh-CN" sz="2000">
              <a:solidFill>
                <a:srgbClr val="000000"/>
              </a:solidFill>
              <a:effectLst/>
              <a:latin typeface="-webkit-standard"/>
              <a:cs typeface="Lato Light" panose="020F0302020204030204" pitchFamily="34" charset="0"/>
            </a:endParaRPr>
          </a:p>
          <a:p>
            <a:pPr marL="285750" indent="-285750">
              <a:buFont typeface="Arial" panose="020B0604020202020204" pitchFamily="34" charset="0"/>
              <a:buChar char="•"/>
            </a:pPr>
            <a:endParaRPr lang="en-US" sz="2000">
              <a:solidFill>
                <a:srgbClr val="000000"/>
              </a:solidFill>
              <a:latin typeface="-webkit-standard"/>
              <a:cs typeface="Lato Light" panose="020F0302020204030204" pitchFamily="34" charset="0"/>
            </a:endParaRPr>
          </a:p>
          <a:p>
            <a:pPr marL="285750" indent="-285750">
              <a:buFont typeface="Arial" panose="020B0604020202020204" pitchFamily="34" charset="0"/>
              <a:buChar char="•"/>
            </a:pPr>
            <a:r>
              <a:rPr lang="en-US" altLang="zh-CN" sz="2000">
                <a:latin typeface="Lato Light" panose="020F0302020204030204" pitchFamily="34" charset="0"/>
                <a:ea typeface="Lato Light" panose="020F0302020204030204" pitchFamily="34" charset="0"/>
                <a:cs typeface="Lato Light" panose="020F0302020204030204" pitchFamily="34" charset="0"/>
              </a:rPr>
              <a:t>A</a:t>
            </a:r>
            <a:r>
              <a:rPr lang="en-US" altLang="zh-CN" sz="2000">
                <a:effectLst/>
                <a:latin typeface="Lato Light" panose="020F0302020204030204" pitchFamily="34" charset="0"/>
                <a:ea typeface="Lato Light" panose="020F0302020204030204" pitchFamily="34" charset="0"/>
                <a:cs typeface="Lato Light" panose="020F0302020204030204" pitchFamily="34" charset="0"/>
              </a:rPr>
              <a:t> growing concern—both in Africa and globally—is the commodification of natural resources through carbon credit schemes.</a:t>
            </a:r>
            <a:r>
              <a:rPr lang="zh-CN" altLang="zh-CN" sz="2000">
                <a:effectLst/>
              </a:rPr>
              <a:t> </a:t>
            </a:r>
            <a:endParaRPr lang="en-GB" sz="2000"/>
          </a:p>
        </p:txBody>
      </p:sp>
      <p:sp>
        <p:nvSpPr>
          <p:cNvPr id="11" name="标题 1">
            <a:extLst>
              <a:ext uri="{FF2B5EF4-FFF2-40B4-BE49-F238E27FC236}">
                <a16:creationId xmlns:a16="http://schemas.microsoft.com/office/drawing/2014/main" id="{F2434181-3928-73F9-0808-A88F263DB89A}"/>
              </a:ext>
            </a:extLst>
          </p:cNvPr>
          <p:cNvSpPr txBox="1">
            <a:spLocks noChangeArrowheads="1"/>
          </p:cNvSpPr>
          <p:nvPr/>
        </p:nvSpPr>
        <p:spPr>
          <a:xfrm>
            <a:off x="1698171" y="3407250"/>
            <a:ext cx="5467350" cy="479425"/>
          </a:xfrm>
          <a:prstGeom prst="rect">
            <a:avLst/>
          </a:prstGeom>
        </p:spPr>
        <p:txBody>
          <a:bodyPr wrap="square" anchor="b">
            <a:normAutofit lnSpcReduction="10000"/>
          </a:bodyPr>
          <a:lstStyle>
            <a:lvl1pPr eaLnBrk="1" hangingPunct="1">
              <a:defRPr>
                <a:latin typeface="+mj-lt"/>
                <a:ea typeface="+mj-ea"/>
                <a:cs typeface="+mj-cs"/>
              </a:defRPr>
            </a:lvl1pPr>
          </a:lstStyle>
          <a:p>
            <a:r>
              <a:rPr lang="en-IE" altLang="zh-CN" sz="2800" b="1">
                <a:solidFill>
                  <a:schemeClr val="accent1"/>
                </a:solidFill>
                <a:latin typeface="Lato Black" panose="020F0502020204030203" pitchFamily="34" charset="77"/>
              </a:rPr>
              <a:t>Global level</a:t>
            </a:r>
            <a:endParaRPr lang="zh-CN" altLang="en-US" sz="2800" b="1">
              <a:solidFill>
                <a:schemeClr val="accent1"/>
              </a:solidFill>
              <a:latin typeface="Lato Black" panose="020F0502020204030203" pitchFamily="34" charset="77"/>
            </a:endParaRPr>
          </a:p>
        </p:txBody>
      </p:sp>
      <p:sp>
        <p:nvSpPr>
          <p:cNvPr id="12" name="标题 1">
            <a:extLst>
              <a:ext uri="{FF2B5EF4-FFF2-40B4-BE49-F238E27FC236}">
                <a16:creationId xmlns:a16="http://schemas.microsoft.com/office/drawing/2014/main" id="{CC456671-FF91-EBEF-BCDF-C17258CD1255}"/>
              </a:ext>
            </a:extLst>
          </p:cNvPr>
          <p:cNvSpPr txBox="1">
            <a:spLocks noChangeArrowheads="1"/>
          </p:cNvSpPr>
          <p:nvPr/>
        </p:nvSpPr>
        <p:spPr>
          <a:xfrm>
            <a:off x="11054443" y="3407250"/>
            <a:ext cx="5467350" cy="479425"/>
          </a:xfrm>
          <a:prstGeom prst="rect">
            <a:avLst/>
          </a:prstGeom>
        </p:spPr>
        <p:txBody>
          <a:bodyPr wrap="square" anchor="b">
            <a:normAutofit lnSpcReduction="10000"/>
          </a:bodyPr>
          <a:lstStyle>
            <a:lvl1pPr eaLnBrk="1" hangingPunct="1">
              <a:defRPr>
                <a:latin typeface="+mj-lt"/>
                <a:ea typeface="+mj-ea"/>
                <a:cs typeface="+mj-cs"/>
              </a:defRPr>
            </a:lvl1pPr>
          </a:lstStyle>
          <a:p>
            <a:r>
              <a:rPr lang="en-IE" altLang="zh-CN" sz="2800" b="1">
                <a:solidFill>
                  <a:schemeClr val="accent1"/>
                </a:solidFill>
                <a:latin typeface="Lato Black" panose="020F0502020204030203" pitchFamily="34" charset="77"/>
              </a:rPr>
              <a:t>Africa</a:t>
            </a:r>
            <a:endParaRPr lang="zh-CN" altLang="en-US" sz="2800" b="1">
              <a:solidFill>
                <a:schemeClr val="accent1"/>
              </a:solidFill>
              <a:latin typeface="Lato Black" panose="020F0502020204030203" pitchFamily="34" charset="77"/>
            </a:endParaRPr>
          </a:p>
        </p:txBody>
      </p:sp>
      <p:sp>
        <p:nvSpPr>
          <p:cNvPr id="3" name="TextBox 1">
            <a:extLst>
              <a:ext uri="{FF2B5EF4-FFF2-40B4-BE49-F238E27FC236}">
                <a16:creationId xmlns:a16="http://schemas.microsoft.com/office/drawing/2014/main" id="{61691983-718C-EEE6-C322-34F57E929E51}"/>
              </a:ext>
            </a:extLst>
          </p:cNvPr>
          <p:cNvSpPr txBox="1"/>
          <p:nvPr/>
        </p:nvSpPr>
        <p:spPr>
          <a:xfrm>
            <a:off x="882282" y="10664021"/>
            <a:ext cx="15048598" cy="477054"/>
          </a:xfrm>
          <a:prstGeom prst="rect">
            <a:avLst/>
          </a:prstGeom>
          <a:noFill/>
        </p:spPr>
        <p:txBody>
          <a:bodyPr wrap="square">
            <a:spAutoFit/>
          </a:bodyPr>
          <a:lstStyle/>
          <a:p>
            <a:r>
              <a:rPr lang="en-US" sz="2500" noProof="0">
                <a:solidFill>
                  <a:schemeClr val="bg1"/>
                </a:solidFill>
                <a:latin typeface="Lato" panose="020F0502020204030203" pitchFamily="34" charset="77"/>
              </a:rPr>
              <a:t>Training of Trainers on Climate-Sanitation Nexus – Carbon Market for Sanitation</a:t>
            </a:r>
          </a:p>
        </p:txBody>
      </p:sp>
      <p:sp>
        <p:nvSpPr>
          <p:cNvPr id="5" name="Slide Number Placeholder 11">
            <a:extLst>
              <a:ext uri="{FF2B5EF4-FFF2-40B4-BE49-F238E27FC236}">
                <a16:creationId xmlns:a16="http://schemas.microsoft.com/office/drawing/2014/main" id="{05BA93D7-4138-CF85-8D04-DE20DDE15D3F}"/>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18</a:t>
            </a:fld>
            <a:endParaRPr lang="en-FR">
              <a:solidFill>
                <a:schemeClr val="tx1"/>
              </a:solidFill>
            </a:endParaRPr>
          </a:p>
        </p:txBody>
      </p:sp>
    </p:spTree>
    <p:extLst>
      <p:ext uri="{BB962C8B-B14F-4D97-AF65-F5344CB8AC3E}">
        <p14:creationId xmlns:p14="http://schemas.microsoft.com/office/powerpoint/2010/main" val="26201821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24040-CED3-50E4-6261-A1E33C758D86}"/>
            </a:ext>
          </a:extLst>
        </p:cNvPr>
        <p:cNvGrpSpPr/>
        <p:nvPr/>
      </p:nvGrpSpPr>
      <p:grpSpPr>
        <a:xfrm>
          <a:off x="0" y="0"/>
          <a:ext cx="0" cy="0"/>
          <a:chOff x="0" y="0"/>
          <a:chExt cx="0" cy="0"/>
        </a:xfrm>
      </p:grpSpPr>
      <p:pic>
        <p:nvPicPr>
          <p:cNvPr id="5" name="Graphic 68">
            <a:extLst>
              <a:ext uri="{FF2B5EF4-FFF2-40B4-BE49-F238E27FC236}">
                <a16:creationId xmlns:a16="http://schemas.microsoft.com/office/drawing/2014/main" id="{BC00C3D6-D8DA-16AF-B973-AD655218685C}"/>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680293" y="353001"/>
            <a:ext cx="1458881" cy="594360"/>
          </a:xfrm>
          <a:prstGeom prst="rect">
            <a:avLst/>
          </a:prstGeom>
        </p:spPr>
      </p:pic>
      <p:sp>
        <p:nvSpPr>
          <p:cNvPr id="6" name="TextBox 5">
            <a:extLst>
              <a:ext uri="{FF2B5EF4-FFF2-40B4-BE49-F238E27FC236}">
                <a16:creationId xmlns:a16="http://schemas.microsoft.com/office/drawing/2014/main" id="{2CE22683-B175-287D-420C-E39080474396}"/>
              </a:ext>
            </a:extLst>
          </p:cNvPr>
          <p:cNvSpPr txBox="1"/>
          <p:nvPr/>
        </p:nvSpPr>
        <p:spPr>
          <a:xfrm>
            <a:off x="7392421" y="2524733"/>
            <a:ext cx="4602354" cy="1446550"/>
          </a:xfrm>
          <a:prstGeom prst="rect">
            <a:avLst/>
          </a:prstGeom>
          <a:noFill/>
        </p:spPr>
        <p:txBody>
          <a:bodyPr wrap="square" rtlCol="0">
            <a:spAutoFit/>
          </a:bodyPr>
          <a:lstStyle/>
          <a:p>
            <a:pPr algn="ctr"/>
            <a:r>
              <a:rPr lang="en-GB" sz="8800" b="1">
                <a:solidFill>
                  <a:schemeClr val="bg1"/>
                </a:solidFill>
                <a:latin typeface="Lato" panose="020F0502020204030203" pitchFamily="34" charset="0"/>
                <a:ea typeface="Lato" panose="020F0502020204030203" pitchFamily="34" charset="0"/>
                <a:cs typeface="Lato" panose="020F0502020204030203" pitchFamily="34" charset="0"/>
              </a:rPr>
              <a:t>Q&amp;A</a:t>
            </a:r>
          </a:p>
        </p:txBody>
      </p:sp>
      <p:pic>
        <p:nvPicPr>
          <p:cNvPr id="13" name="Picture Placeholder 12" descr="Wooden blocks with black letters on them&#10;&#10;Description automatically generated">
            <a:extLst>
              <a:ext uri="{FF2B5EF4-FFF2-40B4-BE49-F238E27FC236}">
                <a16:creationId xmlns:a16="http://schemas.microsoft.com/office/drawing/2014/main" id="{3166B339-4EC4-B3F5-9F05-136ED1F2BF5A}"/>
              </a:ext>
            </a:extLst>
          </p:cNvPr>
          <p:cNvPicPr>
            <a:picLocks noGrp="1" noChangeAspect="1"/>
          </p:cNvPicPr>
          <p:nvPr>
            <p:ph type="pic" sz="quarter" idx="10"/>
          </p:nvPr>
        </p:nvPicPr>
        <p:blipFill>
          <a:blip r:embed="rId5"/>
          <a:srcRect t="29478" b="29478"/>
          <a:stretch>
            <a:fillRect/>
          </a:stretch>
        </p:blipFill>
        <p:spPr/>
      </p:pic>
    </p:spTree>
    <p:extLst>
      <p:ext uri="{BB962C8B-B14F-4D97-AF65-F5344CB8AC3E}">
        <p14:creationId xmlns:p14="http://schemas.microsoft.com/office/powerpoint/2010/main" val="369631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4026F-21D5-2019-E0B9-D632E873971F}"/>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7D682830-E717-38C7-18F8-3F4DE3A1E2AE}"/>
              </a:ext>
            </a:extLst>
          </p:cNvPr>
          <p:cNvSpPr/>
          <p:nvPr/>
        </p:nvSpPr>
        <p:spPr>
          <a:xfrm>
            <a:off x="1225092" y="1382155"/>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sp>
        <p:nvSpPr>
          <p:cNvPr id="5" name="TextBox 4">
            <a:extLst>
              <a:ext uri="{FF2B5EF4-FFF2-40B4-BE49-F238E27FC236}">
                <a16:creationId xmlns:a16="http://schemas.microsoft.com/office/drawing/2014/main" id="{C238AF60-5E7E-1E01-76CA-D4C69EA662A9}"/>
              </a:ext>
            </a:extLst>
          </p:cNvPr>
          <p:cNvSpPr txBox="1"/>
          <p:nvPr/>
        </p:nvSpPr>
        <p:spPr>
          <a:xfrm>
            <a:off x="1441450" y="1478260"/>
            <a:ext cx="10051256" cy="1015663"/>
          </a:xfrm>
          <a:prstGeom prst="rect">
            <a:avLst/>
          </a:prstGeom>
          <a:noFill/>
        </p:spPr>
        <p:txBody>
          <a:bodyPr wrap="square">
            <a:spAutoFit/>
          </a:bodyPr>
          <a:lstStyle/>
          <a:p>
            <a:pPr algn="l"/>
            <a:r>
              <a:rPr lang="en-US" sz="6000">
                <a:latin typeface="Lato" panose="020F0502020204030203" pitchFamily="34" charset="0"/>
                <a:ea typeface="Lato" panose="020F0502020204030203" pitchFamily="34" charset="0"/>
                <a:cs typeface="Lato" panose="020F0502020204030203" pitchFamily="34" charset="0"/>
              </a:rPr>
              <a:t>AGENDA</a:t>
            </a:r>
            <a:endParaRPr lang="en-IE" sz="6000" b="1" noProof="0">
              <a:latin typeface="Lato" panose="020F0502020204030203" pitchFamily="34" charset="0"/>
              <a:ea typeface="Lato" panose="020F0502020204030203" pitchFamily="34" charset="0"/>
              <a:cs typeface="Lato" panose="020F0502020204030203" pitchFamily="34" charset="0"/>
            </a:endParaRPr>
          </a:p>
        </p:txBody>
      </p:sp>
      <p:pic>
        <p:nvPicPr>
          <p:cNvPr id="3" name="Graphic 68">
            <a:extLst>
              <a:ext uri="{FF2B5EF4-FFF2-40B4-BE49-F238E27FC236}">
                <a16:creationId xmlns:a16="http://schemas.microsoft.com/office/drawing/2014/main" id="{55340AF3-EA36-8B3A-D396-231AC14C4F63}"/>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313440" y="414705"/>
            <a:ext cx="1458881" cy="594360"/>
          </a:xfrm>
          <a:prstGeom prst="rect">
            <a:avLst/>
          </a:prstGeom>
        </p:spPr>
      </p:pic>
      <p:sp>
        <p:nvSpPr>
          <p:cNvPr id="7" name="TextBox 6">
            <a:extLst>
              <a:ext uri="{FF2B5EF4-FFF2-40B4-BE49-F238E27FC236}">
                <a16:creationId xmlns:a16="http://schemas.microsoft.com/office/drawing/2014/main" id="{0FED6859-E39F-E596-23D9-D1BBAEDC5782}"/>
              </a:ext>
            </a:extLst>
          </p:cNvPr>
          <p:cNvSpPr txBox="1"/>
          <p:nvPr/>
        </p:nvSpPr>
        <p:spPr>
          <a:xfrm>
            <a:off x="882282" y="10664021"/>
            <a:ext cx="13531808" cy="477054"/>
          </a:xfrm>
          <a:prstGeom prst="rect">
            <a:avLst/>
          </a:prstGeom>
          <a:noFill/>
        </p:spPr>
        <p:txBody>
          <a:bodyPr wrap="square">
            <a:spAutoFit/>
          </a:bodyPr>
          <a:lstStyle/>
          <a:p>
            <a:r>
              <a:rPr lang="en-US" sz="2500" noProof="0">
                <a:solidFill>
                  <a:schemeClr val="bg1"/>
                </a:solidFill>
                <a:latin typeface="Lato" panose="020F0502020204030203" pitchFamily="34" charset="77"/>
              </a:rPr>
              <a:t>Training of Trainers on Climate-Sanitation Nexus – Climate-Sanitation Nexus</a:t>
            </a:r>
          </a:p>
        </p:txBody>
      </p:sp>
      <p:sp>
        <p:nvSpPr>
          <p:cNvPr id="4" name="Slide Number Placeholder 11">
            <a:extLst>
              <a:ext uri="{FF2B5EF4-FFF2-40B4-BE49-F238E27FC236}">
                <a16:creationId xmlns:a16="http://schemas.microsoft.com/office/drawing/2014/main" id="{F4F854AF-D25F-AAA8-BFAB-2444D012EC18}"/>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2</a:t>
            </a:fld>
            <a:endParaRPr lang="en-FR">
              <a:solidFill>
                <a:schemeClr val="tx1"/>
              </a:solidFill>
            </a:endParaRPr>
          </a:p>
        </p:txBody>
      </p:sp>
      <p:pic>
        <p:nvPicPr>
          <p:cNvPr id="9" name="Picture 8" descr="A table with a schedule&#10;&#10;AI-generated content may be incorrect.">
            <a:extLst>
              <a:ext uri="{FF2B5EF4-FFF2-40B4-BE49-F238E27FC236}">
                <a16:creationId xmlns:a16="http://schemas.microsoft.com/office/drawing/2014/main" id="{88BED87B-2CD0-A27F-FECD-023CAEC7340B}"/>
              </a:ext>
            </a:extLst>
          </p:cNvPr>
          <p:cNvPicPr>
            <a:picLocks noChangeAspect="1"/>
          </p:cNvPicPr>
          <p:nvPr/>
        </p:nvPicPr>
        <p:blipFill>
          <a:blip r:embed="rId5">
            <a:extLst>
              <a:ext uri="{28A0092B-C50C-407E-A947-70E740481C1C}">
                <a14:useLocalDpi xmlns:a14="http://schemas.microsoft.com/office/drawing/2010/main" val="0"/>
              </a:ext>
            </a:extLst>
          </a:blip>
          <a:srcRect r="18351"/>
          <a:stretch>
            <a:fillRect/>
          </a:stretch>
        </p:blipFill>
        <p:spPr>
          <a:xfrm>
            <a:off x="8143952" y="168275"/>
            <a:ext cx="6102850" cy="10227344"/>
          </a:xfrm>
          <a:prstGeom prst="rect">
            <a:avLst/>
          </a:prstGeom>
        </p:spPr>
      </p:pic>
    </p:spTree>
    <p:extLst>
      <p:ext uri="{BB962C8B-B14F-4D97-AF65-F5344CB8AC3E}">
        <p14:creationId xmlns:p14="http://schemas.microsoft.com/office/powerpoint/2010/main" val="176852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0FB57-4314-DCEE-9CBA-371C1EB52525}"/>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91422623-11F7-4E87-75C0-760685197E47}"/>
              </a:ext>
            </a:extLst>
          </p:cNvPr>
          <p:cNvSpPr/>
          <p:nvPr/>
        </p:nvSpPr>
        <p:spPr>
          <a:xfrm>
            <a:off x="1225092" y="1382155"/>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sp>
        <p:nvSpPr>
          <p:cNvPr id="4" name="TextBox 3">
            <a:extLst>
              <a:ext uri="{FF2B5EF4-FFF2-40B4-BE49-F238E27FC236}">
                <a16:creationId xmlns:a16="http://schemas.microsoft.com/office/drawing/2014/main" id="{8AE228D9-B99B-B007-A78F-2823F64B4E53}"/>
              </a:ext>
            </a:extLst>
          </p:cNvPr>
          <p:cNvSpPr txBox="1"/>
          <p:nvPr/>
        </p:nvSpPr>
        <p:spPr>
          <a:xfrm>
            <a:off x="882282" y="10664021"/>
            <a:ext cx="13531808" cy="477054"/>
          </a:xfrm>
          <a:prstGeom prst="rect">
            <a:avLst/>
          </a:prstGeom>
          <a:noFill/>
        </p:spPr>
        <p:txBody>
          <a:bodyPr wrap="square">
            <a:spAutoFit/>
          </a:bodyPr>
          <a:lstStyle/>
          <a:p>
            <a:r>
              <a:rPr lang="en-US" sz="2500" noProof="0">
                <a:solidFill>
                  <a:schemeClr val="bg1"/>
                </a:solidFill>
                <a:latin typeface="Lato" panose="020F0502020204030203" pitchFamily="34" charset="77"/>
              </a:rPr>
              <a:t>Training of Trainers on Climate-Sanitation Nexus – Climate-Sanitation Nexus</a:t>
            </a:r>
          </a:p>
        </p:txBody>
      </p:sp>
      <p:sp>
        <p:nvSpPr>
          <p:cNvPr id="5" name="TextBox 4">
            <a:extLst>
              <a:ext uri="{FF2B5EF4-FFF2-40B4-BE49-F238E27FC236}">
                <a16:creationId xmlns:a16="http://schemas.microsoft.com/office/drawing/2014/main" id="{15ACA9A2-0BE2-6B9E-6BF2-5443167BCBD4}"/>
              </a:ext>
            </a:extLst>
          </p:cNvPr>
          <p:cNvSpPr txBox="1"/>
          <p:nvPr/>
        </p:nvSpPr>
        <p:spPr>
          <a:xfrm>
            <a:off x="1441450" y="1478260"/>
            <a:ext cx="10051256" cy="1015663"/>
          </a:xfrm>
          <a:prstGeom prst="rect">
            <a:avLst/>
          </a:prstGeom>
          <a:noFill/>
        </p:spPr>
        <p:txBody>
          <a:bodyPr wrap="square">
            <a:spAutoFit/>
          </a:bodyPr>
          <a:lstStyle/>
          <a:p>
            <a:pPr algn="l"/>
            <a:r>
              <a:rPr lang="en-US" sz="6000">
                <a:latin typeface="Lato" panose="020F0502020204030203" pitchFamily="34" charset="0"/>
                <a:ea typeface="Lato" panose="020F0502020204030203" pitchFamily="34" charset="0"/>
                <a:cs typeface="Lato" panose="020F0502020204030203" pitchFamily="34" charset="0"/>
              </a:rPr>
              <a:t>RECAP DAY 3 </a:t>
            </a:r>
            <a:endParaRPr lang="en-IE" sz="6000" b="1" noProof="0">
              <a:latin typeface="Lato" panose="020F0502020204030203" pitchFamily="34" charset="0"/>
              <a:ea typeface="Lato" panose="020F0502020204030203" pitchFamily="34" charset="0"/>
              <a:cs typeface="Lato" panose="020F0502020204030203" pitchFamily="34" charset="0"/>
            </a:endParaRPr>
          </a:p>
        </p:txBody>
      </p:sp>
      <p:pic>
        <p:nvPicPr>
          <p:cNvPr id="3" name="Graphic 68">
            <a:extLst>
              <a:ext uri="{FF2B5EF4-FFF2-40B4-BE49-F238E27FC236}">
                <a16:creationId xmlns:a16="http://schemas.microsoft.com/office/drawing/2014/main" id="{594CDC6A-201E-FE6B-B36A-AFA36D9086D9}"/>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313440" y="414705"/>
            <a:ext cx="1458881" cy="594360"/>
          </a:xfrm>
          <a:prstGeom prst="rect">
            <a:avLst/>
          </a:prstGeom>
        </p:spPr>
      </p:pic>
      <p:sp>
        <p:nvSpPr>
          <p:cNvPr id="6" name="Slide Number Placeholder 11">
            <a:extLst>
              <a:ext uri="{FF2B5EF4-FFF2-40B4-BE49-F238E27FC236}">
                <a16:creationId xmlns:a16="http://schemas.microsoft.com/office/drawing/2014/main" id="{850F6721-82BD-5EC3-DD3F-584FBB37EA56}"/>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3</a:t>
            </a:fld>
            <a:endParaRPr lang="en-FR">
              <a:solidFill>
                <a:schemeClr val="tx1"/>
              </a:solidFill>
            </a:endParaRPr>
          </a:p>
        </p:txBody>
      </p:sp>
    </p:spTree>
    <p:extLst>
      <p:ext uri="{BB962C8B-B14F-4D97-AF65-F5344CB8AC3E}">
        <p14:creationId xmlns:p14="http://schemas.microsoft.com/office/powerpoint/2010/main" val="10944644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Bildplatzhalter 28">
            <a:extLst>
              <a:ext uri="{FF2B5EF4-FFF2-40B4-BE49-F238E27FC236}">
                <a16:creationId xmlns:a16="http://schemas.microsoft.com/office/drawing/2014/main" id="{71D16BCC-AE54-5297-93DA-383F53010EC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34043" b="34043"/>
          <a:stretch/>
        </p:blipFill>
        <p:spPr/>
      </p:pic>
      <p:sp>
        <p:nvSpPr>
          <p:cNvPr id="4" name="TextBox 3">
            <a:extLst>
              <a:ext uri="{FF2B5EF4-FFF2-40B4-BE49-F238E27FC236}">
                <a16:creationId xmlns:a16="http://schemas.microsoft.com/office/drawing/2014/main" id="{99EA5B7F-B5FE-7F13-306F-17D3E399A7EC}"/>
              </a:ext>
            </a:extLst>
          </p:cNvPr>
          <p:cNvSpPr txBox="1"/>
          <p:nvPr/>
        </p:nvSpPr>
        <p:spPr>
          <a:xfrm>
            <a:off x="684364" y="446304"/>
            <a:ext cx="11538294" cy="1200329"/>
          </a:xfrm>
          <a:prstGeom prst="rect">
            <a:avLst/>
          </a:prstGeom>
          <a:noFill/>
        </p:spPr>
        <p:txBody>
          <a:bodyPr wrap="square" rtlCol="0">
            <a:spAutoFit/>
          </a:bodyPr>
          <a:lstStyle/>
          <a:p>
            <a:r>
              <a:rPr lang="en-GB" sz="7200" b="1">
                <a:latin typeface="Lato Black" panose="020F0502020204030203" pitchFamily="34" charset="77"/>
              </a:rPr>
              <a:t>Agenda</a:t>
            </a:r>
            <a:endParaRPr lang="en-PT" sz="7200" b="1">
              <a:latin typeface="Lato Black" panose="020F0502020204030203" pitchFamily="34" charset="77"/>
            </a:endParaRPr>
          </a:p>
        </p:txBody>
      </p:sp>
      <p:sp>
        <p:nvSpPr>
          <p:cNvPr id="5" name="TextBox 4">
            <a:extLst>
              <a:ext uri="{FF2B5EF4-FFF2-40B4-BE49-F238E27FC236}">
                <a16:creationId xmlns:a16="http://schemas.microsoft.com/office/drawing/2014/main" id="{D88A433D-38E4-49DA-9DC5-39D99E075CE4}"/>
              </a:ext>
            </a:extLst>
          </p:cNvPr>
          <p:cNvSpPr txBox="1"/>
          <p:nvPr/>
        </p:nvSpPr>
        <p:spPr>
          <a:xfrm>
            <a:off x="1889849" y="2868584"/>
            <a:ext cx="3078301" cy="1384995"/>
          </a:xfrm>
          <a:prstGeom prst="rect">
            <a:avLst/>
          </a:prstGeom>
          <a:noFill/>
        </p:spPr>
        <p:txBody>
          <a:bodyPr wrap="square" rtlCol="0">
            <a:spAutoFit/>
          </a:bodyPr>
          <a:lstStyle/>
          <a:p>
            <a:pPr algn="ctr"/>
            <a:r>
              <a:rPr lang="en-GB" sz="2800" b="1" u="sng">
                <a:uFill>
                  <a:solidFill>
                    <a:srgbClr val="FFC000"/>
                  </a:solidFill>
                </a:uFill>
                <a:latin typeface="Lato" panose="020F0502020204030203" pitchFamily="34" charset="77"/>
              </a:rPr>
              <a:t>What are carbon credit projects and credits?</a:t>
            </a:r>
            <a:endParaRPr lang="en-PT" sz="2800" b="1" u="sng">
              <a:uFill>
                <a:solidFill>
                  <a:srgbClr val="FFC000"/>
                </a:solidFill>
              </a:uFill>
              <a:latin typeface="Lato" panose="020F0502020204030203" pitchFamily="34" charset="77"/>
            </a:endParaRPr>
          </a:p>
        </p:txBody>
      </p:sp>
      <p:sp>
        <p:nvSpPr>
          <p:cNvPr id="6" name="TextBox 5">
            <a:extLst>
              <a:ext uri="{FF2B5EF4-FFF2-40B4-BE49-F238E27FC236}">
                <a16:creationId xmlns:a16="http://schemas.microsoft.com/office/drawing/2014/main" id="{5C783CFC-E617-35B3-9661-2D433A14B3F9}"/>
              </a:ext>
            </a:extLst>
          </p:cNvPr>
          <p:cNvSpPr txBox="1"/>
          <p:nvPr/>
        </p:nvSpPr>
        <p:spPr>
          <a:xfrm>
            <a:off x="5448088" y="2868584"/>
            <a:ext cx="2688318" cy="1384995"/>
          </a:xfrm>
          <a:prstGeom prst="rect">
            <a:avLst/>
          </a:prstGeom>
          <a:noFill/>
        </p:spPr>
        <p:txBody>
          <a:bodyPr wrap="square" rtlCol="0">
            <a:spAutoFit/>
          </a:bodyPr>
          <a:lstStyle>
            <a:defPPr>
              <a:defRPr kern="0"/>
            </a:defPPr>
            <a:lvl1pPr algn="ctr">
              <a:defRPr sz="2800" b="1" u="sng">
                <a:uFill>
                  <a:solidFill>
                    <a:srgbClr val="FFC000"/>
                  </a:solidFill>
                </a:uFill>
                <a:latin typeface="Lato" panose="020F0502020204030203" pitchFamily="34" charset="77"/>
              </a:defRPr>
            </a:lvl1pPr>
          </a:lstStyle>
          <a:p>
            <a:r>
              <a:rPr lang="en-US" altLang="zh-CN"/>
              <a:t>Basics on Carbon Markets</a:t>
            </a:r>
            <a:r>
              <a:rPr lang="zh-CN" altLang="zh-CN"/>
              <a:t> </a:t>
            </a:r>
            <a:endParaRPr lang="en-PT"/>
          </a:p>
        </p:txBody>
      </p:sp>
      <p:grpSp>
        <p:nvGrpSpPr>
          <p:cNvPr id="10" name="组合 9">
            <a:extLst>
              <a:ext uri="{FF2B5EF4-FFF2-40B4-BE49-F238E27FC236}">
                <a16:creationId xmlns:a16="http://schemas.microsoft.com/office/drawing/2014/main" id="{EC2D4E84-CA60-34C8-30FB-834194E0FAFA}"/>
              </a:ext>
            </a:extLst>
          </p:cNvPr>
          <p:cNvGrpSpPr/>
          <p:nvPr/>
        </p:nvGrpSpPr>
        <p:grpSpPr>
          <a:xfrm>
            <a:off x="5804538" y="5036885"/>
            <a:ext cx="2107145" cy="1884937"/>
            <a:chOff x="8816574" y="5036886"/>
            <a:chExt cx="2107145" cy="1884937"/>
          </a:xfrm>
        </p:grpSpPr>
        <p:sp>
          <p:nvSpPr>
            <p:cNvPr id="16" name="Oval 15">
              <a:extLst>
                <a:ext uri="{FF2B5EF4-FFF2-40B4-BE49-F238E27FC236}">
                  <a16:creationId xmlns:a16="http://schemas.microsoft.com/office/drawing/2014/main" id="{7290FDE6-9E2D-BB34-570D-79EE302794AD}"/>
                </a:ext>
              </a:extLst>
            </p:cNvPr>
            <p:cNvSpPr/>
            <p:nvPr/>
          </p:nvSpPr>
          <p:spPr>
            <a:xfrm>
              <a:off x="8816574" y="5036886"/>
              <a:ext cx="1884937" cy="1884937"/>
            </a:xfrm>
            <a:prstGeom prst="ellipse">
              <a:avLst/>
            </a:prstGeom>
            <a:solidFill>
              <a:srgbClr val="08B89D"/>
            </a:solidFill>
            <a:ln w="63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17" name="TextBox 16">
              <a:extLst>
                <a:ext uri="{FF2B5EF4-FFF2-40B4-BE49-F238E27FC236}">
                  <a16:creationId xmlns:a16="http://schemas.microsoft.com/office/drawing/2014/main" id="{3C78CCED-FB2D-A07F-9908-10DC187B7912}"/>
                </a:ext>
              </a:extLst>
            </p:cNvPr>
            <p:cNvSpPr txBox="1"/>
            <p:nvPr/>
          </p:nvSpPr>
          <p:spPr>
            <a:xfrm>
              <a:off x="9018719" y="5240690"/>
              <a:ext cx="1905000" cy="1477328"/>
            </a:xfrm>
            <a:prstGeom prst="rect">
              <a:avLst/>
            </a:prstGeom>
            <a:noFill/>
          </p:spPr>
          <p:txBody>
            <a:bodyPr wrap="square" rtlCol="0">
              <a:spAutoFit/>
            </a:bodyPr>
            <a:lstStyle/>
            <a:p>
              <a:r>
                <a:rPr lang="en-PT" sz="9000">
                  <a:solidFill>
                    <a:schemeClr val="bg1"/>
                  </a:solidFill>
                  <a:latin typeface="Lato Light" panose="020F0302020204030203" pitchFamily="34" charset="77"/>
                </a:rPr>
                <a:t>02</a:t>
              </a:r>
            </a:p>
          </p:txBody>
        </p:sp>
      </p:grpSp>
      <p:grpSp>
        <p:nvGrpSpPr>
          <p:cNvPr id="8" name="组合 7">
            <a:extLst>
              <a:ext uri="{FF2B5EF4-FFF2-40B4-BE49-F238E27FC236}">
                <a16:creationId xmlns:a16="http://schemas.microsoft.com/office/drawing/2014/main" id="{1349A39B-D528-EC15-FEFB-DA1FE05FA8F6}"/>
              </a:ext>
            </a:extLst>
          </p:cNvPr>
          <p:cNvGrpSpPr/>
          <p:nvPr/>
        </p:nvGrpSpPr>
        <p:grpSpPr>
          <a:xfrm>
            <a:off x="2201266" y="5036885"/>
            <a:ext cx="2107145" cy="1884937"/>
            <a:chOff x="4101696" y="5036886"/>
            <a:chExt cx="2107145" cy="1884937"/>
          </a:xfrm>
        </p:grpSpPr>
        <p:sp>
          <p:nvSpPr>
            <p:cNvPr id="18" name="Oval 17">
              <a:extLst>
                <a:ext uri="{FF2B5EF4-FFF2-40B4-BE49-F238E27FC236}">
                  <a16:creationId xmlns:a16="http://schemas.microsoft.com/office/drawing/2014/main" id="{D4C32287-C555-6183-9630-D2ED5B12262F}"/>
                </a:ext>
              </a:extLst>
            </p:cNvPr>
            <p:cNvSpPr/>
            <p:nvPr/>
          </p:nvSpPr>
          <p:spPr>
            <a:xfrm>
              <a:off x="4101696" y="5036886"/>
              <a:ext cx="1884937" cy="1884937"/>
            </a:xfrm>
            <a:prstGeom prst="ellipse">
              <a:avLst/>
            </a:prstGeom>
            <a:solidFill>
              <a:srgbClr val="08B89D"/>
            </a:solidFill>
            <a:ln w="63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19" name="TextBox 18">
              <a:extLst>
                <a:ext uri="{FF2B5EF4-FFF2-40B4-BE49-F238E27FC236}">
                  <a16:creationId xmlns:a16="http://schemas.microsoft.com/office/drawing/2014/main" id="{7E2134FE-814E-F1D4-13F2-BC55FB6E45B2}"/>
                </a:ext>
              </a:extLst>
            </p:cNvPr>
            <p:cNvSpPr txBox="1"/>
            <p:nvPr/>
          </p:nvSpPr>
          <p:spPr>
            <a:xfrm>
              <a:off x="4303841" y="5240690"/>
              <a:ext cx="1905000" cy="1477328"/>
            </a:xfrm>
            <a:prstGeom prst="rect">
              <a:avLst/>
            </a:prstGeom>
            <a:noFill/>
          </p:spPr>
          <p:txBody>
            <a:bodyPr wrap="square" rtlCol="0">
              <a:spAutoFit/>
            </a:bodyPr>
            <a:lstStyle/>
            <a:p>
              <a:r>
                <a:rPr lang="en-PT" sz="9000">
                  <a:solidFill>
                    <a:schemeClr val="bg1"/>
                  </a:solidFill>
                  <a:latin typeface="Lato Light" panose="020F0302020204030203" pitchFamily="34" charset="77"/>
                </a:rPr>
                <a:t>01</a:t>
              </a:r>
            </a:p>
          </p:txBody>
        </p:sp>
      </p:grpSp>
      <p:pic>
        <p:nvPicPr>
          <p:cNvPr id="2" name="Grafik 1" descr="Ein Bild, das Grafiken, Schrift, Logo, Grafikdesign enthält.&#10;&#10;KI-generierte Inhalte können fehlerhaft sein.">
            <a:extLst>
              <a:ext uri="{FF2B5EF4-FFF2-40B4-BE49-F238E27FC236}">
                <a16:creationId xmlns:a16="http://schemas.microsoft.com/office/drawing/2014/main" id="{1E7655DA-835F-C72E-6723-0D9CEFBF24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
        <p:nvSpPr>
          <p:cNvPr id="25" name="TextBox 1">
            <a:extLst>
              <a:ext uri="{FF2B5EF4-FFF2-40B4-BE49-F238E27FC236}">
                <a16:creationId xmlns:a16="http://schemas.microsoft.com/office/drawing/2014/main" id="{12930A3A-03AF-CA40-ECDC-7697ECADCF44}"/>
              </a:ext>
            </a:extLst>
          </p:cNvPr>
          <p:cNvSpPr txBox="1"/>
          <p:nvPr/>
        </p:nvSpPr>
        <p:spPr>
          <a:xfrm>
            <a:off x="882282" y="10664021"/>
            <a:ext cx="15048598" cy="477054"/>
          </a:xfrm>
          <a:prstGeom prst="rect">
            <a:avLst/>
          </a:prstGeom>
          <a:noFill/>
        </p:spPr>
        <p:txBody>
          <a:bodyPr wrap="square">
            <a:spAutoFit/>
          </a:bodyPr>
          <a:lstStyle/>
          <a:p>
            <a:r>
              <a:rPr lang="de-DE" sz="2500">
                <a:solidFill>
                  <a:schemeClr val="bg1"/>
                </a:solidFill>
                <a:latin typeface="Lato" panose="020F0502020204030203" pitchFamily="34" charset="77"/>
              </a:rPr>
              <a:t>Training </a:t>
            </a:r>
            <a:r>
              <a:rPr lang="de-DE" sz="2500" err="1">
                <a:solidFill>
                  <a:schemeClr val="bg1"/>
                </a:solidFill>
                <a:latin typeface="Lato" panose="020F0502020204030203" pitchFamily="34" charset="77"/>
              </a:rPr>
              <a:t>of</a:t>
            </a:r>
            <a:r>
              <a:rPr lang="de-DE" sz="2500">
                <a:solidFill>
                  <a:schemeClr val="bg1"/>
                </a:solidFill>
                <a:latin typeface="Lato" panose="020F0502020204030203" pitchFamily="34" charset="77"/>
              </a:rPr>
              <a:t> Trainers on Climate-</a:t>
            </a:r>
            <a:r>
              <a:rPr lang="de-DE" sz="2500" err="1">
                <a:solidFill>
                  <a:schemeClr val="bg1"/>
                </a:solidFill>
                <a:latin typeface="Lato" panose="020F0502020204030203" pitchFamily="34" charset="77"/>
              </a:rPr>
              <a:t>Sanitation</a:t>
            </a:r>
            <a:r>
              <a:rPr lang="de-DE" sz="2500">
                <a:solidFill>
                  <a:schemeClr val="bg1"/>
                </a:solidFill>
                <a:latin typeface="Lato" panose="020F0502020204030203" pitchFamily="34" charset="77"/>
              </a:rPr>
              <a:t> Nexus – Carbon Market </a:t>
            </a:r>
            <a:r>
              <a:rPr lang="de-DE" sz="2500" err="1">
                <a:solidFill>
                  <a:schemeClr val="bg1"/>
                </a:solidFill>
                <a:latin typeface="Lato" panose="020F0502020204030203" pitchFamily="34" charset="77"/>
              </a:rPr>
              <a:t>for</a:t>
            </a:r>
            <a:r>
              <a:rPr lang="de-DE" sz="2500">
                <a:solidFill>
                  <a:schemeClr val="bg1"/>
                </a:solidFill>
                <a:latin typeface="Lato" panose="020F0502020204030203" pitchFamily="34" charset="77"/>
              </a:rPr>
              <a:t> </a:t>
            </a:r>
            <a:r>
              <a:rPr lang="de-DE" sz="2500" err="1">
                <a:solidFill>
                  <a:schemeClr val="bg1"/>
                </a:solidFill>
                <a:latin typeface="Lato" panose="020F0502020204030203" pitchFamily="34" charset="77"/>
              </a:rPr>
              <a:t>Sanitation</a:t>
            </a:r>
            <a:endParaRPr lang="en-PT" sz="2500">
              <a:solidFill>
                <a:schemeClr val="bg1"/>
              </a:solidFill>
              <a:latin typeface="Lato" panose="020F0502020204030203" pitchFamily="34" charset="77"/>
            </a:endParaRPr>
          </a:p>
        </p:txBody>
      </p:sp>
      <p:sp>
        <p:nvSpPr>
          <p:cNvPr id="7" name="TextBox 6">
            <a:extLst>
              <a:ext uri="{FF2B5EF4-FFF2-40B4-BE49-F238E27FC236}">
                <a16:creationId xmlns:a16="http://schemas.microsoft.com/office/drawing/2014/main" id="{A4D6B02A-8C6C-52C5-301C-D4DD16E5F6E4}"/>
              </a:ext>
            </a:extLst>
          </p:cNvPr>
          <p:cNvSpPr txBox="1"/>
          <p:nvPr/>
        </p:nvSpPr>
        <p:spPr>
          <a:xfrm>
            <a:off x="8754365" y="2868584"/>
            <a:ext cx="3078301" cy="1384995"/>
          </a:xfrm>
          <a:prstGeom prst="rect">
            <a:avLst/>
          </a:prstGeom>
          <a:noFill/>
        </p:spPr>
        <p:txBody>
          <a:bodyPr wrap="square" rtlCol="0">
            <a:spAutoFit/>
          </a:bodyPr>
          <a:lstStyle/>
          <a:p>
            <a:pPr algn="ctr"/>
            <a:r>
              <a:rPr lang="en-GB" sz="2800" b="1" u="sng">
                <a:uFill>
                  <a:solidFill>
                    <a:srgbClr val="FFC000"/>
                  </a:solidFill>
                </a:uFill>
                <a:latin typeface="Lato" panose="020F0502020204030203" pitchFamily="34" charset="77"/>
              </a:rPr>
              <a:t>What is the Carbon Credit Project Cycle?</a:t>
            </a:r>
            <a:endParaRPr lang="en-PT" sz="2800" b="1" u="sng">
              <a:uFill>
                <a:solidFill>
                  <a:srgbClr val="FFC000"/>
                </a:solidFill>
              </a:uFill>
              <a:latin typeface="Lato" panose="020F0502020204030203" pitchFamily="34" charset="77"/>
            </a:endParaRPr>
          </a:p>
        </p:txBody>
      </p:sp>
      <p:grpSp>
        <p:nvGrpSpPr>
          <p:cNvPr id="9" name="组合 7">
            <a:extLst>
              <a:ext uri="{FF2B5EF4-FFF2-40B4-BE49-F238E27FC236}">
                <a16:creationId xmlns:a16="http://schemas.microsoft.com/office/drawing/2014/main" id="{959AF2C4-9BD2-7C96-D389-38BCF438308E}"/>
              </a:ext>
            </a:extLst>
          </p:cNvPr>
          <p:cNvGrpSpPr/>
          <p:nvPr/>
        </p:nvGrpSpPr>
        <p:grpSpPr>
          <a:xfrm>
            <a:off x="9065782" y="5036885"/>
            <a:ext cx="2107145" cy="1884937"/>
            <a:chOff x="4101696" y="5036886"/>
            <a:chExt cx="2107145" cy="1884937"/>
          </a:xfrm>
        </p:grpSpPr>
        <p:sp>
          <p:nvSpPr>
            <p:cNvPr id="11" name="Oval 10">
              <a:extLst>
                <a:ext uri="{FF2B5EF4-FFF2-40B4-BE49-F238E27FC236}">
                  <a16:creationId xmlns:a16="http://schemas.microsoft.com/office/drawing/2014/main" id="{4DD3396F-895B-DCAF-C161-29D6A110BD49}"/>
                </a:ext>
              </a:extLst>
            </p:cNvPr>
            <p:cNvSpPr/>
            <p:nvPr/>
          </p:nvSpPr>
          <p:spPr>
            <a:xfrm>
              <a:off x="4101696" y="5036886"/>
              <a:ext cx="1884937" cy="1884937"/>
            </a:xfrm>
            <a:prstGeom prst="ellipse">
              <a:avLst/>
            </a:prstGeom>
            <a:solidFill>
              <a:srgbClr val="08B89D"/>
            </a:solidFill>
            <a:ln w="63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12" name="TextBox 11">
              <a:extLst>
                <a:ext uri="{FF2B5EF4-FFF2-40B4-BE49-F238E27FC236}">
                  <a16:creationId xmlns:a16="http://schemas.microsoft.com/office/drawing/2014/main" id="{ABA952C8-8C53-3E41-741C-CB7B66127940}"/>
                </a:ext>
              </a:extLst>
            </p:cNvPr>
            <p:cNvSpPr txBox="1"/>
            <p:nvPr/>
          </p:nvSpPr>
          <p:spPr>
            <a:xfrm>
              <a:off x="4303841" y="5240690"/>
              <a:ext cx="1905000" cy="1477328"/>
            </a:xfrm>
            <a:prstGeom prst="rect">
              <a:avLst/>
            </a:prstGeom>
            <a:noFill/>
          </p:spPr>
          <p:txBody>
            <a:bodyPr wrap="square" rtlCol="0">
              <a:spAutoFit/>
            </a:bodyPr>
            <a:lstStyle/>
            <a:p>
              <a:r>
                <a:rPr lang="en-PT" sz="9000">
                  <a:solidFill>
                    <a:schemeClr val="bg1"/>
                  </a:solidFill>
                  <a:latin typeface="Lato Light" panose="020F0302020204030203" pitchFamily="34" charset="77"/>
                </a:rPr>
                <a:t>0</a:t>
              </a:r>
              <a:r>
                <a:rPr lang="fr-FR" sz="9000">
                  <a:solidFill>
                    <a:schemeClr val="bg1"/>
                  </a:solidFill>
                  <a:latin typeface="Lato Light" panose="020F0302020204030203" pitchFamily="34" charset="77"/>
                </a:rPr>
                <a:t>3</a:t>
              </a:r>
              <a:endParaRPr lang="en-PT" sz="9000">
                <a:solidFill>
                  <a:schemeClr val="bg1"/>
                </a:solidFill>
                <a:latin typeface="Lato Light" panose="020F0302020204030203" pitchFamily="34" charset="77"/>
              </a:endParaRPr>
            </a:p>
          </p:txBody>
        </p:sp>
      </p:grpSp>
      <p:sp>
        <p:nvSpPr>
          <p:cNvPr id="13" name="TextBox 12">
            <a:extLst>
              <a:ext uri="{FF2B5EF4-FFF2-40B4-BE49-F238E27FC236}">
                <a16:creationId xmlns:a16="http://schemas.microsoft.com/office/drawing/2014/main" id="{5E5442D0-4112-2638-9E56-79CF8F0A25E7}"/>
              </a:ext>
            </a:extLst>
          </p:cNvPr>
          <p:cNvSpPr txBox="1"/>
          <p:nvPr/>
        </p:nvSpPr>
        <p:spPr>
          <a:xfrm>
            <a:off x="12013126" y="2668074"/>
            <a:ext cx="3078301" cy="1815882"/>
          </a:xfrm>
          <a:prstGeom prst="rect">
            <a:avLst/>
          </a:prstGeom>
          <a:noFill/>
        </p:spPr>
        <p:txBody>
          <a:bodyPr wrap="square" rtlCol="0">
            <a:spAutoFit/>
          </a:bodyPr>
          <a:lstStyle/>
          <a:p>
            <a:pPr algn="ctr"/>
            <a:r>
              <a:rPr lang="en-GB" sz="2800" b="1" u="sng">
                <a:uFill>
                  <a:solidFill>
                    <a:srgbClr val="FFC000"/>
                  </a:solidFill>
                </a:uFill>
                <a:latin typeface="Lato" panose="020F0502020204030203" pitchFamily="34" charset="77"/>
              </a:rPr>
              <a:t>How to Assess a Sanitation Project’s Carbon Market Eligibility?</a:t>
            </a:r>
            <a:endParaRPr lang="en-PT" sz="2800" b="1" u="sng">
              <a:uFill>
                <a:solidFill>
                  <a:srgbClr val="FFC000"/>
                </a:solidFill>
              </a:uFill>
              <a:latin typeface="Lato" panose="020F0502020204030203" pitchFamily="34" charset="77"/>
            </a:endParaRPr>
          </a:p>
        </p:txBody>
      </p:sp>
      <p:grpSp>
        <p:nvGrpSpPr>
          <p:cNvPr id="14" name="组合 7">
            <a:extLst>
              <a:ext uri="{FF2B5EF4-FFF2-40B4-BE49-F238E27FC236}">
                <a16:creationId xmlns:a16="http://schemas.microsoft.com/office/drawing/2014/main" id="{B2ADCFBB-1B3F-9ABE-1CC8-AF1A7CFAF713}"/>
              </a:ext>
            </a:extLst>
          </p:cNvPr>
          <p:cNvGrpSpPr/>
          <p:nvPr/>
        </p:nvGrpSpPr>
        <p:grpSpPr>
          <a:xfrm>
            <a:off x="12638443" y="5036885"/>
            <a:ext cx="2107145" cy="1884937"/>
            <a:chOff x="4101696" y="5036886"/>
            <a:chExt cx="2107145" cy="1884937"/>
          </a:xfrm>
        </p:grpSpPr>
        <p:sp>
          <p:nvSpPr>
            <p:cNvPr id="15" name="Oval 14">
              <a:extLst>
                <a:ext uri="{FF2B5EF4-FFF2-40B4-BE49-F238E27FC236}">
                  <a16:creationId xmlns:a16="http://schemas.microsoft.com/office/drawing/2014/main" id="{3566140E-3B13-EC8D-D5A1-C534A3786267}"/>
                </a:ext>
              </a:extLst>
            </p:cNvPr>
            <p:cNvSpPr/>
            <p:nvPr/>
          </p:nvSpPr>
          <p:spPr>
            <a:xfrm>
              <a:off x="4101696" y="5036886"/>
              <a:ext cx="1884937" cy="1884937"/>
            </a:xfrm>
            <a:prstGeom prst="ellipse">
              <a:avLst/>
            </a:prstGeom>
            <a:solidFill>
              <a:srgbClr val="08B89D"/>
            </a:solidFill>
            <a:ln w="63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20" name="TextBox 19">
              <a:extLst>
                <a:ext uri="{FF2B5EF4-FFF2-40B4-BE49-F238E27FC236}">
                  <a16:creationId xmlns:a16="http://schemas.microsoft.com/office/drawing/2014/main" id="{D4F7C148-21B9-8824-ACB1-EE1DAF84D607}"/>
                </a:ext>
              </a:extLst>
            </p:cNvPr>
            <p:cNvSpPr txBox="1"/>
            <p:nvPr/>
          </p:nvSpPr>
          <p:spPr>
            <a:xfrm>
              <a:off x="4303841" y="5240690"/>
              <a:ext cx="1905000" cy="1477328"/>
            </a:xfrm>
            <a:prstGeom prst="rect">
              <a:avLst/>
            </a:prstGeom>
            <a:noFill/>
          </p:spPr>
          <p:txBody>
            <a:bodyPr wrap="square" rtlCol="0">
              <a:spAutoFit/>
            </a:bodyPr>
            <a:lstStyle/>
            <a:p>
              <a:r>
                <a:rPr lang="en-PT" sz="9000">
                  <a:solidFill>
                    <a:schemeClr val="bg1"/>
                  </a:solidFill>
                  <a:latin typeface="Lato Light" panose="020F0302020204030203" pitchFamily="34" charset="77"/>
                </a:rPr>
                <a:t>0</a:t>
              </a:r>
              <a:r>
                <a:rPr lang="fr-FR" sz="9000">
                  <a:solidFill>
                    <a:schemeClr val="bg1"/>
                  </a:solidFill>
                  <a:latin typeface="Lato Light" panose="020F0302020204030203" pitchFamily="34" charset="77"/>
                </a:rPr>
                <a:t>4</a:t>
              </a:r>
              <a:endParaRPr lang="en-PT" sz="9000">
                <a:solidFill>
                  <a:schemeClr val="bg1"/>
                </a:solidFill>
                <a:latin typeface="Lato Light" panose="020F0302020204030203" pitchFamily="34" charset="77"/>
              </a:endParaRPr>
            </a:p>
          </p:txBody>
        </p:sp>
      </p:grpSp>
      <p:sp>
        <p:nvSpPr>
          <p:cNvPr id="21" name="TextBox 20">
            <a:extLst>
              <a:ext uri="{FF2B5EF4-FFF2-40B4-BE49-F238E27FC236}">
                <a16:creationId xmlns:a16="http://schemas.microsoft.com/office/drawing/2014/main" id="{C127512E-DE29-3A55-D697-AD8B090638B4}"/>
              </a:ext>
            </a:extLst>
          </p:cNvPr>
          <p:cNvSpPr txBox="1"/>
          <p:nvPr/>
        </p:nvSpPr>
        <p:spPr>
          <a:xfrm>
            <a:off x="15501187" y="3118087"/>
            <a:ext cx="3078301" cy="954107"/>
          </a:xfrm>
          <a:prstGeom prst="rect">
            <a:avLst/>
          </a:prstGeom>
          <a:noFill/>
        </p:spPr>
        <p:txBody>
          <a:bodyPr wrap="square" rtlCol="0">
            <a:spAutoFit/>
          </a:bodyPr>
          <a:lstStyle/>
          <a:p>
            <a:pPr algn="ctr"/>
            <a:r>
              <a:rPr lang="en-GB" sz="2800" b="1" u="sng">
                <a:uFill>
                  <a:solidFill>
                    <a:srgbClr val="FFC000"/>
                  </a:solidFill>
                </a:uFill>
                <a:latin typeface="Lato" panose="020F0502020204030203" pitchFamily="34" charset="77"/>
              </a:rPr>
              <a:t>Marketing and Credit Sales</a:t>
            </a:r>
            <a:endParaRPr lang="en-PT" sz="2800" b="1" u="sng">
              <a:uFill>
                <a:solidFill>
                  <a:srgbClr val="FFC000"/>
                </a:solidFill>
              </a:uFill>
              <a:latin typeface="Lato" panose="020F0502020204030203" pitchFamily="34" charset="77"/>
            </a:endParaRPr>
          </a:p>
        </p:txBody>
      </p:sp>
      <p:grpSp>
        <p:nvGrpSpPr>
          <p:cNvPr id="22" name="组合 7">
            <a:extLst>
              <a:ext uri="{FF2B5EF4-FFF2-40B4-BE49-F238E27FC236}">
                <a16:creationId xmlns:a16="http://schemas.microsoft.com/office/drawing/2014/main" id="{0429844D-618E-DC3D-DE5D-30E2510C4DDB}"/>
              </a:ext>
            </a:extLst>
          </p:cNvPr>
          <p:cNvGrpSpPr/>
          <p:nvPr/>
        </p:nvGrpSpPr>
        <p:grpSpPr>
          <a:xfrm>
            <a:off x="15885693" y="5036885"/>
            <a:ext cx="2107145" cy="1884937"/>
            <a:chOff x="4101696" y="5036886"/>
            <a:chExt cx="2107145" cy="1884937"/>
          </a:xfrm>
        </p:grpSpPr>
        <p:sp>
          <p:nvSpPr>
            <p:cNvPr id="23" name="Oval 22">
              <a:extLst>
                <a:ext uri="{FF2B5EF4-FFF2-40B4-BE49-F238E27FC236}">
                  <a16:creationId xmlns:a16="http://schemas.microsoft.com/office/drawing/2014/main" id="{B1CAEAB9-E06A-D5EE-1BD8-EE6FC1812BAF}"/>
                </a:ext>
              </a:extLst>
            </p:cNvPr>
            <p:cNvSpPr/>
            <p:nvPr/>
          </p:nvSpPr>
          <p:spPr>
            <a:xfrm>
              <a:off x="4101696" y="5036886"/>
              <a:ext cx="1884937" cy="1884937"/>
            </a:xfrm>
            <a:prstGeom prst="ellipse">
              <a:avLst/>
            </a:prstGeom>
            <a:solidFill>
              <a:srgbClr val="08B89D"/>
            </a:solidFill>
            <a:ln w="63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24" name="TextBox 23">
              <a:extLst>
                <a:ext uri="{FF2B5EF4-FFF2-40B4-BE49-F238E27FC236}">
                  <a16:creationId xmlns:a16="http://schemas.microsoft.com/office/drawing/2014/main" id="{BC82F827-2082-3AF3-BFB5-B9D365BD666B}"/>
                </a:ext>
              </a:extLst>
            </p:cNvPr>
            <p:cNvSpPr txBox="1"/>
            <p:nvPr/>
          </p:nvSpPr>
          <p:spPr>
            <a:xfrm>
              <a:off x="4303841" y="5240690"/>
              <a:ext cx="1905000" cy="1477328"/>
            </a:xfrm>
            <a:prstGeom prst="rect">
              <a:avLst/>
            </a:prstGeom>
            <a:noFill/>
          </p:spPr>
          <p:txBody>
            <a:bodyPr wrap="square" rtlCol="0">
              <a:spAutoFit/>
            </a:bodyPr>
            <a:lstStyle/>
            <a:p>
              <a:r>
                <a:rPr lang="en-PT" sz="9000">
                  <a:solidFill>
                    <a:schemeClr val="bg1"/>
                  </a:solidFill>
                  <a:latin typeface="Lato Light" panose="020F0302020204030203" pitchFamily="34" charset="77"/>
                </a:rPr>
                <a:t>0</a:t>
              </a:r>
              <a:r>
                <a:rPr lang="fr-FR" sz="9000">
                  <a:solidFill>
                    <a:schemeClr val="bg1"/>
                  </a:solidFill>
                  <a:latin typeface="Lato Light" panose="020F0302020204030203" pitchFamily="34" charset="77"/>
                </a:rPr>
                <a:t>5</a:t>
              </a:r>
              <a:endParaRPr lang="en-PT" sz="9000">
                <a:solidFill>
                  <a:schemeClr val="bg1"/>
                </a:solidFill>
                <a:latin typeface="Lato Light" panose="020F0302020204030203" pitchFamily="34" charset="77"/>
              </a:endParaRPr>
            </a:p>
          </p:txBody>
        </p:sp>
      </p:grpSp>
    </p:spTree>
    <p:extLst>
      <p:ext uri="{BB962C8B-B14F-4D97-AF65-F5344CB8AC3E}">
        <p14:creationId xmlns:p14="http://schemas.microsoft.com/office/powerpoint/2010/main" val="1681371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4">
            <a:extLst>
              <a:ext uri="{FF2B5EF4-FFF2-40B4-BE49-F238E27FC236}">
                <a16:creationId xmlns:a16="http://schemas.microsoft.com/office/drawing/2014/main" id="{A86C013E-DF49-14E0-A8A8-7192D43E80FF}"/>
              </a:ext>
            </a:extLst>
          </p:cNvPr>
          <p:cNvSpPr txBox="1"/>
          <p:nvPr/>
        </p:nvSpPr>
        <p:spPr>
          <a:xfrm>
            <a:off x="7541833" y="3328357"/>
            <a:ext cx="5020433" cy="1015663"/>
          </a:xfrm>
          <a:prstGeom prst="rect">
            <a:avLst/>
          </a:prstGeom>
          <a:noFill/>
        </p:spPr>
        <p:txBody>
          <a:bodyPr wrap="square">
            <a:spAutoFit/>
          </a:bodyPr>
          <a:lstStyle>
            <a:defPPr>
              <a:defRPr kern="0"/>
            </a:defPPr>
            <a:lvl1pPr algn="ctr">
              <a:defRPr sz="5000" b="1">
                <a:solidFill>
                  <a:srgbClr val="08B89D"/>
                </a:solidFill>
                <a:latin typeface="Lato" panose="020F0502020204030203" pitchFamily="34" charset="0"/>
                <a:ea typeface="Lato" panose="020F0502020204030203" pitchFamily="34" charset="0"/>
                <a:cs typeface="Lato" panose="020F0502020204030203" pitchFamily="34" charset="0"/>
              </a:defRPr>
            </a:lvl1pPr>
          </a:lstStyle>
          <a:p>
            <a:pPr algn="l"/>
            <a:r>
              <a:rPr lang="en-US" sz="6000"/>
              <a:t>A ton is a ton.</a:t>
            </a:r>
            <a:endParaRPr lang="en-GB" sz="6000"/>
          </a:p>
        </p:txBody>
      </p:sp>
      <p:pic>
        <p:nvPicPr>
          <p:cNvPr id="4" name="Grafik 3" descr="Ein Bild, das Grafiken, Schrift, Logo, Grafikdesign enthält.&#10;&#10;KI-generierte Inhalte können fehlerhaft sein.">
            <a:extLst>
              <a:ext uri="{FF2B5EF4-FFF2-40B4-BE49-F238E27FC236}">
                <a16:creationId xmlns:a16="http://schemas.microsoft.com/office/drawing/2014/main" id="{02A5A990-EF4E-8792-FA3E-D1D4EF0FE8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
        <p:nvSpPr>
          <p:cNvPr id="5" name="Textfeld 4">
            <a:extLst>
              <a:ext uri="{FF2B5EF4-FFF2-40B4-BE49-F238E27FC236}">
                <a16:creationId xmlns:a16="http://schemas.microsoft.com/office/drawing/2014/main" id="{7528B3C5-BD0E-DEEB-CAB9-0DAA25555E6B}"/>
              </a:ext>
            </a:extLst>
          </p:cNvPr>
          <p:cNvSpPr txBox="1"/>
          <p:nvPr/>
        </p:nvSpPr>
        <p:spPr>
          <a:xfrm>
            <a:off x="6042777" y="5393742"/>
            <a:ext cx="8018542" cy="523220"/>
          </a:xfrm>
          <a:prstGeom prst="rect">
            <a:avLst/>
          </a:prstGeom>
          <a:noFill/>
        </p:spPr>
        <p:txBody>
          <a:bodyPr wrap="none" rtlCol="0">
            <a:spAutoFit/>
          </a:bodyPr>
          <a:lstStyle/>
          <a:p>
            <a:r>
              <a:rPr lang="en-US" sz="2800" b="1" noProof="0">
                <a:solidFill>
                  <a:schemeClr val="tx1"/>
                </a:solidFill>
                <a:latin typeface="Lato Light" panose="020F0302020204030204" pitchFamily="34" charset="0"/>
                <a:cs typeface="Lato Light" panose="020F0302020204030204" pitchFamily="34" charset="0"/>
              </a:rPr>
              <a:t>What is the intended meaning of this statement?</a:t>
            </a:r>
          </a:p>
        </p:txBody>
      </p:sp>
      <p:sp>
        <p:nvSpPr>
          <p:cNvPr id="7" name="Textfeld 6">
            <a:extLst>
              <a:ext uri="{FF2B5EF4-FFF2-40B4-BE49-F238E27FC236}">
                <a16:creationId xmlns:a16="http://schemas.microsoft.com/office/drawing/2014/main" id="{55149982-0F32-384B-4B4A-4DB5DDACA1F0}"/>
              </a:ext>
            </a:extLst>
          </p:cNvPr>
          <p:cNvSpPr txBox="1"/>
          <p:nvPr/>
        </p:nvSpPr>
        <p:spPr>
          <a:xfrm>
            <a:off x="5747825" y="6966684"/>
            <a:ext cx="8608447" cy="2246769"/>
          </a:xfrm>
          <a:prstGeom prst="rect">
            <a:avLst/>
          </a:prstGeom>
          <a:noFill/>
        </p:spPr>
        <p:txBody>
          <a:bodyPr wrap="none" rtlCol="0">
            <a:spAutoFit/>
          </a:bodyPr>
          <a:lstStyle/>
          <a:p>
            <a:pPr algn="ctr"/>
            <a:r>
              <a:rPr lang="en-US" sz="2800" b="1" noProof="0">
                <a:solidFill>
                  <a:schemeClr val="tx1"/>
                </a:solidFill>
                <a:latin typeface="Lato Light" panose="020F0302020204030204" pitchFamily="34" charset="0"/>
                <a:cs typeface="Lato Light" panose="020F0302020204030204" pitchFamily="34" charset="0"/>
              </a:rPr>
              <a:t>One ton of CO₂ (or CO₂-equivalent) </a:t>
            </a:r>
          </a:p>
          <a:p>
            <a:pPr algn="ctr"/>
            <a:r>
              <a:rPr lang="en-US" sz="2800" b="1" noProof="0">
                <a:solidFill>
                  <a:schemeClr val="tx1"/>
                </a:solidFill>
                <a:latin typeface="Lato Light" panose="020F0302020204030204" pitchFamily="34" charset="0"/>
                <a:cs typeface="Lato Light" panose="020F0302020204030204" pitchFamily="34" charset="0"/>
              </a:rPr>
              <a:t>reduced, avoided or removed from the atmosphere</a:t>
            </a:r>
          </a:p>
          <a:p>
            <a:pPr algn="ctr"/>
            <a:r>
              <a:rPr lang="en-US" sz="2800" b="1" noProof="0">
                <a:solidFill>
                  <a:schemeClr val="tx1"/>
                </a:solidFill>
                <a:latin typeface="Lato Light" panose="020F0302020204030204" pitchFamily="34" charset="0"/>
                <a:cs typeface="Lato Light" panose="020F0302020204030204" pitchFamily="34" charset="0"/>
              </a:rPr>
              <a:t>anywhere in the world </a:t>
            </a:r>
          </a:p>
          <a:p>
            <a:pPr algn="ctr"/>
            <a:r>
              <a:rPr lang="en-US" sz="2800" b="1" noProof="0">
                <a:solidFill>
                  <a:schemeClr val="tx1"/>
                </a:solidFill>
                <a:latin typeface="Lato Light" panose="020F0302020204030204" pitchFamily="34" charset="0"/>
                <a:cs typeface="Lato Light" panose="020F0302020204030204" pitchFamily="34" charset="0"/>
              </a:rPr>
              <a:t>has the same climate impact, </a:t>
            </a:r>
          </a:p>
          <a:p>
            <a:pPr algn="ctr"/>
            <a:r>
              <a:rPr lang="en-US" sz="2800" b="1" noProof="0">
                <a:solidFill>
                  <a:schemeClr val="tx1"/>
                </a:solidFill>
                <a:latin typeface="Lato Light" panose="020F0302020204030204" pitchFamily="34" charset="0"/>
                <a:cs typeface="Lato Light" panose="020F0302020204030204" pitchFamily="34" charset="0"/>
              </a:rPr>
              <a:t>as long as it’s real, measurable, and verifiable.</a:t>
            </a:r>
          </a:p>
        </p:txBody>
      </p:sp>
      <p:sp>
        <p:nvSpPr>
          <p:cNvPr id="2" name="Slide Number Placeholder 11">
            <a:extLst>
              <a:ext uri="{FF2B5EF4-FFF2-40B4-BE49-F238E27FC236}">
                <a16:creationId xmlns:a16="http://schemas.microsoft.com/office/drawing/2014/main" id="{05D6D7BE-946E-3837-59B3-C7C239B497E2}"/>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5</a:t>
            </a:fld>
            <a:endParaRPr lang="en-FR">
              <a:solidFill>
                <a:schemeClr val="tx1"/>
              </a:solidFill>
            </a:endParaRPr>
          </a:p>
        </p:txBody>
      </p:sp>
    </p:spTree>
    <p:extLst>
      <p:ext uri="{BB962C8B-B14F-4D97-AF65-F5344CB8AC3E}">
        <p14:creationId xmlns:p14="http://schemas.microsoft.com/office/powerpoint/2010/main" val="1352680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descr="工程师在数字平板电脑上检查电路板的特写">
            <a:extLst>
              <a:ext uri="{FF2B5EF4-FFF2-40B4-BE49-F238E27FC236}">
                <a16:creationId xmlns:a16="http://schemas.microsoft.com/office/drawing/2014/main" id="{E2B77EA4-70A7-FC96-1209-2A75A742995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9474" b="29474"/>
          <a:stretch/>
        </p:blipFill>
        <p:spPr/>
      </p:pic>
      <p:sp>
        <p:nvSpPr>
          <p:cNvPr id="3" name="TextBox 2">
            <a:extLst>
              <a:ext uri="{FF2B5EF4-FFF2-40B4-BE49-F238E27FC236}">
                <a16:creationId xmlns:a16="http://schemas.microsoft.com/office/drawing/2014/main" id="{A4261D6C-A526-82D0-79B4-EF4176C01937}"/>
              </a:ext>
            </a:extLst>
          </p:cNvPr>
          <p:cNvSpPr txBox="1"/>
          <p:nvPr/>
        </p:nvSpPr>
        <p:spPr>
          <a:xfrm>
            <a:off x="450850" y="560973"/>
            <a:ext cx="10058400" cy="5093702"/>
          </a:xfrm>
          <a:prstGeom prst="rect">
            <a:avLst/>
          </a:prstGeom>
          <a:noFill/>
        </p:spPr>
        <p:txBody>
          <a:bodyPr wrap="square">
            <a:spAutoFit/>
          </a:bodyPr>
          <a:lstStyle/>
          <a:p>
            <a:r>
              <a:rPr lang="en-PT" sz="32500">
                <a:solidFill>
                  <a:schemeClr val="bg1"/>
                </a:solidFill>
                <a:latin typeface="Lato Light" panose="020F0302020204030203" pitchFamily="34" charset="77"/>
              </a:rPr>
              <a:t>01</a:t>
            </a:r>
          </a:p>
        </p:txBody>
      </p:sp>
      <p:sp>
        <p:nvSpPr>
          <p:cNvPr id="4" name="TextBox 3">
            <a:extLst>
              <a:ext uri="{FF2B5EF4-FFF2-40B4-BE49-F238E27FC236}">
                <a16:creationId xmlns:a16="http://schemas.microsoft.com/office/drawing/2014/main" id="{4E82EB22-D02E-C5D3-7E88-FE5C2F9884EA}"/>
              </a:ext>
            </a:extLst>
          </p:cNvPr>
          <p:cNvSpPr txBox="1"/>
          <p:nvPr/>
        </p:nvSpPr>
        <p:spPr>
          <a:xfrm>
            <a:off x="6851650" y="2331889"/>
            <a:ext cx="12801600" cy="2308324"/>
          </a:xfrm>
          <a:prstGeom prst="rect">
            <a:avLst/>
          </a:prstGeom>
          <a:noFill/>
        </p:spPr>
        <p:txBody>
          <a:bodyPr wrap="square" rtlCol="0">
            <a:spAutoFit/>
          </a:bodyPr>
          <a:lstStyle/>
          <a:p>
            <a:r>
              <a:rPr lang="en-GB" sz="7200" b="1">
                <a:solidFill>
                  <a:schemeClr val="bg1"/>
                </a:solidFill>
                <a:latin typeface="Lato" panose="020F0502020204030203" pitchFamily="34" charset="0"/>
                <a:ea typeface="Lato" panose="020F0502020204030203" pitchFamily="34" charset="0"/>
                <a:cs typeface="Lato" panose="020F0502020204030203" pitchFamily="34" charset="0"/>
              </a:rPr>
              <a:t>WHAT ARE CARBON CREDIT PROJECTS AND CREDITS?</a:t>
            </a:r>
          </a:p>
        </p:txBody>
      </p:sp>
      <p:pic>
        <p:nvPicPr>
          <p:cNvPr id="2" name="Graphic 68">
            <a:extLst>
              <a:ext uri="{FF2B5EF4-FFF2-40B4-BE49-F238E27FC236}">
                <a16:creationId xmlns:a16="http://schemas.microsoft.com/office/drawing/2014/main" id="{5BA243EE-ACDD-9E8E-7E9C-6FF117E130A2}"/>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033522" y="209432"/>
            <a:ext cx="2146587" cy="874537"/>
          </a:xfrm>
          <a:prstGeom prst="rect">
            <a:avLst/>
          </a:prstGeom>
        </p:spPr>
      </p:pic>
    </p:spTree>
    <p:extLst>
      <p:ext uri="{BB962C8B-B14F-4D97-AF65-F5344CB8AC3E}">
        <p14:creationId xmlns:p14="http://schemas.microsoft.com/office/powerpoint/2010/main" val="17572205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875DB-7F6A-046E-7FCF-F6044F31C9D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0FC49BB-DD60-64B1-58A3-8C4DC8371E33}"/>
              </a:ext>
            </a:extLst>
          </p:cNvPr>
          <p:cNvSpPr txBox="1"/>
          <p:nvPr/>
        </p:nvSpPr>
        <p:spPr>
          <a:xfrm>
            <a:off x="882282" y="10664021"/>
            <a:ext cx="15048598" cy="477054"/>
          </a:xfrm>
          <a:prstGeom prst="rect">
            <a:avLst/>
          </a:prstGeom>
          <a:noFill/>
        </p:spPr>
        <p:txBody>
          <a:bodyPr wrap="square">
            <a:spAutoFit/>
          </a:bodyPr>
          <a:lstStyle/>
          <a:p>
            <a:r>
              <a:rPr lang="en-US" sz="2500" noProof="0">
                <a:solidFill>
                  <a:schemeClr val="bg1"/>
                </a:solidFill>
                <a:latin typeface="Lato" panose="020F0502020204030203" pitchFamily="34" charset="77"/>
              </a:rPr>
              <a:t>Training of Trainers on Climate-Sanitation Nexus – Carbon Market for Sanitation</a:t>
            </a:r>
          </a:p>
        </p:txBody>
      </p:sp>
      <p:sp>
        <p:nvSpPr>
          <p:cNvPr id="17" name="object 2">
            <a:extLst>
              <a:ext uri="{FF2B5EF4-FFF2-40B4-BE49-F238E27FC236}">
                <a16:creationId xmlns:a16="http://schemas.microsoft.com/office/drawing/2014/main" id="{3A4E390B-ACC7-7787-11B6-8BDA41F4223F}"/>
              </a:ext>
            </a:extLst>
          </p:cNvPr>
          <p:cNvSpPr/>
          <p:nvPr/>
        </p:nvSpPr>
        <p:spPr>
          <a:xfrm>
            <a:off x="1225093" y="1382156"/>
            <a:ext cx="0" cy="1235710"/>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sp>
        <p:nvSpPr>
          <p:cNvPr id="18" name="TextBox 13">
            <a:extLst>
              <a:ext uri="{FF2B5EF4-FFF2-40B4-BE49-F238E27FC236}">
                <a16:creationId xmlns:a16="http://schemas.microsoft.com/office/drawing/2014/main" id="{143105F4-40FF-4241-2D85-E80D86EEC370}"/>
              </a:ext>
            </a:extLst>
          </p:cNvPr>
          <p:cNvSpPr txBox="1"/>
          <p:nvPr/>
        </p:nvSpPr>
        <p:spPr>
          <a:xfrm>
            <a:off x="1441485" y="1502539"/>
            <a:ext cx="16366723" cy="1015663"/>
          </a:xfrm>
          <a:prstGeom prst="rect">
            <a:avLst/>
          </a:prstGeom>
          <a:noFill/>
        </p:spPr>
        <p:txBody>
          <a:bodyPr wrap="square">
            <a:spAutoFit/>
          </a:bodyPr>
          <a:lstStyle>
            <a:defPPr>
              <a:defRPr kern="0"/>
            </a:defPPr>
            <a:lvl1pPr>
              <a:defRPr sz="6000" b="1">
                <a:latin typeface="Lato Black" panose="020F0502020204030203" pitchFamily="34" charset="77"/>
              </a:defRPr>
            </a:lvl1pPr>
          </a:lstStyle>
          <a:p>
            <a:r>
              <a:rPr lang="en-US" altLang="zh-CN"/>
              <a:t>Carbon Credits</a:t>
            </a:r>
            <a:endParaRPr lang="zh-CN" altLang="zh-CN"/>
          </a:p>
        </p:txBody>
      </p:sp>
      <p:pic>
        <p:nvPicPr>
          <p:cNvPr id="21" name="Grafik 20" descr="Ein Bild, das Grafiken, Schrift, Logo, Grafikdesign enthält.&#10;&#10;KI-generierte Inhalte können fehlerhaft sein.">
            <a:extLst>
              <a:ext uri="{FF2B5EF4-FFF2-40B4-BE49-F238E27FC236}">
                <a16:creationId xmlns:a16="http://schemas.microsoft.com/office/drawing/2014/main" id="{6D5EABAB-30A3-1918-F2E6-3228A2AF3E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
        <p:nvSpPr>
          <p:cNvPr id="5" name="文本框 4">
            <a:extLst>
              <a:ext uri="{FF2B5EF4-FFF2-40B4-BE49-F238E27FC236}">
                <a16:creationId xmlns:a16="http://schemas.microsoft.com/office/drawing/2014/main" id="{D989A4F6-2C49-5C01-AC91-5A05A639A7CB}"/>
              </a:ext>
            </a:extLst>
          </p:cNvPr>
          <p:cNvSpPr txBox="1"/>
          <p:nvPr/>
        </p:nvSpPr>
        <p:spPr>
          <a:xfrm>
            <a:off x="1225091" y="3587149"/>
            <a:ext cx="7597137" cy="6063198"/>
          </a:xfrm>
          <a:prstGeom prst="rect">
            <a:avLst/>
          </a:prstGeom>
          <a:noFill/>
        </p:spPr>
        <p:txBody>
          <a:bodyPr wrap="square">
            <a:spAutoFit/>
          </a:bodyPr>
          <a:lstStyle>
            <a:defPPr>
              <a:defRPr kern="0"/>
            </a:defPPr>
            <a:lvl1pPr algn="ctr">
              <a:defRPr sz="5000" b="1">
                <a:solidFill>
                  <a:srgbClr val="08B89D"/>
                </a:solidFill>
                <a:latin typeface="Lato" panose="020F0502020204030203" pitchFamily="34" charset="0"/>
                <a:ea typeface="Lato" panose="020F0502020204030203" pitchFamily="34" charset="0"/>
                <a:cs typeface="Lato" panose="020F0502020204030203" pitchFamily="34" charset="0"/>
              </a:defRPr>
            </a:lvl1pPr>
          </a:lstStyle>
          <a:p>
            <a:pPr algn="l"/>
            <a:r>
              <a:rPr lang="en-US" altLang="zh-CN" sz="2800"/>
              <a:t>Carbon credit </a:t>
            </a:r>
            <a:r>
              <a:rPr lang="en-US" altLang="zh-CN" sz="2000">
                <a:solidFill>
                  <a:schemeClr val="tx1">
                    <a:lumMod val="50000"/>
                    <a:lumOff val="50000"/>
                  </a:schemeClr>
                </a:solidFill>
              </a:rPr>
              <a:t>is a verified and tradeable certificate representing the reduction, avoidance or removal of one metric ton of CO</a:t>
            </a:r>
            <a:r>
              <a:rPr lang="en-US" altLang="zh-CN" sz="2000" baseline="-25000">
                <a:solidFill>
                  <a:schemeClr val="tx1">
                    <a:lumMod val="50000"/>
                    <a:lumOff val="50000"/>
                  </a:schemeClr>
                </a:solidFill>
              </a:rPr>
              <a:t>2</a:t>
            </a:r>
            <a:r>
              <a:rPr lang="en-US" altLang="zh-CN" sz="2000">
                <a:solidFill>
                  <a:schemeClr val="tx1">
                    <a:lumMod val="50000"/>
                    <a:lumOff val="50000"/>
                  </a:schemeClr>
                </a:solidFill>
              </a:rPr>
              <a:t>e from being put into atmosphere, respectively the removal of one ton of CO</a:t>
            </a:r>
            <a:r>
              <a:rPr lang="en-US" altLang="zh-CN" sz="2000" baseline="-25000">
                <a:solidFill>
                  <a:schemeClr val="tx1">
                    <a:lumMod val="50000"/>
                    <a:lumOff val="50000"/>
                  </a:schemeClr>
                </a:solidFill>
              </a:rPr>
              <a:t>2</a:t>
            </a:r>
            <a:r>
              <a:rPr lang="en-US" altLang="zh-CN" sz="2000">
                <a:solidFill>
                  <a:schemeClr val="tx1">
                    <a:lumMod val="50000"/>
                    <a:lumOff val="50000"/>
                  </a:schemeClr>
                </a:solidFill>
              </a:rPr>
              <a:t>e from the atmosphere, while he reductions in emissions would not have occurred without the incentive created by credit revenues.</a:t>
            </a:r>
          </a:p>
          <a:p>
            <a:pPr algn="l"/>
            <a:endParaRPr lang="en-US" altLang="zh-CN" sz="2000">
              <a:solidFill>
                <a:schemeClr val="tx1">
                  <a:lumMod val="50000"/>
                  <a:lumOff val="50000"/>
                </a:schemeClr>
              </a:solidFill>
            </a:endParaRPr>
          </a:p>
          <a:p>
            <a:pPr marL="342900" indent="-342900" algn="l">
              <a:buFont typeface="Arial" panose="020B0604020202020204" pitchFamily="34" charset="0"/>
              <a:buChar char="•"/>
            </a:pPr>
            <a:r>
              <a:rPr lang="en-US" altLang="zh-CN" sz="2000">
                <a:solidFill>
                  <a:schemeClr val="tx1">
                    <a:lumMod val="50000"/>
                    <a:lumOff val="50000"/>
                  </a:schemeClr>
                </a:solidFill>
              </a:rPr>
              <a:t>Additionality</a:t>
            </a:r>
            <a:r>
              <a:rPr lang="en-US" altLang="zh-CN" sz="2000" b="0">
                <a:solidFill>
                  <a:schemeClr val="tx1">
                    <a:lumMod val="50000"/>
                    <a:lumOff val="50000"/>
                  </a:schemeClr>
                </a:solidFill>
              </a:rPr>
              <a:t>: the reductions in emissions would not have occurred without the incentive created by credit revenues.</a:t>
            </a:r>
          </a:p>
          <a:p>
            <a:pPr marL="342900" indent="-342900" algn="l">
              <a:buFont typeface="Arial" panose="020B0604020202020204" pitchFamily="34" charset="0"/>
              <a:buChar char="•"/>
            </a:pPr>
            <a:endParaRPr lang="en-US" altLang="zh-CN" sz="2000" b="0">
              <a:solidFill>
                <a:schemeClr val="tx1">
                  <a:lumMod val="50000"/>
                  <a:lumOff val="50000"/>
                </a:schemeClr>
              </a:solidFill>
            </a:endParaRPr>
          </a:p>
          <a:p>
            <a:pPr marL="342900" indent="-342900" algn="l">
              <a:buFont typeface="Arial" panose="020B0604020202020204" pitchFamily="34" charset="0"/>
              <a:buChar char="•"/>
            </a:pPr>
            <a:r>
              <a:rPr lang="en-US" altLang="zh-CN" sz="2000">
                <a:solidFill>
                  <a:schemeClr val="tx1">
                    <a:lumMod val="50000"/>
                    <a:lumOff val="50000"/>
                  </a:schemeClr>
                </a:solidFill>
              </a:rPr>
              <a:t>Quantification</a:t>
            </a:r>
            <a:r>
              <a:rPr lang="en-US" altLang="zh-CN" sz="2000" b="0">
                <a:solidFill>
                  <a:schemeClr val="tx1">
                    <a:lumMod val="50000"/>
                    <a:lumOff val="50000"/>
                  </a:schemeClr>
                </a:solidFill>
              </a:rPr>
              <a:t>: The difference between the reductions in emissions the credit represents, and the baseline needs to be quantified accurately</a:t>
            </a:r>
          </a:p>
          <a:p>
            <a:pPr marL="342900" indent="-342900" algn="l">
              <a:buFont typeface="Arial" panose="020B0604020202020204" pitchFamily="34" charset="0"/>
              <a:buChar char="•"/>
            </a:pPr>
            <a:endParaRPr lang="en-US" altLang="zh-CN" sz="2000" b="0">
              <a:solidFill>
                <a:schemeClr val="tx1">
                  <a:lumMod val="50000"/>
                  <a:lumOff val="50000"/>
                </a:schemeClr>
              </a:solidFill>
            </a:endParaRPr>
          </a:p>
          <a:p>
            <a:pPr marL="342900" indent="-342900" algn="l">
              <a:buFont typeface="Arial" panose="020B0604020202020204" pitchFamily="34" charset="0"/>
              <a:buChar char="•"/>
            </a:pPr>
            <a:r>
              <a:rPr lang="en-US" altLang="zh-CN" sz="2000">
                <a:solidFill>
                  <a:schemeClr val="tx1">
                    <a:lumMod val="50000"/>
                    <a:lumOff val="50000"/>
                  </a:schemeClr>
                </a:solidFill>
              </a:rPr>
              <a:t>Permanence</a:t>
            </a:r>
            <a:r>
              <a:rPr lang="en-US" altLang="zh-CN" sz="2000" b="0">
                <a:solidFill>
                  <a:schemeClr val="tx1">
                    <a:lumMod val="50000"/>
                    <a:lumOff val="50000"/>
                  </a:schemeClr>
                </a:solidFill>
              </a:rPr>
              <a:t>: The emissions reduced or removed must not later re-enter the atmosphere</a:t>
            </a:r>
          </a:p>
          <a:p>
            <a:pPr marL="342900" indent="-342900" algn="l">
              <a:buFont typeface="Arial" panose="020B0604020202020204" pitchFamily="34" charset="0"/>
              <a:buChar char="•"/>
            </a:pPr>
            <a:endParaRPr lang="en-US" altLang="zh-CN" sz="2000" b="0">
              <a:solidFill>
                <a:schemeClr val="tx1">
                  <a:lumMod val="50000"/>
                  <a:lumOff val="50000"/>
                </a:schemeClr>
              </a:solidFill>
            </a:endParaRPr>
          </a:p>
          <a:p>
            <a:pPr marL="342900" indent="-342900" algn="l">
              <a:buFont typeface="Arial" panose="020B0604020202020204" pitchFamily="34" charset="0"/>
              <a:buChar char="•"/>
            </a:pPr>
            <a:r>
              <a:rPr lang="en-US" altLang="zh-CN" sz="2000">
                <a:solidFill>
                  <a:schemeClr val="tx1">
                    <a:lumMod val="50000"/>
                    <a:lumOff val="50000"/>
                  </a:schemeClr>
                </a:solidFill>
              </a:rPr>
              <a:t>Social and environmental responsibility</a:t>
            </a:r>
            <a:r>
              <a:rPr lang="en-US" altLang="zh-CN" sz="2000" b="0">
                <a:solidFill>
                  <a:schemeClr val="tx1">
                    <a:lumMod val="50000"/>
                    <a:lumOff val="50000"/>
                  </a:schemeClr>
                </a:solidFill>
              </a:rPr>
              <a:t>: The credit project needs to be independently validated</a:t>
            </a:r>
          </a:p>
        </p:txBody>
      </p:sp>
      <p:pic>
        <p:nvPicPr>
          <p:cNvPr id="3" name="图片 22">
            <a:extLst>
              <a:ext uri="{FF2B5EF4-FFF2-40B4-BE49-F238E27FC236}">
                <a16:creationId xmlns:a16="http://schemas.microsoft.com/office/drawing/2014/main" id="{36ED5168-0F4F-446F-BA61-58945900C681}"/>
              </a:ext>
            </a:extLst>
          </p:cNvPr>
          <p:cNvPicPr>
            <a:picLocks noChangeAspect="1"/>
          </p:cNvPicPr>
          <p:nvPr/>
        </p:nvPicPr>
        <p:blipFill>
          <a:blip r:embed="rId4"/>
          <a:stretch>
            <a:fillRect/>
          </a:stretch>
        </p:blipFill>
        <p:spPr>
          <a:xfrm>
            <a:off x="10086275" y="3121917"/>
            <a:ext cx="8792734" cy="6981453"/>
          </a:xfrm>
          <a:prstGeom prst="rect">
            <a:avLst/>
          </a:prstGeom>
        </p:spPr>
      </p:pic>
      <p:sp>
        <p:nvSpPr>
          <p:cNvPr id="4" name="Textfeld 3">
            <a:extLst>
              <a:ext uri="{FF2B5EF4-FFF2-40B4-BE49-F238E27FC236}">
                <a16:creationId xmlns:a16="http://schemas.microsoft.com/office/drawing/2014/main" id="{7EE2CBC0-8FA6-24D8-82FE-8C0537104705}"/>
              </a:ext>
            </a:extLst>
          </p:cNvPr>
          <p:cNvSpPr txBox="1"/>
          <p:nvPr/>
        </p:nvSpPr>
        <p:spPr>
          <a:xfrm>
            <a:off x="12105860" y="10014363"/>
            <a:ext cx="4291559" cy="369332"/>
          </a:xfrm>
          <a:prstGeom prst="rect">
            <a:avLst/>
          </a:prstGeom>
          <a:noFill/>
        </p:spPr>
        <p:txBody>
          <a:bodyPr wrap="none" rtlCol="0">
            <a:spAutoFit/>
          </a:bodyPr>
          <a:lstStyle/>
          <a:p>
            <a:r>
              <a:rPr lang="de-DE" b="1" i="1" err="1">
                <a:solidFill>
                  <a:schemeClr val="tx2"/>
                </a:solidFill>
                <a:latin typeface="Lato Light" panose="020F0302020204030204" pitchFamily="34" charset="0"/>
                <a:cs typeface="Lato Light" panose="020F0302020204030204" pitchFamily="34" charset="0"/>
              </a:rPr>
              <a:t>Understand</a:t>
            </a:r>
            <a:r>
              <a:rPr lang="de-DE" b="1" i="1">
                <a:solidFill>
                  <a:schemeClr val="tx2"/>
                </a:solidFill>
                <a:latin typeface="Lato Light" panose="020F0302020204030204" pitchFamily="34" charset="0"/>
                <a:cs typeface="Lato Light" panose="020F0302020204030204" pitchFamily="34" charset="0"/>
              </a:rPr>
              <a:t> Carbon </a:t>
            </a:r>
            <a:r>
              <a:rPr lang="de-DE" b="1" i="1" err="1">
                <a:solidFill>
                  <a:schemeClr val="tx2"/>
                </a:solidFill>
                <a:latin typeface="Lato Light" panose="020F0302020204030204" pitchFamily="34" charset="0"/>
                <a:cs typeface="Lato Light" panose="020F0302020204030204" pitchFamily="34" charset="0"/>
              </a:rPr>
              <a:t>Markets</a:t>
            </a:r>
            <a:r>
              <a:rPr lang="de-DE" b="1" i="1">
                <a:solidFill>
                  <a:schemeClr val="tx2"/>
                </a:solidFill>
                <a:latin typeface="Lato Light" panose="020F0302020204030204" pitchFamily="34" charset="0"/>
                <a:cs typeface="Lato Light" panose="020F0302020204030204" pitchFamily="34" charset="0"/>
              </a:rPr>
              <a:t>;_MSCI Guide</a:t>
            </a:r>
          </a:p>
        </p:txBody>
      </p:sp>
      <p:sp>
        <p:nvSpPr>
          <p:cNvPr id="6" name="Slide Number Placeholder 11">
            <a:extLst>
              <a:ext uri="{FF2B5EF4-FFF2-40B4-BE49-F238E27FC236}">
                <a16:creationId xmlns:a16="http://schemas.microsoft.com/office/drawing/2014/main" id="{4A9474A9-2D5D-52BF-8EFE-F6FB907DDDB5}"/>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7</a:t>
            </a:fld>
            <a:endParaRPr lang="en-FR">
              <a:solidFill>
                <a:schemeClr val="tx1"/>
              </a:solidFill>
            </a:endParaRPr>
          </a:p>
        </p:txBody>
      </p:sp>
    </p:spTree>
    <p:extLst>
      <p:ext uri="{BB962C8B-B14F-4D97-AF65-F5344CB8AC3E}">
        <p14:creationId xmlns:p14="http://schemas.microsoft.com/office/powerpoint/2010/main" val="2179643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785EE-52C8-8342-BE9E-DF0BA965700C}"/>
            </a:ext>
          </a:extLst>
        </p:cNvPr>
        <p:cNvGrpSpPr/>
        <p:nvPr/>
      </p:nvGrpSpPr>
      <p:grpSpPr>
        <a:xfrm>
          <a:off x="0" y="0"/>
          <a:ext cx="0" cy="0"/>
          <a:chOff x="0" y="0"/>
          <a:chExt cx="0" cy="0"/>
        </a:xfrm>
      </p:grpSpPr>
      <p:sp>
        <p:nvSpPr>
          <p:cNvPr id="17" name="object 2">
            <a:extLst>
              <a:ext uri="{FF2B5EF4-FFF2-40B4-BE49-F238E27FC236}">
                <a16:creationId xmlns:a16="http://schemas.microsoft.com/office/drawing/2014/main" id="{C1C2BCE4-101D-4B29-3979-9C809F34A1A2}"/>
              </a:ext>
            </a:extLst>
          </p:cNvPr>
          <p:cNvSpPr/>
          <p:nvPr/>
        </p:nvSpPr>
        <p:spPr>
          <a:xfrm>
            <a:off x="1225093" y="1382156"/>
            <a:ext cx="0" cy="1235710"/>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sp>
        <p:nvSpPr>
          <p:cNvPr id="18" name="TextBox 13">
            <a:extLst>
              <a:ext uri="{FF2B5EF4-FFF2-40B4-BE49-F238E27FC236}">
                <a16:creationId xmlns:a16="http://schemas.microsoft.com/office/drawing/2014/main" id="{42812A7A-87EF-ED34-E8DF-5A9EB8D9F497}"/>
              </a:ext>
            </a:extLst>
          </p:cNvPr>
          <p:cNvSpPr txBox="1"/>
          <p:nvPr/>
        </p:nvSpPr>
        <p:spPr>
          <a:xfrm>
            <a:off x="1441485" y="1502539"/>
            <a:ext cx="16366723" cy="860557"/>
          </a:xfrm>
          <a:prstGeom prst="rect">
            <a:avLst/>
          </a:prstGeom>
          <a:noFill/>
        </p:spPr>
        <p:txBody>
          <a:bodyPr wrap="square">
            <a:spAutoFit/>
          </a:bodyPr>
          <a:lstStyle>
            <a:defPPr>
              <a:defRPr kern="0"/>
            </a:defPPr>
            <a:lvl1pPr>
              <a:defRPr sz="6000" b="1">
                <a:latin typeface="Lato Black" panose="020F0502020204030203" pitchFamily="34" charset="77"/>
              </a:defRPr>
            </a:lvl1pPr>
          </a:lstStyle>
          <a:p>
            <a:r>
              <a:rPr lang="en-US" altLang="zh-CN"/>
              <a:t>CO</a:t>
            </a:r>
            <a:r>
              <a:rPr lang="en-US" altLang="zh-CN" baseline="-25000"/>
              <a:t>2 </a:t>
            </a:r>
            <a:r>
              <a:rPr lang="en-US" altLang="zh-CN"/>
              <a:t>Equivalent</a:t>
            </a:r>
            <a:endParaRPr lang="en-PT"/>
          </a:p>
        </p:txBody>
      </p:sp>
      <p:pic>
        <p:nvPicPr>
          <p:cNvPr id="21" name="Grafik 20" descr="Ein Bild, das Grafiken, Schrift, Logo, Grafikdesign enthält.&#10;&#10;KI-generierte Inhalte können fehlerhaft sein.">
            <a:extLst>
              <a:ext uri="{FF2B5EF4-FFF2-40B4-BE49-F238E27FC236}">
                <a16:creationId xmlns:a16="http://schemas.microsoft.com/office/drawing/2014/main" id="{ABE76CBE-3534-876A-9A15-1801C3B47A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
        <p:nvSpPr>
          <p:cNvPr id="3" name="TextBox 1">
            <a:extLst>
              <a:ext uri="{FF2B5EF4-FFF2-40B4-BE49-F238E27FC236}">
                <a16:creationId xmlns:a16="http://schemas.microsoft.com/office/drawing/2014/main" id="{89A1C57D-B726-18F8-9754-046509AD0C5D}"/>
              </a:ext>
            </a:extLst>
          </p:cNvPr>
          <p:cNvSpPr txBox="1"/>
          <p:nvPr/>
        </p:nvSpPr>
        <p:spPr>
          <a:xfrm>
            <a:off x="882282" y="10664021"/>
            <a:ext cx="15048598" cy="477054"/>
          </a:xfrm>
          <a:prstGeom prst="rect">
            <a:avLst/>
          </a:prstGeom>
          <a:noFill/>
        </p:spPr>
        <p:txBody>
          <a:bodyPr wrap="square">
            <a:spAutoFit/>
          </a:bodyPr>
          <a:lstStyle/>
          <a:p>
            <a:r>
              <a:rPr lang="en-US" sz="2500" noProof="0">
                <a:solidFill>
                  <a:schemeClr val="bg1"/>
                </a:solidFill>
                <a:latin typeface="Lato" panose="020F0502020204030203" pitchFamily="34" charset="77"/>
              </a:rPr>
              <a:t>Training of Trainers on Climate-Sanitation Nexus – Carbon Market for Sanitation</a:t>
            </a:r>
          </a:p>
        </p:txBody>
      </p:sp>
      <p:sp>
        <p:nvSpPr>
          <p:cNvPr id="4" name="文本框 3">
            <a:extLst>
              <a:ext uri="{FF2B5EF4-FFF2-40B4-BE49-F238E27FC236}">
                <a16:creationId xmlns:a16="http://schemas.microsoft.com/office/drawing/2014/main" id="{C7795228-36FA-CC5C-2123-4A016FBB52ED}"/>
              </a:ext>
            </a:extLst>
          </p:cNvPr>
          <p:cNvSpPr txBox="1"/>
          <p:nvPr/>
        </p:nvSpPr>
        <p:spPr>
          <a:xfrm>
            <a:off x="1441485" y="3135636"/>
            <a:ext cx="16110038" cy="1815882"/>
          </a:xfrm>
          <a:prstGeom prst="rect">
            <a:avLst/>
          </a:prstGeom>
          <a:noFill/>
        </p:spPr>
        <p:txBody>
          <a:bodyPr wrap="square" rtlCol="0">
            <a:spAutoFit/>
          </a:bodyPr>
          <a:lstStyle/>
          <a:p>
            <a:r>
              <a:rPr lang="en-US" altLang="zh-CN" sz="2800">
                <a:effectLst/>
                <a:latin typeface="Lato Light" panose="020F0302020204030204" pitchFamily="34" charset="0"/>
                <a:ea typeface="Lato Light" panose="020F0302020204030204" pitchFamily="34" charset="0"/>
                <a:cs typeface="Lato Light" panose="020F0302020204030204" pitchFamily="34" charset="0"/>
              </a:rPr>
              <a:t>CO</a:t>
            </a:r>
            <a:r>
              <a:rPr lang="en-US" altLang="zh-CN" sz="2800" baseline="-25000">
                <a:effectLst/>
                <a:latin typeface="Lato Light" panose="020F0302020204030204" pitchFamily="34" charset="0"/>
                <a:ea typeface="Lato Light" panose="020F0302020204030204" pitchFamily="34" charset="0"/>
                <a:cs typeface="Lato Light" panose="020F0302020204030204" pitchFamily="34" charset="0"/>
              </a:rPr>
              <a:t>2</a:t>
            </a:r>
            <a:r>
              <a:rPr lang="en-US" altLang="zh-CN" sz="2800">
                <a:effectLst/>
                <a:latin typeface="Lato Light" panose="020F0302020204030204" pitchFamily="34" charset="0"/>
                <a:ea typeface="Lato Light" panose="020F0302020204030204" pitchFamily="34" charset="0"/>
                <a:cs typeface="Lato Light" panose="020F0302020204030204" pitchFamily="34" charset="0"/>
              </a:rPr>
              <a:t>eq is a metric measure used to compare the emissions from various GHG based on their global-warming potential (GWP)</a:t>
            </a:r>
            <a:r>
              <a:rPr lang="en-US" altLang="zh-CN" sz="2800">
                <a:latin typeface="Lato Light" panose="020F0302020204030204" pitchFamily="34" charset="0"/>
                <a:ea typeface="Lato Light" panose="020F0302020204030204" pitchFamily="34" charset="0"/>
                <a:cs typeface="Lato Light" panose="020F0302020204030204" pitchFamily="34" charset="0"/>
              </a:rPr>
              <a:t>.</a:t>
            </a:r>
            <a:r>
              <a:rPr lang="en-US" altLang="zh-CN" sz="2800">
                <a:effectLst/>
              </a:rPr>
              <a:t> </a:t>
            </a:r>
            <a:r>
              <a:rPr lang="en-US" altLang="zh-CN" sz="2800">
                <a:effectLst/>
                <a:latin typeface="Lato Light" panose="020F0302020204030204" pitchFamily="34" charset="0"/>
                <a:ea typeface="Lato Light" panose="020F0302020204030204" pitchFamily="34" charset="0"/>
                <a:cs typeface="Lato Light" panose="020F0302020204030204" pitchFamily="34" charset="0"/>
              </a:rPr>
              <a:t>By converting amounts of other gases to the equivalent amount of carbon dioxide with the same GWP, evaluation, reporting and offsetting emissions across projects and sectors is made possible:</a:t>
            </a:r>
            <a:endParaRPr lang="en-GB" sz="2800"/>
          </a:p>
        </p:txBody>
      </p:sp>
      <mc:AlternateContent xmlns:mc="http://schemas.openxmlformats.org/markup-compatibility/2006">
        <mc:Choice xmlns:a14="http://schemas.microsoft.com/office/drawing/2010/main" Requires="a14">
          <p:sp>
            <p:nvSpPr>
              <p:cNvPr id="6" name="文本框 5">
                <a:extLst>
                  <a:ext uri="{FF2B5EF4-FFF2-40B4-BE49-F238E27FC236}">
                    <a16:creationId xmlns:a16="http://schemas.microsoft.com/office/drawing/2014/main" id="{FFA8458E-D1F8-5799-E0F4-E3C305F2BD7B}"/>
                  </a:ext>
                </a:extLst>
              </p:cNvPr>
              <p:cNvSpPr txBox="1"/>
              <p:nvPr/>
            </p:nvSpPr>
            <p:spPr>
              <a:xfrm>
                <a:off x="1161143" y="5468623"/>
                <a:ext cx="17781813"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GB" altLang="zh-CN" sz="2800" b="1" i="1" smtClean="0">
                              <a:solidFill>
                                <a:schemeClr val="tx2"/>
                              </a:solidFill>
                              <a:latin typeface="Cambria Math" panose="02040503050406030204" pitchFamily="18" charset="0"/>
                            </a:rPr>
                          </m:ctrlPr>
                        </m:dPr>
                        <m:e>
                          <m:r>
                            <a:rPr lang="en-GB" altLang="zh-CN" sz="2800" b="1" i="1">
                              <a:solidFill>
                                <a:schemeClr val="tx2"/>
                              </a:solidFill>
                              <a:latin typeface="Cambria Math" panose="02040503050406030204" pitchFamily="18" charset="0"/>
                            </a:rPr>
                            <m:t>𝑴𝒊𝒍𝒍𝒊𝒐𝒏</m:t>
                          </m:r>
                          <m:r>
                            <a:rPr lang="en-GB" altLang="zh-CN" sz="2800" b="1" i="0">
                              <a:solidFill>
                                <a:schemeClr val="tx2"/>
                              </a:solidFill>
                              <a:latin typeface="Cambria Math" panose="02040503050406030204" pitchFamily="18" charset="0"/>
                            </a:rPr>
                            <m:t> </m:t>
                          </m:r>
                          <m:r>
                            <a:rPr lang="en-GB" altLang="zh-CN" sz="2800" b="1" i="1">
                              <a:solidFill>
                                <a:schemeClr val="tx2"/>
                              </a:solidFill>
                              <a:latin typeface="Cambria Math" panose="02040503050406030204" pitchFamily="18" charset="0"/>
                            </a:rPr>
                            <m:t>𝑴𝒆𝒕𝒓𝒊𝒄</m:t>
                          </m:r>
                          <m:r>
                            <a:rPr lang="en-GB" altLang="zh-CN" sz="2800" b="1" i="0">
                              <a:solidFill>
                                <a:schemeClr val="tx2"/>
                              </a:solidFill>
                              <a:latin typeface="Cambria Math" panose="02040503050406030204" pitchFamily="18" charset="0"/>
                            </a:rPr>
                            <m:t> </m:t>
                          </m:r>
                          <m:r>
                            <a:rPr lang="en-GB" altLang="zh-CN" sz="2800" b="1" i="1">
                              <a:solidFill>
                                <a:schemeClr val="tx2"/>
                              </a:solidFill>
                              <a:latin typeface="Cambria Math" panose="02040503050406030204" pitchFamily="18" charset="0"/>
                            </a:rPr>
                            <m:t>𝑻𝒐𝒏𝒔</m:t>
                          </m:r>
                          <m:r>
                            <a:rPr lang="en-GB" altLang="zh-CN" sz="2800" b="1" i="0">
                              <a:solidFill>
                                <a:schemeClr val="tx2"/>
                              </a:solidFill>
                              <a:latin typeface="Cambria Math" panose="02040503050406030204" pitchFamily="18" charset="0"/>
                            </a:rPr>
                            <m:t> </m:t>
                          </m:r>
                          <m:r>
                            <a:rPr lang="en-GB" altLang="zh-CN" sz="2800" b="1" i="1">
                              <a:solidFill>
                                <a:schemeClr val="tx2"/>
                              </a:solidFill>
                              <a:latin typeface="Cambria Math" panose="02040503050406030204" pitchFamily="18" charset="0"/>
                            </a:rPr>
                            <m:t>𝒐𝒇</m:t>
                          </m:r>
                          <m:r>
                            <a:rPr lang="en-GB" altLang="zh-CN" sz="2800" b="1" i="0">
                              <a:solidFill>
                                <a:schemeClr val="tx2"/>
                              </a:solidFill>
                              <a:latin typeface="Cambria Math" panose="02040503050406030204" pitchFamily="18" charset="0"/>
                            </a:rPr>
                            <m:t> </m:t>
                          </m:r>
                          <m:r>
                            <a:rPr lang="en-GB" altLang="zh-CN" sz="2800" b="1" i="1">
                              <a:solidFill>
                                <a:schemeClr val="tx2"/>
                              </a:solidFill>
                              <a:latin typeface="Cambria Math" panose="02040503050406030204" pitchFamily="18" charset="0"/>
                            </a:rPr>
                            <m:t>𝑪</m:t>
                          </m:r>
                          <m:sSub>
                            <m:sSubPr>
                              <m:ctrlPr>
                                <a:rPr lang="en-GB" altLang="zh-CN" sz="2800" b="1" i="1">
                                  <a:solidFill>
                                    <a:schemeClr val="tx2"/>
                                  </a:solidFill>
                                  <a:latin typeface="Cambria Math" panose="02040503050406030204" pitchFamily="18" charset="0"/>
                                </a:rPr>
                              </m:ctrlPr>
                            </m:sSubPr>
                            <m:e>
                              <m:r>
                                <a:rPr lang="en-GB" altLang="zh-CN" sz="2800" b="1" i="1">
                                  <a:solidFill>
                                    <a:schemeClr val="tx2"/>
                                  </a:solidFill>
                                  <a:latin typeface="Cambria Math" panose="02040503050406030204" pitchFamily="18" charset="0"/>
                                </a:rPr>
                                <m:t>𝑶</m:t>
                              </m:r>
                            </m:e>
                            <m:sub>
                              <m:r>
                                <a:rPr lang="en-GB" altLang="zh-CN" sz="2800" b="1" i="0">
                                  <a:solidFill>
                                    <a:schemeClr val="tx2"/>
                                  </a:solidFill>
                                  <a:latin typeface="Cambria Math" panose="02040503050406030204" pitchFamily="18" charset="0"/>
                                </a:rPr>
                                <m:t>𝟐</m:t>
                              </m:r>
                            </m:sub>
                          </m:sSub>
                          <m:r>
                            <a:rPr lang="en-GB" altLang="zh-CN" sz="2800" b="1" i="1">
                              <a:solidFill>
                                <a:schemeClr val="tx2"/>
                              </a:solidFill>
                              <a:latin typeface="Cambria Math" panose="02040503050406030204" pitchFamily="18" charset="0"/>
                            </a:rPr>
                            <m:t>𝒆𝒒</m:t>
                          </m:r>
                          <m:r>
                            <a:rPr lang="en-GB" altLang="zh-CN" sz="2800" b="1" i="0">
                              <a:solidFill>
                                <a:schemeClr val="tx2"/>
                              </a:solidFill>
                              <a:latin typeface="Cambria Math" panose="02040503050406030204" pitchFamily="18" charset="0"/>
                            </a:rPr>
                            <m:t> </m:t>
                          </m:r>
                        </m:e>
                      </m:d>
                      <m:r>
                        <a:rPr lang="en-GB" altLang="zh-CN" sz="2800" b="1" i="0">
                          <a:solidFill>
                            <a:schemeClr val="tx2"/>
                          </a:solidFill>
                          <a:latin typeface="Cambria Math" panose="02040503050406030204" pitchFamily="18" charset="0"/>
                        </a:rPr>
                        <m:t>=</m:t>
                      </m:r>
                      <m:d>
                        <m:dPr>
                          <m:ctrlPr>
                            <a:rPr lang="en-GB" altLang="zh-CN" sz="2800" b="1" i="1">
                              <a:solidFill>
                                <a:schemeClr val="tx2"/>
                              </a:solidFill>
                              <a:latin typeface="Cambria Math" panose="02040503050406030204" pitchFamily="18" charset="0"/>
                            </a:rPr>
                          </m:ctrlPr>
                        </m:dPr>
                        <m:e>
                          <m:r>
                            <a:rPr lang="en-GB" altLang="zh-CN" sz="2800" b="1" i="1">
                              <a:solidFill>
                                <a:schemeClr val="tx2"/>
                              </a:solidFill>
                              <a:latin typeface="Cambria Math" panose="02040503050406030204" pitchFamily="18" charset="0"/>
                            </a:rPr>
                            <m:t>𝑴𝒊𝒍𝒍𝒊𝒐𝒏</m:t>
                          </m:r>
                          <m:r>
                            <a:rPr lang="en-GB" altLang="zh-CN" sz="2800" b="1" i="0">
                              <a:solidFill>
                                <a:schemeClr val="tx2"/>
                              </a:solidFill>
                              <a:latin typeface="Cambria Math" panose="02040503050406030204" pitchFamily="18" charset="0"/>
                            </a:rPr>
                            <m:t> </m:t>
                          </m:r>
                          <m:r>
                            <a:rPr lang="en-GB" altLang="zh-CN" sz="2800" b="1" i="1">
                              <a:solidFill>
                                <a:schemeClr val="tx2"/>
                              </a:solidFill>
                              <a:latin typeface="Cambria Math" panose="02040503050406030204" pitchFamily="18" charset="0"/>
                            </a:rPr>
                            <m:t>𝑴𝒆𝒕𝒓𝒊𝒄</m:t>
                          </m:r>
                          <m:r>
                            <a:rPr lang="en-GB" altLang="zh-CN" sz="2800" b="1" i="0">
                              <a:solidFill>
                                <a:schemeClr val="tx2"/>
                              </a:solidFill>
                              <a:latin typeface="Cambria Math" panose="02040503050406030204" pitchFamily="18" charset="0"/>
                            </a:rPr>
                            <m:t> </m:t>
                          </m:r>
                          <m:r>
                            <a:rPr lang="en-GB" altLang="zh-CN" sz="2800" b="1" i="1">
                              <a:solidFill>
                                <a:schemeClr val="tx2"/>
                              </a:solidFill>
                              <a:latin typeface="Cambria Math" panose="02040503050406030204" pitchFamily="18" charset="0"/>
                            </a:rPr>
                            <m:t>𝑻𝒐𝒏𝒔</m:t>
                          </m:r>
                          <m:r>
                            <a:rPr lang="en-GB" altLang="zh-CN" sz="2800" b="1" i="0">
                              <a:solidFill>
                                <a:schemeClr val="tx2"/>
                              </a:solidFill>
                              <a:latin typeface="Cambria Math" panose="02040503050406030204" pitchFamily="18" charset="0"/>
                            </a:rPr>
                            <m:t> </m:t>
                          </m:r>
                          <m:r>
                            <a:rPr lang="en-GB" altLang="zh-CN" sz="2800" b="1" i="1">
                              <a:solidFill>
                                <a:schemeClr val="tx2"/>
                              </a:solidFill>
                              <a:latin typeface="Cambria Math" panose="02040503050406030204" pitchFamily="18" charset="0"/>
                            </a:rPr>
                            <m:t>𝒐𝒇</m:t>
                          </m:r>
                          <m:r>
                            <a:rPr lang="en-GB" altLang="zh-CN" sz="2800" b="1" i="0">
                              <a:solidFill>
                                <a:schemeClr val="tx2"/>
                              </a:solidFill>
                              <a:latin typeface="Cambria Math" panose="02040503050406030204" pitchFamily="18" charset="0"/>
                            </a:rPr>
                            <m:t> </m:t>
                          </m:r>
                          <m:r>
                            <a:rPr lang="en-GB" altLang="zh-CN" sz="2800" b="1" i="1">
                              <a:solidFill>
                                <a:schemeClr val="tx2"/>
                              </a:solidFill>
                              <a:latin typeface="Cambria Math" panose="02040503050406030204" pitchFamily="18" charset="0"/>
                            </a:rPr>
                            <m:t>𝒂</m:t>
                          </m:r>
                          <m:r>
                            <a:rPr lang="en-GB" altLang="zh-CN" sz="2800" b="1" i="0">
                              <a:solidFill>
                                <a:schemeClr val="tx2"/>
                              </a:solidFill>
                              <a:latin typeface="Cambria Math" panose="02040503050406030204" pitchFamily="18" charset="0"/>
                            </a:rPr>
                            <m:t> </m:t>
                          </m:r>
                          <m:r>
                            <a:rPr lang="en-GB" altLang="zh-CN" sz="2800" b="1" i="1">
                              <a:solidFill>
                                <a:schemeClr val="tx2"/>
                              </a:solidFill>
                              <a:latin typeface="Cambria Math" panose="02040503050406030204" pitchFamily="18" charset="0"/>
                            </a:rPr>
                            <m:t>𝑮𝒂𝒔</m:t>
                          </m:r>
                        </m:e>
                      </m:d>
                      <m:r>
                        <a:rPr lang="en-GB" altLang="zh-CN" sz="2800" b="1" i="0">
                          <a:solidFill>
                            <a:schemeClr val="tx2"/>
                          </a:solidFill>
                          <a:latin typeface="Cambria Math" panose="02040503050406030204" pitchFamily="18" charset="0"/>
                        </a:rPr>
                        <m:t>∗</m:t>
                      </m:r>
                      <m:d>
                        <m:dPr>
                          <m:ctrlPr>
                            <a:rPr lang="en-GB" altLang="zh-CN" sz="2800" b="1" i="1">
                              <a:solidFill>
                                <a:schemeClr val="tx2"/>
                              </a:solidFill>
                              <a:latin typeface="Cambria Math" panose="02040503050406030204" pitchFamily="18" charset="0"/>
                            </a:rPr>
                          </m:ctrlPr>
                        </m:dPr>
                        <m:e>
                          <m:r>
                            <a:rPr lang="en-GB" altLang="zh-CN" sz="2800" b="1" i="1">
                              <a:solidFill>
                                <a:schemeClr val="tx2"/>
                              </a:solidFill>
                              <a:latin typeface="Cambria Math" panose="02040503050406030204" pitchFamily="18" charset="0"/>
                            </a:rPr>
                            <m:t>𝑮𝑾𝑷</m:t>
                          </m:r>
                          <m:r>
                            <a:rPr lang="en-GB" altLang="zh-CN" sz="2800" b="1" i="0">
                              <a:solidFill>
                                <a:schemeClr val="tx2"/>
                              </a:solidFill>
                              <a:latin typeface="Cambria Math" panose="02040503050406030204" pitchFamily="18" charset="0"/>
                            </a:rPr>
                            <m:t> </m:t>
                          </m:r>
                          <m:r>
                            <a:rPr lang="en-GB" altLang="zh-CN" sz="2800" b="1" i="1">
                              <a:solidFill>
                                <a:schemeClr val="tx2"/>
                              </a:solidFill>
                              <a:latin typeface="Cambria Math" panose="02040503050406030204" pitchFamily="18" charset="0"/>
                            </a:rPr>
                            <m:t>𝒐𝒇</m:t>
                          </m:r>
                          <m:r>
                            <a:rPr lang="en-GB" altLang="zh-CN" sz="2800" b="1" i="0">
                              <a:solidFill>
                                <a:schemeClr val="tx2"/>
                              </a:solidFill>
                              <a:latin typeface="Cambria Math" panose="02040503050406030204" pitchFamily="18" charset="0"/>
                            </a:rPr>
                            <m:t> </m:t>
                          </m:r>
                          <m:r>
                            <a:rPr lang="en-GB" altLang="zh-CN" sz="2800" b="1" i="1">
                              <a:solidFill>
                                <a:schemeClr val="tx2"/>
                              </a:solidFill>
                              <a:latin typeface="Cambria Math" panose="02040503050406030204" pitchFamily="18" charset="0"/>
                            </a:rPr>
                            <m:t>𝒕𝒉𝒆</m:t>
                          </m:r>
                          <m:r>
                            <a:rPr lang="en-GB" altLang="zh-CN" sz="2800" b="1" i="0">
                              <a:solidFill>
                                <a:schemeClr val="tx2"/>
                              </a:solidFill>
                              <a:latin typeface="Cambria Math" panose="02040503050406030204" pitchFamily="18" charset="0"/>
                            </a:rPr>
                            <m:t> </m:t>
                          </m:r>
                          <m:r>
                            <a:rPr lang="en-GB" altLang="zh-CN" sz="2800" b="1" i="1">
                              <a:solidFill>
                                <a:schemeClr val="tx2"/>
                              </a:solidFill>
                              <a:latin typeface="Cambria Math" panose="02040503050406030204" pitchFamily="18" charset="0"/>
                            </a:rPr>
                            <m:t>𝑮𝒂𝒔</m:t>
                          </m:r>
                        </m:e>
                      </m:d>
                    </m:oMath>
                  </m:oMathPara>
                </a14:m>
                <a:endParaRPr lang="en-GB" sz="2800" b="1">
                  <a:solidFill>
                    <a:schemeClr val="tx2"/>
                  </a:solidFill>
                </a:endParaRPr>
              </a:p>
            </p:txBody>
          </p:sp>
        </mc:Choice>
        <mc:Fallback>
          <p:sp>
            <p:nvSpPr>
              <p:cNvPr id="6" name="文本框 5">
                <a:extLst>
                  <a:ext uri="{FF2B5EF4-FFF2-40B4-BE49-F238E27FC236}">
                    <a16:creationId xmlns:a16="http://schemas.microsoft.com/office/drawing/2014/main" id="{FFA8458E-D1F8-5799-E0F4-E3C305F2BD7B}"/>
                  </a:ext>
                </a:extLst>
              </p:cNvPr>
              <p:cNvSpPr txBox="1">
                <a:spLocks noRot="1" noChangeAspect="1" noMove="1" noResize="1" noEditPoints="1" noAdjustHandles="1" noChangeArrowheads="1" noChangeShapeType="1" noTextEdit="1"/>
              </p:cNvSpPr>
              <p:nvPr/>
            </p:nvSpPr>
            <p:spPr>
              <a:xfrm>
                <a:off x="1161143" y="5468623"/>
                <a:ext cx="17781813" cy="523220"/>
              </a:xfrm>
              <a:prstGeom prst="rect">
                <a:avLst/>
              </a:prstGeom>
              <a:blipFill>
                <a:blip r:embed="rId4"/>
                <a:stretch>
                  <a:fillRect b="-23810"/>
                </a:stretch>
              </a:blipFill>
            </p:spPr>
            <p:txBody>
              <a:bodyPr/>
              <a:lstStyle/>
              <a:p>
                <a:r>
                  <a:rPr lang="en-GB">
                    <a:noFill/>
                  </a:rPr>
                  <a:t> </a:t>
                </a:r>
              </a:p>
            </p:txBody>
          </p:sp>
        </mc:Fallback>
      </mc:AlternateContent>
      <p:graphicFrame>
        <p:nvGraphicFramePr>
          <p:cNvPr id="9" name="表格 8">
            <a:extLst>
              <a:ext uri="{FF2B5EF4-FFF2-40B4-BE49-F238E27FC236}">
                <a16:creationId xmlns:a16="http://schemas.microsoft.com/office/drawing/2014/main" id="{BB5A1AC5-BD63-E9AA-87C5-FD309384AA7E}"/>
              </a:ext>
            </a:extLst>
          </p:cNvPr>
          <p:cNvGraphicFramePr>
            <a:graphicFrameLocks noGrp="1"/>
          </p:cNvGraphicFramePr>
          <p:nvPr>
            <p:extLst>
              <p:ext uri="{D42A27DB-BD31-4B8C-83A1-F6EECF244321}">
                <p14:modId xmlns:p14="http://schemas.microsoft.com/office/powerpoint/2010/main" val="3578452965"/>
              </p:ext>
            </p:extLst>
          </p:nvPr>
        </p:nvGraphicFramePr>
        <p:xfrm>
          <a:off x="1987826" y="6597952"/>
          <a:ext cx="15271472" cy="2980255"/>
        </p:xfrm>
        <a:graphic>
          <a:graphicData uri="http://schemas.openxmlformats.org/drawingml/2006/table">
            <a:tbl>
              <a:tblPr firstRow="1" firstCol="1" bandRow="1">
                <a:tableStyleId>{5C22544A-7EE6-4342-B048-85BDC9FD1C3A}</a:tableStyleId>
              </a:tblPr>
              <a:tblGrid>
                <a:gridCol w="5222772">
                  <a:extLst>
                    <a:ext uri="{9D8B030D-6E8A-4147-A177-3AD203B41FA5}">
                      <a16:colId xmlns:a16="http://schemas.microsoft.com/office/drawing/2014/main" val="1029323421"/>
                    </a:ext>
                  </a:extLst>
                </a:gridCol>
                <a:gridCol w="5222772">
                  <a:extLst>
                    <a:ext uri="{9D8B030D-6E8A-4147-A177-3AD203B41FA5}">
                      <a16:colId xmlns:a16="http://schemas.microsoft.com/office/drawing/2014/main" val="1327876551"/>
                    </a:ext>
                  </a:extLst>
                </a:gridCol>
                <a:gridCol w="4825928">
                  <a:extLst>
                    <a:ext uri="{9D8B030D-6E8A-4147-A177-3AD203B41FA5}">
                      <a16:colId xmlns:a16="http://schemas.microsoft.com/office/drawing/2014/main" val="507894228"/>
                    </a:ext>
                  </a:extLst>
                </a:gridCol>
              </a:tblGrid>
              <a:tr h="596051">
                <a:tc rowSpan="2">
                  <a:txBody>
                    <a:bodyPr/>
                    <a:lstStyle/>
                    <a:p>
                      <a:pPr algn="just">
                        <a:lnSpc>
                          <a:spcPct val="115000"/>
                        </a:lnSpc>
                        <a:spcAft>
                          <a:spcPts val="600"/>
                        </a:spcAft>
                        <a:buNone/>
                      </a:pPr>
                      <a:r>
                        <a:rPr lang="en-US" sz="2400">
                          <a:effectLst/>
                        </a:rPr>
                        <a:t>Greenhouse Gas</a:t>
                      </a:r>
                      <a:endParaRPr lang="zh-CN" sz="2400">
                        <a:effectLst/>
                        <a:latin typeface="Lato Light" panose="020F0302020204030204" pitchFamily="34" charset="0"/>
                        <a:ea typeface="Lato Light" panose="020F0302020204030204" pitchFamily="34" charset="0"/>
                        <a:cs typeface="Lato Light" panose="020F0302020204030204" pitchFamily="34" charset="0"/>
                      </a:endParaRPr>
                    </a:p>
                  </a:txBody>
                  <a:tcPr marL="68580" marR="68580" marT="0" marB="0"/>
                </a:tc>
                <a:tc gridSpan="2">
                  <a:txBody>
                    <a:bodyPr/>
                    <a:lstStyle/>
                    <a:p>
                      <a:pPr algn="just">
                        <a:lnSpc>
                          <a:spcPct val="115000"/>
                        </a:lnSpc>
                        <a:spcAft>
                          <a:spcPts val="600"/>
                        </a:spcAft>
                        <a:buNone/>
                      </a:pPr>
                      <a:r>
                        <a:rPr lang="en-US" sz="2400">
                          <a:effectLst/>
                        </a:rPr>
                        <a:t>GWP values (IPCC 6th Assessment Report (AR6))</a:t>
                      </a:r>
                      <a:endParaRPr lang="zh-CN" sz="2400">
                        <a:effectLst/>
                        <a:latin typeface="Lato Light" panose="020F0302020204030204" pitchFamily="34" charset="0"/>
                        <a:ea typeface="Lato Light" panose="020F0302020204030204" pitchFamily="34" charset="0"/>
                        <a:cs typeface="Lato Light" panose="020F0302020204030204" pitchFamily="34" charset="0"/>
                      </a:endParaRPr>
                    </a:p>
                  </a:txBody>
                  <a:tcPr marL="68580" marR="68580" marT="0" marB="0"/>
                </a:tc>
                <a:tc hMerge="1">
                  <a:txBody>
                    <a:bodyPr/>
                    <a:lstStyle/>
                    <a:p>
                      <a:endParaRPr lang="en-GB"/>
                    </a:p>
                  </a:txBody>
                  <a:tcPr/>
                </a:tc>
                <a:extLst>
                  <a:ext uri="{0D108BD9-81ED-4DB2-BD59-A6C34878D82A}">
                    <a16:rowId xmlns:a16="http://schemas.microsoft.com/office/drawing/2014/main" val="1746335023"/>
                  </a:ext>
                </a:extLst>
              </a:tr>
              <a:tr h="596051">
                <a:tc vMerge="1">
                  <a:txBody>
                    <a:bodyPr/>
                    <a:lstStyle/>
                    <a:p>
                      <a:endParaRPr lang="en-GB"/>
                    </a:p>
                  </a:txBody>
                  <a:tcPr/>
                </a:tc>
                <a:tc>
                  <a:txBody>
                    <a:bodyPr/>
                    <a:lstStyle/>
                    <a:p>
                      <a:pPr algn="just">
                        <a:lnSpc>
                          <a:spcPct val="115000"/>
                        </a:lnSpc>
                        <a:spcAft>
                          <a:spcPts val="600"/>
                        </a:spcAft>
                        <a:buNone/>
                      </a:pPr>
                      <a:r>
                        <a:rPr lang="en-US" sz="2400">
                          <a:effectLst/>
                        </a:rPr>
                        <a:t>20-year time horizon</a:t>
                      </a:r>
                      <a:endParaRPr lang="zh-CN" sz="2400">
                        <a:effectLst/>
                        <a:latin typeface="Lato Light" panose="020F0302020204030204" pitchFamily="34" charset="0"/>
                        <a:ea typeface="Lato Light" panose="020F0302020204030204" pitchFamily="34" charset="0"/>
                        <a:cs typeface="Lato Light" panose="020F0302020204030204" pitchFamily="34" charset="0"/>
                      </a:endParaRPr>
                    </a:p>
                  </a:txBody>
                  <a:tcPr marL="68580" marR="68580" marT="0" marB="0"/>
                </a:tc>
                <a:tc>
                  <a:txBody>
                    <a:bodyPr/>
                    <a:lstStyle/>
                    <a:p>
                      <a:pPr algn="just">
                        <a:lnSpc>
                          <a:spcPct val="115000"/>
                        </a:lnSpc>
                        <a:spcAft>
                          <a:spcPts val="600"/>
                        </a:spcAft>
                        <a:buNone/>
                      </a:pPr>
                      <a:r>
                        <a:rPr lang="en-US" sz="2400">
                          <a:effectLst/>
                        </a:rPr>
                        <a:t>100-year time horizon</a:t>
                      </a:r>
                      <a:endParaRPr lang="zh-CN" sz="2400">
                        <a:effectLst/>
                        <a:latin typeface="Lato Light" panose="020F0302020204030204" pitchFamily="34" charset="0"/>
                        <a:ea typeface="Lato Light" panose="020F0302020204030204" pitchFamily="34" charset="0"/>
                        <a:cs typeface="Lato Light" panose="020F0302020204030204" pitchFamily="34" charset="0"/>
                      </a:endParaRPr>
                    </a:p>
                  </a:txBody>
                  <a:tcPr marL="68580" marR="68580" marT="0" marB="0"/>
                </a:tc>
                <a:extLst>
                  <a:ext uri="{0D108BD9-81ED-4DB2-BD59-A6C34878D82A}">
                    <a16:rowId xmlns:a16="http://schemas.microsoft.com/office/drawing/2014/main" val="2485994184"/>
                  </a:ext>
                </a:extLst>
              </a:tr>
              <a:tr h="596051">
                <a:tc>
                  <a:txBody>
                    <a:bodyPr/>
                    <a:lstStyle/>
                    <a:p>
                      <a:pPr marR="144145" algn="just">
                        <a:lnSpc>
                          <a:spcPct val="115000"/>
                        </a:lnSpc>
                        <a:spcAft>
                          <a:spcPts val="600"/>
                        </a:spcAft>
                        <a:buNone/>
                      </a:pPr>
                      <a:r>
                        <a:rPr lang="en-US" sz="2400">
                          <a:effectLst/>
                        </a:rPr>
                        <a:t>Methane (CH</a:t>
                      </a:r>
                      <a:r>
                        <a:rPr lang="en-US" sz="2400" baseline="-25000">
                          <a:effectLst/>
                        </a:rPr>
                        <a:t>4</a:t>
                      </a:r>
                      <a:r>
                        <a:rPr lang="en-US" sz="2400">
                          <a:effectLst/>
                        </a:rPr>
                        <a:t>)</a:t>
                      </a:r>
                      <a:endParaRPr lang="zh-CN" sz="2400">
                        <a:effectLst/>
                        <a:latin typeface="Lato Light" panose="020F0302020204030204" pitchFamily="34" charset="0"/>
                        <a:ea typeface="Lato Light" panose="020F0302020204030204" pitchFamily="34" charset="0"/>
                        <a:cs typeface="Lato Light" panose="020F0302020204030204" pitchFamily="34" charset="0"/>
                      </a:endParaRPr>
                    </a:p>
                  </a:txBody>
                  <a:tcPr marL="68580" marR="68580" marT="0" marB="0"/>
                </a:tc>
                <a:tc>
                  <a:txBody>
                    <a:bodyPr/>
                    <a:lstStyle/>
                    <a:p>
                      <a:pPr marR="144145" algn="just">
                        <a:lnSpc>
                          <a:spcPct val="115000"/>
                        </a:lnSpc>
                        <a:spcAft>
                          <a:spcPts val="600"/>
                        </a:spcAft>
                        <a:buNone/>
                      </a:pPr>
                      <a:r>
                        <a:rPr lang="en-US" sz="2400">
                          <a:effectLst/>
                        </a:rPr>
                        <a:t>GWP-20: 79.7 ± 25.8 (non-fossil)</a:t>
                      </a:r>
                      <a:endParaRPr lang="zh-CN" sz="2400">
                        <a:effectLst/>
                        <a:latin typeface="Lato Light" panose="020F0302020204030204" pitchFamily="34" charset="0"/>
                        <a:ea typeface="Lato Light" panose="020F0302020204030204" pitchFamily="34" charset="0"/>
                        <a:cs typeface="Lato Light" panose="020F0302020204030204" pitchFamily="34" charset="0"/>
                      </a:endParaRPr>
                    </a:p>
                  </a:txBody>
                  <a:tcPr marL="68580" marR="68580" marT="0" marB="0"/>
                </a:tc>
                <a:tc>
                  <a:txBody>
                    <a:bodyPr/>
                    <a:lstStyle/>
                    <a:p>
                      <a:pPr marR="144145" algn="just">
                        <a:lnSpc>
                          <a:spcPct val="115000"/>
                        </a:lnSpc>
                        <a:spcAft>
                          <a:spcPts val="600"/>
                        </a:spcAft>
                        <a:buNone/>
                      </a:pPr>
                      <a:r>
                        <a:rPr lang="en-US" sz="2400">
                          <a:effectLst/>
                        </a:rPr>
                        <a:t>GWP-100: 27 ± 11 </a:t>
                      </a:r>
                      <a:endParaRPr lang="zh-CN" sz="2400">
                        <a:effectLst/>
                        <a:latin typeface="Lato Light" panose="020F0302020204030204" pitchFamily="34" charset="0"/>
                        <a:ea typeface="Lato Light" panose="020F0302020204030204" pitchFamily="34" charset="0"/>
                        <a:cs typeface="Lato Light" panose="020F0302020204030204" pitchFamily="34" charset="0"/>
                      </a:endParaRPr>
                    </a:p>
                  </a:txBody>
                  <a:tcPr marL="68580" marR="68580" marT="0" marB="0"/>
                </a:tc>
                <a:extLst>
                  <a:ext uri="{0D108BD9-81ED-4DB2-BD59-A6C34878D82A}">
                    <a16:rowId xmlns:a16="http://schemas.microsoft.com/office/drawing/2014/main" val="3374708185"/>
                  </a:ext>
                </a:extLst>
              </a:tr>
              <a:tr h="596051">
                <a:tc>
                  <a:txBody>
                    <a:bodyPr/>
                    <a:lstStyle/>
                    <a:p>
                      <a:pPr marR="144145" algn="just">
                        <a:lnSpc>
                          <a:spcPct val="115000"/>
                        </a:lnSpc>
                        <a:spcAft>
                          <a:spcPts val="600"/>
                        </a:spcAft>
                        <a:buNone/>
                      </a:pPr>
                      <a:r>
                        <a:rPr lang="en-US" sz="2400">
                          <a:effectLst/>
                        </a:rPr>
                        <a:t>Nitrous Oxide (N</a:t>
                      </a:r>
                      <a:r>
                        <a:rPr lang="en-US" sz="2400" baseline="-25000">
                          <a:effectLst/>
                        </a:rPr>
                        <a:t>2</a:t>
                      </a:r>
                      <a:r>
                        <a:rPr lang="en-US" sz="2400">
                          <a:effectLst/>
                        </a:rPr>
                        <a:t>O)</a:t>
                      </a:r>
                      <a:endParaRPr lang="zh-CN" sz="2400">
                        <a:effectLst/>
                        <a:latin typeface="Lato Light" panose="020F0302020204030204" pitchFamily="34" charset="0"/>
                        <a:ea typeface="Lato Light" panose="020F0302020204030204" pitchFamily="34" charset="0"/>
                        <a:cs typeface="Lato Light" panose="020F0302020204030204" pitchFamily="34" charset="0"/>
                      </a:endParaRPr>
                    </a:p>
                  </a:txBody>
                  <a:tcPr marL="68580" marR="68580" marT="0" marB="0"/>
                </a:tc>
                <a:tc>
                  <a:txBody>
                    <a:bodyPr/>
                    <a:lstStyle/>
                    <a:p>
                      <a:pPr marR="144145" algn="just">
                        <a:lnSpc>
                          <a:spcPct val="115000"/>
                        </a:lnSpc>
                        <a:spcAft>
                          <a:spcPts val="600"/>
                        </a:spcAft>
                        <a:buNone/>
                      </a:pPr>
                      <a:r>
                        <a:rPr lang="en-US" sz="2400">
                          <a:effectLst/>
                        </a:rPr>
                        <a:t>GWP-20: 273 ± 118</a:t>
                      </a:r>
                      <a:endParaRPr lang="zh-CN" sz="2400">
                        <a:effectLst/>
                        <a:latin typeface="Lato Light" panose="020F0302020204030204" pitchFamily="34" charset="0"/>
                        <a:ea typeface="Lato Light" panose="020F0302020204030204" pitchFamily="34" charset="0"/>
                        <a:cs typeface="Lato Light" panose="020F0302020204030204" pitchFamily="34" charset="0"/>
                      </a:endParaRPr>
                    </a:p>
                  </a:txBody>
                  <a:tcPr marL="68580" marR="68580" marT="0" marB="0"/>
                </a:tc>
                <a:tc>
                  <a:txBody>
                    <a:bodyPr/>
                    <a:lstStyle/>
                    <a:p>
                      <a:pPr marR="144145" algn="just">
                        <a:lnSpc>
                          <a:spcPct val="115000"/>
                        </a:lnSpc>
                        <a:spcAft>
                          <a:spcPts val="600"/>
                        </a:spcAft>
                        <a:buNone/>
                      </a:pPr>
                      <a:r>
                        <a:rPr lang="en-US" sz="2400">
                          <a:effectLst/>
                        </a:rPr>
                        <a:t>GWP-100: 273 ± 130</a:t>
                      </a:r>
                      <a:endParaRPr lang="zh-CN" sz="2400">
                        <a:effectLst/>
                        <a:latin typeface="Lato Light" panose="020F0302020204030204" pitchFamily="34" charset="0"/>
                        <a:ea typeface="Lato Light" panose="020F0302020204030204" pitchFamily="34" charset="0"/>
                        <a:cs typeface="Lato Light" panose="020F0302020204030204" pitchFamily="34" charset="0"/>
                      </a:endParaRPr>
                    </a:p>
                  </a:txBody>
                  <a:tcPr marL="68580" marR="68580" marT="0" marB="0"/>
                </a:tc>
                <a:extLst>
                  <a:ext uri="{0D108BD9-81ED-4DB2-BD59-A6C34878D82A}">
                    <a16:rowId xmlns:a16="http://schemas.microsoft.com/office/drawing/2014/main" val="2703977542"/>
                  </a:ext>
                </a:extLst>
              </a:tr>
              <a:tr h="596051">
                <a:tc>
                  <a:txBody>
                    <a:bodyPr/>
                    <a:lstStyle/>
                    <a:p>
                      <a:pPr marR="144145" algn="just">
                        <a:lnSpc>
                          <a:spcPct val="115000"/>
                        </a:lnSpc>
                        <a:spcAft>
                          <a:spcPts val="600"/>
                        </a:spcAft>
                        <a:buNone/>
                      </a:pPr>
                      <a:r>
                        <a:rPr lang="en-US" sz="2400">
                          <a:effectLst/>
                        </a:rPr>
                        <a:t>Carbon Dioxide (CO</a:t>
                      </a:r>
                      <a:r>
                        <a:rPr lang="en-US" sz="2400" baseline="30000">
                          <a:effectLst/>
                        </a:rPr>
                        <a:t>2</a:t>
                      </a:r>
                      <a:r>
                        <a:rPr lang="en-US" sz="2400">
                          <a:effectLst/>
                        </a:rPr>
                        <a:t>)</a:t>
                      </a:r>
                      <a:endParaRPr lang="zh-CN" sz="2400">
                        <a:effectLst/>
                        <a:latin typeface="Lato Light" panose="020F0302020204030204" pitchFamily="34" charset="0"/>
                        <a:ea typeface="Lato Light" panose="020F0302020204030204" pitchFamily="34" charset="0"/>
                        <a:cs typeface="Lato Light" panose="020F0302020204030204" pitchFamily="34" charset="0"/>
                      </a:endParaRPr>
                    </a:p>
                  </a:txBody>
                  <a:tcPr marL="68580" marR="68580" marT="0" marB="0"/>
                </a:tc>
                <a:tc>
                  <a:txBody>
                    <a:bodyPr/>
                    <a:lstStyle/>
                    <a:p>
                      <a:pPr marR="144145" algn="just">
                        <a:lnSpc>
                          <a:spcPct val="115000"/>
                        </a:lnSpc>
                        <a:spcAft>
                          <a:spcPts val="600"/>
                        </a:spcAft>
                        <a:buNone/>
                      </a:pPr>
                      <a:r>
                        <a:rPr lang="en-US" sz="2400">
                          <a:effectLst/>
                        </a:rPr>
                        <a:t>GWP: 1</a:t>
                      </a:r>
                      <a:endParaRPr lang="zh-CN" sz="2400">
                        <a:effectLst/>
                        <a:latin typeface="Lato Light" panose="020F0302020204030204" pitchFamily="34" charset="0"/>
                        <a:ea typeface="Lato Light" panose="020F0302020204030204" pitchFamily="34" charset="0"/>
                        <a:cs typeface="Lato Light" panose="020F0302020204030204" pitchFamily="34" charset="0"/>
                      </a:endParaRPr>
                    </a:p>
                  </a:txBody>
                  <a:tcPr marL="68580" marR="68580" marT="0" marB="0"/>
                </a:tc>
                <a:tc>
                  <a:txBody>
                    <a:bodyPr/>
                    <a:lstStyle/>
                    <a:p>
                      <a:pPr marR="144145" algn="just">
                        <a:lnSpc>
                          <a:spcPct val="115000"/>
                        </a:lnSpc>
                        <a:spcAft>
                          <a:spcPts val="600"/>
                        </a:spcAft>
                        <a:buNone/>
                      </a:pPr>
                      <a:r>
                        <a:rPr lang="en-US" sz="2400">
                          <a:effectLst/>
                        </a:rPr>
                        <a:t>GWP: 1</a:t>
                      </a:r>
                      <a:endParaRPr lang="zh-CN" sz="2400">
                        <a:effectLst/>
                        <a:latin typeface="Lato Light" panose="020F0302020204030204" pitchFamily="34" charset="0"/>
                        <a:ea typeface="Lato Light" panose="020F0302020204030204" pitchFamily="34" charset="0"/>
                        <a:cs typeface="Lato Light" panose="020F0302020204030204" pitchFamily="34" charset="0"/>
                      </a:endParaRPr>
                    </a:p>
                  </a:txBody>
                  <a:tcPr marL="68580" marR="68580" marT="0" marB="0"/>
                </a:tc>
                <a:extLst>
                  <a:ext uri="{0D108BD9-81ED-4DB2-BD59-A6C34878D82A}">
                    <a16:rowId xmlns:a16="http://schemas.microsoft.com/office/drawing/2014/main" val="3639687316"/>
                  </a:ext>
                </a:extLst>
              </a:tr>
            </a:tbl>
          </a:graphicData>
        </a:graphic>
      </p:graphicFrame>
      <p:sp>
        <p:nvSpPr>
          <p:cNvPr id="11" name="文本框 10">
            <a:extLst>
              <a:ext uri="{FF2B5EF4-FFF2-40B4-BE49-F238E27FC236}">
                <a16:creationId xmlns:a16="http://schemas.microsoft.com/office/drawing/2014/main" id="{7FCD2321-1621-D2FA-53EA-8732C8948A13}"/>
              </a:ext>
            </a:extLst>
          </p:cNvPr>
          <p:cNvSpPr txBox="1"/>
          <p:nvPr/>
        </p:nvSpPr>
        <p:spPr>
          <a:xfrm>
            <a:off x="7330681" y="9671179"/>
            <a:ext cx="5079032" cy="369332"/>
          </a:xfrm>
          <a:prstGeom prst="rect">
            <a:avLst/>
          </a:prstGeom>
          <a:noFill/>
        </p:spPr>
        <p:txBody>
          <a:bodyPr wrap="square">
            <a:spAutoFit/>
          </a:bodyPr>
          <a:lstStyle/>
          <a:p>
            <a:r>
              <a:rPr lang="en-US" altLang="zh-CN" sz="1800" b="1" i="1">
                <a:solidFill>
                  <a:schemeClr val="tx2"/>
                </a:solidFill>
                <a:effectLst/>
                <a:latin typeface="Lato Light" panose="020F0302020204030204" pitchFamily="34" charset="0"/>
                <a:ea typeface="Lato Light" panose="020F0302020204030204" pitchFamily="34" charset="0"/>
                <a:cs typeface="Lato Light" panose="020F0302020204030204" pitchFamily="34" charset="0"/>
              </a:rPr>
              <a:t>GWP values of main Greenhouse Gases (IPCC AR6)</a:t>
            </a:r>
            <a:r>
              <a:rPr lang="zh-CN" altLang="zh-CN" b="1" i="1">
                <a:solidFill>
                  <a:schemeClr val="tx2"/>
                </a:solidFill>
                <a:effectLst/>
              </a:rPr>
              <a:t> </a:t>
            </a:r>
            <a:endParaRPr lang="en-GB" b="1" i="1">
              <a:solidFill>
                <a:schemeClr val="tx2"/>
              </a:solidFill>
            </a:endParaRPr>
          </a:p>
        </p:txBody>
      </p:sp>
      <p:sp>
        <p:nvSpPr>
          <p:cNvPr id="2" name="Slide Number Placeholder 11">
            <a:extLst>
              <a:ext uri="{FF2B5EF4-FFF2-40B4-BE49-F238E27FC236}">
                <a16:creationId xmlns:a16="http://schemas.microsoft.com/office/drawing/2014/main" id="{3BEF8A3E-5F88-BD69-EB69-2E0D73811DD3}"/>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8</a:t>
            </a:fld>
            <a:endParaRPr lang="en-FR">
              <a:solidFill>
                <a:schemeClr val="tx1"/>
              </a:solidFill>
            </a:endParaRPr>
          </a:p>
        </p:txBody>
      </p:sp>
    </p:spTree>
    <p:extLst>
      <p:ext uri="{BB962C8B-B14F-4D97-AF65-F5344CB8AC3E}">
        <p14:creationId xmlns:p14="http://schemas.microsoft.com/office/powerpoint/2010/main" val="2556168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1E7A983-8E27-79E6-55DB-42B2B9A22869}"/>
              </a:ext>
            </a:extLst>
          </p:cNvPr>
          <p:cNvPicPr>
            <a:picLocks noChangeAspect="1"/>
          </p:cNvPicPr>
          <p:nvPr/>
        </p:nvPicPr>
        <p:blipFill>
          <a:blip r:embed="rId3"/>
          <a:stretch>
            <a:fillRect/>
          </a:stretch>
        </p:blipFill>
        <p:spPr>
          <a:xfrm>
            <a:off x="4460432" y="2961862"/>
            <a:ext cx="11183236" cy="7405342"/>
          </a:xfrm>
          <a:prstGeom prst="rect">
            <a:avLst/>
          </a:prstGeom>
          <a:noFill/>
        </p:spPr>
      </p:pic>
      <p:sp>
        <p:nvSpPr>
          <p:cNvPr id="4" name="object 2">
            <a:extLst>
              <a:ext uri="{FF2B5EF4-FFF2-40B4-BE49-F238E27FC236}">
                <a16:creationId xmlns:a16="http://schemas.microsoft.com/office/drawing/2014/main" id="{9599123E-B1B2-D864-4831-563B07AE72D2}"/>
              </a:ext>
            </a:extLst>
          </p:cNvPr>
          <p:cNvSpPr/>
          <p:nvPr/>
        </p:nvSpPr>
        <p:spPr>
          <a:xfrm>
            <a:off x="1225093" y="1382156"/>
            <a:ext cx="0" cy="1235710"/>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a:p>
        </p:txBody>
      </p:sp>
      <p:sp>
        <p:nvSpPr>
          <p:cNvPr id="5" name="TextBox 13">
            <a:extLst>
              <a:ext uri="{FF2B5EF4-FFF2-40B4-BE49-F238E27FC236}">
                <a16:creationId xmlns:a16="http://schemas.microsoft.com/office/drawing/2014/main" id="{86014FB9-2DC4-11AA-741D-BD6BF863C585}"/>
              </a:ext>
            </a:extLst>
          </p:cNvPr>
          <p:cNvSpPr txBox="1"/>
          <p:nvPr/>
        </p:nvSpPr>
        <p:spPr>
          <a:xfrm>
            <a:off x="1441485" y="1502539"/>
            <a:ext cx="16366723" cy="1015663"/>
          </a:xfrm>
          <a:prstGeom prst="rect">
            <a:avLst/>
          </a:prstGeom>
          <a:noFill/>
        </p:spPr>
        <p:txBody>
          <a:bodyPr wrap="square">
            <a:spAutoFit/>
          </a:bodyPr>
          <a:lstStyle>
            <a:defPPr>
              <a:defRPr kern="0"/>
            </a:defPPr>
            <a:lvl1pPr>
              <a:defRPr sz="6000" b="1">
                <a:latin typeface="Lato Black" panose="020F0502020204030203" pitchFamily="34" charset="77"/>
              </a:defRPr>
            </a:lvl1pPr>
          </a:lstStyle>
          <a:p>
            <a:r>
              <a:rPr lang="en-US" altLang="zh-CN"/>
              <a:t>Type of carbon credits</a:t>
            </a:r>
            <a:endParaRPr lang="en-PT"/>
          </a:p>
        </p:txBody>
      </p:sp>
      <p:sp>
        <p:nvSpPr>
          <p:cNvPr id="2" name="TextBox 1">
            <a:extLst>
              <a:ext uri="{FF2B5EF4-FFF2-40B4-BE49-F238E27FC236}">
                <a16:creationId xmlns:a16="http://schemas.microsoft.com/office/drawing/2014/main" id="{344BC88D-E76E-E725-D7DB-88C8F7967100}"/>
              </a:ext>
            </a:extLst>
          </p:cNvPr>
          <p:cNvSpPr txBox="1"/>
          <p:nvPr/>
        </p:nvSpPr>
        <p:spPr>
          <a:xfrm>
            <a:off x="882282" y="10664021"/>
            <a:ext cx="15048598" cy="477054"/>
          </a:xfrm>
          <a:prstGeom prst="rect">
            <a:avLst/>
          </a:prstGeom>
          <a:noFill/>
        </p:spPr>
        <p:txBody>
          <a:bodyPr wrap="square">
            <a:spAutoFit/>
          </a:bodyPr>
          <a:lstStyle/>
          <a:p>
            <a:r>
              <a:rPr lang="en-US" sz="2500" noProof="0">
                <a:solidFill>
                  <a:schemeClr val="bg1"/>
                </a:solidFill>
                <a:latin typeface="Lato" panose="020F0502020204030203" pitchFamily="34" charset="77"/>
              </a:rPr>
              <a:t>Training of Trainers on Climate-Sanitation Nexus – Carbon Market for Sanitation</a:t>
            </a:r>
          </a:p>
        </p:txBody>
      </p:sp>
      <p:sp>
        <p:nvSpPr>
          <p:cNvPr id="6" name="Slide Number Placeholder 11">
            <a:extLst>
              <a:ext uri="{FF2B5EF4-FFF2-40B4-BE49-F238E27FC236}">
                <a16:creationId xmlns:a16="http://schemas.microsoft.com/office/drawing/2014/main" id="{6177B3D3-5380-C038-CB7B-ABD02A1D7964}"/>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en-FR" smtClean="0">
                <a:solidFill>
                  <a:schemeClr val="tx1"/>
                </a:solidFill>
              </a:rPr>
              <a:pPr algn="r"/>
              <a:t>9</a:t>
            </a:fld>
            <a:endParaRPr lang="en-FR">
              <a:solidFill>
                <a:schemeClr val="tx1"/>
              </a:solidFill>
            </a:endParaRPr>
          </a:p>
        </p:txBody>
      </p:sp>
    </p:spTree>
    <p:extLst>
      <p:ext uri="{BB962C8B-B14F-4D97-AF65-F5344CB8AC3E}">
        <p14:creationId xmlns:p14="http://schemas.microsoft.com/office/powerpoint/2010/main" val="1799541100"/>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8B89C"/>
      </a:dk2>
      <a:lt2>
        <a:srgbClr val="FFFFFF"/>
      </a:lt2>
      <a:accent1>
        <a:srgbClr val="08B89C"/>
      </a:accent1>
      <a:accent2>
        <a:srgbClr val="F5B01B"/>
      </a:accent2>
      <a:accent3>
        <a:srgbClr val="945874"/>
      </a:accent3>
      <a:accent4>
        <a:srgbClr val="DC5758"/>
      </a:accent4>
      <a:accent5>
        <a:srgbClr val="367865"/>
      </a:accent5>
      <a:accent6>
        <a:srgbClr val="69BBDC"/>
      </a:accent6>
      <a:hlink>
        <a:srgbClr val="08B89C"/>
      </a:hlink>
      <a:folHlink>
        <a:srgbClr val="EAE5E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tandard Presentation" id="{8D81FA6A-C9EC-4D73-8E6C-D59F5EBB8786}" vid="{C9595A5C-54F3-49D6-A9D9-E7C138EF18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bc881f8-4278-4867-b426-cb4fc2a8ea98">
      <Terms xmlns="http://schemas.microsoft.com/office/infopath/2007/PartnerControls"/>
    </lcf76f155ced4ddcb4097134ff3c332f>
    <TaxCatchAll xmlns="fb8c4722-8444-49f8-8256-7a94408702c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88FEB3B636A8849B3027D304D958C2B" ma:contentTypeVersion="18" ma:contentTypeDescription="Create a new document." ma:contentTypeScope="" ma:versionID="7eb244738a7c214551287ba383fc7fb9">
  <xsd:schema xmlns:xsd="http://www.w3.org/2001/XMLSchema" xmlns:xs="http://www.w3.org/2001/XMLSchema" xmlns:p="http://schemas.microsoft.com/office/2006/metadata/properties" xmlns:ns2="2bc881f8-4278-4867-b426-cb4fc2a8ea98" xmlns:ns3="fb8c4722-8444-49f8-8256-7a94408702c6" targetNamespace="http://schemas.microsoft.com/office/2006/metadata/properties" ma:root="true" ma:fieldsID="788e130360962f06dd304d8e06b0538f" ns2:_="" ns3:_="">
    <xsd:import namespace="2bc881f8-4278-4867-b426-cb4fc2a8ea98"/>
    <xsd:import namespace="fb8c4722-8444-49f8-8256-7a94408702c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c881f8-4278-4867-b426-cb4fc2a8ea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72cfb00-c42a-46a1-97e5-bfa8e9cb290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b8c4722-8444-49f8-8256-7a94408702c6"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01b6b4e3-0a7b-4683-9226-c8274d5c367b}" ma:internalName="TaxCatchAll" ma:showField="CatchAllData" ma:web="fb8c4722-8444-49f8-8256-7a94408702c6">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981A023-7298-4526-8A46-37FAC96D0C80}">
  <ds:schemaRefs>
    <ds:schemaRef ds:uri="http://schemas.microsoft.com/office/2006/documentManagement/types"/>
    <ds:schemaRef ds:uri="http://purl.org/dc/terms/"/>
    <ds:schemaRef ds:uri="http://purl.org/dc/elements/1.1/"/>
    <ds:schemaRef ds:uri="2bc881f8-4278-4867-b426-cb4fc2a8ea98"/>
    <ds:schemaRef ds:uri="http://schemas.microsoft.com/office/infopath/2007/PartnerControls"/>
    <ds:schemaRef ds:uri="http://schemas.openxmlformats.org/package/2006/metadata/core-properties"/>
    <ds:schemaRef ds:uri="fb8c4722-8444-49f8-8256-7a94408702c6"/>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101563B9-0E71-43EB-90C6-495EA5E35B28}">
  <ds:schemaRefs>
    <ds:schemaRef ds:uri="http://schemas.microsoft.com/sharepoint/v3/contenttype/forms"/>
  </ds:schemaRefs>
</ds:datastoreItem>
</file>

<file path=customXml/itemProps3.xml><?xml version="1.0" encoding="utf-8"?>
<ds:datastoreItem xmlns:ds="http://schemas.openxmlformats.org/officeDocument/2006/customXml" ds:itemID="{DBF2807B-07B3-4992-B634-4498CF6F858D}"/>
</file>

<file path=docProps/app.xml><?xml version="1.0" encoding="utf-8"?>
<Properties xmlns="http://schemas.openxmlformats.org/officeDocument/2006/extended-properties" xmlns:vt="http://schemas.openxmlformats.org/officeDocument/2006/docPropsVTypes">
  <Template>Standard Presentation</Template>
  <TotalTime>0</TotalTime>
  <Words>1502</Words>
  <Application>Microsoft Macintosh PowerPoint</Application>
  <PresentationFormat>Custom</PresentationFormat>
  <Paragraphs>204</Paragraphs>
  <Slides>19</Slides>
  <Notes>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Cambria Math</vt:lpstr>
      <vt:lpstr>Lato</vt:lpstr>
      <vt:lpstr>Wingdings</vt:lpstr>
      <vt:lpstr>-webkit-standard</vt:lpstr>
      <vt:lpstr>Arial Black</vt:lpstr>
      <vt:lpstr>Lato ExtraBold</vt:lpstr>
      <vt:lpstr>Aptos</vt:lpstr>
      <vt:lpstr>Lato Black</vt:lpstr>
      <vt:lpstr>Lato Light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Jean Pierre Bucyensenge</dc:creator>
  <cp:lastModifiedBy>Marie Reysset</cp:lastModifiedBy>
  <cp:revision>1</cp:revision>
  <dcterms:created xsi:type="dcterms:W3CDTF">2025-03-19T17:39:14Z</dcterms:created>
  <dcterms:modified xsi:type="dcterms:W3CDTF">2025-06-27T11:04:10Z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0x010100D88FEB3B636A8849B3027D304D958C2B</vt:lpwstr>
  </property>
  <property fmtid="{D5CDD505-2E9C-101B-9397-08002B2CF9AE}" pid="4" name="ResponsibleUnit/Person">
    <vt:lpwstr>67;#i:0#.f|membership|sujeung.hong@gggi.org,#i:0#.f|membership|sujeung.hong@gggi.org,#sujeung.hong@gggi.org,#,#Su Jeung Hong,#,#Director of ODG (Governance, Strategy, Partnerships, Comms),#Communication and Knowledge Sharing Officer</vt:lpwstr>
  </property>
</Properties>
</file>