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4"/>
  </p:notesMasterIdLst>
  <p:sldIdLst>
    <p:sldId id="278" r:id="rId5"/>
    <p:sldId id="327" r:id="rId6"/>
    <p:sldId id="325" r:id="rId7"/>
    <p:sldId id="279" r:id="rId8"/>
    <p:sldId id="322" r:id="rId9"/>
    <p:sldId id="277" r:id="rId10"/>
    <p:sldId id="310" r:id="rId11"/>
    <p:sldId id="311" r:id="rId12"/>
    <p:sldId id="324" r:id="rId13"/>
    <p:sldId id="323" r:id="rId14"/>
    <p:sldId id="303" r:id="rId15"/>
    <p:sldId id="284" r:id="rId16"/>
    <p:sldId id="290" r:id="rId17"/>
    <p:sldId id="299" r:id="rId18"/>
    <p:sldId id="312" r:id="rId19"/>
    <p:sldId id="313" r:id="rId20"/>
    <p:sldId id="314" r:id="rId21"/>
    <p:sldId id="300" r:id="rId22"/>
    <p:sldId id="354" r:id="rId23"/>
  </p:sldIdLst>
  <p:sldSz cx="20104100" cy="11309350"/>
  <p:notesSz cx="20104100" cy="11309350"/>
  <p:embeddedFontLst>
    <p:embeddedFont>
      <p:font typeface="Arial Black" panose="020B0604020202020204" pitchFamily="34" charset="0"/>
      <p:bold r:id="rId25"/>
    </p:embeddedFont>
    <p:embeddedFont>
      <p:font typeface="Cambria Math" panose="02040503050406030204" pitchFamily="18" charset="0"/>
      <p:regular r:id="rId26"/>
    </p:embeddedFont>
    <p:embeddedFont>
      <p:font typeface="Lato" panose="020F0502020204030203" pitchFamily="34" charset="0"/>
      <p:regular r:id="rId27"/>
      <p:bold r:id="rId28"/>
      <p:italic r:id="rId29"/>
      <p:boldItalic r:id="rId30"/>
    </p:embeddedFont>
    <p:embeddedFont>
      <p:font typeface="Lato Black" panose="020F0502020204030204" pitchFamily="34" charset="0"/>
      <p:bold r:id="rId31"/>
      <p:italic r:id="rId32"/>
      <p:boldItalic r:id="rId33"/>
    </p:embeddedFont>
    <p:embeddedFont>
      <p:font typeface="Lato ExtraBold" panose="020F0502020204030204" pitchFamily="34" charset="0"/>
      <p:bold r:id="rId34"/>
      <p:italic r:id="rId35"/>
      <p:boldItalic r:id="rId36"/>
    </p:embeddedFont>
    <p:embeddedFont>
      <p:font typeface="Lato Light" panose="020F0302020204030204" pitchFamily="34" charset="0"/>
      <p:regular r:id="rId37"/>
      <p:italic r:id="rId38"/>
    </p:embeddedFont>
  </p:embeddedFontLst>
  <p:defaultTextStyle>
    <a:defPPr>
      <a:defRPr kern="0"/>
    </a:defPPr>
  </p:defaultTextStyle>
  <p:extLst>
    <p:ext uri="{EFAFB233-063F-42B5-8137-9DF3F51BA10A}">
      <p15:sldGuideLst xmlns:p15="http://schemas.microsoft.com/office/powerpoint/2012/main">
        <p15:guide id="1" orient="horz" pos="2859" userDrawn="1">
          <p15:clr>
            <a:srgbClr val="A4A3A4"/>
          </p15:clr>
        </p15:guide>
        <p15:guide id="2" pos="21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B89D"/>
    <a:srgbClr val="F6B11B"/>
    <a:srgbClr val="0E8972"/>
    <a:srgbClr val="004A80"/>
    <a:srgbClr val="E584B6"/>
    <a:srgbClr val="00B3E3"/>
    <a:srgbClr val="69BCDD"/>
    <a:srgbClr val="945874"/>
    <a:srgbClr val="EF4954"/>
    <a:srgbClr val="5859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36014B-6063-EF42-9532-64BFAC689508}" v="4" dt="2025-09-01T07:44:38.2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57"/>
    <p:restoredTop sz="94694"/>
  </p:normalViewPr>
  <p:slideViewPr>
    <p:cSldViewPr snapToGrid="0">
      <p:cViewPr varScale="1">
        <p:scale>
          <a:sx n="65" d="100"/>
          <a:sy n="65" d="100"/>
        </p:scale>
        <p:origin x="480" y="512"/>
      </p:cViewPr>
      <p:guideLst>
        <p:guide orient="horz" pos="2859"/>
        <p:guide pos="218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Reysset" userId="da34172a-9a3d-4507-a76d-9da88a77cce9" providerId="ADAL" clId="{68FC925A-360D-5060-A2AC-EFF9A62A5F16}"/>
    <pc:docChg chg="custSel modSld">
      <pc:chgData name="Marie Reysset" userId="da34172a-9a3d-4507-a76d-9da88a77cce9" providerId="ADAL" clId="{68FC925A-360D-5060-A2AC-EFF9A62A5F16}" dt="2025-09-01T07:51:40.871" v="32" actId="2"/>
      <pc:docMkLst>
        <pc:docMk/>
      </pc:docMkLst>
      <pc:sldChg chg="modSp mod">
        <pc:chgData name="Marie Reysset" userId="da34172a-9a3d-4507-a76d-9da88a77cce9" providerId="ADAL" clId="{68FC925A-360D-5060-A2AC-EFF9A62A5F16}" dt="2025-09-01T07:51:33.508" v="28" actId="790"/>
        <pc:sldMkLst>
          <pc:docMk/>
          <pc:sldMk cId="1757220528" sldId="277"/>
        </pc:sldMkLst>
        <pc:spChg chg="mod">
          <ac:chgData name="Marie Reysset" userId="da34172a-9a3d-4507-a76d-9da88a77cce9" providerId="ADAL" clId="{68FC925A-360D-5060-A2AC-EFF9A62A5F16}" dt="2025-09-01T07:51:33.508" v="28" actId="790"/>
          <ac:spMkLst>
            <pc:docMk/>
            <pc:sldMk cId="1757220528" sldId="277"/>
            <ac:spMk id="3" creationId="{A4261D6C-A526-82D0-79B4-EF4176C01937}"/>
          </ac:spMkLst>
        </pc:spChg>
        <pc:spChg chg="mod">
          <ac:chgData name="Marie Reysset" userId="da34172a-9a3d-4507-a76d-9da88a77cce9" providerId="ADAL" clId="{68FC925A-360D-5060-A2AC-EFF9A62A5F16}" dt="2025-09-01T07:51:33.508" v="28" actId="790"/>
          <ac:spMkLst>
            <pc:docMk/>
            <pc:sldMk cId="1757220528" sldId="277"/>
            <ac:spMk id="4" creationId="{4E82EB22-D02E-C5D3-7E88-FE5C2F9884EA}"/>
          </ac:spMkLst>
        </pc:spChg>
      </pc:sldChg>
      <pc:sldChg chg="modSp mod">
        <pc:chgData name="Marie Reysset" userId="da34172a-9a3d-4507-a76d-9da88a77cce9" providerId="ADAL" clId="{68FC925A-360D-5060-A2AC-EFF9A62A5F16}" dt="2025-09-01T07:51:33.508" v="28" actId="790"/>
        <pc:sldMkLst>
          <pc:docMk/>
          <pc:sldMk cId="3062307783" sldId="278"/>
        </pc:sldMkLst>
        <pc:spChg chg="mod">
          <ac:chgData name="Marie Reysset" userId="da34172a-9a3d-4507-a76d-9da88a77cce9" providerId="ADAL" clId="{68FC925A-360D-5060-A2AC-EFF9A62A5F16}" dt="2025-09-01T07:51:33.508" v="28" actId="790"/>
          <ac:spMkLst>
            <pc:docMk/>
            <pc:sldMk cId="3062307783" sldId="278"/>
            <ac:spMk id="3" creationId="{242E111A-34D7-24FD-4E9C-E5EF07EC7E42}"/>
          </ac:spMkLst>
        </pc:spChg>
        <pc:spChg chg="mod">
          <ac:chgData name="Marie Reysset" userId="da34172a-9a3d-4507-a76d-9da88a77cce9" providerId="ADAL" clId="{68FC925A-360D-5060-A2AC-EFF9A62A5F16}" dt="2025-09-01T07:51:33.508" v="28" actId="790"/>
          <ac:spMkLst>
            <pc:docMk/>
            <pc:sldMk cId="3062307783" sldId="278"/>
            <ac:spMk id="4" creationId="{F09A2380-37CF-9188-5F64-C668910BF0EA}"/>
          </ac:spMkLst>
        </pc:spChg>
        <pc:spChg chg="mod">
          <ac:chgData name="Marie Reysset" userId="da34172a-9a3d-4507-a76d-9da88a77cce9" providerId="ADAL" clId="{68FC925A-360D-5060-A2AC-EFF9A62A5F16}" dt="2025-09-01T07:51:33.508" v="28" actId="790"/>
          <ac:spMkLst>
            <pc:docMk/>
            <pc:sldMk cId="3062307783" sldId="278"/>
            <ac:spMk id="5" creationId="{A3FA84B7-65BB-74DF-50CF-17285C829586}"/>
          </ac:spMkLst>
        </pc:spChg>
        <pc:spChg chg="mod">
          <ac:chgData name="Marie Reysset" userId="da34172a-9a3d-4507-a76d-9da88a77cce9" providerId="ADAL" clId="{68FC925A-360D-5060-A2AC-EFF9A62A5F16}" dt="2025-09-01T07:51:33.508" v="28" actId="790"/>
          <ac:spMkLst>
            <pc:docMk/>
            <pc:sldMk cId="3062307783" sldId="278"/>
            <ac:spMk id="6" creationId="{1E793339-F417-0971-124E-85E1143112CC}"/>
          </ac:spMkLst>
        </pc:spChg>
        <pc:spChg chg="mod">
          <ac:chgData name="Marie Reysset" userId="da34172a-9a3d-4507-a76d-9da88a77cce9" providerId="ADAL" clId="{68FC925A-360D-5060-A2AC-EFF9A62A5F16}" dt="2025-09-01T07:51:33.508" v="28" actId="790"/>
          <ac:spMkLst>
            <pc:docMk/>
            <pc:sldMk cId="3062307783" sldId="278"/>
            <ac:spMk id="7" creationId="{957C64BD-F7D9-D1AA-D618-4AC1CAA7D1EA}"/>
          </ac:spMkLst>
        </pc:spChg>
      </pc:sldChg>
      <pc:sldChg chg="modSp mod">
        <pc:chgData name="Marie Reysset" userId="da34172a-9a3d-4507-a76d-9da88a77cce9" providerId="ADAL" clId="{68FC925A-360D-5060-A2AC-EFF9A62A5F16}" dt="2025-09-01T07:51:33.508" v="28" actId="790"/>
        <pc:sldMkLst>
          <pc:docMk/>
          <pc:sldMk cId="1681371921" sldId="279"/>
        </pc:sldMkLst>
        <pc:spChg chg="mod">
          <ac:chgData name="Marie Reysset" userId="da34172a-9a3d-4507-a76d-9da88a77cce9" providerId="ADAL" clId="{68FC925A-360D-5060-A2AC-EFF9A62A5F16}" dt="2025-09-01T07:51:33.508" v="28" actId="790"/>
          <ac:spMkLst>
            <pc:docMk/>
            <pc:sldMk cId="1681371921" sldId="279"/>
            <ac:spMk id="4" creationId="{99EA5B7F-B5FE-7F13-306F-17D3E399A7EC}"/>
          </ac:spMkLst>
        </pc:spChg>
        <pc:spChg chg="mod">
          <ac:chgData name="Marie Reysset" userId="da34172a-9a3d-4507-a76d-9da88a77cce9" providerId="ADAL" clId="{68FC925A-360D-5060-A2AC-EFF9A62A5F16}" dt="2025-09-01T07:51:33.508" v="28" actId="790"/>
          <ac:spMkLst>
            <pc:docMk/>
            <pc:sldMk cId="1681371921" sldId="279"/>
            <ac:spMk id="5" creationId="{D88A433D-38E4-49DA-9DC5-39D99E075CE4}"/>
          </ac:spMkLst>
        </pc:spChg>
        <pc:spChg chg="mod">
          <ac:chgData name="Marie Reysset" userId="da34172a-9a3d-4507-a76d-9da88a77cce9" providerId="ADAL" clId="{68FC925A-360D-5060-A2AC-EFF9A62A5F16}" dt="2025-09-01T07:51:33.508" v="28" actId="790"/>
          <ac:spMkLst>
            <pc:docMk/>
            <pc:sldMk cId="1681371921" sldId="279"/>
            <ac:spMk id="11" creationId="{4DD3396F-895B-DCAF-C161-29D6A110BD49}"/>
          </ac:spMkLst>
        </pc:spChg>
        <pc:spChg chg="mod">
          <ac:chgData name="Marie Reysset" userId="da34172a-9a3d-4507-a76d-9da88a77cce9" providerId="ADAL" clId="{68FC925A-360D-5060-A2AC-EFF9A62A5F16}" dt="2025-09-01T07:51:33.508" v="28" actId="790"/>
          <ac:spMkLst>
            <pc:docMk/>
            <pc:sldMk cId="1681371921" sldId="279"/>
            <ac:spMk id="12" creationId="{ABA952C8-8C53-3E41-741C-CB7B66127940}"/>
          </ac:spMkLst>
        </pc:spChg>
        <pc:spChg chg="mod">
          <ac:chgData name="Marie Reysset" userId="da34172a-9a3d-4507-a76d-9da88a77cce9" providerId="ADAL" clId="{68FC925A-360D-5060-A2AC-EFF9A62A5F16}" dt="2025-09-01T07:44:15.717" v="20" actId="790"/>
          <ac:spMkLst>
            <pc:docMk/>
            <pc:sldMk cId="1681371921" sldId="279"/>
            <ac:spMk id="13" creationId="{5E5442D0-4112-2638-9E56-79CF8F0A25E7}"/>
          </ac:spMkLst>
        </pc:spChg>
        <pc:spChg chg="mod">
          <ac:chgData name="Marie Reysset" userId="da34172a-9a3d-4507-a76d-9da88a77cce9" providerId="ADAL" clId="{68FC925A-360D-5060-A2AC-EFF9A62A5F16}" dt="2025-09-01T07:51:33.508" v="28" actId="790"/>
          <ac:spMkLst>
            <pc:docMk/>
            <pc:sldMk cId="1681371921" sldId="279"/>
            <ac:spMk id="15" creationId="{3566140E-3B13-EC8D-D5A1-C534A3786267}"/>
          </ac:spMkLst>
        </pc:spChg>
        <pc:spChg chg="mod">
          <ac:chgData name="Marie Reysset" userId="da34172a-9a3d-4507-a76d-9da88a77cce9" providerId="ADAL" clId="{68FC925A-360D-5060-A2AC-EFF9A62A5F16}" dt="2025-09-01T07:44:15.717" v="20" actId="790"/>
          <ac:spMkLst>
            <pc:docMk/>
            <pc:sldMk cId="1681371921" sldId="279"/>
            <ac:spMk id="16" creationId="{7290FDE6-9E2D-BB34-570D-79EE302794AD}"/>
          </ac:spMkLst>
        </pc:spChg>
        <pc:spChg chg="mod">
          <ac:chgData name="Marie Reysset" userId="da34172a-9a3d-4507-a76d-9da88a77cce9" providerId="ADAL" clId="{68FC925A-360D-5060-A2AC-EFF9A62A5F16}" dt="2025-09-01T07:44:15.717" v="20" actId="790"/>
          <ac:spMkLst>
            <pc:docMk/>
            <pc:sldMk cId="1681371921" sldId="279"/>
            <ac:spMk id="17" creationId="{3C78CCED-FB2D-A07F-9908-10DC187B7912}"/>
          </ac:spMkLst>
        </pc:spChg>
        <pc:spChg chg="mod">
          <ac:chgData name="Marie Reysset" userId="da34172a-9a3d-4507-a76d-9da88a77cce9" providerId="ADAL" clId="{68FC925A-360D-5060-A2AC-EFF9A62A5F16}" dt="2025-09-01T07:51:33.508" v="28" actId="790"/>
          <ac:spMkLst>
            <pc:docMk/>
            <pc:sldMk cId="1681371921" sldId="279"/>
            <ac:spMk id="18" creationId="{D4C32287-C555-6183-9630-D2ED5B12262F}"/>
          </ac:spMkLst>
        </pc:spChg>
        <pc:spChg chg="mod">
          <ac:chgData name="Marie Reysset" userId="da34172a-9a3d-4507-a76d-9da88a77cce9" providerId="ADAL" clId="{68FC925A-360D-5060-A2AC-EFF9A62A5F16}" dt="2025-09-01T07:51:33.508" v="28" actId="790"/>
          <ac:spMkLst>
            <pc:docMk/>
            <pc:sldMk cId="1681371921" sldId="279"/>
            <ac:spMk id="19" creationId="{7E2134FE-814E-F1D4-13F2-BC55FB6E45B2}"/>
          </ac:spMkLst>
        </pc:spChg>
        <pc:spChg chg="mod">
          <ac:chgData name="Marie Reysset" userId="da34172a-9a3d-4507-a76d-9da88a77cce9" providerId="ADAL" clId="{68FC925A-360D-5060-A2AC-EFF9A62A5F16}" dt="2025-09-01T07:51:33.508" v="28" actId="790"/>
          <ac:spMkLst>
            <pc:docMk/>
            <pc:sldMk cId="1681371921" sldId="279"/>
            <ac:spMk id="20" creationId="{D4F7C148-21B9-8824-ACB1-EE1DAF84D607}"/>
          </ac:spMkLst>
        </pc:spChg>
        <pc:spChg chg="mod">
          <ac:chgData name="Marie Reysset" userId="da34172a-9a3d-4507-a76d-9da88a77cce9" providerId="ADAL" clId="{68FC925A-360D-5060-A2AC-EFF9A62A5F16}" dt="2025-09-01T07:51:33.508" v="28" actId="790"/>
          <ac:spMkLst>
            <pc:docMk/>
            <pc:sldMk cId="1681371921" sldId="279"/>
            <ac:spMk id="21" creationId="{C127512E-DE29-3A55-D697-AD8B090638B4}"/>
          </ac:spMkLst>
        </pc:spChg>
        <pc:spChg chg="mod">
          <ac:chgData name="Marie Reysset" userId="da34172a-9a3d-4507-a76d-9da88a77cce9" providerId="ADAL" clId="{68FC925A-360D-5060-A2AC-EFF9A62A5F16}" dt="2025-09-01T07:44:15.717" v="20" actId="790"/>
          <ac:spMkLst>
            <pc:docMk/>
            <pc:sldMk cId="1681371921" sldId="279"/>
            <ac:spMk id="23" creationId="{B1CAEAB9-E06A-D5EE-1BD8-EE6FC1812BAF}"/>
          </ac:spMkLst>
        </pc:spChg>
        <pc:spChg chg="mod">
          <ac:chgData name="Marie Reysset" userId="da34172a-9a3d-4507-a76d-9da88a77cce9" providerId="ADAL" clId="{68FC925A-360D-5060-A2AC-EFF9A62A5F16}" dt="2025-09-01T07:51:33.508" v="28" actId="790"/>
          <ac:spMkLst>
            <pc:docMk/>
            <pc:sldMk cId="1681371921" sldId="279"/>
            <ac:spMk id="25" creationId="{12930A3A-03AF-CA40-ECDC-7697ECADCF44}"/>
          </ac:spMkLst>
        </pc:spChg>
      </pc:sldChg>
      <pc:sldChg chg="modSp mod">
        <pc:chgData name="Marie Reysset" userId="da34172a-9a3d-4507-a76d-9da88a77cce9" providerId="ADAL" clId="{68FC925A-360D-5060-A2AC-EFF9A62A5F16}" dt="2025-09-01T07:51:33.508" v="28" actId="790"/>
        <pc:sldMkLst>
          <pc:docMk/>
          <pc:sldMk cId="2962501559" sldId="284"/>
        </pc:sldMkLst>
        <pc:spChg chg="mod">
          <ac:chgData name="Marie Reysset" userId="da34172a-9a3d-4507-a76d-9da88a77cce9" providerId="ADAL" clId="{68FC925A-360D-5060-A2AC-EFF9A62A5F16}" dt="2025-09-01T07:51:33.508" v="28" actId="790"/>
          <ac:spMkLst>
            <pc:docMk/>
            <pc:sldMk cId="2962501559" sldId="284"/>
            <ac:spMk id="3" creationId="{F2064054-FC55-B0F5-2A69-5AA294826F29}"/>
          </ac:spMkLst>
        </pc:spChg>
        <pc:spChg chg="mod">
          <ac:chgData name="Marie Reysset" userId="da34172a-9a3d-4507-a76d-9da88a77cce9" providerId="ADAL" clId="{68FC925A-360D-5060-A2AC-EFF9A62A5F16}" dt="2025-09-01T07:51:33.508" v="28" actId="790"/>
          <ac:spMkLst>
            <pc:docMk/>
            <pc:sldMk cId="2962501559" sldId="284"/>
            <ac:spMk id="4" creationId="{C10AEC7E-7D60-DA99-4BCA-0AA0235E04FF}"/>
          </ac:spMkLst>
        </pc:spChg>
      </pc:sldChg>
      <pc:sldChg chg="modSp mod">
        <pc:chgData name="Marie Reysset" userId="da34172a-9a3d-4507-a76d-9da88a77cce9" providerId="ADAL" clId="{68FC925A-360D-5060-A2AC-EFF9A62A5F16}" dt="2025-09-01T07:51:33.508" v="28" actId="790"/>
        <pc:sldMkLst>
          <pc:docMk/>
          <pc:sldMk cId="564152385" sldId="290"/>
        </pc:sldMkLst>
        <pc:spChg chg="mod">
          <ac:chgData name="Marie Reysset" userId="da34172a-9a3d-4507-a76d-9da88a77cce9" providerId="ADAL" clId="{68FC925A-360D-5060-A2AC-EFF9A62A5F16}" dt="2025-09-01T07:51:33.508" v="28" actId="790"/>
          <ac:spMkLst>
            <pc:docMk/>
            <pc:sldMk cId="564152385" sldId="290"/>
            <ac:spMk id="2" creationId="{3922A7EB-5E18-D318-2B6E-73C429178FF9}"/>
          </ac:spMkLst>
        </pc:spChg>
        <pc:spChg chg="mod">
          <ac:chgData name="Marie Reysset" userId="da34172a-9a3d-4507-a76d-9da88a77cce9" providerId="ADAL" clId="{68FC925A-360D-5060-A2AC-EFF9A62A5F16}" dt="2025-09-01T07:51:33.508" v="28" actId="790"/>
          <ac:spMkLst>
            <pc:docMk/>
            <pc:sldMk cId="564152385" sldId="290"/>
            <ac:spMk id="4" creationId="{5EAFC394-4558-3CB2-8631-FEC0AA26F6BC}"/>
          </ac:spMkLst>
        </pc:spChg>
        <pc:spChg chg="mod">
          <ac:chgData name="Marie Reysset" userId="da34172a-9a3d-4507-a76d-9da88a77cce9" providerId="ADAL" clId="{68FC925A-360D-5060-A2AC-EFF9A62A5F16}" dt="2025-09-01T07:51:33.508" v="28" actId="790"/>
          <ac:spMkLst>
            <pc:docMk/>
            <pc:sldMk cId="564152385" sldId="290"/>
            <ac:spMk id="5" creationId="{C7213F80-530B-AC5F-43A3-220AC6219477}"/>
          </ac:spMkLst>
        </pc:spChg>
        <pc:spChg chg="mod">
          <ac:chgData name="Marie Reysset" userId="da34172a-9a3d-4507-a76d-9da88a77cce9" providerId="ADAL" clId="{68FC925A-360D-5060-A2AC-EFF9A62A5F16}" dt="2025-09-01T07:51:33.508" v="28" actId="790"/>
          <ac:spMkLst>
            <pc:docMk/>
            <pc:sldMk cId="564152385" sldId="290"/>
            <ac:spMk id="8" creationId="{99A712BD-1630-7111-3552-DE737D986101}"/>
          </ac:spMkLst>
        </pc:spChg>
        <pc:spChg chg="mod">
          <ac:chgData name="Marie Reysset" userId="da34172a-9a3d-4507-a76d-9da88a77cce9" providerId="ADAL" clId="{68FC925A-360D-5060-A2AC-EFF9A62A5F16}" dt="2025-09-01T07:51:33.508" v="28" actId="790"/>
          <ac:spMkLst>
            <pc:docMk/>
            <pc:sldMk cId="564152385" sldId="290"/>
            <ac:spMk id="9" creationId="{D1FD3E70-837E-1C0D-B0B4-5C5CF27A6ECE}"/>
          </ac:spMkLst>
        </pc:spChg>
        <pc:spChg chg="mod">
          <ac:chgData name="Marie Reysset" userId="da34172a-9a3d-4507-a76d-9da88a77cce9" providerId="ADAL" clId="{68FC925A-360D-5060-A2AC-EFF9A62A5F16}" dt="2025-09-01T07:51:33.508" v="28" actId="790"/>
          <ac:spMkLst>
            <pc:docMk/>
            <pc:sldMk cId="564152385" sldId="290"/>
            <ac:spMk id="10" creationId="{D12023CF-A82D-4431-0E83-A158DAB99D25}"/>
          </ac:spMkLst>
        </pc:spChg>
        <pc:spChg chg="mod">
          <ac:chgData name="Marie Reysset" userId="da34172a-9a3d-4507-a76d-9da88a77cce9" providerId="ADAL" clId="{68FC925A-360D-5060-A2AC-EFF9A62A5F16}" dt="2025-09-01T07:51:33.508" v="28" actId="790"/>
          <ac:spMkLst>
            <pc:docMk/>
            <pc:sldMk cId="564152385" sldId="290"/>
            <ac:spMk id="11" creationId="{660E79B9-BB54-079B-2508-0F03557028CF}"/>
          </ac:spMkLst>
        </pc:spChg>
        <pc:spChg chg="mod">
          <ac:chgData name="Marie Reysset" userId="da34172a-9a3d-4507-a76d-9da88a77cce9" providerId="ADAL" clId="{68FC925A-360D-5060-A2AC-EFF9A62A5F16}" dt="2025-09-01T07:51:33.508" v="28" actId="790"/>
          <ac:spMkLst>
            <pc:docMk/>
            <pc:sldMk cId="564152385" sldId="290"/>
            <ac:spMk id="13" creationId="{7E903B9A-8D98-4353-FEB6-D247D9BB93C9}"/>
          </ac:spMkLst>
        </pc:spChg>
        <pc:spChg chg="mod">
          <ac:chgData name="Marie Reysset" userId="da34172a-9a3d-4507-a76d-9da88a77cce9" providerId="ADAL" clId="{68FC925A-360D-5060-A2AC-EFF9A62A5F16}" dt="2025-09-01T07:51:33.508" v="28" actId="790"/>
          <ac:spMkLst>
            <pc:docMk/>
            <pc:sldMk cId="564152385" sldId="290"/>
            <ac:spMk id="15" creationId="{21881A17-2146-8EFA-6701-C68EE94F2A38}"/>
          </ac:spMkLst>
        </pc:spChg>
      </pc:sldChg>
      <pc:sldChg chg="modSp mod">
        <pc:chgData name="Marie Reysset" userId="da34172a-9a3d-4507-a76d-9da88a77cce9" providerId="ADAL" clId="{68FC925A-360D-5060-A2AC-EFF9A62A5F16}" dt="2025-09-01T07:51:33.508" v="28" actId="790"/>
        <pc:sldMkLst>
          <pc:docMk/>
          <pc:sldMk cId="2599261599" sldId="299"/>
        </pc:sldMkLst>
        <pc:spChg chg="mod">
          <ac:chgData name="Marie Reysset" userId="da34172a-9a3d-4507-a76d-9da88a77cce9" providerId="ADAL" clId="{68FC925A-360D-5060-A2AC-EFF9A62A5F16}" dt="2025-09-01T07:51:33.508" v="28" actId="790"/>
          <ac:spMkLst>
            <pc:docMk/>
            <pc:sldMk cId="2599261599" sldId="299"/>
            <ac:spMk id="2" creationId="{8EBC3676-33EF-349B-1F61-586387362FA7}"/>
          </ac:spMkLst>
        </pc:spChg>
        <pc:spChg chg="mod">
          <ac:chgData name="Marie Reysset" userId="da34172a-9a3d-4507-a76d-9da88a77cce9" providerId="ADAL" clId="{68FC925A-360D-5060-A2AC-EFF9A62A5F16}" dt="2025-09-01T07:51:33.508" v="28" actId="790"/>
          <ac:spMkLst>
            <pc:docMk/>
            <pc:sldMk cId="2599261599" sldId="299"/>
            <ac:spMk id="3" creationId="{7D7F19E7-59EB-64A5-A81A-62D787EA17C6}"/>
          </ac:spMkLst>
        </pc:spChg>
        <pc:spChg chg="mod">
          <ac:chgData name="Marie Reysset" userId="da34172a-9a3d-4507-a76d-9da88a77cce9" providerId="ADAL" clId="{68FC925A-360D-5060-A2AC-EFF9A62A5F16}" dt="2025-09-01T07:51:33.508" v="28" actId="790"/>
          <ac:spMkLst>
            <pc:docMk/>
            <pc:sldMk cId="2599261599" sldId="299"/>
            <ac:spMk id="5" creationId="{76F1EA29-FD0A-7680-3AD2-56DB9B7D2A07}"/>
          </ac:spMkLst>
        </pc:spChg>
        <pc:spChg chg="mod">
          <ac:chgData name="Marie Reysset" userId="da34172a-9a3d-4507-a76d-9da88a77cce9" providerId="ADAL" clId="{68FC925A-360D-5060-A2AC-EFF9A62A5F16}" dt="2025-09-01T07:51:33.508" v="28" actId="790"/>
          <ac:spMkLst>
            <pc:docMk/>
            <pc:sldMk cId="2599261599" sldId="299"/>
            <ac:spMk id="6" creationId="{07481D38-F9C6-FC5F-8C8F-C6D8C86C1B1E}"/>
          </ac:spMkLst>
        </pc:spChg>
        <pc:spChg chg="mod">
          <ac:chgData name="Marie Reysset" userId="da34172a-9a3d-4507-a76d-9da88a77cce9" providerId="ADAL" clId="{68FC925A-360D-5060-A2AC-EFF9A62A5F16}" dt="2025-09-01T07:51:33.508" v="28" actId="790"/>
          <ac:spMkLst>
            <pc:docMk/>
            <pc:sldMk cId="2599261599" sldId="299"/>
            <ac:spMk id="9" creationId="{2EA47E2D-DEE5-3EFB-CF09-D9E9FB408D7A}"/>
          </ac:spMkLst>
        </pc:spChg>
      </pc:sldChg>
      <pc:sldChg chg="modSp mod">
        <pc:chgData name="Marie Reysset" userId="da34172a-9a3d-4507-a76d-9da88a77cce9" providerId="ADAL" clId="{68FC925A-360D-5060-A2AC-EFF9A62A5F16}" dt="2025-09-01T07:51:33.508" v="28" actId="790"/>
        <pc:sldMkLst>
          <pc:docMk/>
          <pc:sldMk cId="2620182186" sldId="300"/>
        </pc:sldMkLst>
        <pc:spChg chg="mod">
          <ac:chgData name="Marie Reysset" userId="da34172a-9a3d-4507-a76d-9da88a77cce9" providerId="ADAL" clId="{68FC925A-360D-5060-A2AC-EFF9A62A5F16}" dt="2025-09-01T07:51:33.508" v="28" actId="790"/>
          <ac:spMkLst>
            <pc:docMk/>
            <pc:sldMk cId="2620182186" sldId="300"/>
            <ac:spMk id="2" creationId="{B33521A3-E57F-A63B-15ED-4533D0DA1426}"/>
          </ac:spMkLst>
        </pc:spChg>
        <pc:spChg chg="mod">
          <ac:chgData name="Marie Reysset" userId="da34172a-9a3d-4507-a76d-9da88a77cce9" providerId="ADAL" clId="{68FC925A-360D-5060-A2AC-EFF9A62A5F16}" dt="2025-09-01T07:51:33.508" v="28" actId="790"/>
          <ac:spMkLst>
            <pc:docMk/>
            <pc:sldMk cId="2620182186" sldId="300"/>
            <ac:spMk id="3" creationId="{61691983-718C-EEE6-C322-34F57E929E51}"/>
          </ac:spMkLst>
        </pc:spChg>
        <pc:spChg chg="mod">
          <ac:chgData name="Marie Reysset" userId="da34172a-9a3d-4507-a76d-9da88a77cce9" providerId="ADAL" clId="{68FC925A-360D-5060-A2AC-EFF9A62A5F16}" dt="2025-09-01T07:51:33.508" v="28" actId="790"/>
          <ac:spMkLst>
            <pc:docMk/>
            <pc:sldMk cId="2620182186" sldId="300"/>
            <ac:spMk id="5" creationId="{05BA93D7-4138-CF85-8D04-DE20DDE15D3F}"/>
          </ac:spMkLst>
        </pc:spChg>
        <pc:spChg chg="mod">
          <ac:chgData name="Marie Reysset" userId="da34172a-9a3d-4507-a76d-9da88a77cce9" providerId="ADAL" clId="{68FC925A-360D-5060-A2AC-EFF9A62A5F16}" dt="2025-09-01T07:51:33.508" v="28" actId="790"/>
          <ac:spMkLst>
            <pc:docMk/>
            <pc:sldMk cId="2620182186" sldId="300"/>
            <ac:spMk id="8" creationId="{AC800CA6-2155-AFA0-FDFD-E43AC5D20CD2}"/>
          </ac:spMkLst>
        </pc:spChg>
        <pc:spChg chg="mod">
          <ac:chgData name="Marie Reysset" userId="da34172a-9a3d-4507-a76d-9da88a77cce9" providerId="ADAL" clId="{68FC925A-360D-5060-A2AC-EFF9A62A5F16}" dt="2025-09-01T07:51:33.508" v="28" actId="790"/>
          <ac:spMkLst>
            <pc:docMk/>
            <pc:sldMk cId="2620182186" sldId="300"/>
            <ac:spMk id="9" creationId="{CDFD9FA4-3766-4524-6492-2AE673B25FD8}"/>
          </ac:spMkLst>
        </pc:spChg>
        <pc:spChg chg="mod">
          <ac:chgData name="Marie Reysset" userId="da34172a-9a3d-4507-a76d-9da88a77cce9" providerId="ADAL" clId="{68FC925A-360D-5060-A2AC-EFF9A62A5F16}" dt="2025-09-01T07:51:33.508" v="28" actId="790"/>
          <ac:spMkLst>
            <pc:docMk/>
            <pc:sldMk cId="2620182186" sldId="300"/>
            <ac:spMk id="10" creationId="{859593CF-A7D5-4F68-94F4-9BD0E75FF1E9}"/>
          </ac:spMkLst>
        </pc:spChg>
        <pc:spChg chg="mod">
          <ac:chgData name="Marie Reysset" userId="da34172a-9a3d-4507-a76d-9da88a77cce9" providerId="ADAL" clId="{68FC925A-360D-5060-A2AC-EFF9A62A5F16}" dt="2025-09-01T07:51:33.508" v="28" actId="790"/>
          <ac:spMkLst>
            <pc:docMk/>
            <pc:sldMk cId="2620182186" sldId="300"/>
            <ac:spMk id="11" creationId="{F2434181-3928-73F9-0808-A88F263DB89A}"/>
          </ac:spMkLst>
        </pc:spChg>
        <pc:spChg chg="mod">
          <ac:chgData name="Marie Reysset" userId="da34172a-9a3d-4507-a76d-9da88a77cce9" providerId="ADAL" clId="{68FC925A-360D-5060-A2AC-EFF9A62A5F16}" dt="2025-09-01T07:51:33.508" v="28" actId="790"/>
          <ac:spMkLst>
            <pc:docMk/>
            <pc:sldMk cId="2620182186" sldId="300"/>
            <ac:spMk id="12" creationId="{CC456671-FF91-EBEF-BCDF-C17258CD1255}"/>
          </ac:spMkLst>
        </pc:spChg>
      </pc:sldChg>
      <pc:sldChg chg="modSp mod">
        <pc:chgData name="Marie Reysset" userId="da34172a-9a3d-4507-a76d-9da88a77cce9" providerId="ADAL" clId="{68FC925A-360D-5060-A2AC-EFF9A62A5F16}" dt="2025-09-01T07:51:33.508" v="28" actId="790"/>
        <pc:sldMkLst>
          <pc:docMk/>
          <pc:sldMk cId="134749958" sldId="303"/>
        </pc:sldMkLst>
        <pc:spChg chg="mod">
          <ac:chgData name="Marie Reysset" userId="da34172a-9a3d-4507-a76d-9da88a77cce9" providerId="ADAL" clId="{68FC925A-360D-5060-A2AC-EFF9A62A5F16}" dt="2025-09-01T07:51:33.508" v="28" actId="790"/>
          <ac:spMkLst>
            <pc:docMk/>
            <pc:sldMk cId="134749958" sldId="303"/>
            <ac:spMk id="2" creationId="{BA09C8E2-29A7-6B5A-1BF7-B9D4F3EDDA26}"/>
          </ac:spMkLst>
        </pc:spChg>
        <pc:spChg chg="mod">
          <ac:chgData name="Marie Reysset" userId="da34172a-9a3d-4507-a76d-9da88a77cce9" providerId="ADAL" clId="{68FC925A-360D-5060-A2AC-EFF9A62A5F16}" dt="2025-09-01T07:51:33.508" v="28" actId="790"/>
          <ac:spMkLst>
            <pc:docMk/>
            <pc:sldMk cId="134749958" sldId="303"/>
            <ac:spMk id="3" creationId="{0B89C969-9607-2CFB-3B01-2D905CD03C5A}"/>
          </ac:spMkLst>
        </pc:spChg>
        <pc:spChg chg="mod">
          <ac:chgData name="Marie Reysset" userId="da34172a-9a3d-4507-a76d-9da88a77cce9" providerId="ADAL" clId="{68FC925A-360D-5060-A2AC-EFF9A62A5F16}" dt="2025-09-01T07:51:33.508" v="28" actId="790"/>
          <ac:spMkLst>
            <pc:docMk/>
            <pc:sldMk cId="134749958" sldId="303"/>
            <ac:spMk id="4" creationId="{E65E9BA7-0E0B-C176-C54E-7B858C3624F5}"/>
          </ac:spMkLst>
        </pc:spChg>
        <pc:spChg chg="mod">
          <ac:chgData name="Marie Reysset" userId="da34172a-9a3d-4507-a76d-9da88a77cce9" providerId="ADAL" clId="{68FC925A-360D-5060-A2AC-EFF9A62A5F16}" dt="2025-09-01T07:51:33.508" v="28" actId="790"/>
          <ac:spMkLst>
            <pc:docMk/>
            <pc:sldMk cId="134749958" sldId="303"/>
            <ac:spMk id="17" creationId="{5BE6F839-2840-9DDA-66BE-39B38ACEC6F1}"/>
          </ac:spMkLst>
        </pc:spChg>
        <pc:spChg chg="mod">
          <ac:chgData name="Marie Reysset" userId="da34172a-9a3d-4507-a76d-9da88a77cce9" providerId="ADAL" clId="{68FC925A-360D-5060-A2AC-EFF9A62A5F16}" dt="2025-09-01T07:51:33.508" v="28" actId="790"/>
          <ac:spMkLst>
            <pc:docMk/>
            <pc:sldMk cId="134749958" sldId="303"/>
            <ac:spMk id="18" creationId="{81D20993-F034-52A2-9427-82E4E557F722}"/>
          </ac:spMkLst>
        </pc:spChg>
      </pc:sldChg>
      <pc:sldChg chg="modSp mod">
        <pc:chgData name="Marie Reysset" userId="da34172a-9a3d-4507-a76d-9da88a77cce9" providerId="ADAL" clId="{68FC925A-360D-5060-A2AC-EFF9A62A5F16}" dt="2025-09-01T07:51:33.508" v="28" actId="790"/>
        <pc:sldMkLst>
          <pc:docMk/>
          <pc:sldMk cId="2179643502" sldId="310"/>
        </pc:sldMkLst>
        <pc:spChg chg="mod">
          <ac:chgData name="Marie Reysset" userId="da34172a-9a3d-4507-a76d-9da88a77cce9" providerId="ADAL" clId="{68FC925A-360D-5060-A2AC-EFF9A62A5F16}" dt="2025-09-01T07:51:33.508" v="28" actId="790"/>
          <ac:spMkLst>
            <pc:docMk/>
            <pc:sldMk cId="2179643502" sldId="310"/>
            <ac:spMk id="2" creationId="{F0FC49BB-DD60-64B1-58A3-8C4DC8371E33}"/>
          </ac:spMkLst>
        </pc:spChg>
        <pc:spChg chg="mod">
          <ac:chgData name="Marie Reysset" userId="da34172a-9a3d-4507-a76d-9da88a77cce9" providerId="ADAL" clId="{68FC925A-360D-5060-A2AC-EFF9A62A5F16}" dt="2025-09-01T07:51:33.508" v="28" actId="790"/>
          <ac:spMkLst>
            <pc:docMk/>
            <pc:sldMk cId="2179643502" sldId="310"/>
            <ac:spMk id="4" creationId="{7EE2CBC0-8FA6-24D8-82FE-8C0537104705}"/>
          </ac:spMkLst>
        </pc:spChg>
        <pc:spChg chg="mod">
          <ac:chgData name="Marie Reysset" userId="da34172a-9a3d-4507-a76d-9da88a77cce9" providerId="ADAL" clId="{68FC925A-360D-5060-A2AC-EFF9A62A5F16}" dt="2025-09-01T07:51:33.508" v="28" actId="790"/>
          <ac:spMkLst>
            <pc:docMk/>
            <pc:sldMk cId="2179643502" sldId="310"/>
            <ac:spMk id="5" creationId="{D989A4F6-2C49-5C01-AC91-5A05A639A7CB}"/>
          </ac:spMkLst>
        </pc:spChg>
        <pc:spChg chg="mod">
          <ac:chgData name="Marie Reysset" userId="da34172a-9a3d-4507-a76d-9da88a77cce9" providerId="ADAL" clId="{68FC925A-360D-5060-A2AC-EFF9A62A5F16}" dt="2025-09-01T07:51:33.508" v="28" actId="790"/>
          <ac:spMkLst>
            <pc:docMk/>
            <pc:sldMk cId="2179643502" sldId="310"/>
            <ac:spMk id="6" creationId="{4A9474A9-2D5D-52BF-8EFE-F6FB907DDDB5}"/>
          </ac:spMkLst>
        </pc:spChg>
        <pc:spChg chg="mod">
          <ac:chgData name="Marie Reysset" userId="da34172a-9a3d-4507-a76d-9da88a77cce9" providerId="ADAL" clId="{68FC925A-360D-5060-A2AC-EFF9A62A5F16}" dt="2025-09-01T07:51:33.508" v="28" actId="790"/>
          <ac:spMkLst>
            <pc:docMk/>
            <pc:sldMk cId="2179643502" sldId="310"/>
            <ac:spMk id="17" creationId="{3A4E390B-ACC7-7787-11B6-8BDA41F4223F}"/>
          </ac:spMkLst>
        </pc:spChg>
        <pc:spChg chg="mod">
          <ac:chgData name="Marie Reysset" userId="da34172a-9a3d-4507-a76d-9da88a77cce9" providerId="ADAL" clId="{68FC925A-360D-5060-A2AC-EFF9A62A5F16}" dt="2025-09-01T07:51:33.508" v="28" actId="790"/>
          <ac:spMkLst>
            <pc:docMk/>
            <pc:sldMk cId="2179643502" sldId="310"/>
            <ac:spMk id="18" creationId="{143105F4-40FF-4241-2D85-E80D86EEC370}"/>
          </ac:spMkLst>
        </pc:spChg>
      </pc:sldChg>
      <pc:sldChg chg="modSp mod">
        <pc:chgData name="Marie Reysset" userId="da34172a-9a3d-4507-a76d-9da88a77cce9" providerId="ADAL" clId="{68FC925A-360D-5060-A2AC-EFF9A62A5F16}" dt="2025-09-01T07:51:33.508" v="28" actId="790"/>
        <pc:sldMkLst>
          <pc:docMk/>
          <pc:sldMk cId="2556168334" sldId="311"/>
        </pc:sldMkLst>
        <pc:spChg chg="mod">
          <ac:chgData name="Marie Reysset" userId="da34172a-9a3d-4507-a76d-9da88a77cce9" providerId="ADAL" clId="{68FC925A-360D-5060-A2AC-EFF9A62A5F16}" dt="2025-09-01T07:51:33.508" v="28" actId="790"/>
          <ac:spMkLst>
            <pc:docMk/>
            <pc:sldMk cId="2556168334" sldId="311"/>
            <ac:spMk id="2" creationId="{3BEF8A3E-5F88-BD69-EB69-2E0D73811DD3}"/>
          </ac:spMkLst>
        </pc:spChg>
        <pc:spChg chg="mod">
          <ac:chgData name="Marie Reysset" userId="da34172a-9a3d-4507-a76d-9da88a77cce9" providerId="ADAL" clId="{68FC925A-360D-5060-A2AC-EFF9A62A5F16}" dt="2025-09-01T07:51:33.508" v="28" actId="790"/>
          <ac:spMkLst>
            <pc:docMk/>
            <pc:sldMk cId="2556168334" sldId="311"/>
            <ac:spMk id="3" creationId="{89A1C57D-B726-18F8-9754-046509AD0C5D}"/>
          </ac:spMkLst>
        </pc:spChg>
        <pc:spChg chg="mod">
          <ac:chgData name="Marie Reysset" userId="da34172a-9a3d-4507-a76d-9da88a77cce9" providerId="ADAL" clId="{68FC925A-360D-5060-A2AC-EFF9A62A5F16}" dt="2025-09-01T07:51:33.508" v="28" actId="790"/>
          <ac:spMkLst>
            <pc:docMk/>
            <pc:sldMk cId="2556168334" sldId="311"/>
            <ac:spMk id="4" creationId="{C7795228-36FA-CC5C-2123-4A016FBB52ED}"/>
          </ac:spMkLst>
        </pc:spChg>
        <pc:spChg chg="mod">
          <ac:chgData name="Marie Reysset" userId="da34172a-9a3d-4507-a76d-9da88a77cce9" providerId="ADAL" clId="{68FC925A-360D-5060-A2AC-EFF9A62A5F16}" dt="2025-09-01T07:51:33.508" v="28" actId="790"/>
          <ac:spMkLst>
            <pc:docMk/>
            <pc:sldMk cId="2556168334" sldId="311"/>
            <ac:spMk id="6" creationId="{FFA8458E-D1F8-5799-E0F4-E3C305F2BD7B}"/>
          </ac:spMkLst>
        </pc:spChg>
        <pc:spChg chg="mod">
          <ac:chgData name="Marie Reysset" userId="da34172a-9a3d-4507-a76d-9da88a77cce9" providerId="ADAL" clId="{68FC925A-360D-5060-A2AC-EFF9A62A5F16}" dt="2025-09-01T07:51:33.508" v="28" actId="790"/>
          <ac:spMkLst>
            <pc:docMk/>
            <pc:sldMk cId="2556168334" sldId="311"/>
            <ac:spMk id="11" creationId="{7FCD2321-1621-D2FA-53EA-8732C8948A13}"/>
          </ac:spMkLst>
        </pc:spChg>
        <pc:spChg chg="mod">
          <ac:chgData name="Marie Reysset" userId="da34172a-9a3d-4507-a76d-9da88a77cce9" providerId="ADAL" clId="{68FC925A-360D-5060-A2AC-EFF9A62A5F16}" dt="2025-09-01T07:51:33.508" v="28" actId="790"/>
          <ac:spMkLst>
            <pc:docMk/>
            <pc:sldMk cId="2556168334" sldId="311"/>
            <ac:spMk id="17" creationId="{C1C2BCE4-101D-4B29-3979-9C809F34A1A2}"/>
          </ac:spMkLst>
        </pc:spChg>
        <pc:spChg chg="mod">
          <ac:chgData name="Marie Reysset" userId="da34172a-9a3d-4507-a76d-9da88a77cce9" providerId="ADAL" clId="{68FC925A-360D-5060-A2AC-EFF9A62A5F16}" dt="2025-09-01T07:51:33.508" v="28" actId="790"/>
          <ac:spMkLst>
            <pc:docMk/>
            <pc:sldMk cId="2556168334" sldId="311"/>
            <ac:spMk id="18" creationId="{42812A7A-87EF-ED34-E8DF-5A9EB8D9F497}"/>
          </ac:spMkLst>
        </pc:spChg>
        <pc:graphicFrameChg chg="modGraphic">
          <ac:chgData name="Marie Reysset" userId="da34172a-9a3d-4507-a76d-9da88a77cce9" providerId="ADAL" clId="{68FC925A-360D-5060-A2AC-EFF9A62A5F16}" dt="2025-09-01T07:51:33.508" v="28" actId="790"/>
          <ac:graphicFrameMkLst>
            <pc:docMk/>
            <pc:sldMk cId="2556168334" sldId="311"/>
            <ac:graphicFrameMk id="9" creationId="{BB5A1AC5-BD63-E9AA-87C5-FD309384AA7E}"/>
          </ac:graphicFrameMkLst>
        </pc:graphicFrameChg>
      </pc:sldChg>
      <pc:sldChg chg="modSp mod">
        <pc:chgData name="Marie Reysset" userId="da34172a-9a3d-4507-a76d-9da88a77cce9" providerId="ADAL" clId="{68FC925A-360D-5060-A2AC-EFF9A62A5F16}" dt="2025-09-01T07:51:37.893" v="29" actId="2"/>
        <pc:sldMkLst>
          <pc:docMk/>
          <pc:sldMk cId="556968311" sldId="312"/>
        </pc:sldMkLst>
        <pc:spChg chg="mod">
          <ac:chgData name="Marie Reysset" userId="da34172a-9a3d-4507-a76d-9da88a77cce9" providerId="ADAL" clId="{68FC925A-360D-5060-A2AC-EFF9A62A5F16}" dt="2025-09-01T07:51:33.508" v="28" actId="790"/>
          <ac:spMkLst>
            <pc:docMk/>
            <pc:sldMk cId="556968311" sldId="312"/>
            <ac:spMk id="2" creationId="{1E5E6ECE-96D9-5E68-9EF0-3EE7FE82E1D6}"/>
          </ac:spMkLst>
        </pc:spChg>
        <pc:spChg chg="mod">
          <ac:chgData name="Marie Reysset" userId="da34172a-9a3d-4507-a76d-9da88a77cce9" providerId="ADAL" clId="{68FC925A-360D-5060-A2AC-EFF9A62A5F16}" dt="2025-09-01T07:51:33.508" v="28" actId="790"/>
          <ac:spMkLst>
            <pc:docMk/>
            <pc:sldMk cId="556968311" sldId="312"/>
            <ac:spMk id="3" creationId="{1EC10C98-E66B-E96D-8DA7-AA0A7D04F0A2}"/>
          </ac:spMkLst>
        </pc:spChg>
        <pc:spChg chg="mod">
          <ac:chgData name="Marie Reysset" userId="da34172a-9a3d-4507-a76d-9da88a77cce9" providerId="ADAL" clId="{68FC925A-360D-5060-A2AC-EFF9A62A5F16}" dt="2025-09-01T07:51:33.508" v="28" actId="790"/>
          <ac:spMkLst>
            <pc:docMk/>
            <pc:sldMk cId="556968311" sldId="312"/>
            <ac:spMk id="6" creationId="{0E5BBD67-BAB9-848C-EE11-3B97B61BE32B}"/>
          </ac:spMkLst>
        </pc:spChg>
        <pc:spChg chg="mod">
          <ac:chgData name="Marie Reysset" userId="da34172a-9a3d-4507-a76d-9da88a77cce9" providerId="ADAL" clId="{68FC925A-360D-5060-A2AC-EFF9A62A5F16}" dt="2025-09-01T07:51:33.508" v="28" actId="790"/>
          <ac:spMkLst>
            <pc:docMk/>
            <pc:sldMk cId="556968311" sldId="312"/>
            <ac:spMk id="7" creationId="{2C8BB7DF-32EF-18B0-D03E-9AF9D22535DD}"/>
          </ac:spMkLst>
        </pc:spChg>
        <pc:spChg chg="mod">
          <ac:chgData name="Marie Reysset" userId="da34172a-9a3d-4507-a76d-9da88a77cce9" providerId="ADAL" clId="{68FC925A-360D-5060-A2AC-EFF9A62A5F16}" dt="2025-09-01T07:51:33.508" v="28" actId="790"/>
          <ac:spMkLst>
            <pc:docMk/>
            <pc:sldMk cId="556968311" sldId="312"/>
            <ac:spMk id="9" creationId="{74A9158C-3517-399B-0B68-6957D9D279B8}"/>
          </ac:spMkLst>
        </pc:spChg>
        <pc:graphicFrameChg chg="modGraphic">
          <ac:chgData name="Marie Reysset" userId="da34172a-9a3d-4507-a76d-9da88a77cce9" providerId="ADAL" clId="{68FC925A-360D-5060-A2AC-EFF9A62A5F16}" dt="2025-09-01T07:51:37.893" v="29" actId="2"/>
          <ac:graphicFrameMkLst>
            <pc:docMk/>
            <pc:sldMk cId="556968311" sldId="312"/>
            <ac:graphicFrameMk id="5" creationId="{B5A5B03D-F543-D4A1-A507-C282FCF3CBF8}"/>
          </ac:graphicFrameMkLst>
        </pc:graphicFrameChg>
      </pc:sldChg>
      <pc:sldChg chg="modSp mod">
        <pc:chgData name="Marie Reysset" userId="da34172a-9a3d-4507-a76d-9da88a77cce9" providerId="ADAL" clId="{68FC925A-360D-5060-A2AC-EFF9A62A5F16}" dt="2025-09-01T07:51:40.871" v="32" actId="2"/>
        <pc:sldMkLst>
          <pc:docMk/>
          <pc:sldMk cId="521735898" sldId="313"/>
        </pc:sldMkLst>
        <pc:spChg chg="mod">
          <ac:chgData name="Marie Reysset" userId="da34172a-9a3d-4507-a76d-9da88a77cce9" providerId="ADAL" clId="{68FC925A-360D-5060-A2AC-EFF9A62A5F16}" dt="2025-09-01T07:51:33.508" v="28" actId="790"/>
          <ac:spMkLst>
            <pc:docMk/>
            <pc:sldMk cId="521735898" sldId="313"/>
            <ac:spMk id="2" creationId="{D4FE7D05-4B2B-5BF5-F7B7-4A977D18FC90}"/>
          </ac:spMkLst>
        </pc:spChg>
        <pc:spChg chg="mod">
          <ac:chgData name="Marie Reysset" userId="da34172a-9a3d-4507-a76d-9da88a77cce9" providerId="ADAL" clId="{68FC925A-360D-5060-A2AC-EFF9A62A5F16}" dt="2025-09-01T07:51:33.508" v="28" actId="790"/>
          <ac:spMkLst>
            <pc:docMk/>
            <pc:sldMk cId="521735898" sldId="313"/>
            <ac:spMk id="5" creationId="{C92E9928-9F2E-FCEB-F109-99EA5E616CF0}"/>
          </ac:spMkLst>
        </pc:spChg>
        <pc:spChg chg="mod">
          <ac:chgData name="Marie Reysset" userId="da34172a-9a3d-4507-a76d-9da88a77cce9" providerId="ADAL" clId="{68FC925A-360D-5060-A2AC-EFF9A62A5F16}" dt="2025-09-01T07:51:33.508" v="28" actId="790"/>
          <ac:spMkLst>
            <pc:docMk/>
            <pc:sldMk cId="521735898" sldId="313"/>
            <ac:spMk id="6" creationId="{5CAB4BF3-6766-DC8F-D502-19D888796AF5}"/>
          </ac:spMkLst>
        </pc:spChg>
        <pc:spChg chg="mod">
          <ac:chgData name="Marie Reysset" userId="da34172a-9a3d-4507-a76d-9da88a77cce9" providerId="ADAL" clId="{68FC925A-360D-5060-A2AC-EFF9A62A5F16}" dt="2025-09-01T07:51:33.508" v="28" actId="790"/>
          <ac:spMkLst>
            <pc:docMk/>
            <pc:sldMk cId="521735898" sldId="313"/>
            <ac:spMk id="7" creationId="{57B731F9-DAF9-17AA-E717-5B18DFD9D9CC}"/>
          </ac:spMkLst>
        </pc:spChg>
        <pc:spChg chg="mod">
          <ac:chgData name="Marie Reysset" userId="da34172a-9a3d-4507-a76d-9da88a77cce9" providerId="ADAL" clId="{68FC925A-360D-5060-A2AC-EFF9A62A5F16}" dt="2025-09-01T07:51:33.508" v="28" actId="790"/>
          <ac:spMkLst>
            <pc:docMk/>
            <pc:sldMk cId="521735898" sldId="313"/>
            <ac:spMk id="9" creationId="{079A6663-D36A-98BF-9E5D-B26AAE396578}"/>
          </ac:spMkLst>
        </pc:spChg>
        <pc:spChg chg="mod">
          <ac:chgData name="Marie Reysset" userId="da34172a-9a3d-4507-a76d-9da88a77cce9" providerId="ADAL" clId="{68FC925A-360D-5060-A2AC-EFF9A62A5F16}" dt="2025-09-01T07:51:40.871" v="32" actId="2"/>
          <ac:spMkLst>
            <pc:docMk/>
            <pc:sldMk cId="521735898" sldId="313"/>
            <ac:spMk id="10" creationId="{22E67EE8-B3E3-FE4B-5CF8-E641A67CF230}"/>
          </ac:spMkLst>
        </pc:spChg>
      </pc:sldChg>
      <pc:sldChg chg="modSp mod">
        <pc:chgData name="Marie Reysset" userId="da34172a-9a3d-4507-a76d-9da88a77cce9" providerId="ADAL" clId="{68FC925A-360D-5060-A2AC-EFF9A62A5F16}" dt="2025-09-01T07:51:33.508" v="28" actId="790"/>
        <pc:sldMkLst>
          <pc:docMk/>
          <pc:sldMk cId="3351265161" sldId="314"/>
        </pc:sldMkLst>
        <pc:spChg chg="mod">
          <ac:chgData name="Marie Reysset" userId="da34172a-9a3d-4507-a76d-9da88a77cce9" providerId="ADAL" clId="{68FC925A-360D-5060-A2AC-EFF9A62A5F16}" dt="2025-09-01T07:51:33.508" v="28" actId="790"/>
          <ac:spMkLst>
            <pc:docMk/>
            <pc:sldMk cId="3351265161" sldId="314"/>
            <ac:spMk id="4" creationId="{C6E592EF-E15B-1CCB-BE62-3CF3516032EB}"/>
          </ac:spMkLst>
        </pc:spChg>
        <pc:spChg chg="mod">
          <ac:chgData name="Marie Reysset" userId="da34172a-9a3d-4507-a76d-9da88a77cce9" providerId="ADAL" clId="{68FC925A-360D-5060-A2AC-EFF9A62A5F16}" dt="2025-09-01T07:51:33.508" v="28" actId="790"/>
          <ac:spMkLst>
            <pc:docMk/>
            <pc:sldMk cId="3351265161" sldId="314"/>
            <ac:spMk id="5" creationId="{B7A7530F-B054-FBB8-7840-D950F2DEE0C6}"/>
          </ac:spMkLst>
        </pc:spChg>
      </pc:sldChg>
      <pc:sldChg chg="modSp mod">
        <pc:chgData name="Marie Reysset" userId="da34172a-9a3d-4507-a76d-9da88a77cce9" providerId="ADAL" clId="{68FC925A-360D-5060-A2AC-EFF9A62A5F16}" dt="2025-09-01T07:51:33.508" v="28" actId="790"/>
        <pc:sldMkLst>
          <pc:docMk/>
          <pc:sldMk cId="1352680161" sldId="322"/>
        </pc:sldMkLst>
        <pc:spChg chg="mod">
          <ac:chgData name="Marie Reysset" userId="da34172a-9a3d-4507-a76d-9da88a77cce9" providerId="ADAL" clId="{68FC925A-360D-5060-A2AC-EFF9A62A5F16}" dt="2025-09-01T07:51:33.508" v="28" actId="790"/>
          <ac:spMkLst>
            <pc:docMk/>
            <pc:sldMk cId="1352680161" sldId="322"/>
            <ac:spMk id="2" creationId="{05D6D7BE-946E-3837-59B3-C7C239B497E2}"/>
          </ac:spMkLst>
        </pc:spChg>
        <pc:spChg chg="mod">
          <ac:chgData name="Marie Reysset" userId="da34172a-9a3d-4507-a76d-9da88a77cce9" providerId="ADAL" clId="{68FC925A-360D-5060-A2AC-EFF9A62A5F16}" dt="2025-09-01T07:51:33.508" v="28" actId="790"/>
          <ac:spMkLst>
            <pc:docMk/>
            <pc:sldMk cId="1352680161" sldId="322"/>
            <ac:spMk id="3" creationId="{A86C013E-DF49-14E0-A8A8-7192D43E80FF}"/>
          </ac:spMkLst>
        </pc:spChg>
        <pc:spChg chg="mod">
          <ac:chgData name="Marie Reysset" userId="da34172a-9a3d-4507-a76d-9da88a77cce9" providerId="ADAL" clId="{68FC925A-360D-5060-A2AC-EFF9A62A5F16}" dt="2025-09-01T07:51:33.508" v="28" actId="790"/>
          <ac:spMkLst>
            <pc:docMk/>
            <pc:sldMk cId="1352680161" sldId="322"/>
            <ac:spMk id="5" creationId="{7528B3C5-BD0E-DEEB-CAB9-0DAA25555E6B}"/>
          </ac:spMkLst>
        </pc:spChg>
        <pc:spChg chg="mod">
          <ac:chgData name="Marie Reysset" userId="da34172a-9a3d-4507-a76d-9da88a77cce9" providerId="ADAL" clId="{68FC925A-360D-5060-A2AC-EFF9A62A5F16}" dt="2025-09-01T07:51:33.508" v="28" actId="790"/>
          <ac:spMkLst>
            <pc:docMk/>
            <pc:sldMk cId="1352680161" sldId="322"/>
            <ac:spMk id="6" creationId="{A35A82CB-82A7-BB97-F8AC-5357D17F6D6B}"/>
          </ac:spMkLst>
        </pc:spChg>
        <pc:spChg chg="mod">
          <ac:chgData name="Marie Reysset" userId="da34172a-9a3d-4507-a76d-9da88a77cce9" providerId="ADAL" clId="{68FC925A-360D-5060-A2AC-EFF9A62A5F16}" dt="2025-09-01T07:51:33.508" v="28" actId="790"/>
          <ac:spMkLst>
            <pc:docMk/>
            <pc:sldMk cId="1352680161" sldId="322"/>
            <ac:spMk id="7" creationId="{55149982-0F32-384B-4B4A-4DB5DDACA1F0}"/>
          </ac:spMkLst>
        </pc:spChg>
      </pc:sldChg>
      <pc:sldChg chg="modSp mod">
        <pc:chgData name="Marie Reysset" userId="da34172a-9a3d-4507-a76d-9da88a77cce9" providerId="ADAL" clId="{68FC925A-360D-5060-A2AC-EFF9A62A5F16}" dt="2025-09-01T07:51:33.508" v="28" actId="790"/>
        <pc:sldMkLst>
          <pc:docMk/>
          <pc:sldMk cId="2837696207" sldId="323"/>
        </pc:sldMkLst>
        <pc:spChg chg="mod">
          <ac:chgData name="Marie Reysset" userId="da34172a-9a3d-4507-a76d-9da88a77cce9" providerId="ADAL" clId="{68FC925A-360D-5060-A2AC-EFF9A62A5F16}" dt="2025-09-01T07:51:33.508" v="28" actId="790"/>
          <ac:spMkLst>
            <pc:docMk/>
            <pc:sldMk cId="2837696207" sldId="323"/>
            <ac:spMk id="2" creationId="{68FE75A7-5746-22D2-0883-B5C87CAB6A5A}"/>
          </ac:spMkLst>
        </pc:spChg>
        <pc:spChg chg="mod">
          <ac:chgData name="Marie Reysset" userId="da34172a-9a3d-4507-a76d-9da88a77cce9" providerId="ADAL" clId="{68FC925A-360D-5060-A2AC-EFF9A62A5F16}" dt="2025-09-01T07:44:15.717" v="20" actId="790"/>
          <ac:spMkLst>
            <pc:docMk/>
            <pc:sldMk cId="2837696207" sldId="323"/>
            <ac:spMk id="5" creationId="{5684EF49-6E16-889A-50ED-7ADED1C03109}"/>
          </ac:spMkLst>
        </pc:spChg>
        <pc:spChg chg="mod">
          <ac:chgData name="Marie Reysset" userId="da34172a-9a3d-4507-a76d-9da88a77cce9" providerId="ADAL" clId="{68FC925A-360D-5060-A2AC-EFF9A62A5F16}" dt="2025-09-01T07:51:33.508" v="28" actId="790"/>
          <ac:spMkLst>
            <pc:docMk/>
            <pc:sldMk cId="2837696207" sldId="323"/>
            <ac:spMk id="6" creationId="{4438ECBB-FF6D-164C-B897-20C77C53BCCD}"/>
          </ac:spMkLst>
        </pc:spChg>
        <pc:spChg chg="mod">
          <ac:chgData name="Marie Reysset" userId="da34172a-9a3d-4507-a76d-9da88a77cce9" providerId="ADAL" clId="{68FC925A-360D-5060-A2AC-EFF9A62A5F16}" dt="2025-09-01T07:51:33.508" v="28" actId="790"/>
          <ac:spMkLst>
            <pc:docMk/>
            <pc:sldMk cId="2837696207" sldId="323"/>
            <ac:spMk id="7" creationId="{C1B97CAF-83D0-7B40-A7BE-0C00CE061469}"/>
          </ac:spMkLst>
        </pc:spChg>
        <pc:spChg chg="mod">
          <ac:chgData name="Marie Reysset" userId="da34172a-9a3d-4507-a76d-9da88a77cce9" providerId="ADAL" clId="{68FC925A-360D-5060-A2AC-EFF9A62A5F16}" dt="2025-09-01T07:44:15.717" v="20" actId="790"/>
          <ac:spMkLst>
            <pc:docMk/>
            <pc:sldMk cId="2837696207" sldId="323"/>
            <ac:spMk id="9" creationId="{F2A168AA-1617-1135-B84D-A719FE2F3CBC}"/>
          </ac:spMkLst>
        </pc:spChg>
        <pc:spChg chg="mod">
          <ac:chgData name="Marie Reysset" userId="da34172a-9a3d-4507-a76d-9da88a77cce9" providerId="ADAL" clId="{68FC925A-360D-5060-A2AC-EFF9A62A5F16}" dt="2025-09-01T07:51:33.508" v="28" actId="790"/>
          <ac:spMkLst>
            <pc:docMk/>
            <pc:sldMk cId="2837696207" sldId="323"/>
            <ac:spMk id="11" creationId="{59074A2F-5F48-2145-90CA-466A06908D49}"/>
          </ac:spMkLst>
        </pc:spChg>
        <pc:spChg chg="mod">
          <ac:chgData name="Marie Reysset" userId="da34172a-9a3d-4507-a76d-9da88a77cce9" providerId="ADAL" clId="{68FC925A-360D-5060-A2AC-EFF9A62A5F16}" dt="2025-09-01T07:51:33.508" v="28" actId="790"/>
          <ac:spMkLst>
            <pc:docMk/>
            <pc:sldMk cId="2837696207" sldId="323"/>
            <ac:spMk id="13" creationId="{DA7A4D06-88F3-7944-8261-89DF2F71F347}"/>
          </ac:spMkLst>
        </pc:spChg>
        <pc:spChg chg="mod">
          <ac:chgData name="Marie Reysset" userId="da34172a-9a3d-4507-a76d-9da88a77cce9" providerId="ADAL" clId="{68FC925A-360D-5060-A2AC-EFF9A62A5F16}" dt="2025-09-01T07:51:33.508" v="28" actId="790"/>
          <ac:spMkLst>
            <pc:docMk/>
            <pc:sldMk cId="2837696207" sldId="323"/>
            <ac:spMk id="15" creationId="{7DB3E899-0B9E-B044-B21D-520D1C361D92}"/>
          </ac:spMkLst>
        </pc:spChg>
        <pc:spChg chg="mod">
          <ac:chgData name="Marie Reysset" userId="da34172a-9a3d-4507-a76d-9da88a77cce9" providerId="ADAL" clId="{68FC925A-360D-5060-A2AC-EFF9A62A5F16}" dt="2025-09-01T07:44:38.235" v="21"/>
          <ac:spMkLst>
            <pc:docMk/>
            <pc:sldMk cId="2837696207" sldId="323"/>
            <ac:spMk id="16" creationId="{966B25DA-A4C9-AF49-AA3B-2222D268DFF3}"/>
          </ac:spMkLst>
        </pc:spChg>
        <pc:spChg chg="mod">
          <ac:chgData name="Marie Reysset" userId="da34172a-9a3d-4507-a76d-9da88a77cce9" providerId="ADAL" clId="{68FC925A-360D-5060-A2AC-EFF9A62A5F16}" dt="2025-09-01T07:51:33.508" v="28" actId="790"/>
          <ac:spMkLst>
            <pc:docMk/>
            <pc:sldMk cId="2837696207" sldId="323"/>
            <ac:spMk id="17" creationId="{F0ED87C1-25AB-B5B4-19A4-3E9FA7846C7C}"/>
          </ac:spMkLst>
        </pc:spChg>
        <pc:spChg chg="mod">
          <ac:chgData name="Marie Reysset" userId="da34172a-9a3d-4507-a76d-9da88a77cce9" providerId="ADAL" clId="{68FC925A-360D-5060-A2AC-EFF9A62A5F16}" dt="2025-09-01T07:51:33.508" v="28" actId="790"/>
          <ac:spMkLst>
            <pc:docMk/>
            <pc:sldMk cId="2837696207" sldId="323"/>
            <ac:spMk id="18" creationId="{96FF2CF1-5900-F861-7335-7C451B40443C}"/>
          </ac:spMkLst>
        </pc:spChg>
        <pc:spChg chg="mod">
          <ac:chgData name="Marie Reysset" userId="da34172a-9a3d-4507-a76d-9da88a77cce9" providerId="ADAL" clId="{68FC925A-360D-5060-A2AC-EFF9A62A5F16}" dt="2025-09-01T07:51:33.508" v="28" actId="790"/>
          <ac:spMkLst>
            <pc:docMk/>
            <pc:sldMk cId="2837696207" sldId="323"/>
            <ac:spMk id="19" creationId="{B5E4AC49-24A5-CF78-F379-CAF87E4335D6}"/>
          </ac:spMkLst>
        </pc:spChg>
        <pc:spChg chg="mod">
          <ac:chgData name="Marie Reysset" userId="da34172a-9a3d-4507-a76d-9da88a77cce9" providerId="ADAL" clId="{68FC925A-360D-5060-A2AC-EFF9A62A5F16}" dt="2025-09-01T07:51:33.508" v="28" actId="790"/>
          <ac:spMkLst>
            <pc:docMk/>
            <pc:sldMk cId="2837696207" sldId="323"/>
            <ac:spMk id="20" creationId="{82E8D763-ECEC-DBA6-4123-CFA26CD4B7EC}"/>
          </ac:spMkLst>
        </pc:spChg>
        <pc:grpChg chg="mod">
          <ac:chgData name="Marie Reysset" userId="da34172a-9a3d-4507-a76d-9da88a77cce9" providerId="ADAL" clId="{68FC925A-360D-5060-A2AC-EFF9A62A5F16}" dt="2025-09-01T07:44:38.235" v="21"/>
          <ac:grpSpMkLst>
            <pc:docMk/>
            <pc:sldMk cId="2837696207" sldId="323"/>
            <ac:grpSpMk id="3" creationId="{54178ED0-3A8E-2840-8601-8A49979789DB}"/>
          </ac:grpSpMkLst>
        </pc:grpChg>
        <pc:picChg chg="mod">
          <ac:chgData name="Marie Reysset" userId="da34172a-9a3d-4507-a76d-9da88a77cce9" providerId="ADAL" clId="{68FC925A-360D-5060-A2AC-EFF9A62A5F16}" dt="2025-09-01T07:44:38.235" v="21"/>
          <ac:picMkLst>
            <pc:docMk/>
            <pc:sldMk cId="2837696207" sldId="323"/>
            <ac:picMk id="4" creationId="{BD01B2A2-40B8-5F64-91DB-DC27ADF7A6FE}"/>
          </ac:picMkLst>
        </pc:picChg>
        <pc:cxnChg chg="mod">
          <ac:chgData name="Marie Reysset" userId="da34172a-9a3d-4507-a76d-9da88a77cce9" providerId="ADAL" clId="{68FC925A-360D-5060-A2AC-EFF9A62A5F16}" dt="2025-09-01T07:44:38.235" v="21"/>
          <ac:cxnSpMkLst>
            <pc:docMk/>
            <pc:sldMk cId="2837696207" sldId="323"/>
            <ac:cxnSpMk id="8" creationId="{094517BD-A081-4745-B7D7-48F8EF99E6BA}"/>
          </ac:cxnSpMkLst>
        </pc:cxnChg>
        <pc:cxnChg chg="mod">
          <ac:chgData name="Marie Reysset" userId="da34172a-9a3d-4507-a76d-9da88a77cce9" providerId="ADAL" clId="{68FC925A-360D-5060-A2AC-EFF9A62A5F16}" dt="2025-09-01T07:44:38.235" v="21"/>
          <ac:cxnSpMkLst>
            <pc:docMk/>
            <pc:sldMk cId="2837696207" sldId="323"/>
            <ac:cxnSpMk id="10" creationId="{C8202424-C546-8A4C-AF1B-A1AE948C5474}"/>
          </ac:cxnSpMkLst>
        </pc:cxnChg>
      </pc:sldChg>
      <pc:sldChg chg="modSp mod">
        <pc:chgData name="Marie Reysset" userId="da34172a-9a3d-4507-a76d-9da88a77cce9" providerId="ADAL" clId="{68FC925A-360D-5060-A2AC-EFF9A62A5F16}" dt="2025-09-01T07:51:33.508" v="28" actId="790"/>
        <pc:sldMkLst>
          <pc:docMk/>
          <pc:sldMk cId="1799541100" sldId="324"/>
        </pc:sldMkLst>
        <pc:spChg chg="mod">
          <ac:chgData name="Marie Reysset" userId="da34172a-9a3d-4507-a76d-9da88a77cce9" providerId="ADAL" clId="{68FC925A-360D-5060-A2AC-EFF9A62A5F16}" dt="2025-09-01T07:51:33.508" v="28" actId="790"/>
          <ac:spMkLst>
            <pc:docMk/>
            <pc:sldMk cId="1799541100" sldId="324"/>
            <ac:spMk id="2" creationId="{344BC88D-E76E-E725-D7DB-88C8F7967100}"/>
          </ac:spMkLst>
        </pc:spChg>
        <pc:spChg chg="mod">
          <ac:chgData name="Marie Reysset" userId="da34172a-9a3d-4507-a76d-9da88a77cce9" providerId="ADAL" clId="{68FC925A-360D-5060-A2AC-EFF9A62A5F16}" dt="2025-09-01T07:51:33.508" v="28" actId="790"/>
          <ac:spMkLst>
            <pc:docMk/>
            <pc:sldMk cId="1799541100" sldId="324"/>
            <ac:spMk id="4" creationId="{9599123E-B1B2-D864-4831-563B07AE72D2}"/>
          </ac:spMkLst>
        </pc:spChg>
        <pc:spChg chg="mod">
          <ac:chgData name="Marie Reysset" userId="da34172a-9a3d-4507-a76d-9da88a77cce9" providerId="ADAL" clId="{68FC925A-360D-5060-A2AC-EFF9A62A5F16}" dt="2025-09-01T07:51:33.508" v="28" actId="790"/>
          <ac:spMkLst>
            <pc:docMk/>
            <pc:sldMk cId="1799541100" sldId="324"/>
            <ac:spMk id="5" creationId="{86014FB9-2DC4-11AA-741D-BD6BF863C585}"/>
          </ac:spMkLst>
        </pc:spChg>
        <pc:spChg chg="mod">
          <ac:chgData name="Marie Reysset" userId="da34172a-9a3d-4507-a76d-9da88a77cce9" providerId="ADAL" clId="{68FC925A-360D-5060-A2AC-EFF9A62A5F16}" dt="2025-09-01T07:51:33.508" v="28" actId="790"/>
          <ac:spMkLst>
            <pc:docMk/>
            <pc:sldMk cId="1799541100" sldId="324"/>
            <ac:spMk id="6" creationId="{6177B3D3-5380-C038-CB7B-ABD02A1D7964}"/>
          </ac:spMkLst>
        </pc:spChg>
      </pc:sldChg>
      <pc:sldChg chg="modSp mod">
        <pc:chgData name="Marie Reysset" userId="da34172a-9a3d-4507-a76d-9da88a77cce9" providerId="ADAL" clId="{68FC925A-360D-5060-A2AC-EFF9A62A5F16}" dt="2025-09-01T07:51:33.508" v="28" actId="790"/>
        <pc:sldMkLst>
          <pc:docMk/>
          <pc:sldMk cId="1094464421" sldId="325"/>
        </pc:sldMkLst>
        <pc:spChg chg="mod">
          <ac:chgData name="Marie Reysset" userId="da34172a-9a3d-4507-a76d-9da88a77cce9" providerId="ADAL" clId="{68FC925A-360D-5060-A2AC-EFF9A62A5F16}" dt="2025-09-01T07:51:33.508" v="28" actId="790"/>
          <ac:spMkLst>
            <pc:docMk/>
            <pc:sldMk cId="1094464421" sldId="325"/>
            <ac:spMk id="2" creationId="{91422623-11F7-4E87-75C0-760685197E47}"/>
          </ac:spMkLst>
        </pc:spChg>
        <pc:spChg chg="mod">
          <ac:chgData name="Marie Reysset" userId="da34172a-9a3d-4507-a76d-9da88a77cce9" providerId="ADAL" clId="{68FC925A-360D-5060-A2AC-EFF9A62A5F16}" dt="2025-09-01T07:51:33.508" v="28" actId="790"/>
          <ac:spMkLst>
            <pc:docMk/>
            <pc:sldMk cId="1094464421" sldId="325"/>
            <ac:spMk id="4" creationId="{8AE228D9-B99B-B007-A78F-2823F64B4E53}"/>
          </ac:spMkLst>
        </pc:spChg>
        <pc:spChg chg="mod">
          <ac:chgData name="Marie Reysset" userId="da34172a-9a3d-4507-a76d-9da88a77cce9" providerId="ADAL" clId="{68FC925A-360D-5060-A2AC-EFF9A62A5F16}" dt="2025-09-01T07:51:33.508" v="28" actId="790"/>
          <ac:spMkLst>
            <pc:docMk/>
            <pc:sldMk cId="1094464421" sldId="325"/>
            <ac:spMk id="5" creationId="{15ACA9A2-0BE2-6B9E-6BF2-5443167BCBD4}"/>
          </ac:spMkLst>
        </pc:spChg>
        <pc:spChg chg="mod">
          <ac:chgData name="Marie Reysset" userId="da34172a-9a3d-4507-a76d-9da88a77cce9" providerId="ADAL" clId="{68FC925A-360D-5060-A2AC-EFF9A62A5F16}" dt="2025-09-01T07:51:33.508" v="28" actId="790"/>
          <ac:spMkLst>
            <pc:docMk/>
            <pc:sldMk cId="1094464421" sldId="325"/>
            <ac:spMk id="6" creationId="{850F6721-82BD-5EC3-DD3F-584FBB37EA56}"/>
          </ac:spMkLst>
        </pc:spChg>
      </pc:sldChg>
      <pc:sldChg chg="modSp mod">
        <pc:chgData name="Marie Reysset" userId="da34172a-9a3d-4507-a76d-9da88a77cce9" providerId="ADAL" clId="{68FC925A-360D-5060-A2AC-EFF9A62A5F16}" dt="2025-09-01T07:51:33.508" v="28" actId="790"/>
        <pc:sldMkLst>
          <pc:docMk/>
          <pc:sldMk cId="176852927" sldId="327"/>
        </pc:sldMkLst>
        <pc:spChg chg="mod">
          <ac:chgData name="Marie Reysset" userId="da34172a-9a3d-4507-a76d-9da88a77cce9" providerId="ADAL" clId="{68FC925A-360D-5060-A2AC-EFF9A62A5F16}" dt="2025-09-01T07:51:33.508" v="28" actId="790"/>
          <ac:spMkLst>
            <pc:docMk/>
            <pc:sldMk cId="176852927" sldId="327"/>
            <ac:spMk id="2" creationId="{7D682830-E717-38C7-18F8-3F4DE3A1E2AE}"/>
          </ac:spMkLst>
        </pc:spChg>
        <pc:spChg chg="mod">
          <ac:chgData name="Marie Reysset" userId="da34172a-9a3d-4507-a76d-9da88a77cce9" providerId="ADAL" clId="{68FC925A-360D-5060-A2AC-EFF9A62A5F16}" dt="2025-09-01T07:51:33.508" v="28" actId="790"/>
          <ac:spMkLst>
            <pc:docMk/>
            <pc:sldMk cId="176852927" sldId="327"/>
            <ac:spMk id="4" creationId="{F4F854AF-D25F-AAA8-BFAB-2444D012EC18}"/>
          </ac:spMkLst>
        </pc:spChg>
        <pc:spChg chg="mod">
          <ac:chgData name="Marie Reysset" userId="da34172a-9a3d-4507-a76d-9da88a77cce9" providerId="ADAL" clId="{68FC925A-360D-5060-A2AC-EFF9A62A5F16}" dt="2025-09-01T07:51:33.508" v="28" actId="790"/>
          <ac:spMkLst>
            <pc:docMk/>
            <pc:sldMk cId="176852927" sldId="327"/>
            <ac:spMk id="5" creationId="{C238AF60-5E7E-1E01-76CA-D4C69EA662A9}"/>
          </ac:spMkLst>
        </pc:spChg>
        <pc:spChg chg="mod">
          <ac:chgData name="Marie Reysset" userId="da34172a-9a3d-4507-a76d-9da88a77cce9" providerId="ADAL" clId="{68FC925A-360D-5060-A2AC-EFF9A62A5F16}" dt="2025-09-01T07:51:33.508" v="28" actId="790"/>
          <ac:spMkLst>
            <pc:docMk/>
            <pc:sldMk cId="176852927" sldId="327"/>
            <ac:spMk id="7" creationId="{0FED6859-E39F-E596-23D9-D1BBAEDC5782}"/>
          </ac:spMkLst>
        </pc:spChg>
      </pc:sldChg>
      <pc:sldChg chg="modSp mod">
        <pc:chgData name="Marie Reysset" userId="da34172a-9a3d-4507-a76d-9da88a77cce9" providerId="ADAL" clId="{68FC925A-360D-5060-A2AC-EFF9A62A5F16}" dt="2025-09-01T07:51:33.508" v="28" actId="790"/>
        <pc:sldMkLst>
          <pc:docMk/>
          <pc:sldMk cId="369631078" sldId="354"/>
        </pc:sldMkLst>
        <pc:spChg chg="mod">
          <ac:chgData name="Marie Reysset" userId="da34172a-9a3d-4507-a76d-9da88a77cce9" providerId="ADAL" clId="{68FC925A-360D-5060-A2AC-EFF9A62A5F16}" dt="2025-09-01T07:51:33.508" v="28" actId="790"/>
          <ac:spMkLst>
            <pc:docMk/>
            <pc:sldMk cId="369631078" sldId="354"/>
            <ac:spMk id="6" creationId="{2CE22683-B175-287D-420C-E3908047439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F48E708E-3BC4-4421-A978-0451926671B6}" type="datetimeFigureOut">
              <a:rPr lang="en-US" smtClean="0"/>
              <a:t>9/1/25</a:t>
            </a:fld>
            <a:endParaRPr lang="en-US" dirty="0"/>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fr"/>
              <a:t>Cliquez pour modifier les styles de texte du modèle</a:t>
            </a:r>
          </a:p>
          <a:p>
            <a:pPr lvl="1"/>
            <a:r>
              <a:rPr lang="fr"/>
              <a:t>Deuxième niveau</a:t>
            </a:r>
          </a:p>
          <a:p>
            <a:pPr lvl="2"/>
            <a:r>
              <a:rPr lang="fr"/>
              <a:t>Troisième niveau</a:t>
            </a:r>
          </a:p>
          <a:p>
            <a:pPr lvl="3"/>
            <a:r>
              <a:rPr lang="fr"/>
              <a:t>Quatrième niveau</a:t>
            </a:r>
          </a:p>
          <a:p>
            <a:pPr lvl="4"/>
            <a:r>
              <a:rPr lang="fr"/>
              <a:t>Cinquième niveau</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3C89E9F6-4F8F-4ADD-A373-C18228C879D7}" type="slidenum">
              <a:rPr lang="en-US" smtClean="0"/>
              <a:t>‹#›</a:t>
            </a:fld>
            <a:endParaRPr lang="en-US" dirty="0"/>
          </a:p>
        </p:txBody>
      </p:sp>
    </p:spTree>
    <p:extLst>
      <p:ext uri="{BB962C8B-B14F-4D97-AF65-F5344CB8AC3E}">
        <p14:creationId xmlns:p14="http://schemas.microsoft.com/office/powerpoint/2010/main" val="1339773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2</a:t>
            </a:fld>
            <a:endParaRPr lang="en-US" dirty="0"/>
          </a:p>
        </p:txBody>
      </p:sp>
    </p:spTree>
    <p:extLst>
      <p:ext uri="{BB962C8B-B14F-4D97-AF65-F5344CB8AC3E}">
        <p14:creationId xmlns:p14="http://schemas.microsoft.com/office/powerpoint/2010/main" val="285668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fr-FR" dirty="0"/>
          </a:p>
        </p:txBody>
      </p:sp>
      <p:sp>
        <p:nvSpPr>
          <p:cNvPr id="3" name="Notes Placeholder 2"/>
          <p:cNvSpPr>
            <a:spLocks noGrp="1"/>
          </p:cNvSpPr>
          <p:nvPr>
            <p:ph type="body" idx="1"/>
          </p:nvPr>
        </p:nvSpPr>
        <p:spPr/>
        <p:txBody>
          <a:bodyPr/>
          <a:lstStyle/>
          <a:p>
            <a:pPr marL="457200" indent="-457200">
              <a:buFont typeface="Wingdings" pitchFamily="2" charset="2"/>
              <a:buChar char="§"/>
            </a:pPr>
            <a:r>
              <a:rPr lang="fr" sz="1200" b="1" dirty="0">
                <a:latin typeface="Lato" panose="020F0502020204030203" pitchFamily="34" charset="77"/>
              </a:rPr>
              <a:t>Quelles ont été vos principales idées ou points à retenir d'hier ?</a:t>
            </a:r>
          </a:p>
          <a:p>
            <a:pPr marL="457200" indent="-457200">
              <a:buFont typeface="Wingdings" pitchFamily="2" charset="2"/>
              <a:buChar char="§"/>
            </a:pPr>
            <a:endParaRPr lang="en-US" sz="1200" dirty="0">
              <a:latin typeface="Lato" panose="020F0502020204030203" pitchFamily="34" charset="77"/>
            </a:endParaRPr>
          </a:p>
          <a:p>
            <a:pPr marL="457200" indent="-457200">
              <a:buFont typeface="Wingdings" pitchFamily="2" charset="2"/>
              <a:buChar char="§"/>
            </a:pPr>
            <a:r>
              <a:rPr lang="fr" sz="1200" b="1" dirty="0">
                <a:latin typeface="Lato" panose="020F0502020204030203" pitchFamily="34" charset="77"/>
              </a:rPr>
              <a:t>Qu'avez-vous trouvé le plus intéressant ou surprenant ?</a:t>
            </a:r>
          </a:p>
          <a:p>
            <a:pPr marL="457200" indent="-457200">
              <a:buFont typeface="Wingdings" pitchFamily="2" charset="2"/>
              <a:buChar char="§"/>
            </a:pPr>
            <a:endParaRPr lang="en-US" sz="1200" dirty="0">
              <a:latin typeface="Lato" panose="020F0502020204030203" pitchFamily="34" charset="77"/>
            </a:endParaRPr>
          </a:p>
          <a:p>
            <a:pPr marL="457200" indent="-457200">
              <a:buFont typeface="Wingdings" pitchFamily="2" charset="2"/>
              <a:buChar char="§"/>
            </a:pPr>
            <a:r>
              <a:rPr lang="fr" sz="1200" b="1" dirty="0">
                <a:latin typeface="Lato" panose="020F0502020204030203" pitchFamily="34" charset="77"/>
              </a:rPr>
              <a:t>Comment votre compréhension du sujet a-t-elle évolué ?</a:t>
            </a:r>
          </a:p>
          <a:p>
            <a:pPr marL="457200" indent="-457200">
              <a:buFont typeface="Wingdings" pitchFamily="2" charset="2"/>
              <a:buChar char="§"/>
            </a:pPr>
            <a:endParaRPr lang="en-US" sz="1200" dirty="0">
              <a:latin typeface="Lato" panose="020F0502020204030203" pitchFamily="34" charset="77"/>
            </a:endParaRPr>
          </a:p>
          <a:p>
            <a:pPr marL="457200" indent="-457200">
              <a:buFont typeface="Wingdings" pitchFamily="2" charset="2"/>
              <a:buChar char="§"/>
            </a:pPr>
            <a:r>
              <a:rPr lang="fr" sz="1200" b="1" dirty="0">
                <a:latin typeface="Lato" panose="020F0502020204030203" pitchFamily="34" charset="77"/>
              </a:rPr>
              <a:t>Qu'aimeriez-vous explorer davantage ?</a:t>
            </a:r>
          </a:p>
          <a:p>
            <a:pPr marL="457200" indent="-457200">
              <a:buFont typeface="Wingdings" pitchFamily="2" charset="2"/>
              <a:buChar char="§"/>
            </a:pPr>
            <a:endParaRPr lang="en-US" sz="1200" dirty="0">
              <a:latin typeface="Lato" panose="020F0502020204030203" pitchFamily="34" charset="77"/>
            </a:endParaRPr>
          </a:p>
          <a:p>
            <a:pPr marL="457200" indent="-457200">
              <a:buFont typeface="Wingdings" pitchFamily="2" charset="2"/>
              <a:buChar char="§"/>
            </a:pPr>
            <a:r>
              <a:rPr lang="fr" sz="1200" b="1" dirty="0">
                <a:latin typeface="Lato" panose="020F0502020204030203" pitchFamily="34" charset="77"/>
              </a:rPr>
              <a:t>Quelle partie de la séance a été la plus précieuse ou la plus intéressante pour vous ?</a:t>
            </a:r>
          </a:p>
          <a:p>
            <a:pPr marL="457200" indent="-457200">
              <a:buFont typeface="Wingdings" pitchFamily="2" charset="2"/>
              <a:buChar char="§"/>
            </a:pPr>
            <a:endParaRPr lang="en-US" sz="1200" dirty="0">
              <a:latin typeface="Lato" panose="020F0502020204030203" pitchFamily="34" charset="77"/>
            </a:endParaRPr>
          </a:p>
          <a:p>
            <a:pPr marL="457200" indent="-457200">
              <a:buFont typeface="Wingdings" pitchFamily="2" charset="2"/>
              <a:buChar char="§"/>
            </a:pPr>
            <a:r>
              <a:rPr lang="fr" sz="1200" b="1" dirty="0">
                <a:latin typeface="Lato" panose="020F0502020204030203" pitchFamily="34" charset="77"/>
              </a:rPr>
              <a:t>Y a-t-il quelque chose que vous feriez différemment dans votre travail sur la base de la discussion d'hier ?</a:t>
            </a:r>
          </a:p>
          <a:p>
            <a:pPr marL="457200" indent="-457200">
              <a:buFont typeface="Wingdings" pitchFamily="2" charset="2"/>
              <a:buChar char="§"/>
            </a:pPr>
            <a:endParaRPr lang="en-US" sz="1200" dirty="0">
              <a:latin typeface="Lato" panose="020F0502020204030203" pitchFamily="34" charset="77"/>
            </a:endParaRPr>
          </a:p>
          <a:p>
            <a:pPr marL="457200" indent="-457200">
              <a:buFont typeface="Wingdings" pitchFamily="2" charset="2"/>
              <a:buChar char="§"/>
            </a:pPr>
            <a:r>
              <a:rPr lang="fr" sz="1200" b="1" dirty="0">
                <a:latin typeface="Lato" panose="020F0502020204030203" pitchFamily="34" charset="77"/>
              </a:rPr>
              <a:t>Quelles questions avez-vous encore pour l'avenir ?</a:t>
            </a:r>
            <a:endParaRPr lang="en-US" sz="1200" dirty="0">
              <a:latin typeface="Lato" panose="020F0502020204030203" pitchFamily="34" charset="77"/>
            </a:endParaRPr>
          </a:p>
          <a:p>
            <a:endParaRPr lang="en-US" dirty="0"/>
          </a:p>
        </p:txBody>
      </p:sp>
      <p:sp>
        <p:nvSpPr>
          <p:cNvPr id="4" name="Slide Number Placeholder 3"/>
          <p:cNvSpPr>
            <a:spLocks noGrp="1"/>
          </p:cNvSpPr>
          <p:nvPr>
            <p:ph type="sldNum" sz="quarter" idx="5"/>
          </p:nvPr>
        </p:nvSpPr>
        <p:spPr/>
        <p:txBody>
          <a:bodyPr/>
          <a:lstStyle/>
          <a:p>
            <a:fld id="{3C89E9F6-4F8F-4ADD-A373-C18228C879D7}" type="slidenum">
              <a:rPr lang="en-US" smtClean="0"/>
              <a:t>3</a:t>
            </a:fld>
            <a:endParaRPr lang="en-US" dirty="0"/>
          </a:p>
        </p:txBody>
      </p:sp>
    </p:spTree>
    <p:extLst>
      <p:ext uri="{BB962C8B-B14F-4D97-AF65-F5344CB8AC3E}">
        <p14:creationId xmlns:p14="http://schemas.microsoft.com/office/powerpoint/2010/main" val="422689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4403E-8BC5-AA8A-180E-747B3365E9F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E9EDAD9-C4A7-0D20-0C49-BB6F80A72C8F}"/>
              </a:ext>
            </a:extLst>
          </p:cNvPr>
          <p:cNvSpPr>
            <a:spLocks noGrp="1" noRot="1" noChangeAspect="1"/>
          </p:cNvSpPr>
          <p:nvPr>
            <p:ph type="sldImg"/>
          </p:nvPr>
        </p:nvSpPr>
        <p:spPr/>
        <p:txBody>
          <a:bodyPr/>
          <a:lstStyle/>
          <a:p>
            <a:endParaRPr lang="fr-FR" dirty="0"/>
          </a:p>
        </p:txBody>
      </p:sp>
      <p:sp>
        <p:nvSpPr>
          <p:cNvPr id="3" name="Notizenplatzhalter 2">
            <a:extLst>
              <a:ext uri="{FF2B5EF4-FFF2-40B4-BE49-F238E27FC236}">
                <a16:creationId xmlns:a16="http://schemas.microsoft.com/office/drawing/2014/main" id="{C918907A-011F-023E-2528-2896F8D8B56B}"/>
              </a:ext>
            </a:extLst>
          </p:cNvPr>
          <p:cNvSpPr>
            <a:spLocks noGrp="1"/>
          </p:cNvSpPr>
          <p:nvPr>
            <p:ph type="body" idx="1"/>
          </p:nvPr>
        </p:nvSpPr>
        <p:spPr/>
        <p:txBody>
          <a:bodyPr/>
          <a:lstStyle/>
          <a:p>
            <a:pPr marL="171450" indent="-171450">
              <a:buFontTx/>
              <a:buChar char="-"/>
            </a:pPr>
            <a:endParaRPr lang="de-EG"/>
          </a:p>
        </p:txBody>
      </p:sp>
      <p:sp>
        <p:nvSpPr>
          <p:cNvPr id="4" name="Foliennummernplatzhalter 3">
            <a:extLst>
              <a:ext uri="{FF2B5EF4-FFF2-40B4-BE49-F238E27FC236}">
                <a16:creationId xmlns:a16="http://schemas.microsoft.com/office/drawing/2014/main" id="{E6533652-CD4D-6005-1EF5-71CF6EC8BEF3}"/>
              </a:ext>
            </a:extLst>
          </p:cNvPr>
          <p:cNvSpPr>
            <a:spLocks noGrp="1"/>
          </p:cNvSpPr>
          <p:nvPr>
            <p:ph type="sldNum" sz="quarter" idx="5"/>
          </p:nvPr>
        </p:nvSpPr>
        <p:spPr/>
        <p:txBody>
          <a:bodyPr/>
          <a:lstStyle/>
          <a:p>
            <a:fld id="{3C89E9F6-4F8F-4ADD-A373-C18228C879D7}" type="slidenum">
              <a:rPr lang="en-US" smtClean="0"/>
              <a:t>7</a:t>
            </a:fld>
            <a:endParaRPr lang="en-US" dirty="0"/>
          </a:p>
        </p:txBody>
      </p:sp>
    </p:spTree>
    <p:extLst>
      <p:ext uri="{BB962C8B-B14F-4D97-AF65-F5344CB8AC3E}">
        <p14:creationId xmlns:p14="http://schemas.microsoft.com/office/powerpoint/2010/main" val="3519069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AD966-4DF4-CAFD-A293-6F3836D26D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207937A-B5C2-BBB0-E7C3-03216EC35488}"/>
              </a:ext>
            </a:extLst>
          </p:cNvPr>
          <p:cNvSpPr>
            <a:spLocks noGrp="1" noRot="1" noChangeAspect="1"/>
          </p:cNvSpPr>
          <p:nvPr>
            <p:ph type="sldImg"/>
          </p:nvPr>
        </p:nvSpPr>
        <p:spPr/>
        <p:txBody>
          <a:bodyPr/>
          <a:lstStyle/>
          <a:p>
            <a:endParaRPr lang="fr-FR" dirty="0"/>
          </a:p>
        </p:txBody>
      </p:sp>
      <p:sp>
        <p:nvSpPr>
          <p:cNvPr id="3" name="Notizenplatzhalter 2">
            <a:extLst>
              <a:ext uri="{FF2B5EF4-FFF2-40B4-BE49-F238E27FC236}">
                <a16:creationId xmlns:a16="http://schemas.microsoft.com/office/drawing/2014/main" id="{38B5C8A5-090E-2400-EACF-0058A47BEC7F}"/>
              </a:ext>
            </a:extLst>
          </p:cNvPr>
          <p:cNvSpPr>
            <a:spLocks noGrp="1"/>
          </p:cNvSpPr>
          <p:nvPr>
            <p:ph type="body" idx="1"/>
          </p:nvPr>
        </p:nvSpPr>
        <p:spPr/>
        <p:txBody>
          <a:bodyPr/>
          <a:lstStyle/>
          <a:p>
            <a:pPr marL="171450" indent="-171450">
              <a:buFontTx/>
              <a:buChar char="-"/>
            </a:pPr>
            <a:endParaRPr lang="de-EG"/>
          </a:p>
        </p:txBody>
      </p:sp>
      <p:sp>
        <p:nvSpPr>
          <p:cNvPr id="4" name="Foliennummernplatzhalter 3">
            <a:extLst>
              <a:ext uri="{FF2B5EF4-FFF2-40B4-BE49-F238E27FC236}">
                <a16:creationId xmlns:a16="http://schemas.microsoft.com/office/drawing/2014/main" id="{C5EC7CF7-2722-E123-2076-A444D8376372}"/>
              </a:ext>
            </a:extLst>
          </p:cNvPr>
          <p:cNvSpPr>
            <a:spLocks noGrp="1"/>
          </p:cNvSpPr>
          <p:nvPr>
            <p:ph type="sldNum" sz="quarter" idx="5"/>
          </p:nvPr>
        </p:nvSpPr>
        <p:spPr/>
        <p:txBody>
          <a:bodyPr/>
          <a:lstStyle/>
          <a:p>
            <a:fld id="{3C89E9F6-4F8F-4ADD-A373-C18228C879D7}" type="slidenum">
              <a:rPr lang="en-US" smtClean="0"/>
              <a:t>8</a:t>
            </a:fld>
            <a:endParaRPr lang="en-US" dirty="0"/>
          </a:p>
        </p:txBody>
      </p:sp>
    </p:spTree>
    <p:extLst>
      <p:ext uri="{BB962C8B-B14F-4D97-AF65-F5344CB8AC3E}">
        <p14:creationId xmlns:p14="http://schemas.microsoft.com/office/powerpoint/2010/main" val="3082224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fr-FR" dirty="0"/>
          </a:p>
        </p:txBody>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C89E9F6-4F8F-4ADD-A373-C18228C879D7}" type="slidenum">
              <a:rPr lang="en-US" smtClean="0"/>
              <a:t>9</a:t>
            </a:fld>
            <a:endParaRPr lang="en-US" dirty="0"/>
          </a:p>
        </p:txBody>
      </p:sp>
    </p:spTree>
    <p:extLst>
      <p:ext uri="{BB962C8B-B14F-4D97-AF65-F5344CB8AC3E}">
        <p14:creationId xmlns:p14="http://schemas.microsoft.com/office/powerpoint/2010/main" val="2630674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4D813-E80D-26C8-3837-C6FAF1147C3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B02EA4-E27B-3F85-8657-AFAF7010F40C}"/>
              </a:ext>
            </a:extLst>
          </p:cNvPr>
          <p:cNvSpPr>
            <a:spLocks noGrp="1" noRot="1" noChangeAspect="1"/>
          </p:cNvSpPr>
          <p:nvPr>
            <p:ph type="sldImg"/>
          </p:nvPr>
        </p:nvSpPr>
        <p:spPr/>
        <p:txBody>
          <a:bodyPr/>
          <a:lstStyle/>
          <a:p>
            <a:endParaRPr lang="fr-FR" dirty="0"/>
          </a:p>
        </p:txBody>
      </p:sp>
      <p:sp>
        <p:nvSpPr>
          <p:cNvPr id="3" name="Notizenplatzhalter 2">
            <a:extLst>
              <a:ext uri="{FF2B5EF4-FFF2-40B4-BE49-F238E27FC236}">
                <a16:creationId xmlns:a16="http://schemas.microsoft.com/office/drawing/2014/main" id="{5468C5FA-75A8-8512-2F70-24413CE430B6}"/>
              </a:ext>
            </a:extLst>
          </p:cNvPr>
          <p:cNvSpPr>
            <a:spLocks noGrp="1"/>
          </p:cNvSpPr>
          <p:nvPr>
            <p:ph type="body" idx="1"/>
          </p:nvPr>
        </p:nvSpPr>
        <p:spPr/>
        <p:txBody>
          <a:bodyPr/>
          <a:lstStyle/>
          <a:p>
            <a:pPr marL="171450" indent="-171450">
              <a:buFontTx/>
              <a:buChar char="-"/>
            </a:pPr>
            <a:endParaRPr lang="de-EG"/>
          </a:p>
        </p:txBody>
      </p:sp>
      <p:sp>
        <p:nvSpPr>
          <p:cNvPr id="4" name="Foliennummernplatzhalter 3">
            <a:extLst>
              <a:ext uri="{FF2B5EF4-FFF2-40B4-BE49-F238E27FC236}">
                <a16:creationId xmlns:a16="http://schemas.microsoft.com/office/drawing/2014/main" id="{4EB4C978-C71B-AB98-CF43-47A6885FF55A}"/>
              </a:ext>
            </a:extLst>
          </p:cNvPr>
          <p:cNvSpPr>
            <a:spLocks noGrp="1"/>
          </p:cNvSpPr>
          <p:nvPr>
            <p:ph type="sldNum" sz="quarter" idx="5"/>
          </p:nvPr>
        </p:nvSpPr>
        <p:spPr/>
        <p:txBody>
          <a:bodyPr/>
          <a:lstStyle/>
          <a:p>
            <a:fld id="{3C89E9F6-4F8F-4ADD-A373-C18228C879D7}" type="slidenum">
              <a:rPr lang="en-US" smtClean="0"/>
              <a:t>10</a:t>
            </a:fld>
            <a:endParaRPr lang="en-US" dirty="0"/>
          </a:p>
        </p:txBody>
      </p:sp>
    </p:spTree>
    <p:extLst>
      <p:ext uri="{BB962C8B-B14F-4D97-AF65-F5344CB8AC3E}">
        <p14:creationId xmlns:p14="http://schemas.microsoft.com/office/powerpoint/2010/main" val="3828556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fr-FR" dirty="0"/>
          </a:p>
        </p:txBody>
      </p:sp>
      <p:sp>
        <p:nvSpPr>
          <p:cNvPr id="3" name="Notizenplatzhalter 2"/>
          <p:cNvSpPr>
            <a:spLocks noGrp="1"/>
          </p:cNvSpPr>
          <p:nvPr>
            <p:ph type="body" idx="1"/>
          </p:nvPr>
        </p:nvSpPr>
        <p:spPr/>
        <p:txBody>
          <a:bodyPr/>
          <a:lstStyle/>
          <a:p>
            <a:pPr marL="171450" indent="-171450">
              <a:buFontTx/>
              <a:buChar char="-"/>
            </a:pPr>
            <a:endParaRPr lang="de-EG"/>
          </a:p>
        </p:txBody>
      </p:sp>
      <p:sp>
        <p:nvSpPr>
          <p:cNvPr id="4" name="Foliennummernplatzhalter 3"/>
          <p:cNvSpPr>
            <a:spLocks noGrp="1"/>
          </p:cNvSpPr>
          <p:nvPr>
            <p:ph type="sldNum" sz="quarter" idx="5"/>
          </p:nvPr>
        </p:nvSpPr>
        <p:spPr/>
        <p:txBody>
          <a:bodyPr/>
          <a:lstStyle/>
          <a:p>
            <a:fld id="{3C89E9F6-4F8F-4ADD-A373-C18228C879D7}" type="slidenum">
              <a:rPr lang="en-US" smtClean="0"/>
              <a:t>11</a:t>
            </a:fld>
            <a:endParaRPr lang="en-US" dirty="0"/>
          </a:p>
        </p:txBody>
      </p:sp>
    </p:spTree>
    <p:extLst>
      <p:ext uri="{BB962C8B-B14F-4D97-AF65-F5344CB8AC3E}">
        <p14:creationId xmlns:p14="http://schemas.microsoft.com/office/powerpoint/2010/main" val="3865742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4A8B7-35A1-E0D8-3DB5-BF32E6394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11C836-DBD1-853C-116C-981FC7822D6F}"/>
              </a:ext>
            </a:extLst>
          </p:cNvPr>
          <p:cNvSpPr>
            <a:spLocks noGrp="1" noRot="1" noChangeAspect="1"/>
          </p:cNvSpPr>
          <p:nvPr>
            <p:ph type="sldImg"/>
          </p:nvPr>
        </p:nvSpPr>
        <p:spPr/>
        <p:txBody>
          <a:bodyPr/>
          <a:lstStyle/>
          <a:p>
            <a:endParaRPr lang="fr-FR" dirty="0"/>
          </a:p>
        </p:txBody>
      </p:sp>
      <p:sp>
        <p:nvSpPr>
          <p:cNvPr id="3" name="Notes Placeholder 2">
            <a:extLst>
              <a:ext uri="{FF2B5EF4-FFF2-40B4-BE49-F238E27FC236}">
                <a16:creationId xmlns:a16="http://schemas.microsoft.com/office/drawing/2014/main" id="{ACD183BD-15F1-FE45-44BF-B7A2F273E04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83B6020-0E8F-958C-1094-AD11276CFD22}"/>
              </a:ext>
            </a:extLst>
          </p:cNvPr>
          <p:cNvSpPr>
            <a:spLocks noGrp="1"/>
          </p:cNvSpPr>
          <p:nvPr>
            <p:ph type="sldNum" sz="quarter" idx="5"/>
          </p:nvPr>
        </p:nvSpPr>
        <p:spPr/>
        <p:txBody>
          <a:bodyPr/>
          <a:lstStyle/>
          <a:p>
            <a:fld id="{3C89E9F6-4F8F-4ADD-A373-C18228C879D7}" type="slidenum">
              <a:rPr lang="en-US" smtClean="0"/>
              <a:t>19</a:t>
            </a:fld>
            <a:endParaRPr lang="en-US" dirty="0"/>
          </a:p>
        </p:txBody>
      </p:sp>
    </p:spTree>
    <p:extLst>
      <p:ext uri="{BB962C8B-B14F-4D97-AF65-F5344CB8AC3E}">
        <p14:creationId xmlns:p14="http://schemas.microsoft.com/office/powerpoint/2010/main" val="1745675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pattFill prst="pct5">
          <a:fgClr>
            <a:schemeClr val="bg1">
              <a:lumMod val="5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4D5C6F-C597-ED17-847E-03924B6BCD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53440" y="0"/>
            <a:ext cx="8984651" cy="11309350"/>
          </a:xfrm>
          <a:prstGeom prst="rect">
            <a:avLst/>
          </a:prstGeom>
        </p:spPr>
      </p:pic>
      <p:sp>
        <p:nvSpPr>
          <p:cNvPr id="3" name="object 5">
            <a:extLst>
              <a:ext uri="{FF2B5EF4-FFF2-40B4-BE49-F238E27FC236}">
                <a16:creationId xmlns:a16="http://schemas.microsoft.com/office/drawing/2014/main" id="{82144C03-7326-E96A-078E-72442DB6E734}"/>
              </a:ext>
            </a:extLst>
          </p:cNvPr>
          <p:cNvSpPr/>
          <p:nvPr userDrawn="1"/>
        </p:nvSpPr>
        <p:spPr>
          <a:xfrm>
            <a:off x="16453485" y="554957"/>
            <a:ext cx="2915285" cy="1089025"/>
          </a:xfrm>
          <a:custGeom>
            <a:avLst/>
            <a:gdLst/>
            <a:ahLst/>
            <a:cxnLst/>
            <a:rect l="l" t="t" r="r" b="b"/>
            <a:pathLst>
              <a:path w="2915284" h="1089025">
                <a:moveTo>
                  <a:pt x="159588" y="356260"/>
                </a:moveTo>
                <a:lnTo>
                  <a:pt x="0" y="264185"/>
                </a:lnTo>
                <a:lnTo>
                  <a:pt x="0" y="797280"/>
                </a:lnTo>
                <a:lnTo>
                  <a:pt x="159588" y="705281"/>
                </a:lnTo>
                <a:lnTo>
                  <a:pt x="159588" y="356260"/>
                </a:lnTo>
                <a:close/>
              </a:path>
              <a:path w="2915284" h="1089025">
                <a:moveTo>
                  <a:pt x="457517" y="0"/>
                </a:moveTo>
                <a:lnTo>
                  <a:pt x="35483" y="243751"/>
                </a:lnTo>
                <a:lnTo>
                  <a:pt x="187210" y="331266"/>
                </a:lnTo>
                <a:lnTo>
                  <a:pt x="457517" y="175209"/>
                </a:lnTo>
                <a:lnTo>
                  <a:pt x="457517" y="0"/>
                </a:lnTo>
                <a:close/>
              </a:path>
              <a:path w="2915284" h="1089025">
                <a:moveTo>
                  <a:pt x="931392" y="826185"/>
                </a:moveTo>
                <a:lnTo>
                  <a:pt x="776262" y="736587"/>
                </a:lnTo>
                <a:lnTo>
                  <a:pt x="513676" y="888238"/>
                </a:lnTo>
                <a:lnTo>
                  <a:pt x="513676" y="1067371"/>
                </a:lnTo>
                <a:lnTo>
                  <a:pt x="931392" y="826185"/>
                </a:lnTo>
                <a:close/>
              </a:path>
              <a:path w="2915284" h="1089025">
                <a:moveTo>
                  <a:pt x="952500" y="305396"/>
                </a:moveTo>
                <a:lnTo>
                  <a:pt x="513676" y="558774"/>
                </a:lnTo>
                <a:lnTo>
                  <a:pt x="513676" y="847229"/>
                </a:lnTo>
                <a:lnTo>
                  <a:pt x="756297" y="707110"/>
                </a:lnTo>
                <a:lnTo>
                  <a:pt x="756297" y="584238"/>
                </a:lnTo>
                <a:lnTo>
                  <a:pt x="635660" y="653923"/>
                </a:lnTo>
                <a:lnTo>
                  <a:pt x="635660" y="612965"/>
                </a:lnTo>
                <a:lnTo>
                  <a:pt x="793686" y="521627"/>
                </a:lnTo>
                <a:lnTo>
                  <a:pt x="793686" y="705777"/>
                </a:lnTo>
                <a:lnTo>
                  <a:pt x="952500" y="797293"/>
                </a:lnTo>
                <a:lnTo>
                  <a:pt x="952500" y="305396"/>
                </a:lnTo>
                <a:close/>
              </a:path>
              <a:path w="2915284" h="1089025">
                <a:moveTo>
                  <a:pt x="952500" y="264172"/>
                </a:moveTo>
                <a:lnTo>
                  <a:pt x="494982" y="0"/>
                </a:lnTo>
                <a:lnTo>
                  <a:pt x="494982" y="175209"/>
                </a:lnTo>
                <a:lnTo>
                  <a:pt x="747077" y="320763"/>
                </a:lnTo>
                <a:lnTo>
                  <a:pt x="711593" y="341312"/>
                </a:lnTo>
                <a:lnTo>
                  <a:pt x="476211" y="205460"/>
                </a:lnTo>
                <a:lnTo>
                  <a:pt x="222694" y="351726"/>
                </a:lnTo>
                <a:lnTo>
                  <a:pt x="422592" y="467258"/>
                </a:lnTo>
                <a:lnTo>
                  <a:pt x="545350" y="396290"/>
                </a:lnTo>
                <a:lnTo>
                  <a:pt x="453199" y="343014"/>
                </a:lnTo>
                <a:lnTo>
                  <a:pt x="488683" y="322554"/>
                </a:lnTo>
                <a:lnTo>
                  <a:pt x="616394" y="396290"/>
                </a:lnTo>
                <a:lnTo>
                  <a:pt x="422592" y="508088"/>
                </a:lnTo>
                <a:lnTo>
                  <a:pt x="196977" y="377939"/>
                </a:lnTo>
                <a:lnTo>
                  <a:pt x="196977" y="706056"/>
                </a:lnTo>
                <a:lnTo>
                  <a:pt x="385127" y="814641"/>
                </a:lnTo>
                <a:lnTo>
                  <a:pt x="385127" y="666813"/>
                </a:lnTo>
                <a:lnTo>
                  <a:pt x="294944" y="614730"/>
                </a:lnTo>
                <a:lnTo>
                  <a:pt x="294944" y="573786"/>
                </a:lnTo>
                <a:lnTo>
                  <a:pt x="422592" y="647382"/>
                </a:lnTo>
                <a:lnTo>
                  <a:pt x="422592" y="877328"/>
                </a:lnTo>
                <a:lnTo>
                  <a:pt x="177584" y="735876"/>
                </a:lnTo>
                <a:lnTo>
                  <a:pt x="21043" y="826185"/>
                </a:lnTo>
                <a:lnTo>
                  <a:pt x="476211" y="1088986"/>
                </a:lnTo>
                <a:lnTo>
                  <a:pt x="476211" y="539407"/>
                </a:lnTo>
                <a:lnTo>
                  <a:pt x="952500" y="264350"/>
                </a:lnTo>
                <a:lnTo>
                  <a:pt x="952500" y="264172"/>
                </a:lnTo>
                <a:close/>
              </a:path>
              <a:path w="2915284" h="1089025">
                <a:moveTo>
                  <a:pt x="1596720" y="684047"/>
                </a:moveTo>
                <a:lnTo>
                  <a:pt x="1331785" y="684047"/>
                </a:lnTo>
                <a:lnTo>
                  <a:pt x="1331785" y="749363"/>
                </a:lnTo>
                <a:lnTo>
                  <a:pt x="1527060" y="749363"/>
                </a:lnTo>
                <a:lnTo>
                  <a:pt x="1516824" y="798436"/>
                </a:lnTo>
                <a:lnTo>
                  <a:pt x="1496606" y="841844"/>
                </a:lnTo>
                <a:lnTo>
                  <a:pt x="1467027" y="878141"/>
                </a:lnTo>
                <a:lnTo>
                  <a:pt x="1428661" y="905865"/>
                </a:lnTo>
                <a:lnTo>
                  <a:pt x="1382115" y="923569"/>
                </a:lnTo>
                <a:lnTo>
                  <a:pt x="1327962" y="929792"/>
                </a:lnTo>
                <a:lnTo>
                  <a:pt x="1280147" y="923823"/>
                </a:lnTo>
                <a:lnTo>
                  <a:pt x="1236256" y="906856"/>
                </a:lnTo>
                <a:lnTo>
                  <a:pt x="1197546" y="880287"/>
                </a:lnTo>
                <a:lnTo>
                  <a:pt x="1165263" y="845527"/>
                </a:lnTo>
                <a:lnTo>
                  <a:pt x="1140650" y="803986"/>
                </a:lnTo>
                <a:lnTo>
                  <a:pt x="1124966" y="757059"/>
                </a:lnTo>
                <a:lnTo>
                  <a:pt x="1119466" y="706158"/>
                </a:lnTo>
                <a:lnTo>
                  <a:pt x="1124966" y="655701"/>
                </a:lnTo>
                <a:lnTo>
                  <a:pt x="1140650" y="609079"/>
                </a:lnTo>
                <a:lnTo>
                  <a:pt x="1165263" y="567715"/>
                </a:lnTo>
                <a:lnTo>
                  <a:pt x="1197546" y="533044"/>
                </a:lnTo>
                <a:lnTo>
                  <a:pt x="1236256" y="506501"/>
                </a:lnTo>
                <a:lnTo>
                  <a:pt x="1280147" y="489521"/>
                </a:lnTo>
                <a:lnTo>
                  <a:pt x="1327962" y="483552"/>
                </a:lnTo>
                <a:lnTo>
                  <a:pt x="1375244" y="488886"/>
                </a:lnTo>
                <a:lnTo>
                  <a:pt x="1418234" y="504304"/>
                </a:lnTo>
                <a:lnTo>
                  <a:pt x="1455991" y="528967"/>
                </a:lnTo>
                <a:lnTo>
                  <a:pt x="1487589" y="562000"/>
                </a:lnTo>
                <a:lnTo>
                  <a:pt x="1512087" y="602576"/>
                </a:lnTo>
                <a:lnTo>
                  <a:pt x="1583791" y="602576"/>
                </a:lnTo>
                <a:lnTo>
                  <a:pt x="1561820" y="553910"/>
                </a:lnTo>
                <a:lnTo>
                  <a:pt x="1533448" y="512610"/>
                </a:lnTo>
                <a:lnTo>
                  <a:pt x="1499590" y="478726"/>
                </a:lnTo>
                <a:lnTo>
                  <a:pt x="1461185" y="452285"/>
                </a:lnTo>
                <a:lnTo>
                  <a:pt x="1419148" y="433362"/>
                </a:lnTo>
                <a:lnTo>
                  <a:pt x="1374432" y="421970"/>
                </a:lnTo>
                <a:lnTo>
                  <a:pt x="1327962" y="418160"/>
                </a:lnTo>
                <a:lnTo>
                  <a:pt x="1283106" y="421932"/>
                </a:lnTo>
                <a:lnTo>
                  <a:pt x="1240612" y="432866"/>
                </a:lnTo>
                <a:lnTo>
                  <a:pt x="1201026" y="450342"/>
                </a:lnTo>
                <a:lnTo>
                  <a:pt x="1164920" y="473786"/>
                </a:lnTo>
                <a:lnTo>
                  <a:pt x="1132840" y="502589"/>
                </a:lnTo>
                <a:lnTo>
                  <a:pt x="1105331" y="536168"/>
                </a:lnTo>
                <a:lnTo>
                  <a:pt x="1082979" y="573900"/>
                </a:lnTo>
                <a:lnTo>
                  <a:pt x="1066317" y="615213"/>
                </a:lnTo>
                <a:lnTo>
                  <a:pt x="1055903" y="659498"/>
                </a:lnTo>
                <a:lnTo>
                  <a:pt x="1052322" y="706158"/>
                </a:lnTo>
                <a:lnTo>
                  <a:pt x="1055903" y="753033"/>
                </a:lnTo>
                <a:lnTo>
                  <a:pt x="1066317" y="797496"/>
                </a:lnTo>
                <a:lnTo>
                  <a:pt x="1082979" y="838962"/>
                </a:lnTo>
                <a:lnTo>
                  <a:pt x="1105331" y="876833"/>
                </a:lnTo>
                <a:lnTo>
                  <a:pt x="1132840" y="910513"/>
                </a:lnTo>
                <a:lnTo>
                  <a:pt x="1164920" y="939406"/>
                </a:lnTo>
                <a:lnTo>
                  <a:pt x="1201026" y="962914"/>
                </a:lnTo>
                <a:lnTo>
                  <a:pt x="1240612" y="980452"/>
                </a:lnTo>
                <a:lnTo>
                  <a:pt x="1283106" y="991400"/>
                </a:lnTo>
                <a:lnTo>
                  <a:pt x="1327962" y="995184"/>
                </a:lnTo>
                <a:lnTo>
                  <a:pt x="1374190" y="991882"/>
                </a:lnTo>
                <a:lnTo>
                  <a:pt x="1417078" y="982192"/>
                </a:lnTo>
                <a:lnTo>
                  <a:pt x="1456258" y="966431"/>
                </a:lnTo>
                <a:lnTo>
                  <a:pt x="1491373" y="944918"/>
                </a:lnTo>
                <a:lnTo>
                  <a:pt x="1522069" y="917956"/>
                </a:lnTo>
                <a:lnTo>
                  <a:pt x="1547990" y="885888"/>
                </a:lnTo>
                <a:lnTo>
                  <a:pt x="1568767" y="849033"/>
                </a:lnTo>
                <a:lnTo>
                  <a:pt x="1584058" y="807681"/>
                </a:lnTo>
                <a:lnTo>
                  <a:pt x="1593494" y="762177"/>
                </a:lnTo>
                <a:lnTo>
                  <a:pt x="1596720" y="712838"/>
                </a:lnTo>
                <a:lnTo>
                  <a:pt x="1596720" y="684047"/>
                </a:lnTo>
                <a:close/>
              </a:path>
              <a:path w="2915284" h="1089025">
                <a:moveTo>
                  <a:pt x="2195182" y="684047"/>
                </a:moveTo>
                <a:lnTo>
                  <a:pt x="1930247" y="684047"/>
                </a:lnTo>
                <a:lnTo>
                  <a:pt x="1930247" y="749363"/>
                </a:lnTo>
                <a:lnTo>
                  <a:pt x="2125522" y="749363"/>
                </a:lnTo>
                <a:lnTo>
                  <a:pt x="2115286" y="798436"/>
                </a:lnTo>
                <a:lnTo>
                  <a:pt x="2095068" y="841844"/>
                </a:lnTo>
                <a:lnTo>
                  <a:pt x="2065489" y="878141"/>
                </a:lnTo>
                <a:lnTo>
                  <a:pt x="2027123" y="905865"/>
                </a:lnTo>
                <a:lnTo>
                  <a:pt x="1980577" y="923569"/>
                </a:lnTo>
                <a:lnTo>
                  <a:pt x="1926424" y="929792"/>
                </a:lnTo>
                <a:lnTo>
                  <a:pt x="1878609" y="923823"/>
                </a:lnTo>
                <a:lnTo>
                  <a:pt x="1834718" y="906856"/>
                </a:lnTo>
                <a:lnTo>
                  <a:pt x="1796008" y="880287"/>
                </a:lnTo>
                <a:lnTo>
                  <a:pt x="1763712" y="845527"/>
                </a:lnTo>
                <a:lnTo>
                  <a:pt x="1739112" y="803986"/>
                </a:lnTo>
                <a:lnTo>
                  <a:pt x="1723428" y="757059"/>
                </a:lnTo>
                <a:lnTo>
                  <a:pt x="1717929" y="706158"/>
                </a:lnTo>
                <a:lnTo>
                  <a:pt x="1723428" y="655701"/>
                </a:lnTo>
                <a:lnTo>
                  <a:pt x="1739112" y="609079"/>
                </a:lnTo>
                <a:lnTo>
                  <a:pt x="1763712" y="567715"/>
                </a:lnTo>
                <a:lnTo>
                  <a:pt x="1796008" y="533044"/>
                </a:lnTo>
                <a:lnTo>
                  <a:pt x="1834718" y="506501"/>
                </a:lnTo>
                <a:lnTo>
                  <a:pt x="1878609" y="489521"/>
                </a:lnTo>
                <a:lnTo>
                  <a:pt x="1926424" y="483552"/>
                </a:lnTo>
                <a:lnTo>
                  <a:pt x="1973707" y="488886"/>
                </a:lnTo>
                <a:lnTo>
                  <a:pt x="2016683" y="504304"/>
                </a:lnTo>
                <a:lnTo>
                  <a:pt x="2054453" y="528967"/>
                </a:lnTo>
                <a:lnTo>
                  <a:pt x="2086051" y="562000"/>
                </a:lnTo>
                <a:lnTo>
                  <a:pt x="2110549" y="602576"/>
                </a:lnTo>
                <a:lnTo>
                  <a:pt x="2182253" y="602576"/>
                </a:lnTo>
                <a:lnTo>
                  <a:pt x="2160282" y="553910"/>
                </a:lnTo>
                <a:lnTo>
                  <a:pt x="2131911" y="512610"/>
                </a:lnTo>
                <a:lnTo>
                  <a:pt x="2098052" y="478726"/>
                </a:lnTo>
                <a:lnTo>
                  <a:pt x="2059635" y="452285"/>
                </a:lnTo>
                <a:lnTo>
                  <a:pt x="2017610" y="433362"/>
                </a:lnTo>
                <a:lnTo>
                  <a:pt x="1972894" y="421970"/>
                </a:lnTo>
                <a:lnTo>
                  <a:pt x="1926424" y="418160"/>
                </a:lnTo>
                <a:lnTo>
                  <a:pt x="1881568" y="421932"/>
                </a:lnTo>
                <a:lnTo>
                  <a:pt x="1839074" y="432866"/>
                </a:lnTo>
                <a:lnTo>
                  <a:pt x="1799488" y="450342"/>
                </a:lnTo>
                <a:lnTo>
                  <a:pt x="1763382" y="473786"/>
                </a:lnTo>
                <a:lnTo>
                  <a:pt x="1731302" y="502589"/>
                </a:lnTo>
                <a:lnTo>
                  <a:pt x="1703793" y="536168"/>
                </a:lnTo>
                <a:lnTo>
                  <a:pt x="1681429" y="573900"/>
                </a:lnTo>
                <a:lnTo>
                  <a:pt x="1664779" y="615213"/>
                </a:lnTo>
                <a:lnTo>
                  <a:pt x="1654365" y="659498"/>
                </a:lnTo>
                <a:lnTo>
                  <a:pt x="1650771" y="706158"/>
                </a:lnTo>
                <a:lnTo>
                  <a:pt x="1654365" y="753033"/>
                </a:lnTo>
                <a:lnTo>
                  <a:pt x="1664779" y="797496"/>
                </a:lnTo>
                <a:lnTo>
                  <a:pt x="1681429" y="838962"/>
                </a:lnTo>
                <a:lnTo>
                  <a:pt x="1703793" y="876833"/>
                </a:lnTo>
                <a:lnTo>
                  <a:pt x="1731302" y="910513"/>
                </a:lnTo>
                <a:lnTo>
                  <a:pt x="1763382" y="939406"/>
                </a:lnTo>
                <a:lnTo>
                  <a:pt x="1799488" y="962914"/>
                </a:lnTo>
                <a:lnTo>
                  <a:pt x="1839074" y="980452"/>
                </a:lnTo>
                <a:lnTo>
                  <a:pt x="1881568" y="991400"/>
                </a:lnTo>
                <a:lnTo>
                  <a:pt x="1926424" y="995184"/>
                </a:lnTo>
                <a:lnTo>
                  <a:pt x="1972652" y="991882"/>
                </a:lnTo>
                <a:lnTo>
                  <a:pt x="2015540" y="982192"/>
                </a:lnTo>
                <a:lnTo>
                  <a:pt x="2054720" y="966431"/>
                </a:lnTo>
                <a:lnTo>
                  <a:pt x="2089835" y="944918"/>
                </a:lnTo>
                <a:lnTo>
                  <a:pt x="2120531" y="917956"/>
                </a:lnTo>
                <a:lnTo>
                  <a:pt x="2146452" y="885888"/>
                </a:lnTo>
                <a:lnTo>
                  <a:pt x="2167229" y="849033"/>
                </a:lnTo>
                <a:lnTo>
                  <a:pt x="2182520" y="807681"/>
                </a:lnTo>
                <a:lnTo>
                  <a:pt x="2191956" y="762177"/>
                </a:lnTo>
                <a:lnTo>
                  <a:pt x="2195182" y="712838"/>
                </a:lnTo>
                <a:lnTo>
                  <a:pt x="2195182" y="684047"/>
                </a:lnTo>
                <a:close/>
              </a:path>
              <a:path w="2915284" h="1089025">
                <a:moveTo>
                  <a:pt x="2790583" y="684047"/>
                </a:moveTo>
                <a:lnTo>
                  <a:pt x="2525649" y="684047"/>
                </a:lnTo>
                <a:lnTo>
                  <a:pt x="2525649" y="749363"/>
                </a:lnTo>
                <a:lnTo>
                  <a:pt x="2720937" y="749363"/>
                </a:lnTo>
                <a:lnTo>
                  <a:pt x="2710688" y="798436"/>
                </a:lnTo>
                <a:lnTo>
                  <a:pt x="2690469" y="841844"/>
                </a:lnTo>
                <a:lnTo>
                  <a:pt x="2660891" y="878141"/>
                </a:lnTo>
                <a:lnTo>
                  <a:pt x="2622524" y="905865"/>
                </a:lnTo>
                <a:lnTo>
                  <a:pt x="2575979" y="923569"/>
                </a:lnTo>
                <a:lnTo>
                  <a:pt x="2521826" y="929792"/>
                </a:lnTo>
                <a:lnTo>
                  <a:pt x="2474010" y="923823"/>
                </a:lnTo>
                <a:lnTo>
                  <a:pt x="2430119" y="906856"/>
                </a:lnTo>
                <a:lnTo>
                  <a:pt x="2391410" y="880287"/>
                </a:lnTo>
                <a:lnTo>
                  <a:pt x="2359126" y="845527"/>
                </a:lnTo>
                <a:lnTo>
                  <a:pt x="2334514" y="803986"/>
                </a:lnTo>
                <a:lnTo>
                  <a:pt x="2318842" y="757059"/>
                </a:lnTo>
                <a:lnTo>
                  <a:pt x="2313330" y="706158"/>
                </a:lnTo>
                <a:lnTo>
                  <a:pt x="2318842" y="655701"/>
                </a:lnTo>
                <a:lnTo>
                  <a:pt x="2334514" y="609079"/>
                </a:lnTo>
                <a:lnTo>
                  <a:pt x="2359126" y="567715"/>
                </a:lnTo>
                <a:lnTo>
                  <a:pt x="2391410" y="533044"/>
                </a:lnTo>
                <a:lnTo>
                  <a:pt x="2430119" y="506501"/>
                </a:lnTo>
                <a:lnTo>
                  <a:pt x="2474010" y="489521"/>
                </a:lnTo>
                <a:lnTo>
                  <a:pt x="2521826" y="483552"/>
                </a:lnTo>
                <a:lnTo>
                  <a:pt x="2569108" y="488886"/>
                </a:lnTo>
                <a:lnTo>
                  <a:pt x="2612098" y="504304"/>
                </a:lnTo>
                <a:lnTo>
                  <a:pt x="2649855" y="528967"/>
                </a:lnTo>
                <a:lnTo>
                  <a:pt x="2681452" y="562000"/>
                </a:lnTo>
                <a:lnTo>
                  <a:pt x="2705951" y="602576"/>
                </a:lnTo>
                <a:lnTo>
                  <a:pt x="2777655" y="602576"/>
                </a:lnTo>
                <a:lnTo>
                  <a:pt x="2755684" y="553910"/>
                </a:lnTo>
                <a:lnTo>
                  <a:pt x="2727312" y="512610"/>
                </a:lnTo>
                <a:lnTo>
                  <a:pt x="2693454" y="478726"/>
                </a:lnTo>
                <a:lnTo>
                  <a:pt x="2655049" y="452285"/>
                </a:lnTo>
                <a:lnTo>
                  <a:pt x="2613025" y="433362"/>
                </a:lnTo>
                <a:lnTo>
                  <a:pt x="2568308" y="421970"/>
                </a:lnTo>
                <a:lnTo>
                  <a:pt x="2521826" y="418160"/>
                </a:lnTo>
                <a:lnTo>
                  <a:pt x="2476982" y="421932"/>
                </a:lnTo>
                <a:lnTo>
                  <a:pt x="2434475" y="432866"/>
                </a:lnTo>
                <a:lnTo>
                  <a:pt x="2394902" y="450342"/>
                </a:lnTo>
                <a:lnTo>
                  <a:pt x="2358783" y="473786"/>
                </a:lnTo>
                <a:lnTo>
                  <a:pt x="2326703" y="502589"/>
                </a:lnTo>
                <a:lnTo>
                  <a:pt x="2299195" y="536168"/>
                </a:lnTo>
                <a:lnTo>
                  <a:pt x="2276843" y="573900"/>
                </a:lnTo>
                <a:lnTo>
                  <a:pt x="2260181" y="615213"/>
                </a:lnTo>
                <a:lnTo>
                  <a:pt x="2249779" y="659498"/>
                </a:lnTo>
                <a:lnTo>
                  <a:pt x="2246185" y="706158"/>
                </a:lnTo>
                <a:lnTo>
                  <a:pt x="2249779" y="753033"/>
                </a:lnTo>
                <a:lnTo>
                  <a:pt x="2260181" y="797496"/>
                </a:lnTo>
                <a:lnTo>
                  <a:pt x="2276843" y="838962"/>
                </a:lnTo>
                <a:lnTo>
                  <a:pt x="2299195" y="876833"/>
                </a:lnTo>
                <a:lnTo>
                  <a:pt x="2326703" y="910513"/>
                </a:lnTo>
                <a:lnTo>
                  <a:pt x="2358783" y="939406"/>
                </a:lnTo>
                <a:lnTo>
                  <a:pt x="2394902" y="962914"/>
                </a:lnTo>
                <a:lnTo>
                  <a:pt x="2434475" y="980452"/>
                </a:lnTo>
                <a:lnTo>
                  <a:pt x="2476982" y="991400"/>
                </a:lnTo>
                <a:lnTo>
                  <a:pt x="2521826" y="995184"/>
                </a:lnTo>
                <a:lnTo>
                  <a:pt x="2568054" y="991882"/>
                </a:lnTo>
                <a:lnTo>
                  <a:pt x="2610942" y="982192"/>
                </a:lnTo>
                <a:lnTo>
                  <a:pt x="2650121" y="966431"/>
                </a:lnTo>
                <a:lnTo>
                  <a:pt x="2685237" y="944918"/>
                </a:lnTo>
                <a:lnTo>
                  <a:pt x="2715933" y="917956"/>
                </a:lnTo>
                <a:lnTo>
                  <a:pt x="2741853" y="885888"/>
                </a:lnTo>
                <a:lnTo>
                  <a:pt x="2762643" y="849033"/>
                </a:lnTo>
                <a:lnTo>
                  <a:pt x="2777921" y="807681"/>
                </a:lnTo>
                <a:lnTo>
                  <a:pt x="2787358" y="762177"/>
                </a:lnTo>
                <a:lnTo>
                  <a:pt x="2790583" y="712838"/>
                </a:lnTo>
                <a:lnTo>
                  <a:pt x="2790583" y="684047"/>
                </a:lnTo>
                <a:close/>
              </a:path>
              <a:path w="2915284" h="1089025">
                <a:moveTo>
                  <a:pt x="2915056" y="433819"/>
                </a:moveTo>
                <a:lnTo>
                  <a:pt x="2847746" y="433819"/>
                </a:lnTo>
                <a:lnTo>
                  <a:pt x="2847746" y="984161"/>
                </a:lnTo>
                <a:lnTo>
                  <a:pt x="2915056" y="984161"/>
                </a:lnTo>
                <a:lnTo>
                  <a:pt x="2915056" y="433819"/>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1AF4D6B6-5C23-C245-BB0A-644AEFB666FC}"/>
              </a:ext>
            </a:extLst>
          </p:cNvPr>
          <p:cNvSpPr>
            <a:spLocks noGrp="1"/>
          </p:cNvSpPr>
          <p:nvPr>
            <p:ph type="pic" sz="quarter" idx="10"/>
          </p:nvPr>
        </p:nvSpPr>
        <p:spPr>
          <a:xfrm>
            <a:off x="1" y="0"/>
            <a:ext cx="11153440" cy="11309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
        <p:nvSpPr>
          <p:cNvPr id="8" name="Picture Placeholder 7">
            <a:extLst>
              <a:ext uri="{FF2B5EF4-FFF2-40B4-BE49-F238E27FC236}">
                <a16:creationId xmlns:a16="http://schemas.microsoft.com/office/drawing/2014/main" id="{C23561CF-341B-5B74-A545-CC9E39498F9A}"/>
              </a:ext>
            </a:extLst>
          </p:cNvPr>
          <p:cNvSpPr>
            <a:spLocks noGrp="1"/>
          </p:cNvSpPr>
          <p:nvPr>
            <p:ph type="pic" sz="quarter" idx="10"/>
          </p:nvPr>
        </p:nvSpPr>
        <p:spPr>
          <a:xfrm>
            <a:off x="0" y="6182961"/>
            <a:ext cx="20104100" cy="4277453"/>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bg1"/>
        </a:solidFill>
        <a:effectLst/>
      </p:bgPr>
    </p:bg>
    <p:spTree>
      <p:nvGrpSpPr>
        <p:cNvPr id="1" name=""/>
        <p:cNvGrpSpPr/>
        <p:nvPr/>
      </p:nvGrpSpPr>
      <p:grpSpPr>
        <a:xfrm>
          <a:off x="0" y="0"/>
          <a:ext cx="0" cy="0"/>
          <a:chOff x="0" y="0"/>
          <a:chExt cx="0" cy="0"/>
        </a:xfrm>
      </p:grpSpPr>
      <p:sp>
        <p:nvSpPr>
          <p:cNvPr id="2" name="object 33">
            <a:extLst>
              <a:ext uri="{FF2B5EF4-FFF2-40B4-BE49-F238E27FC236}">
                <a16:creationId xmlns:a16="http://schemas.microsoft.com/office/drawing/2014/main" id="{697AF15E-51FD-2D4D-89D0-6D5A68FC9601}"/>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grpSp>
        <p:nvGrpSpPr>
          <p:cNvPr id="4" name="Group 3">
            <a:extLst>
              <a:ext uri="{FF2B5EF4-FFF2-40B4-BE49-F238E27FC236}">
                <a16:creationId xmlns:a16="http://schemas.microsoft.com/office/drawing/2014/main" id="{290050A8-02F8-EA9A-2D49-F127479E26FB}"/>
              </a:ext>
            </a:extLst>
          </p:cNvPr>
          <p:cNvGrpSpPr/>
          <p:nvPr userDrawn="1"/>
        </p:nvGrpSpPr>
        <p:grpSpPr>
          <a:xfrm>
            <a:off x="17584815" y="376954"/>
            <a:ext cx="1878088" cy="701675"/>
            <a:chOff x="17584815" y="376954"/>
            <a:chExt cx="1878088" cy="701675"/>
          </a:xfrm>
        </p:grpSpPr>
        <p:sp>
          <p:nvSpPr>
            <p:cNvPr id="5" name="object 5">
              <a:extLst>
                <a:ext uri="{FF2B5EF4-FFF2-40B4-BE49-F238E27FC236}">
                  <a16:creationId xmlns:a16="http://schemas.microsoft.com/office/drawing/2014/main" id="{425F3128-5674-9265-88C7-5EE89DDB29BE}"/>
                </a:ext>
              </a:extLst>
            </p:cNvPr>
            <p:cNvSpPr/>
            <p:nvPr/>
          </p:nvSpPr>
          <p:spPr>
            <a:xfrm>
              <a:off x="18262753" y="646346"/>
              <a:ext cx="1200150" cy="372110"/>
            </a:xfrm>
            <a:custGeom>
              <a:avLst/>
              <a:gdLst/>
              <a:ahLst/>
              <a:cxnLst/>
              <a:rect l="l" t="t" r="r" b="b"/>
              <a:pathLst>
                <a:path w="1200150" h="372109">
                  <a:moveTo>
                    <a:pt x="350723" y="171284"/>
                  </a:moveTo>
                  <a:lnTo>
                    <a:pt x="180047" y="171284"/>
                  </a:lnTo>
                  <a:lnTo>
                    <a:pt x="180047" y="213372"/>
                  </a:lnTo>
                  <a:lnTo>
                    <a:pt x="305854" y="213372"/>
                  </a:lnTo>
                  <a:lnTo>
                    <a:pt x="293509" y="259486"/>
                  </a:lnTo>
                  <a:lnTo>
                    <a:pt x="267169" y="296341"/>
                  </a:lnTo>
                  <a:lnTo>
                    <a:pt x="228092" y="320763"/>
                  </a:lnTo>
                  <a:lnTo>
                    <a:pt x="177584" y="329603"/>
                  </a:lnTo>
                  <a:lnTo>
                    <a:pt x="135115" y="322186"/>
                  </a:lnTo>
                  <a:lnTo>
                    <a:pt x="98234" y="301586"/>
                  </a:lnTo>
                  <a:lnTo>
                    <a:pt x="69164" y="270294"/>
                  </a:lnTo>
                  <a:lnTo>
                    <a:pt x="50101" y="230771"/>
                  </a:lnTo>
                  <a:lnTo>
                    <a:pt x="43256" y="185521"/>
                  </a:lnTo>
                  <a:lnTo>
                    <a:pt x="50101" y="140665"/>
                  </a:lnTo>
                  <a:lnTo>
                    <a:pt x="69164" y="101358"/>
                  </a:lnTo>
                  <a:lnTo>
                    <a:pt x="98234" y="70129"/>
                  </a:lnTo>
                  <a:lnTo>
                    <a:pt x="135115" y="49542"/>
                  </a:lnTo>
                  <a:lnTo>
                    <a:pt x="177584" y="42113"/>
                  </a:lnTo>
                  <a:lnTo>
                    <a:pt x="215239" y="47447"/>
                  </a:lnTo>
                  <a:lnTo>
                    <a:pt x="248348" y="62725"/>
                  </a:lnTo>
                  <a:lnTo>
                    <a:pt x="275729" y="86868"/>
                  </a:lnTo>
                  <a:lnTo>
                    <a:pt x="296202" y="118795"/>
                  </a:lnTo>
                  <a:lnTo>
                    <a:pt x="342379" y="118795"/>
                  </a:lnTo>
                  <a:lnTo>
                    <a:pt x="321386" y="76238"/>
                  </a:lnTo>
                  <a:lnTo>
                    <a:pt x="292760" y="42989"/>
                  </a:lnTo>
                  <a:lnTo>
                    <a:pt x="258152" y="19151"/>
                  </a:lnTo>
                  <a:lnTo>
                    <a:pt x="219214" y="4800"/>
                  </a:lnTo>
                  <a:lnTo>
                    <a:pt x="177584" y="0"/>
                  </a:lnTo>
                  <a:lnTo>
                    <a:pt x="130251" y="6629"/>
                  </a:lnTo>
                  <a:lnTo>
                    <a:pt x="87782" y="25361"/>
                  </a:lnTo>
                  <a:lnTo>
                    <a:pt x="51866" y="54394"/>
                  </a:lnTo>
                  <a:lnTo>
                    <a:pt x="24155" y="91948"/>
                  </a:lnTo>
                  <a:lnTo>
                    <a:pt x="6311" y="136258"/>
                  </a:lnTo>
                  <a:lnTo>
                    <a:pt x="0" y="185521"/>
                  </a:lnTo>
                  <a:lnTo>
                    <a:pt x="6311" y="235013"/>
                  </a:lnTo>
                  <a:lnTo>
                    <a:pt x="24155" y="279488"/>
                  </a:lnTo>
                  <a:lnTo>
                    <a:pt x="51866" y="317182"/>
                  </a:lnTo>
                  <a:lnTo>
                    <a:pt x="87782" y="346303"/>
                  </a:lnTo>
                  <a:lnTo>
                    <a:pt x="130251" y="365074"/>
                  </a:lnTo>
                  <a:lnTo>
                    <a:pt x="177584" y="371729"/>
                  </a:lnTo>
                  <a:lnTo>
                    <a:pt x="226034" y="365887"/>
                  </a:lnTo>
                  <a:lnTo>
                    <a:pt x="268071" y="348983"/>
                  </a:lnTo>
                  <a:lnTo>
                    <a:pt x="302628" y="321983"/>
                  </a:lnTo>
                  <a:lnTo>
                    <a:pt x="328637" y="285826"/>
                  </a:lnTo>
                  <a:lnTo>
                    <a:pt x="345020" y="241452"/>
                  </a:lnTo>
                  <a:lnTo>
                    <a:pt x="350723" y="189839"/>
                  </a:lnTo>
                  <a:lnTo>
                    <a:pt x="350723" y="171284"/>
                  </a:lnTo>
                  <a:close/>
                </a:path>
                <a:path w="1200150" h="372109">
                  <a:moveTo>
                    <a:pt x="736269" y="171284"/>
                  </a:moveTo>
                  <a:lnTo>
                    <a:pt x="565594" y="171284"/>
                  </a:lnTo>
                  <a:lnTo>
                    <a:pt x="565594" y="213372"/>
                  </a:lnTo>
                  <a:lnTo>
                    <a:pt x="691400" y="213372"/>
                  </a:lnTo>
                  <a:lnTo>
                    <a:pt x="679056" y="259486"/>
                  </a:lnTo>
                  <a:lnTo>
                    <a:pt x="652716" y="296341"/>
                  </a:lnTo>
                  <a:lnTo>
                    <a:pt x="613638" y="320763"/>
                  </a:lnTo>
                  <a:lnTo>
                    <a:pt x="563130" y="329603"/>
                  </a:lnTo>
                  <a:lnTo>
                    <a:pt x="520661" y="322186"/>
                  </a:lnTo>
                  <a:lnTo>
                    <a:pt x="483781" y="301586"/>
                  </a:lnTo>
                  <a:lnTo>
                    <a:pt x="454710" y="270294"/>
                  </a:lnTo>
                  <a:lnTo>
                    <a:pt x="435648" y="230771"/>
                  </a:lnTo>
                  <a:lnTo>
                    <a:pt x="428802" y="185521"/>
                  </a:lnTo>
                  <a:lnTo>
                    <a:pt x="435648" y="140665"/>
                  </a:lnTo>
                  <a:lnTo>
                    <a:pt x="454710" y="101358"/>
                  </a:lnTo>
                  <a:lnTo>
                    <a:pt x="483781" y="70129"/>
                  </a:lnTo>
                  <a:lnTo>
                    <a:pt x="520661" y="49542"/>
                  </a:lnTo>
                  <a:lnTo>
                    <a:pt x="563130" y="42113"/>
                  </a:lnTo>
                  <a:lnTo>
                    <a:pt x="600786" y="47447"/>
                  </a:lnTo>
                  <a:lnTo>
                    <a:pt x="633895" y="62725"/>
                  </a:lnTo>
                  <a:lnTo>
                    <a:pt x="661276" y="86868"/>
                  </a:lnTo>
                  <a:lnTo>
                    <a:pt x="681748" y="118795"/>
                  </a:lnTo>
                  <a:lnTo>
                    <a:pt x="727925" y="118795"/>
                  </a:lnTo>
                  <a:lnTo>
                    <a:pt x="706932" y="76238"/>
                  </a:lnTo>
                  <a:lnTo>
                    <a:pt x="678307" y="42989"/>
                  </a:lnTo>
                  <a:lnTo>
                    <a:pt x="643699" y="19151"/>
                  </a:lnTo>
                  <a:lnTo>
                    <a:pt x="604761" y="4800"/>
                  </a:lnTo>
                  <a:lnTo>
                    <a:pt x="563130" y="0"/>
                  </a:lnTo>
                  <a:lnTo>
                    <a:pt x="515785" y="6629"/>
                  </a:lnTo>
                  <a:lnTo>
                    <a:pt x="473329" y="25361"/>
                  </a:lnTo>
                  <a:lnTo>
                    <a:pt x="437413" y="54394"/>
                  </a:lnTo>
                  <a:lnTo>
                    <a:pt x="409702" y="91948"/>
                  </a:lnTo>
                  <a:lnTo>
                    <a:pt x="391858" y="136258"/>
                  </a:lnTo>
                  <a:lnTo>
                    <a:pt x="385546" y="185521"/>
                  </a:lnTo>
                  <a:lnTo>
                    <a:pt x="391858" y="235013"/>
                  </a:lnTo>
                  <a:lnTo>
                    <a:pt x="409702" y="279488"/>
                  </a:lnTo>
                  <a:lnTo>
                    <a:pt x="437413" y="317182"/>
                  </a:lnTo>
                  <a:lnTo>
                    <a:pt x="473329" y="346303"/>
                  </a:lnTo>
                  <a:lnTo>
                    <a:pt x="515785" y="365074"/>
                  </a:lnTo>
                  <a:lnTo>
                    <a:pt x="563130" y="371729"/>
                  </a:lnTo>
                  <a:lnTo>
                    <a:pt x="611581" y="365887"/>
                  </a:lnTo>
                  <a:lnTo>
                    <a:pt x="653618" y="348983"/>
                  </a:lnTo>
                  <a:lnTo>
                    <a:pt x="688174" y="321983"/>
                  </a:lnTo>
                  <a:lnTo>
                    <a:pt x="714184" y="285826"/>
                  </a:lnTo>
                  <a:lnTo>
                    <a:pt x="730567" y="241452"/>
                  </a:lnTo>
                  <a:lnTo>
                    <a:pt x="736269" y="189839"/>
                  </a:lnTo>
                  <a:lnTo>
                    <a:pt x="736269" y="171284"/>
                  </a:lnTo>
                  <a:close/>
                </a:path>
                <a:path w="1200150" h="372109">
                  <a:moveTo>
                    <a:pt x="1119835" y="171284"/>
                  </a:moveTo>
                  <a:lnTo>
                    <a:pt x="949159" y="171284"/>
                  </a:lnTo>
                  <a:lnTo>
                    <a:pt x="949159" y="213372"/>
                  </a:lnTo>
                  <a:lnTo>
                    <a:pt x="1074978" y="213372"/>
                  </a:lnTo>
                  <a:lnTo>
                    <a:pt x="1062634" y="259486"/>
                  </a:lnTo>
                  <a:lnTo>
                    <a:pt x="1036294" y="296341"/>
                  </a:lnTo>
                  <a:lnTo>
                    <a:pt x="997216" y="320763"/>
                  </a:lnTo>
                  <a:lnTo>
                    <a:pt x="946708" y="329603"/>
                  </a:lnTo>
                  <a:lnTo>
                    <a:pt x="904240" y="322186"/>
                  </a:lnTo>
                  <a:lnTo>
                    <a:pt x="867359" y="301586"/>
                  </a:lnTo>
                  <a:lnTo>
                    <a:pt x="838288" y="270294"/>
                  </a:lnTo>
                  <a:lnTo>
                    <a:pt x="819226" y="230771"/>
                  </a:lnTo>
                  <a:lnTo>
                    <a:pt x="812380" y="185521"/>
                  </a:lnTo>
                  <a:lnTo>
                    <a:pt x="819226" y="140665"/>
                  </a:lnTo>
                  <a:lnTo>
                    <a:pt x="838288" y="101358"/>
                  </a:lnTo>
                  <a:lnTo>
                    <a:pt x="867359" y="70129"/>
                  </a:lnTo>
                  <a:lnTo>
                    <a:pt x="904240" y="49542"/>
                  </a:lnTo>
                  <a:lnTo>
                    <a:pt x="946708" y="42113"/>
                  </a:lnTo>
                  <a:lnTo>
                    <a:pt x="984364" y="47447"/>
                  </a:lnTo>
                  <a:lnTo>
                    <a:pt x="1017473" y="62725"/>
                  </a:lnTo>
                  <a:lnTo>
                    <a:pt x="1044854" y="86868"/>
                  </a:lnTo>
                  <a:lnTo>
                    <a:pt x="1065314" y="118795"/>
                  </a:lnTo>
                  <a:lnTo>
                    <a:pt x="1111504" y="118795"/>
                  </a:lnTo>
                  <a:lnTo>
                    <a:pt x="1090510" y="76238"/>
                  </a:lnTo>
                  <a:lnTo>
                    <a:pt x="1061885" y="42989"/>
                  </a:lnTo>
                  <a:lnTo>
                    <a:pt x="1027277" y="19151"/>
                  </a:lnTo>
                  <a:lnTo>
                    <a:pt x="988339" y="4800"/>
                  </a:lnTo>
                  <a:lnTo>
                    <a:pt x="946708" y="0"/>
                  </a:lnTo>
                  <a:lnTo>
                    <a:pt x="899363" y="6629"/>
                  </a:lnTo>
                  <a:lnTo>
                    <a:pt x="856907" y="25361"/>
                  </a:lnTo>
                  <a:lnTo>
                    <a:pt x="820991" y="54394"/>
                  </a:lnTo>
                  <a:lnTo>
                    <a:pt x="793280" y="91948"/>
                  </a:lnTo>
                  <a:lnTo>
                    <a:pt x="775436" y="136258"/>
                  </a:lnTo>
                  <a:lnTo>
                    <a:pt x="769124" y="185521"/>
                  </a:lnTo>
                  <a:lnTo>
                    <a:pt x="775436" y="235013"/>
                  </a:lnTo>
                  <a:lnTo>
                    <a:pt x="793280" y="279488"/>
                  </a:lnTo>
                  <a:lnTo>
                    <a:pt x="820991" y="317182"/>
                  </a:lnTo>
                  <a:lnTo>
                    <a:pt x="856907" y="346303"/>
                  </a:lnTo>
                  <a:lnTo>
                    <a:pt x="899363" y="365074"/>
                  </a:lnTo>
                  <a:lnTo>
                    <a:pt x="946708" y="371729"/>
                  </a:lnTo>
                  <a:lnTo>
                    <a:pt x="995159" y="365887"/>
                  </a:lnTo>
                  <a:lnTo>
                    <a:pt x="1037196" y="348983"/>
                  </a:lnTo>
                  <a:lnTo>
                    <a:pt x="1071753" y="321983"/>
                  </a:lnTo>
                  <a:lnTo>
                    <a:pt x="1097762" y="285826"/>
                  </a:lnTo>
                  <a:lnTo>
                    <a:pt x="1114145" y="241452"/>
                  </a:lnTo>
                  <a:lnTo>
                    <a:pt x="1119835" y="189839"/>
                  </a:lnTo>
                  <a:lnTo>
                    <a:pt x="1119835" y="171284"/>
                  </a:lnTo>
                  <a:close/>
                </a:path>
                <a:path w="1200150" h="372109">
                  <a:moveTo>
                    <a:pt x="1200035" y="10083"/>
                  </a:moveTo>
                  <a:lnTo>
                    <a:pt x="1156665" y="10083"/>
                  </a:lnTo>
                  <a:lnTo>
                    <a:pt x="1156665" y="364629"/>
                  </a:lnTo>
                  <a:lnTo>
                    <a:pt x="1200035" y="364629"/>
                  </a:lnTo>
                  <a:lnTo>
                    <a:pt x="1200035" y="10083"/>
                  </a:lnTo>
                  <a:close/>
                </a:path>
              </a:pathLst>
            </a:custGeom>
            <a:solidFill>
              <a:srgbClr val="08B89D"/>
            </a:solidFill>
          </p:spPr>
          <p:txBody>
            <a:bodyPr wrap="square" lIns="0" tIns="0" rIns="0" bIns="0" rtlCol="0"/>
            <a:lstStyle/>
            <a:p>
              <a:endParaRPr dirty="0"/>
            </a:p>
          </p:txBody>
        </p:sp>
        <p:sp>
          <p:nvSpPr>
            <p:cNvPr id="6" name="object 6">
              <a:extLst>
                <a:ext uri="{FF2B5EF4-FFF2-40B4-BE49-F238E27FC236}">
                  <a16:creationId xmlns:a16="http://schemas.microsoft.com/office/drawing/2014/main" id="{204F4540-AAA8-6A66-0B37-22EB2277F72E}"/>
                </a:ext>
              </a:extLst>
            </p:cNvPr>
            <p:cNvSpPr/>
            <p:nvPr/>
          </p:nvSpPr>
          <p:spPr>
            <a:xfrm>
              <a:off x="17584815" y="376954"/>
              <a:ext cx="614045" cy="701675"/>
            </a:xfrm>
            <a:custGeom>
              <a:avLst/>
              <a:gdLst/>
              <a:ahLst/>
              <a:cxnLst/>
              <a:rect l="l" t="t" r="r" b="b"/>
              <a:pathLst>
                <a:path w="614044" h="701675">
                  <a:moveTo>
                    <a:pt x="102819" y="229514"/>
                  </a:moveTo>
                  <a:lnTo>
                    <a:pt x="0" y="170192"/>
                  </a:lnTo>
                  <a:lnTo>
                    <a:pt x="0" y="513638"/>
                  </a:lnTo>
                  <a:lnTo>
                    <a:pt x="102819" y="454355"/>
                  </a:lnTo>
                  <a:lnTo>
                    <a:pt x="102819" y="229514"/>
                  </a:lnTo>
                  <a:close/>
                </a:path>
                <a:path w="614044" h="701675">
                  <a:moveTo>
                    <a:pt x="294754" y="0"/>
                  </a:moveTo>
                  <a:lnTo>
                    <a:pt x="22872" y="157022"/>
                  </a:lnTo>
                  <a:lnTo>
                    <a:pt x="120624" y="213410"/>
                  </a:lnTo>
                  <a:lnTo>
                    <a:pt x="294754" y="112877"/>
                  </a:lnTo>
                  <a:lnTo>
                    <a:pt x="294754" y="0"/>
                  </a:lnTo>
                  <a:close/>
                </a:path>
                <a:path w="614044" h="701675">
                  <a:moveTo>
                    <a:pt x="600036" y="532244"/>
                  </a:moveTo>
                  <a:lnTo>
                    <a:pt x="500100" y="474522"/>
                  </a:lnTo>
                  <a:lnTo>
                    <a:pt x="330936" y="572223"/>
                  </a:lnTo>
                  <a:lnTo>
                    <a:pt x="330936" y="687641"/>
                  </a:lnTo>
                  <a:lnTo>
                    <a:pt x="600036" y="532244"/>
                  </a:lnTo>
                  <a:close/>
                </a:path>
                <a:path w="614044"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614044"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Lst>
            </a:custGeom>
            <a:solidFill>
              <a:srgbClr val="08B89D"/>
            </a:solidFill>
          </p:spPr>
          <p:txBody>
            <a:bodyPr wrap="square" lIns="0" tIns="0" rIns="0" bIns="0" rtlCol="0"/>
            <a:lstStyle/>
            <a:p>
              <a:endParaRPr dirty="0"/>
            </a:p>
          </p:txBody>
        </p:sp>
      </p:grpSp>
    </p:spTree>
    <p:extLst>
      <p:ext uri="{BB962C8B-B14F-4D97-AF65-F5344CB8AC3E}">
        <p14:creationId xmlns:p14="http://schemas.microsoft.com/office/powerpoint/2010/main" val="2527527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2FB966-2E36-B536-A791-39100179D76C}"/>
              </a:ext>
            </a:extLst>
          </p:cNvPr>
          <p:cNvSpPr/>
          <p:nvPr userDrawn="1"/>
        </p:nvSpPr>
        <p:spPr>
          <a:xfrm>
            <a:off x="-5201" y="0"/>
            <a:ext cx="20109300" cy="5807075"/>
          </a:xfrm>
          <a:prstGeom prst="rect">
            <a:avLst/>
          </a:prstGeom>
          <a:solidFill>
            <a:srgbClr val="08B89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T"/>
          </a:p>
        </p:txBody>
      </p:sp>
      <p:sp>
        <p:nvSpPr>
          <p:cNvPr id="3" name="object 6">
            <a:extLst>
              <a:ext uri="{FF2B5EF4-FFF2-40B4-BE49-F238E27FC236}">
                <a16:creationId xmlns:a16="http://schemas.microsoft.com/office/drawing/2014/main" id="{C32F6822-88C3-11A2-3761-10E67796D439}"/>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5" name="Picture Placeholder 4">
            <a:extLst>
              <a:ext uri="{FF2B5EF4-FFF2-40B4-BE49-F238E27FC236}">
                <a16:creationId xmlns:a16="http://schemas.microsoft.com/office/drawing/2014/main" id="{0122D1FD-D9FE-79FC-7949-E654F57B697B}"/>
              </a:ext>
            </a:extLst>
          </p:cNvPr>
          <p:cNvSpPr>
            <a:spLocks noGrp="1"/>
          </p:cNvSpPr>
          <p:nvPr>
            <p:ph type="pic" sz="quarter" idx="10"/>
          </p:nvPr>
        </p:nvSpPr>
        <p:spPr>
          <a:xfrm>
            <a:off x="-5200" y="5807075"/>
            <a:ext cx="20109300" cy="5502275"/>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Only">
    <p:bg>
      <p:bgPr>
        <a:solidFill>
          <a:schemeClr val="bg1"/>
        </a:solidFill>
        <a:effectLst/>
      </p:bgPr>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A4D16B3-BCE1-8B93-0612-0834B722CAA5}"/>
              </a:ext>
            </a:extLst>
          </p:cNvPr>
          <p:cNvSpPr/>
          <p:nvPr userDrawn="1"/>
        </p:nvSpPr>
        <p:spPr>
          <a:xfrm>
            <a:off x="14952423" y="0"/>
            <a:ext cx="5151755" cy="11308715"/>
          </a:xfrm>
          <a:custGeom>
            <a:avLst/>
            <a:gdLst/>
            <a:ahLst/>
            <a:cxnLst/>
            <a:rect l="l" t="t" r="r" b="b"/>
            <a:pathLst>
              <a:path w="5151755" h="11308715">
                <a:moveTo>
                  <a:pt x="5151665" y="0"/>
                </a:moveTo>
                <a:lnTo>
                  <a:pt x="0" y="0"/>
                </a:lnTo>
                <a:lnTo>
                  <a:pt x="0" y="11308556"/>
                </a:lnTo>
                <a:lnTo>
                  <a:pt x="5151665" y="11308556"/>
                </a:lnTo>
                <a:lnTo>
                  <a:pt x="5151665" y="0"/>
                </a:lnTo>
                <a:close/>
              </a:path>
            </a:pathLst>
          </a:custGeom>
          <a:solidFill>
            <a:srgbClr val="08B89D"/>
          </a:solidFill>
        </p:spPr>
        <p:txBody>
          <a:bodyPr wrap="square" lIns="0" tIns="0" rIns="0" bIns="0" rtlCol="0"/>
          <a:lstStyle/>
          <a:p>
            <a:endParaRPr dirty="0"/>
          </a:p>
        </p:txBody>
      </p:sp>
      <p:sp>
        <p:nvSpPr>
          <p:cNvPr id="3" name="object 6">
            <a:extLst>
              <a:ext uri="{FF2B5EF4-FFF2-40B4-BE49-F238E27FC236}">
                <a16:creationId xmlns:a16="http://schemas.microsoft.com/office/drawing/2014/main" id="{557FD32B-2C54-B0C5-F679-5B2DD0FC0D1A}"/>
              </a:ext>
            </a:extLst>
          </p:cNvPr>
          <p:cNvSpPr/>
          <p:nvPr userDrawn="1"/>
        </p:nvSpPr>
        <p:spPr>
          <a:xfrm>
            <a:off x="17584815" y="376954"/>
            <a:ext cx="1878330" cy="701675"/>
          </a:xfrm>
          <a:custGeom>
            <a:avLst/>
            <a:gdLst/>
            <a:ahLst/>
            <a:cxnLst/>
            <a:rect l="l" t="t" r="r" b="b"/>
            <a:pathLst>
              <a:path w="1878330" h="701675">
                <a:moveTo>
                  <a:pt x="102819" y="229514"/>
                </a:moveTo>
                <a:lnTo>
                  <a:pt x="0" y="170192"/>
                </a:lnTo>
                <a:lnTo>
                  <a:pt x="0" y="513638"/>
                </a:lnTo>
                <a:lnTo>
                  <a:pt x="102819" y="454355"/>
                </a:lnTo>
                <a:lnTo>
                  <a:pt x="102819" y="229514"/>
                </a:lnTo>
                <a:close/>
              </a:path>
              <a:path w="1878330" h="701675">
                <a:moveTo>
                  <a:pt x="294754" y="0"/>
                </a:moveTo>
                <a:lnTo>
                  <a:pt x="22872" y="157022"/>
                </a:lnTo>
                <a:lnTo>
                  <a:pt x="120624" y="213410"/>
                </a:lnTo>
                <a:lnTo>
                  <a:pt x="294754" y="112877"/>
                </a:lnTo>
                <a:lnTo>
                  <a:pt x="294754" y="0"/>
                </a:lnTo>
                <a:close/>
              </a:path>
              <a:path w="1878330" h="701675">
                <a:moveTo>
                  <a:pt x="600036" y="532244"/>
                </a:moveTo>
                <a:lnTo>
                  <a:pt x="500100" y="474522"/>
                </a:lnTo>
                <a:lnTo>
                  <a:pt x="330936" y="572223"/>
                </a:lnTo>
                <a:lnTo>
                  <a:pt x="330936" y="687641"/>
                </a:lnTo>
                <a:lnTo>
                  <a:pt x="600036" y="532244"/>
                </a:lnTo>
                <a:close/>
              </a:path>
              <a:path w="1878330" h="701675">
                <a:moveTo>
                  <a:pt x="613625" y="196748"/>
                </a:moveTo>
                <a:lnTo>
                  <a:pt x="330936" y="359981"/>
                </a:lnTo>
                <a:lnTo>
                  <a:pt x="330936" y="545807"/>
                </a:lnTo>
                <a:lnTo>
                  <a:pt x="487235" y="455549"/>
                </a:lnTo>
                <a:lnTo>
                  <a:pt x="487235" y="376389"/>
                </a:lnTo>
                <a:lnTo>
                  <a:pt x="409524" y="421271"/>
                </a:lnTo>
                <a:lnTo>
                  <a:pt x="409524" y="394893"/>
                </a:lnTo>
                <a:lnTo>
                  <a:pt x="511327" y="336042"/>
                </a:lnTo>
                <a:lnTo>
                  <a:pt x="511327" y="454672"/>
                </a:lnTo>
                <a:lnTo>
                  <a:pt x="613625" y="513638"/>
                </a:lnTo>
                <a:lnTo>
                  <a:pt x="613625" y="196748"/>
                </a:lnTo>
                <a:close/>
              </a:path>
              <a:path w="1878330" h="701675">
                <a:moveTo>
                  <a:pt x="613638" y="170192"/>
                </a:moveTo>
                <a:lnTo>
                  <a:pt x="318884" y="0"/>
                </a:lnTo>
                <a:lnTo>
                  <a:pt x="318884" y="112877"/>
                </a:lnTo>
                <a:lnTo>
                  <a:pt x="481291" y="206654"/>
                </a:lnTo>
                <a:lnTo>
                  <a:pt x="458431" y="219875"/>
                </a:lnTo>
                <a:lnTo>
                  <a:pt x="306793" y="132359"/>
                </a:lnTo>
                <a:lnTo>
                  <a:pt x="143484" y="226593"/>
                </a:lnTo>
                <a:lnTo>
                  <a:pt x="272249" y="301015"/>
                </a:lnTo>
                <a:lnTo>
                  <a:pt x="351332" y="255308"/>
                </a:lnTo>
                <a:lnTo>
                  <a:pt x="291973" y="220980"/>
                </a:lnTo>
                <a:lnTo>
                  <a:pt x="314820" y="207797"/>
                </a:lnTo>
                <a:lnTo>
                  <a:pt x="397103" y="255308"/>
                </a:lnTo>
                <a:lnTo>
                  <a:pt x="272249" y="327329"/>
                </a:lnTo>
                <a:lnTo>
                  <a:pt x="126911" y="243484"/>
                </a:lnTo>
                <a:lnTo>
                  <a:pt x="126911" y="454850"/>
                </a:lnTo>
                <a:lnTo>
                  <a:pt x="248119" y="524814"/>
                </a:lnTo>
                <a:lnTo>
                  <a:pt x="248119" y="429577"/>
                </a:lnTo>
                <a:lnTo>
                  <a:pt x="190030" y="396036"/>
                </a:lnTo>
                <a:lnTo>
                  <a:pt x="190030" y="369658"/>
                </a:lnTo>
                <a:lnTo>
                  <a:pt x="272249" y="417068"/>
                </a:lnTo>
                <a:lnTo>
                  <a:pt x="272249" y="565200"/>
                </a:lnTo>
                <a:lnTo>
                  <a:pt x="114401" y="474065"/>
                </a:lnTo>
                <a:lnTo>
                  <a:pt x="13563" y="532257"/>
                </a:lnTo>
                <a:lnTo>
                  <a:pt x="306793" y="701548"/>
                </a:lnTo>
                <a:lnTo>
                  <a:pt x="306793" y="347497"/>
                </a:lnTo>
                <a:lnTo>
                  <a:pt x="613638" y="170192"/>
                </a:lnTo>
                <a:close/>
              </a:path>
              <a:path w="1878330" h="701675">
                <a:moveTo>
                  <a:pt x="1028661" y="440677"/>
                </a:moveTo>
                <a:lnTo>
                  <a:pt x="857986" y="440677"/>
                </a:lnTo>
                <a:lnTo>
                  <a:pt x="857986" y="482765"/>
                </a:lnTo>
                <a:lnTo>
                  <a:pt x="983792" y="482765"/>
                </a:lnTo>
                <a:lnTo>
                  <a:pt x="971448" y="528878"/>
                </a:lnTo>
                <a:lnTo>
                  <a:pt x="945108" y="565734"/>
                </a:lnTo>
                <a:lnTo>
                  <a:pt x="906030" y="590156"/>
                </a:lnTo>
                <a:lnTo>
                  <a:pt x="855522" y="598995"/>
                </a:lnTo>
                <a:lnTo>
                  <a:pt x="813054" y="591578"/>
                </a:lnTo>
                <a:lnTo>
                  <a:pt x="776173" y="570979"/>
                </a:lnTo>
                <a:lnTo>
                  <a:pt x="747102" y="539686"/>
                </a:lnTo>
                <a:lnTo>
                  <a:pt x="728040" y="500164"/>
                </a:lnTo>
                <a:lnTo>
                  <a:pt x="721194" y="454914"/>
                </a:lnTo>
                <a:lnTo>
                  <a:pt x="728040" y="410057"/>
                </a:lnTo>
                <a:lnTo>
                  <a:pt x="747102" y="370751"/>
                </a:lnTo>
                <a:lnTo>
                  <a:pt x="776173" y="339521"/>
                </a:lnTo>
                <a:lnTo>
                  <a:pt x="813054" y="318935"/>
                </a:lnTo>
                <a:lnTo>
                  <a:pt x="855522" y="311505"/>
                </a:lnTo>
                <a:lnTo>
                  <a:pt x="893178" y="316839"/>
                </a:lnTo>
                <a:lnTo>
                  <a:pt x="926287" y="332117"/>
                </a:lnTo>
                <a:lnTo>
                  <a:pt x="953668" y="356260"/>
                </a:lnTo>
                <a:lnTo>
                  <a:pt x="974140" y="388188"/>
                </a:lnTo>
                <a:lnTo>
                  <a:pt x="1020318" y="388188"/>
                </a:lnTo>
                <a:lnTo>
                  <a:pt x="999324" y="345630"/>
                </a:lnTo>
                <a:lnTo>
                  <a:pt x="970699" y="312381"/>
                </a:lnTo>
                <a:lnTo>
                  <a:pt x="936091" y="288544"/>
                </a:lnTo>
                <a:lnTo>
                  <a:pt x="897153" y="274193"/>
                </a:lnTo>
                <a:lnTo>
                  <a:pt x="855522" y="269392"/>
                </a:lnTo>
                <a:lnTo>
                  <a:pt x="808189" y="276021"/>
                </a:lnTo>
                <a:lnTo>
                  <a:pt x="765721" y="294754"/>
                </a:lnTo>
                <a:lnTo>
                  <a:pt x="729805" y="323786"/>
                </a:lnTo>
                <a:lnTo>
                  <a:pt x="702094" y="361340"/>
                </a:lnTo>
                <a:lnTo>
                  <a:pt x="684250" y="405650"/>
                </a:lnTo>
                <a:lnTo>
                  <a:pt x="677938" y="454914"/>
                </a:lnTo>
                <a:lnTo>
                  <a:pt x="684250" y="504405"/>
                </a:lnTo>
                <a:lnTo>
                  <a:pt x="702094" y="548881"/>
                </a:lnTo>
                <a:lnTo>
                  <a:pt x="729805" y="586574"/>
                </a:lnTo>
                <a:lnTo>
                  <a:pt x="765721" y="615696"/>
                </a:lnTo>
                <a:lnTo>
                  <a:pt x="808189" y="634466"/>
                </a:lnTo>
                <a:lnTo>
                  <a:pt x="855522" y="641121"/>
                </a:lnTo>
                <a:lnTo>
                  <a:pt x="903973" y="635279"/>
                </a:lnTo>
                <a:lnTo>
                  <a:pt x="946010" y="618375"/>
                </a:lnTo>
                <a:lnTo>
                  <a:pt x="980567" y="591375"/>
                </a:lnTo>
                <a:lnTo>
                  <a:pt x="1006576" y="555218"/>
                </a:lnTo>
                <a:lnTo>
                  <a:pt x="1022959" y="510844"/>
                </a:lnTo>
                <a:lnTo>
                  <a:pt x="1028661" y="459232"/>
                </a:lnTo>
                <a:lnTo>
                  <a:pt x="1028661" y="440677"/>
                </a:lnTo>
                <a:close/>
              </a:path>
              <a:path w="1878330" h="701675">
                <a:moveTo>
                  <a:pt x="1414208" y="440677"/>
                </a:moveTo>
                <a:lnTo>
                  <a:pt x="1243533" y="440677"/>
                </a:lnTo>
                <a:lnTo>
                  <a:pt x="1243533" y="482765"/>
                </a:lnTo>
                <a:lnTo>
                  <a:pt x="1369339" y="482765"/>
                </a:lnTo>
                <a:lnTo>
                  <a:pt x="1356995" y="528878"/>
                </a:lnTo>
                <a:lnTo>
                  <a:pt x="1330655" y="565734"/>
                </a:lnTo>
                <a:lnTo>
                  <a:pt x="1291577" y="590156"/>
                </a:lnTo>
                <a:lnTo>
                  <a:pt x="1241069" y="598995"/>
                </a:lnTo>
                <a:lnTo>
                  <a:pt x="1198600" y="591578"/>
                </a:lnTo>
                <a:lnTo>
                  <a:pt x="1161719" y="570979"/>
                </a:lnTo>
                <a:lnTo>
                  <a:pt x="1132649" y="539686"/>
                </a:lnTo>
                <a:lnTo>
                  <a:pt x="1113586" y="500164"/>
                </a:lnTo>
                <a:lnTo>
                  <a:pt x="1106741" y="454914"/>
                </a:lnTo>
                <a:lnTo>
                  <a:pt x="1113586" y="410057"/>
                </a:lnTo>
                <a:lnTo>
                  <a:pt x="1132649" y="370751"/>
                </a:lnTo>
                <a:lnTo>
                  <a:pt x="1161719" y="339521"/>
                </a:lnTo>
                <a:lnTo>
                  <a:pt x="1198600" y="318935"/>
                </a:lnTo>
                <a:lnTo>
                  <a:pt x="1241069" y="311505"/>
                </a:lnTo>
                <a:lnTo>
                  <a:pt x="1278724" y="316839"/>
                </a:lnTo>
                <a:lnTo>
                  <a:pt x="1311833" y="332117"/>
                </a:lnTo>
                <a:lnTo>
                  <a:pt x="1339215" y="356260"/>
                </a:lnTo>
                <a:lnTo>
                  <a:pt x="1359687" y="388188"/>
                </a:lnTo>
                <a:lnTo>
                  <a:pt x="1405864" y="388188"/>
                </a:lnTo>
                <a:lnTo>
                  <a:pt x="1384871" y="345630"/>
                </a:lnTo>
                <a:lnTo>
                  <a:pt x="1356245" y="312381"/>
                </a:lnTo>
                <a:lnTo>
                  <a:pt x="1321638" y="288544"/>
                </a:lnTo>
                <a:lnTo>
                  <a:pt x="1282700" y="274193"/>
                </a:lnTo>
                <a:lnTo>
                  <a:pt x="1241069" y="269392"/>
                </a:lnTo>
                <a:lnTo>
                  <a:pt x="1193723" y="276021"/>
                </a:lnTo>
                <a:lnTo>
                  <a:pt x="1151267" y="294754"/>
                </a:lnTo>
                <a:lnTo>
                  <a:pt x="1115352" y="323786"/>
                </a:lnTo>
                <a:lnTo>
                  <a:pt x="1087640" y="361340"/>
                </a:lnTo>
                <a:lnTo>
                  <a:pt x="1069797" y="405650"/>
                </a:lnTo>
                <a:lnTo>
                  <a:pt x="1063485" y="454914"/>
                </a:lnTo>
                <a:lnTo>
                  <a:pt x="1069797" y="504405"/>
                </a:lnTo>
                <a:lnTo>
                  <a:pt x="1087640" y="548881"/>
                </a:lnTo>
                <a:lnTo>
                  <a:pt x="1115352" y="586574"/>
                </a:lnTo>
                <a:lnTo>
                  <a:pt x="1151267" y="615696"/>
                </a:lnTo>
                <a:lnTo>
                  <a:pt x="1193723" y="634466"/>
                </a:lnTo>
                <a:lnTo>
                  <a:pt x="1241069" y="641121"/>
                </a:lnTo>
                <a:lnTo>
                  <a:pt x="1289519" y="635279"/>
                </a:lnTo>
                <a:lnTo>
                  <a:pt x="1331556" y="618375"/>
                </a:lnTo>
                <a:lnTo>
                  <a:pt x="1366113" y="591375"/>
                </a:lnTo>
                <a:lnTo>
                  <a:pt x="1392123" y="555218"/>
                </a:lnTo>
                <a:lnTo>
                  <a:pt x="1408506" y="510844"/>
                </a:lnTo>
                <a:lnTo>
                  <a:pt x="1414208" y="459232"/>
                </a:lnTo>
                <a:lnTo>
                  <a:pt x="1414208" y="440677"/>
                </a:lnTo>
                <a:close/>
              </a:path>
              <a:path w="1878330" h="701675">
                <a:moveTo>
                  <a:pt x="1797773" y="440677"/>
                </a:moveTo>
                <a:lnTo>
                  <a:pt x="1627098" y="440677"/>
                </a:lnTo>
                <a:lnTo>
                  <a:pt x="1627098" y="482765"/>
                </a:lnTo>
                <a:lnTo>
                  <a:pt x="1752917" y="482765"/>
                </a:lnTo>
                <a:lnTo>
                  <a:pt x="1740573" y="528878"/>
                </a:lnTo>
                <a:lnTo>
                  <a:pt x="1714233" y="565734"/>
                </a:lnTo>
                <a:lnTo>
                  <a:pt x="1675155" y="590156"/>
                </a:lnTo>
                <a:lnTo>
                  <a:pt x="1624647" y="598995"/>
                </a:lnTo>
                <a:lnTo>
                  <a:pt x="1582178" y="591578"/>
                </a:lnTo>
                <a:lnTo>
                  <a:pt x="1545297" y="570979"/>
                </a:lnTo>
                <a:lnTo>
                  <a:pt x="1516227" y="539686"/>
                </a:lnTo>
                <a:lnTo>
                  <a:pt x="1497164" y="500164"/>
                </a:lnTo>
                <a:lnTo>
                  <a:pt x="1490319" y="454914"/>
                </a:lnTo>
                <a:lnTo>
                  <a:pt x="1497164" y="410057"/>
                </a:lnTo>
                <a:lnTo>
                  <a:pt x="1516227" y="370751"/>
                </a:lnTo>
                <a:lnTo>
                  <a:pt x="1545297" y="339521"/>
                </a:lnTo>
                <a:lnTo>
                  <a:pt x="1582178" y="318935"/>
                </a:lnTo>
                <a:lnTo>
                  <a:pt x="1624647" y="311505"/>
                </a:lnTo>
                <a:lnTo>
                  <a:pt x="1662303" y="316839"/>
                </a:lnTo>
                <a:lnTo>
                  <a:pt x="1695411" y="332117"/>
                </a:lnTo>
                <a:lnTo>
                  <a:pt x="1722793" y="356260"/>
                </a:lnTo>
                <a:lnTo>
                  <a:pt x="1743252" y="388188"/>
                </a:lnTo>
                <a:lnTo>
                  <a:pt x="1789442" y="388188"/>
                </a:lnTo>
                <a:lnTo>
                  <a:pt x="1768449" y="345630"/>
                </a:lnTo>
                <a:lnTo>
                  <a:pt x="1739823" y="312381"/>
                </a:lnTo>
                <a:lnTo>
                  <a:pt x="1705216" y="288544"/>
                </a:lnTo>
                <a:lnTo>
                  <a:pt x="1666278" y="274193"/>
                </a:lnTo>
                <a:lnTo>
                  <a:pt x="1624647" y="269392"/>
                </a:lnTo>
                <a:lnTo>
                  <a:pt x="1577301" y="276021"/>
                </a:lnTo>
                <a:lnTo>
                  <a:pt x="1534845" y="294754"/>
                </a:lnTo>
                <a:lnTo>
                  <a:pt x="1498930" y="323786"/>
                </a:lnTo>
                <a:lnTo>
                  <a:pt x="1471218" y="361340"/>
                </a:lnTo>
                <a:lnTo>
                  <a:pt x="1453375" y="405650"/>
                </a:lnTo>
                <a:lnTo>
                  <a:pt x="1447063" y="454914"/>
                </a:lnTo>
                <a:lnTo>
                  <a:pt x="1453375" y="504405"/>
                </a:lnTo>
                <a:lnTo>
                  <a:pt x="1471218" y="548881"/>
                </a:lnTo>
                <a:lnTo>
                  <a:pt x="1498930" y="586574"/>
                </a:lnTo>
                <a:lnTo>
                  <a:pt x="1534845" y="615696"/>
                </a:lnTo>
                <a:lnTo>
                  <a:pt x="1577301" y="634466"/>
                </a:lnTo>
                <a:lnTo>
                  <a:pt x="1624647" y="641121"/>
                </a:lnTo>
                <a:lnTo>
                  <a:pt x="1673098" y="635279"/>
                </a:lnTo>
                <a:lnTo>
                  <a:pt x="1715135" y="618375"/>
                </a:lnTo>
                <a:lnTo>
                  <a:pt x="1749691" y="591375"/>
                </a:lnTo>
                <a:lnTo>
                  <a:pt x="1775701" y="555218"/>
                </a:lnTo>
                <a:lnTo>
                  <a:pt x="1792084" y="510844"/>
                </a:lnTo>
                <a:lnTo>
                  <a:pt x="1797773" y="459232"/>
                </a:lnTo>
                <a:lnTo>
                  <a:pt x="1797773" y="440677"/>
                </a:lnTo>
                <a:close/>
              </a:path>
              <a:path w="1878330" h="701675">
                <a:moveTo>
                  <a:pt x="1877974" y="279476"/>
                </a:moveTo>
                <a:lnTo>
                  <a:pt x="1834603" y="279476"/>
                </a:lnTo>
                <a:lnTo>
                  <a:pt x="1834603" y="634022"/>
                </a:lnTo>
                <a:lnTo>
                  <a:pt x="1877974" y="634022"/>
                </a:lnTo>
                <a:lnTo>
                  <a:pt x="1877974" y="279476"/>
                </a:lnTo>
                <a:close/>
              </a:path>
            </a:pathLst>
          </a:custGeom>
          <a:solidFill>
            <a:srgbClr val="FFFFFF"/>
          </a:solidFill>
        </p:spPr>
        <p:txBody>
          <a:bodyPr wrap="square" lIns="0" tIns="0" rIns="0" bIns="0" rtlCol="0"/>
          <a:lstStyle/>
          <a:p>
            <a:endParaRPr dirty="0"/>
          </a:p>
        </p:txBody>
      </p:sp>
      <p:sp>
        <p:nvSpPr>
          <p:cNvPr id="4" name="object 33">
            <a:extLst>
              <a:ext uri="{FF2B5EF4-FFF2-40B4-BE49-F238E27FC236}">
                <a16:creationId xmlns:a16="http://schemas.microsoft.com/office/drawing/2014/main" id="{6968D3A4-3047-D57C-07A4-660CF917D6E0}"/>
              </a:ext>
            </a:extLst>
          </p:cNvPr>
          <p:cNvSpPr/>
          <p:nvPr userDrawn="1"/>
        </p:nvSpPr>
        <p:spPr>
          <a:xfrm>
            <a:off x="0" y="10460414"/>
            <a:ext cx="20104100" cy="848360"/>
          </a:xfrm>
          <a:custGeom>
            <a:avLst/>
            <a:gdLst/>
            <a:ahLst/>
            <a:cxnLst/>
            <a:rect l="l" t="t" r="r" b="b"/>
            <a:pathLst>
              <a:path w="20104100" h="848359">
                <a:moveTo>
                  <a:pt x="20104099" y="0"/>
                </a:moveTo>
                <a:lnTo>
                  <a:pt x="0" y="0"/>
                </a:lnTo>
                <a:lnTo>
                  <a:pt x="0" y="848141"/>
                </a:lnTo>
                <a:lnTo>
                  <a:pt x="20104099" y="848141"/>
                </a:lnTo>
                <a:lnTo>
                  <a:pt x="20104099" y="0"/>
                </a:lnTo>
                <a:close/>
              </a:path>
            </a:pathLst>
          </a:custGeom>
          <a:solidFill>
            <a:srgbClr val="08B89D"/>
          </a:solidFill>
        </p:spPr>
        <p:txBody>
          <a:bodyPr wrap="square" lIns="0" tIns="0" rIns="0" bIns="0" rtlCol="0"/>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D95A20-F516-06C5-85E1-52FB3A67E4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26" y="5975054"/>
            <a:ext cx="20112975" cy="5331649"/>
          </a:xfrm>
          <a:prstGeom prst="rect">
            <a:avLst/>
          </a:prstGeom>
        </p:spPr>
      </p:pic>
      <p:sp>
        <p:nvSpPr>
          <p:cNvPr id="3" name="TextBox 2">
            <a:extLst>
              <a:ext uri="{FF2B5EF4-FFF2-40B4-BE49-F238E27FC236}">
                <a16:creationId xmlns:a16="http://schemas.microsoft.com/office/drawing/2014/main" id="{1D5E1431-EA59-9D76-18A2-A134DD998B5E}"/>
              </a:ext>
            </a:extLst>
          </p:cNvPr>
          <p:cNvSpPr txBox="1"/>
          <p:nvPr userDrawn="1"/>
        </p:nvSpPr>
        <p:spPr>
          <a:xfrm>
            <a:off x="-15226" y="7052356"/>
            <a:ext cx="20104100" cy="1200329"/>
          </a:xfrm>
          <a:prstGeom prst="rect">
            <a:avLst/>
          </a:prstGeom>
          <a:noFill/>
        </p:spPr>
        <p:txBody>
          <a:bodyPr wrap="square">
            <a:spAutoFit/>
          </a:bodyPr>
          <a:lstStyle/>
          <a:p>
            <a:pPr algn="ctr"/>
            <a:r>
              <a:rPr lang="fr" sz="7200" b="1" dirty="0">
                <a:solidFill>
                  <a:schemeClr val="bg1"/>
                </a:solidFill>
                <a:latin typeface="Lato" panose="020F0502020204030203" pitchFamily="34" charset="0"/>
                <a:ea typeface="Lato" panose="020F0502020204030203" pitchFamily="34" charset="0"/>
                <a:cs typeface="Lato" panose="020F0502020204030203" pitchFamily="34" charset="0"/>
              </a:rPr>
              <a:t>Merci</a:t>
            </a:r>
            <a:endParaRPr lang="en-PT" sz="72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Picture Placeholder 4">
            <a:extLst>
              <a:ext uri="{FF2B5EF4-FFF2-40B4-BE49-F238E27FC236}">
                <a16:creationId xmlns:a16="http://schemas.microsoft.com/office/drawing/2014/main" id="{5CD217D2-4590-A848-FA53-F87E85558909}"/>
              </a:ext>
            </a:extLst>
          </p:cNvPr>
          <p:cNvSpPr>
            <a:spLocks noGrp="1"/>
          </p:cNvSpPr>
          <p:nvPr>
            <p:ph type="pic" sz="quarter" idx="10"/>
          </p:nvPr>
        </p:nvSpPr>
        <p:spPr>
          <a:xfrm>
            <a:off x="6351" y="0"/>
            <a:ext cx="20097749" cy="5975350"/>
          </a:xfrm>
          <a:pattFill prst="pct5">
            <a:fgClr>
              <a:srgbClr val="0070C0"/>
            </a:fgClr>
            <a:bgClr>
              <a:schemeClr val="bg1"/>
            </a:bgClr>
          </a:pattFill>
        </p:spPr>
        <p:txBody>
          <a:bodyPr/>
          <a:lstStyle/>
          <a:p>
            <a:r>
              <a:rPr lang="fr" dirty="0"/>
              <a:t>Cliquez sur l'icône pour ajouter une image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799756" y="587255"/>
            <a:ext cx="18504586" cy="2121404"/>
          </a:xfrm>
          <a:prstGeom prst="rect">
            <a:avLst/>
          </a:prstGeom>
        </p:spPr>
        <p:txBody>
          <a:bodyPr wrap="square" lIns="0" tIns="0" rIns="0" bIns="0">
            <a:spAutoFit/>
          </a:bodyPr>
          <a:lstStyle>
            <a:lvl1pPr>
              <a:defRPr sz="5650" b="0" i="0">
                <a:solidFill>
                  <a:srgbClr val="221F20"/>
                </a:solidFill>
                <a:latin typeface="Arial Black"/>
                <a:cs typeface="Arial Black"/>
              </a:defRPr>
            </a:lvl1pPr>
          </a:lstStyle>
          <a:p>
            <a:endParaRPr/>
          </a:p>
        </p:txBody>
      </p:sp>
      <p:sp>
        <p:nvSpPr>
          <p:cNvPr id="3" name="Holder 3"/>
          <p:cNvSpPr>
            <a:spLocks noGrp="1"/>
          </p:cNvSpPr>
          <p:nvPr>
            <p:ph type="body" idx="1"/>
          </p:nvPr>
        </p:nvSpPr>
        <p:spPr>
          <a:xfrm>
            <a:off x="1204341" y="3418805"/>
            <a:ext cx="10988675" cy="4749165"/>
          </a:xfrm>
          <a:prstGeom prst="rect">
            <a:avLst/>
          </a:prstGeom>
        </p:spPr>
        <p:txBody>
          <a:bodyPr wrap="square" lIns="0" tIns="0" rIns="0" bIns="0">
            <a:spAutoFit/>
          </a:bodyPr>
          <a:lstStyle>
            <a:lvl1pPr>
              <a:defRPr sz="24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63" r:id="rId4"/>
    <p:sldLayoutId id="2147483664" r:id="rId5"/>
    <p:sldLayoutId id="2147483665" r:id="rId6"/>
  </p:sldLayoutIdLst>
  <p:hf hdr="0" ftr="0" dt="0"/>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6.emf"/><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Une image qui contient de l'eau, une carte.&#10;&#10;Le contenu généré par l'IA peut être bogué.">
            <a:extLst>
              <a:ext uri="{FF2B5EF4-FFF2-40B4-BE49-F238E27FC236}">
                <a16:creationId xmlns:a16="http://schemas.microsoft.com/office/drawing/2014/main" id="{4DA87C7C-E0D6-5C49-9DEB-0A562CADF3F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969" r="13969"/>
          <a:stretch>
            <a:fillRect/>
          </a:stretch>
        </p:blipFill>
        <p:spPr/>
      </p:pic>
      <p:sp>
        <p:nvSpPr>
          <p:cNvPr id="3" name="object 9">
            <a:extLst>
              <a:ext uri="{FF2B5EF4-FFF2-40B4-BE49-F238E27FC236}">
                <a16:creationId xmlns:a16="http://schemas.microsoft.com/office/drawing/2014/main" id="{242E111A-34D7-24FD-4E9C-E5EF07EC7E42}"/>
              </a:ext>
            </a:extLst>
          </p:cNvPr>
          <p:cNvSpPr/>
          <p:nvPr/>
        </p:nvSpPr>
        <p:spPr>
          <a:xfrm>
            <a:off x="11753429" y="3907798"/>
            <a:ext cx="0" cy="3184525"/>
          </a:xfrm>
          <a:custGeom>
            <a:avLst/>
            <a:gdLst/>
            <a:ahLst/>
            <a:cxnLst/>
            <a:rect l="l" t="t" r="r" b="b"/>
            <a:pathLst>
              <a:path h="3184525">
                <a:moveTo>
                  <a:pt x="0" y="0"/>
                </a:moveTo>
                <a:lnTo>
                  <a:pt x="0" y="3184049"/>
                </a:lnTo>
              </a:path>
            </a:pathLst>
          </a:custGeom>
          <a:ln w="65715">
            <a:solidFill>
              <a:srgbClr val="EBB343"/>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F09A2380-37CF-9188-5F64-C668910BF0EA}"/>
              </a:ext>
            </a:extLst>
          </p:cNvPr>
          <p:cNvSpPr txBox="1"/>
          <p:nvPr/>
        </p:nvSpPr>
        <p:spPr>
          <a:xfrm>
            <a:off x="11884336" y="3907798"/>
            <a:ext cx="7255713" cy="1446550"/>
          </a:xfrm>
          <a:prstGeom prst="rect">
            <a:avLst/>
          </a:prstGeom>
          <a:noFill/>
        </p:spPr>
        <p:txBody>
          <a:bodyPr wrap="square" rtlCol="0">
            <a:spAutoFit/>
          </a:bodyPr>
          <a:lstStyle/>
          <a:p>
            <a:r>
              <a:rPr lang="fr-FR" sz="4400" b="1" noProof="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rPr>
              <a:t>Marchés du carbone pour l'assainissement 1/3</a:t>
            </a:r>
            <a:endParaRPr lang="fr-FR" sz="4400" b="1" noProof="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5" name="TextBox 4">
            <a:extLst>
              <a:ext uri="{FF2B5EF4-FFF2-40B4-BE49-F238E27FC236}">
                <a16:creationId xmlns:a16="http://schemas.microsoft.com/office/drawing/2014/main" id="{A3FA84B7-65BB-74DF-50CF-17285C829586}"/>
              </a:ext>
            </a:extLst>
          </p:cNvPr>
          <p:cNvSpPr txBox="1"/>
          <p:nvPr/>
        </p:nvSpPr>
        <p:spPr>
          <a:xfrm>
            <a:off x="11884337" y="5500060"/>
            <a:ext cx="6186303" cy="1754326"/>
          </a:xfrm>
          <a:prstGeom prst="rect">
            <a:avLst/>
          </a:prstGeom>
          <a:noFill/>
        </p:spPr>
        <p:txBody>
          <a:bodyPr wrap="square" rtlCol="0">
            <a:spAutoFit/>
          </a:bodyPr>
          <a:lstStyle/>
          <a:p>
            <a:r>
              <a:rPr lang="fr-FR" sz="3600" noProof="0" dirty="0">
                <a:solidFill>
                  <a:schemeClr val="bg1"/>
                </a:solidFill>
                <a:latin typeface="Lato" panose="020F0502020204030203" pitchFamily="34" charset="0"/>
                <a:ea typeface="Lato" panose="020F0502020204030203" pitchFamily="34" charset="0"/>
                <a:cs typeface="Lato" panose="020F0502020204030203" pitchFamily="34" charset="0"/>
              </a:rPr>
              <a:t>Introduction aux projets de crédits carbone et aux marchés du carbone</a:t>
            </a:r>
          </a:p>
        </p:txBody>
      </p:sp>
      <p:sp>
        <p:nvSpPr>
          <p:cNvPr id="6" name="TextBox 5">
            <a:extLst>
              <a:ext uri="{FF2B5EF4-FFF2-40B4-BE49-F238E27FC236}">
                <a16:creationId xmlns:a16="http://schemas.microsoft.com/office/drawing/2014/main" id="{1E793339-F417-0971-124E-85E1143112CC}"/>
              </a:ext>
            </a:extLst>
          </p:cNvPr>
          <p:cNvSpPr txBox="1"/>
          <p:nvPr/>
        </p:nvSpPr>
        <p:spPr>
          <a:xfrm>
            <a:off x="11753428" y="8702675"/>
            <a:ext cx="6601523" cy="461665"/>
          </a:xfrm>
          <a:prstGeom prst="rect">
            <a:avLst/>
          </a:prstGeom>
          <a:noFill/>
        </p:spPr>
        <p:txBody>
          <a:bodyPr wrap="square" rtlCol="0">
            <a:spAutoFit/>
          </a:bodyPr>
          <a:lstStyle/>
          <a:p>
            <a:r>
              <a:rPr lang="fr-FR" sz="2400" b="1" noProof="0" dirty="0">
                <a:solidFill>
                  <a:schemeClr val="bg1"/>
                </a:solidFill>
                <a:latin typeface="Lato Black" panose="020F0502020204030203" pitchFamily="34" charset="0"/>
                <a:ea typeface="Lato Black" panose="020F0502020204030203" pitchFamily="34" charset="0"/>
                <a:cs typeface="Lato Black" panose="020F0502020204030203" pitchFamily="34" charset="0"/>
              </a:rPr>
              <a:t>UPM Umwelt-Projekt-Management GmbH</a:t>
            </a:r>
          </a:p>
        </p:txBody>
      </p:sp>
      <p:sp>
        <p:nvSpPr>
          <p:cNvPr id="7" name="TextBox 6">
            <a:extLst>
              <a:ext uri="{FF2B5EF4-FFF2-40B4-BE49-F238E27FC236}">
                <a16:creationId xmlns:a16="http://schemas.microsoft.com/office/drawing/2014/main" id="{957C64BD-F7D9-D1AA-D618-4AC1CAA7D1EA}"/>
              </a:ext>
            </a:extLst>
          </p:cNvPr>
          <p:cNvSpPr txBox="1"/>
          <p:nvPr/>
        </p:nvSpPr>
        <p:spPr>
          <a:xfrm>
            <a:off x="11753429" y="9164340"/>
            <a:ext cx="3724388" cy="461665"/>
          </a:xfrm>
          <a:prstGeom prst="rect">
            <a:avLst/>
          </a:prstGeom>
          <a:noFill/>
        </p:spPr>
        <p:txBody>
          <a:bodyPr wrap="square" rtlCol="0">
            <a:spAutoFit/>
          </a:bodyPr>
          <a:lstStyle/>
          <a:p>
            <a:r>
              <a:rPr lang="fr-FR" sz="2400" noProof="0" dirty="0">
                <a:solidFill>
                  <a:schemeClr val="bg1"/>
                </a:solidFill>
                <a:latin typeface="Lato Light" panose="020F0302020204030203" pitchFamily="34" charset="77"/>
                <a:ea typeface="Lato Thin" panose="020F0502020204030203" pitchFamily="34" charset="0"/>
                <a:cs typeface="Lato Thin" panose="020F0502020204030203" pitchFamily="34" charset="0"/>
              </a:rPr>
              <a:t>Juin 2025</a:t>
            </a:r>
          </a:p>
        </p:txBody>
      </p:sp>
      <p:pic>
        <p:nvPicPr>
          <p:cNvPr id="9" name="Graphic 68">
            <a:extLst>
              <a:ext uri="{FF2B5EF4-FFF2-40B4-BE49-F238E27FC236}">
                <a16:creationId xmlns:a16="http://schemas.microsoft.com/office/drawing/2014/main" id="{893B8E63-91FA-EE53-26C9-9D48BDEB604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30560" y="538036"/>
            <a:ext cx="2515718" cy="1024924"/>
          </a:xfrm>
          <a:prstGeom prst="rect">
            <a:avLst/>
          </a:prstGeom>
        </p:spPr>
      </p:pic>
    </p:spTree>
    <p:extLst>
      <p:ext uri="{BB962C8B-B14F-4D97-AF65-F5344CB8AC3E}">
        <p14:creationId xmlns:p14="http://schemas.microsoft.com/office/powerpoint/2010/main" val="3062307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51A95-D2B3-9F0E-5B9A-BB1364F65099}"/>
            </a:ext>
          </a:extLst>
        </p:cNvPr>
        <p:cNvGrpSpPr/>
        <p:nvPr/>
      </p:nvGrpSpPr>
      <p:grpSpPr>
        <a:xfrm>
          <a:off x="0" y="0"/>
          <a:ext cx="0" cy="0"/>
          <a:chOff x="0" y="0"/>
          <a:chExt cx="0" cy="0"/>
        </a:xfrm>
      </p:grpSpPr>
      <p:sp>
        <p:nvSpPr>
          <p:cNvPr id="17" name="object 2">
            <a:extLst>
              <a:ext uri="{FF2B5EF4-FFF2-40B4-BE49-F238E27FC236}">
                <a16:creationId xmlns:a16="http://schemas.microsoft.com/office/drawing/2014/main" id="{F0ED87C1-25AB-B5B4-19A4-3E9FA7846C7C}"/>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8" name="TextBox 13">
            <a:extLst>
              <a:ext uri="{FF2B5EF4-FFF2-40B4-BE49-F238E27FC236}">
                <a16:creationId xmlns:a16="http://schemas.microsoft.com/office/drawing/2014/main" id="{96FF2CF1-5900-F861-7335-7C451B40443C}"/>
              </a:ext>
            </a:extLst>
          </p:cNvPr>
          <p:cNvSpPr txBox="1"/>
          <p:nvPr/>
        </p:nvSpPr>
        <p:spPr>
          <a:xfrm>
            <a:off x="1441485" y="1502539"/>
            <a:ext cx="16366723" cy="1015663"/>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Projets de crédits carbone</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F36ADA45-CA35-9DE0-32D2-988FBA44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文本框 4">
            <a:extLst>
              <a:ext uri="{FF2B5EF4-FFF2-40B4-BE49-F238E27FC236}">
                <a16:creationId xmlns:a16="http://schemas.microsoft.com/office/drawing/2014/main" id="{5684EF49-6E16-889A-50ED-7ADED1C03109}"/>
              </a:ext>
            </a:extLst>
          </p:cNvPr>
          <p:cNvSpPr txBox="1"/>
          <p:nvPr/>
        </p:nvSpPr>
        <p:spPr>
          <a:xfrm>
            <a:off x="1225091" y="4402158"/>
            <a:ext cx="8084602" cy="4801314"/>
          </a:xfrm>
          <a:prstGeom prst="rect">
            <a:avLst/>
          </a:prstGeom>
          <a:noFill/>
        </p:spPr>
        <p:txBody>
          <a:bodyPr wrap="square">
            <a:spAutoFit/>
          </a:bodyPr>
          <a:lstStyle>
            <a:defPPr>
              <a:defRPr kern="0"/>
            </a:defPPr>
            <a:lvl1pPr algn="ctr">
              <a:defRPr sz="5000" b="1">
                <a:solidFill>
                  <a:srgbClr val="08B89D"/>
                </a:solidFill>
                <a:latin typeface="Lato" panose="020F0502020204030203" pitchFamily="34" charset="0"/>
                <a:ea typeface="Lato" panose="020F0502020204030203" pitchFamily="34" charset="0"/>
                <a:cs typeface="Lato" panose="020F0502020204030203" pitchFamily="34" charset="0"/>
              </a:defRPr>
            </a:lvl1pPr>
          </a:lstStyle>
          <a:p>
            <a:pPr algn="l"/>
            <a:r>
              <a:rPr lang="fr-FR" sz="2800" noProof="0" dirty="0"/>
              <a:t>Les projets de crédits carbone </a:t>
            </a:r>
            <a:r>
              <a:rPr lang="fr-FR" sz="2000" noProof="0" dirty="0">
                <a:solidFill>
                  <a:schemeClr val="tx1">
                    <a:lumMod val="50000"/>
                    <a:lumOff val="50000"/>
                  </a:schemeClr>
                </a:solidFill>
              </a:rPr>
              <a:t>sont des activités de conservation de l'environnement, d'efficacité énergétique ou d'énergies renouvelables, validées et vérifiées par des tiers, qui permettent de réduire, d’éviter ou d’éliminer des émissions de gaz à effet de serre (GES) de l’atmosphère et contribuent à l’atténuation du changement climatique. </a:t>
            </a:r>
          </a:p>
          <a:p>
            <a:pPr algn="l"/>
            <a:endParaRPr lang="fr-FR" sz="1800" noProof="0" dirty="0">
              <a:effectLst/>
              <a:latin typeface="Lato Light" panose="020F0302020204030204" pitchFamily="34" charset="0"/>
              <a:ea typeface="Lato Light" panose="020F0302020204030204" pitchFamily="34" charset="0"/>
              <a:cs typeface="Lato Light" panose="020F0302020204030204" pitchFamily="34" charset="0"/>
            </a:endParaRPr>
          </a:p>
          <a:p>
            <a:pPr algn="l"/>
            <a:r>
              <a:rPr lang="fr-FR" sz="2800" noProof="0" dirty="0"/>
              <a:t>Les projets de crédits carbone dans le domaine de l'assainissement </a:t>
            </a:r>
            <a:r>
              <a:rPr lang="fr-FR" sz="2000" noProof="0" dirty="0">
                <a:solidFill>
                  <a:schemeClr val="tx1">
                    <a:lumMod val="50000"/>
                    <a:lumOff val="50000"/>
                  </a:schemeClr>
                </a:solidFill>
              </a:rPr>
              <a:t>visent spécifiquement la réduction des émissions en gérant activement les déchets humains afin de prévenir principalement les émissions de méthane et de protoxyde d’azote, qui résulteraient autrement, par exemple, de la décomposition anaérobie non contrôlée ou obsolète dans des fosses septiques ou des eaux usées non traitées. </a:t>
            </a:r>
          </a:p>
        </p:txBody>
      </p:sp>
      <p:grpSp>
        <p:nvGrpSpPr>
          <p:cNvPr id="3" name="Gruppieren 2">
            <a:extLst>
              <a:ext uri="{FF2B5EF4-FFF2-40B4-BE49-F238E27FC236}">
                <a16:creationId xmlns:a16="http://schemas.microsoft.com/office/drawing/2014/main" id="{54178ED0-3A8E-2840-8601-8A49979789DB}"/>
              </a:ext>
            </a:extLst>
          </p:cNvPr>
          <p:cNvGrpSpPr/>
          <p:nvPr/>
        </p:nvGrpSpPr>
        <p:grpSpPr>
          <a:xfrm>
            <a:off x="10191887" y="4084684"/>
            <a:ext cx="8687121" cy="4770000"/>
            <a:chOff x="921658" y="1782445"/>
            <a:chExt cx="8687121" cy="4770000"/>
          </a:xfrm>
        </p:grpSpPr>
        <p:pic>
          <p:nvPicPr>
            <p:cNvPr id="4" name="Bild 33">
              <a:extLst>
                <a:ext uri="{FF2B5EF4-FFF2-40B4-BE49-F238E27FC236}">
                  <a16:creationId xmlns:a16="http://schemas.microsoft.com/office/drawing/2014/main" id="{BD01B2A2-40B8-5F64-91DB-DC27ADF7A6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1658" y="1782445"/>
              <a:ext cx="8277730" cy="4770000"/>
            </a:xfrm>
            <a:prstGeom prst="rect">
              <a:avLst/>
            </a:prstGeom>
          </p:spPr>
        </p:pic>
        <p:sp>
          <p:nvSpPr>
            <p:cNvPr id="6" name="Textfeld 2">
              <a:extLst>
                <a:ext uri="{FF2B5EF4-FFF2-40B4-BE49-F238E27FC236}">
                  <a16:creationId xmlns:a16="http://schemas.microsoft.com/office/drawing/2014/main" id="{4438ECBB-FF6D-164C-B897-20C77C53BCCD}"/>
                </a:ext>
              </a:extLst>
            </p:cNvPr>
            <p:cNvSpPr txBox="1"/>
            <p:nvPr/>
          </p:nvSpPr>
          <p:spPr>
            <a:xfrm>
              <a:off x="1698171" y="1872339"/>
              <a:ext cx="864339" cy="492443"/>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fr-FR" noProof="0" dirty="0"/>
                <a:t>Méthane</a:t>
              </a:r>
            </a:p>
            <a:p>
              <a:r>
                <a:rPr lang="fr-FR" noProof="0" dirty="0"/>
                <a:t>CH</a:t>
              </a:r>
              <a:r>
                <a:rPr lang="fr-FR" baseline="-25000" noProof="0" dirty="0"/>
                <a:t>4</a:t>
              </a:r>
            </a:p>
          </p:txBody>
        </p:sp>
        <p:sp>
          <p:nvSpPr>
            <p:cNvPr id="7" name="Textfeld 6">
              <a:extLst>
                <a:ext uri="{FF2B5EF4-FFF2-40B4-BE49-F238E27FC236}">
                  <a16:creationId xmlns:a16="http://schemas.microsoft.com/office/drawing/2014/main" id="{C1B97CAF-83D0-7B40-A7BE-0C00CE061469}"/>
                </a:ext>
              </a:extLst>
            </p:cNvPr>
            <p:cNvSpPr txBox="1"/>
            <p:nvPr/>
          </p:nvSpPr>
          <p:spPr>
            <a:xfrm>
              <a:off x="4136758" y="1872339"/>
              <a:ext cx="1263487" cy="492443"/>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fr-FR" noProof="0" dirty="0"/>
                <a:t>Dioxyde de carbone</a:t>
              </a:r>
            </a:p>
            <a:p>
              <a:r>
                <a:rPr lang="fr-FR" noProof="0" dirty="0"/>
                <a:t>CO</a:t>
              </a:r>
              <a:r>
                <a:rPr lang="fr-FR" baseline="-25000" noProof="0" dirty="0"/>
                <a:t>2</a:t>
              </a:r>
            </a:p>
          </p:txBody>
        </p:sp>
        <p:cxnSp>
          <p:nvCxnSpPr>
            <p:cNvPr id="8" name="Gerade Verbindung mit Pfeil 7">
              <a:extLst>
                <a:ext uri="{FF2B5EF4-FFF2-40B4-BE49-F238E27FC236}">
                  <a16:creationId xmlns:a16="http://schemas.microsoft.com/office/drawing/2014/main" id="{094517BD-A081-4745-B7D7-48F8EF99E6BA}"/>
                </a:ext>
              </a:extLst>
            </p:cNvPr>
            <p:cNvCxnSpPr>
              <a:cxnSpLocks/>
            </p:cNvCxnSpPr>
            <p:nvPr/>
          </p:nvCxnSpPr>
          <p:spPr bwMode="auto">
            <a:xfrm rot="10800000">
              <a:off x="4713514" y="2517186"/>
              <a:ext cx="0" cy="598714"/>
            </a:xfrm>
            <a:prstGeom prst="straightConnector1">
              <a:avLst/>
            </a:prstGeom>
            <a:solidFill>
              <a:schemeClr val="accent1"/>
            </a:solidFill>
            <a:ln w="25400" cap="flat" cmpd="sng" algn="ctr">
              <a:solidFill>
                <a:schemeClr val="tx2"/>
              </a:solidFill>
              <a:prstDash val="solid"/>
              <a:round/>
              <a:headEnd type="none" w="med" len="med"/>
              <a:tailEnd type="triangle" w="lg" len="lg"/>
            </a:ln>
            <a:effectLst/>
          </p:spPr>
        </p:cxnSp>
        <p:cxnSp>
          <p:nvCxnSpPr>
            <p:cNvPr id="10" name="Gerade Verbindung mit Pfeil 9">
              <a:extLst>
                <a:ext uri="{FF2B5EF4-FFF2-40B4-BE49-F238E27FC236}">
                  <a16:creationId xmlns:a16="http://schemas.microsoft.com/office/drawing/2014/main" id="{C8202424-C546-8A4C-AF1B-A1AE948C5474}"/>
                </a:ext>
              </a:extLst>
            </p:cNvPr>
            <p:cNvCxnSpPr>
              <a:cxnSpLocks/>
            </p:cNvCxnSpPr>
            <p:nvPr/>
          </p:nvCxnSpPr>
          <p:spPr bwMode="auto">
            <a:xfrm rot="10800000">
              <a:off x="2046512" y="2590798"/>
              <a:ext cx="0" cy="598714"/>
            </a:xfrm>
            <a:prstGeom prst="straightConnector1">
              <a:avLst/>
            </a:prstGeom>
            <a:solidFill>
              <a:schemeClr val="accent1"/>
            </a:solidFill>
            <a:ln w="25400" cap="flat" cmpd="sng" algn="ctr">
              <a:solidFill>
                <a:schemeClr val="tx2"/>
              </a:solidFill>
              <a:prstDash val="solid"/>
              <a:round/>
              <a:headEnd type="none" w="med" len="med"/>
              <a:tailEnd type="triangle" w="lg" len="lg"/>
            </a:ln>
            <a:effectLst/>
          </p:spPr>
        </p:cxnSp>
        <p:sp>
          <p:nvSpPr>
            <p:cNvPr id="11" name="Textfeld 8">
              <a:extLst>
                <a:ext uri="{FF2B5EF4-FFF2-40B4-BE49-F238E27FC236}">
                  <a16:creationId xmlns:a16="http://schemas.microsoft.com/office/drawing/2014/main" id="{59074A2F-5F48-2145-90CA-466A06908D49}"/>
                </a:ext>
              </a:extLst>
            </p:cNvPr>
            <p:cNvSpPr txBox="1"/>
            <p:nvPr/>
          </p:nvSpPr>
          <p:spPr>
            <a:xfrm>
              <a:off x="6805242" y="5616644"/>
              <a:ext cx="1511952" cy="292388"/>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fr-FR" noProof="0" dirty="0">
                  <a:solidFill>
                    <a:schemeClr val="bg1"/>
                  </a:solidFill>
                </a:rPr>
                <a:t>Engrais organique</a:t>
              </a:r>
            </a:p>
          </p:txBody>
        </p:sp>
        <p:cxnSp>
          <p:nvCxnSpPr>
            <p:cNvPr id="12" name="Gerade Verbindung mit Pfeil 11">
              <a:extLst>
                <a:ext uri="{FF2B5EF4-FFF2-40B4-BE49-F238E27FC236}">
                  <a16:creationId xmlns:a16="http://schemas.microsoft.com/office/drawing/2014/main" id="{FF704CD9-8F74-9248-995D-F928C2B1CB82}"/>
                </a:ext>
              </a:extLst>
            </p:cNvPr>
            <p:cNvCxnSpPr>
              <a:cxnSpLocks/>
            </p:cNvCxnSpPr>
            <p:nvPr/>
          </p:nvCxnSpPr>
          <p:spPr bwMode="auto">
            <a:xfrm>
              <a:off x="4473654" y="5862865"/>
              <a:ext cx="2122715" cy="0"/>
            </a:xfrm>
            <a:prstGeom prst="straightConnector1">
              <a:avLst/>
            </a:prstGeom>
            <a:solidFill>
              <a:schemeClr val="accent1"/>
            </a:solidFill>
            <a:ln w="25400" cap="flat" cmpd="sng" algn="ctr">
              <a:solidFill>
                <a:schemeClr val="bg1"/>
              </a:solidFill>
              <a:prstDash val="solid"/>
              <a:round/>
              <a:headEnd type="none" w="med" len="med"/>
              <a:tailEnd type="triangle" w="lg" len="lg"/>
            </a:ln>
            <a:effectLst/>
          </p:spPr>
        </p:cxnSp>
        <p:sp>
          <p:nvSpPr>
            <p:cNvPr id="13" name="Textfeld 14">
              <a:extLst>
                <a:ext uri="{FF2B5EF4-FFF2-40B4-BE49-F238E27FC236}">
                  <a16:creationId xmlns:a16="http://schemas.microsoft.com/office/drawing/2014/main" id="{DA7A4D06-88F3-7944-8261-89DF2F71F347}"/>
                </a:ext>
              </a:extLst>
            </p:cNvPr>
            <p:cNvSpPr txBox="1"/>
            <p:nvPr/>
          </p:nvSpPr>
          <p:spPr>
            <a:xfrm>
              <a:off x="6596368" y="1782445"/>
              <a:ext cx="3012411" cy="692497"/>
            </a:xfrm>
            <a:prstGeom prst="rect">
              <a:avLst/>
            </a:prstGeom>
            <a:noFill/>
          </p:spPr>
          <p:txBody>
            <a:bodyPr wrap="squar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fr-FR" b="0" noProof="0" dirty="0">
                  <a:latin typeface="Lato" panose="020F0502020204030203" pitchFamily="34" charset="0"/>
                  <a:ea typeface="Lato" panose="020F0502020204030203" pitchFamily="34" charset="0"/>
                  <a:cs typeface="Lato" panose="020F0502020204030203" pitchFamily="34" charset="0"/>
                </a:rPr>
                <a:t>Réductions annuelles moyennes d’émissions de gaz à effet de serre par ménage </a:t>
              </a:r>
              <a:r>
                <a:rPr lang="fr-FR" noProof="0" dirty="0">
                  <a:latin typeface="Lato" panose="020F0502020204030203" pitchFamily="34" charset="0"/>
                  <a:ea typeface="Lato" panose="020F0502020204030203" pitchFamily="34" charset="0"/>
                  <a:cs typeface="Lato" panose="020F0502020204030203" pitchFamily="34" charset="0"/>
                </a:rPr>
                <a:t>: env. 2 tCO</a:t>
              </a:r>
              <a:r>
                <a:rPr lang="fr-FR" baseline="-25000" noProof="0" dirty="0">
                  <a:latin typeface="Lato" panose="020F0502020204030203" pitchFamily="34" charset="0"/>
                  <a:ea typeface="Lato" panose="020F0502020204030203" pitchFamily="34" charset="0"/>
                  <a:cs typeface="Lato" panose="020F0502020204030203" pitchFamily="34" charset="0"/>
                </a:rPr>
                <a:t>2</a:t>
              </a:r>
              <a:r>
                <a:rPr lang="fr-FR" noProof="0" dirty="0">
                  <a:latin typeface="Lato" panose="020F0502020204030203" pitchFamily="34" charset="0"/>
                  <a:ea typeface="Lato" panose="020F0502020204030203" pitchFamily="34" charset="0"/>
                  <a:cs typeface="Lato" panose="020F0502020204030203" pitchFamily="34" charset="0"/>
                </a:rPr>
                <a:t>e</a:t>
              </a:r>
            </a:p>
          </p:txBody>
        </p:sp>
        <p:sp>
          <p:nvSpPr>
            <p:cNvPr id="15" name="Textfeld 19">
              <a:extLst>
                <a:ext uri="{FF2B5EF4-FFF2-40B4-BE49-F238E27FC236}">
                  <a16:creationId xmlns:a16="http://schemas.microsoft.com/office/drawing/2014/main" id="{7DB3E899-0B9E-B044-B21D-520D1C361D92}"/>
                </a:ext>
              </a:extLst>
            </p:cNvPr>
            <p:cNvSpPr txBox="1"/>
            <p:nvPr/>
          </p:nvSpPr>
          <p:spPr>
            <a:xfrm>
              <a:off x="2072967" y="5243947"/>
              <a:ext cx="779381" cy="292388"/>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fr-FR" noProof="0" dirty="0">
                  <a:solidFill>
                    <a:schemeClr val="bg1"/>
                  </a:solidFill>
                </a:rPr>
                <a:t>Fumier</a:t>
              </a:r>
            </a:p>
          </p:txBody>
        </p:sp>
        <p:sp>
          <p:nvSpPr>
            <p:cNvPr id="16" name="Textfeld 15">
              <a:extLst>
                <a:ext uri="{FF2B5EF4-FFF2-40B4-BE49-F238E27FC236}">
                  <a16:creationId xmlns:a16="http://schemas.microsoft.com/office/drawing/2014/main" id="{966B25DA-A4C9-AF49-AA3B-2222D268DFF3}"/>
                </a:ext>
              </a:extLst>
            </p:cNvPr>
            <p:cNvSpPr txBox="1"/>
            <p:nvPr/>
          </p:nvSpPr>
          <p:spPr>
            <a:xfrm>
              <a:off x="3191722" y="5616694"/>
              <a:ext cx="742511" cy="292388"/>
            </a:xfrm>
            <a:prstGeom prst="rect">
              <a:avLst/>
            </a:prstGeom>
            <a:noFill/>
          </p:spPr>
          <p:txBody>
            <a:bodyPr wrap="none" rtlCol="0">
              <a:spAutoFit/>
            </a:bodyPr>
            <a:lstStyle>
              <a:defPPr>
                <a:defRPr lang="de-DE"/>
              </a:defPPr>
              <a:lvl1pPr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3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3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3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3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300" b="1" kern="1200">
                  <a:solidFill>
                    <a:schemeClr val="tx1"/>
                  </a:solidFill>
                  <a:latin typeface="Arial" charset="0"/>
                  <a:ea typeface="ＭＳ Ｐゴシック" charset="0"/>
                  <a:cs typeface="ＭＳ Ｐゴシック" charset="0"/>
                </a:defRPr>
              </a:lvl9pPr>
            </a:lstStyle>
            <a:p>
              <a:r>
                <a:rPr lang="fr-FR" noProof="0" dirty="0"/>
                <a:t>Biogaz</a:t>
              </a:r>
            </a:p>
          </p:txBody>
        </p:sp>
      </p:grpSp>
      <p:sp>
        <p:nvSpPr>
          <p:cNvPr id="19" name="Textfeld 18">
            <a:extLst>
              <a:ext uri="{FF2B5EF4-FFF2-40B4-BE49-F238E27FC236}">
                <a16:creationId xmlns:a16="http://schemas.microsoft.com/office/drawing/2014/main" id="{B5E4AC49-24A5-CF78-F379-CAF87E4335D6}"/>
              </a:ext>
            </a:extLst>
          </p:cNvPr>
          <p:cNvSpPr txBox="1"/>
          <p:nvPr/>
        </p:nvSpPr>
        <p:spPr>
          <a:xfrm>
            <a:off x="10879498" y="3923100"/>
            <a:ext cx="874486" cy="1015663"/>
          </a:xfrm>
          <a:prstGeom prst="rect">
            <a:avLst/>
          </a:prstGeom>
          <a:noFill/>
        </p:spPr>
        <p:txBody>
          <a:bodyPr wrap="square" rtlCol="0">
            <a:spAutoFit/>
          </a:bodyPr>
          <a:lstStyle/>
          <a:p>
            <a:pPr algn="ctr"/>
            <a:r>
              <a:rPr lang="fr-FR" sz="6000" b="0" noProof="0" dirty="0">
                <a:solidFill>
                  <a:schemeClr val="accent3">
                    <a:lumMod val="50000"/>
                  </a:schemeClr>
                </a:solidFill>
              </a:rPr>
              <a:t>X</a:t>
            </a:r>
          </a:p>
        </p:txBody>
      </p:sp>
      <p:sp>
        <p:nvSpPr>
          <p:cNvPr id="20" name="Textfeld 19">
            <a:extLst>
              <a:ext uri="{FF2B5EF4-FFF2-40B4-BE49-F238E27FC236}">
                <a16:creationId xmlns:a16="http://schemas.microsoft.com/office/drawing/2014/main" id="{82E8D763-ECEC-DBA6-4123-CFA26CD4B7EC}"/>
              </a:ext>
            </a:extLst>
          </p:cNvPr>
          <p:cNvSpPr txBox="1"/>
          <p:nvPr/>
        </p:nvSpPr>
        <p:spPr>
          <a:xfrm>
            <a:off x="13546500" y="3946071"/>
            <a:ext cx="874486" cy="1015663"/>
          </a:xfrm>
          <a:prstGeom prst="rect">
            <a:avLst/>
          </a:prstGeom>
          <a:noFill/>
        </p:spPr>
        <p:txBody>
          <a:bodyPr wrap="square" rtlCol="0">
            <a:spAutoFit/>
          </a:bodyPr>
          <a:lstStyle/>
          <a:p>
            <a:pPr algn="ctr"/>
            <a:r>
              <a:rPr lang="fr-FR" sz="6000" b="0" noProof="0" dirty="0">
                <a:solidFill>
                  <a:schemeClr val="accent3">
                    <a:lumMod val="50000"/>
                  </a:schemeClr>
                </a:solidFill>
              </a:rPr>
              <a:t>X</a:t>
            </a:r>
          </a:p>
        </p:txBody>
      </p:sp>
      <p:sp>
        <p:nvSpPr>
          <p:cNvPr id="9" name="TextBox 1">
            <a:extLst>
              <a:ext uri="{FF2B5EF4-FFF2-40B4-BE49-F238E27FC236}">
                <a16:creationId xmlns:a16="http://schemas.microsoft.com/office/drawing/2014/main" id="{F2A168AA-1617-1135-B84D-A719FE2F3CBC}"/>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2" name="Slide Number Placeholder 11">
            <a:extLst>
              <a:ext uri="{FF2B5EF4-FFF2-40B4-BE49-F238E27FC236}">
                <a16:creationId xmlns:a16="http://schemas.microsoft.com/office/drawing/2014/main" id="{68FE75A7-5746-22D2-0883-B5C87CAB6A5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10</a:t>
            </a:fld>
            <a:endParaRPr lang="fr-FR" noProof="0" dirty="0">
              <a:solidFill>
                <a:schemeClr val="tx1"/>
              </a:solidFill>
            </a:endParaRPr>
          </a:p>
        </p:txBody>
      </p:sp>
    </p:spTree>
    <p:extLst>
      <p:ext uri="{BB962C8B-B14F-4D97-AF65-F5344CB8AC3E}">
        <p14:creationId xmlns:p14="http://schemas.microsoft.com/office/powerpoint/2010/main" val="28376962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D0C92-39DC-B362-0BF6-B0A8EA37D798}"/>
            </a:ext>
          </a:extLst>
        </p:cNvPr>
        <p:cNvGrpSpPr/>
        <p:nvPr/>
      </p:nvGrpSpPr>
      <p:grpSpPr>
        <a:xfrm>
          <a:off x="0" y="0"/>
          <a:ext cx="0" cy="0"/>
          <a:chOff x="0" y="0"/>
          <a:chExt cx="0" cy="0"/>
        </a:xfrm>
      </p:grpSpPr>
      <p:sp>
        <p:nvSpPr>
          <p:cNvPr id="17" name="object 2">
            <a:extLst>
              <a:ext uri="{FF2B5EF4-FFF2-40B4-BE49-F238E27FC236}">
                <a16:creationId xmlns:a16="http://schemas.microsoft.com/office/drawing/2014/main" id="{5BE6F839-2840-9DDA-66BE-39B38ACEC6F1}"/>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8" name="TextBox 13">
            <a:extLst>
              <a:ext uri="{FF2B5EF4-FFF2-40B4-BE49-F238E27FC236}">
                <a16:creationId xmlns:a16="http://schemas.microsoft.com/office/drawing/2014/main" id="{81D20993-F034-52A2-9427-82E4E557F722}"/>
              </a:ext>
            </a:extLst>
          </p:cNvPr>
          <p:cNvSpPr txBox="1"/>
          <p:nvPr/>
        </p:nvSpPr>
        <p:spPr>
          <a:xfrm>
            <a:off x="1441485" y="1502539"/>
            <a:ext cx="16366723" cy="83099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Avantages des crédits carbone</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22E29A36-21AB-D61B-8C52-76492D14E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4" name="文本框 3">
            <a:extLst>
              <a:ext uri="{FF2B5EF4-FFF2-40B4-BE49-F238E27FC236}">
                <a16:creationId xmlns:a16="http://schemas.microsoft.com/office/drawing/2014/main" id="{E65E9BA7-0E0B-C176-C54E-7B858C3624F5}"/>
              </a:ext>
            </a:extLst>
          </p:cNvPr>
          <p:cNvSpPr txBox="1"/>
          <p:nvPr/>
        </p:nvSpPr>
        <p:spPr>
          <a:xfrm>
            <a:off x="1441485" y="3445328"/>
            <a:ext cx="17564972" cy="5940088"/>
          </a:xfrm>
          <a:prstGeom prst="rect">
            <a:avLst/>
          </a:prstGeom>
          <a:noFill/>
        </p:spPr>
        <p:txBody>
          <a:bodyPr wrap="square" rtlCol="0">
            <a:spAutoFit/>
          </a:bodyPr>
          <a:lstStyle/>
          <a:p>
            <a:endParaRPr lang="fr-FR" sz="2800" b="1" noProof="0" dirty="0">
              <a:solidFill>
                <a:schemeClr val="tx2"/>
              </a:solidFill>
              <a:latin typeface="Lato Light" panose="020F0302020204030204" pitchFamily="34" charset="0"/>
              <a:ea typeface="Lato Light" panose="020F0302020204030204" pitchFamily="34" charset="0"/>
              <a:cs typeface="Lato Light" panose="020F0302020204030204" pitchFamily="34" charset="0"/>
            </a:endParaRPr>
          </a:p>
          <a:p>
            <a:pPr marL="457200" indent="-457200">
              <a:buFont typeface="Arial" panose="020B0604020202020204" pitchFamily="34" charset="0"/>
              <a:buChar char="•"/>
            </a:pPr>
            <a:r>
              <a:rPr lang="fr-FR" sz="2800" b="1" noProof="0" dirty="0">
                <a:solidFill>
                  <a:schemeClr val="tx1"/>
                </a:solidFill>
                <a:latin typeface="Lato Light" panose="020F0302020204030204" pitchFamily="34" charset="0"/>
                <a:ea typeface="Lato Light" panose="020F0302020204030204" pitchFamily="34" charset="0"/>
                <a:cs typeface="Lato Light" panose="020F0302020204030204" pitchFamily="34" charset="0"/>
              </a:rPr>
              <a:t>Les crédits carbone permettent aux entreprises et aux pays de financer des réductions d’émissions là où elles peuvent être réalisées de la manière la plus efficiente et la plus rentable.</a:t>
            </a:r>
          </a:p>
          <a:p>
            <a:pPr marL="457200" indent="-457200">
              <a:buFont typeface="Arial" panose="020B0604020202020204" pitchFamily="34" charset="0"/>
              <a:buChar char="•"/>
            </a:pPr>
            <a:endParaRPr lang="fr-FR" sz="2800" b="1" noProof="0" dirty="0">
              <a:solidFill>
                <a:schemeClr val="tx1"/>
              </a:solidFill>
              <a:latin typeface="Lato Light" panose="020F0302020204030204" pitchFamily="34" charset="0"/>
              <a:cs typeface="Lato Light" panose="020F0302020204030204" pitchFamily="34" charset="0"/>
            </a:endParaRPr>
          </a:p>
          <a:p>
            <a:pPr marL="457200" indent="-457200">
              <a:buFont typeface="Arial" panose="020B0604020202020204" pitchFamily="34" charset="0"/>
              <a:buChar char="•"/>
            </a:pPr>
            <a:r>
              <a:rPr lang="fr-FR" sz="2800" b="1"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Pour les entreprises, les crédits carbone offrent la possibilité de compenser les émissions résiduelles et ainsi d’atteindre des objectifs climatiques ambitieux tels que la neutralité carbone (net zéro). </a:t>
            </a:r>
          </a:p>
          <a:p>
            <a:pPr marL="457200" indent="-457200">
              <a:buFont typeface="Arial" panose="020B0604020202020204" pitchFamily="34" charset="0"/>
              <a:buChar char="•"/>
            </a:pPr>
            <a:endParaRPr lang="fr-FR" sz="2800" b="1" noProof="0" dirty="0">
              <a:solidFill>
                <a:schemeClr val="tx1"/>
              </a:solidFill>
              <a:latin typeface="Lato Light" panose="020F0302020204030204" pitchFamily="34" charset="0"/>
              <a:cs typeface="Lato Light" panose="020F0302020204030204" pitchFamily="34" charset="0"/>
            </a:endParaRPr>
          </a:p>
          <a:p>
            <a:pPr marL="457200" indent="-457200">
              <a:buFont typeface="Arial" panose="020B0604020202020204" pitchFamily="34" charset="0"/>
              <a:buChar char="•"/>
            </a:pPr>
            <a:r>
              <a:rPr lang="fr-FR" sz="2800" b="1" noProof="0" dirty="0">
                <a:solidFill>
                  <a:schemeClr val="tx1"/>
                </a:solidFill>
                <a:latin typeface="Lato Light" panose="020F0302020204030204" pitchFamily="34" charset="0"/>
                <a:ea typeface="Lato Light" panose="020F0302020204030204" pitchFamily="34" charset="0"/>
                <a:cs typeface="Lato Light" panose="020F0302020204030204" pitchFamily="34" charset="0"/>
              </a:rPr>
              <a:t>Les crédits carbone contribuent au financement climatique mondial en orientant des flux financiers vers des projets situés dans les pays en développement.</a:t>
            </a:r>
            <a:endParaRPr lang="fr-FR" sz="2800" b="1" noProof="0" dirty="0">
              <a:solidFill>
                <a:schemeClr val="tx1">
                  <a:lumMod val="50000"/>
                  <a:lumOff val="50000"/>
                </a:schemeClr>
              </a:solidFill>
              <a:latin typeface="Lato Light" panose="020F0302020204030204" pitchFamily="34" charset="0"/>
              <a:cs typeface="Lato Light" panose="020F0302020204030204" pitchFamily="34" charset="0"/>
            </a:endParaRPr>
          </a:p>
          <a:p>
            <a:endParaRPr lang="fr-FR" sz="3200" b="1" noProof="0" dirty="0">
              <a:solidFill>
                <a:schemeClr val="accent1"/>
              </a:solidFill>
              <a:latin typeface="Lato Light" panose="020F0302020204030204" pitchFamily="34" charset="0"/>
              <a:cs typeface="Lato Light" panose="020F0302020204030204" pitchFamily="34" charset="0"/>
            </a:endParaRPr>
          </a:p>
          <a:p>
            <a:r>
              <a:rPr lang="fr-FR" sz="3200" b="1" noProof="0" dirty="0">
                <a:solidFill>
                  <a:schemeClr val="accent1"/>
                </a:solidFill>
                <a:latin typeface="Lato Light" panose="020F0302020204030204" pitchFamily="34" charset="0"/>
                <a:cs typeface="Lato Light" panose="020F0302020204030204" pitchFamily="34" charset="0"/>
              </a:rPr>
              <a:t>Les crédits carbone peuvent constituer un mécanisme de financement fiable et fondé sur la performance, qui soutient la viabilité opérationnelle des projets climatiques tout au long de la période d’accréditation.</a:t>
            </a:r>
            <a:endParaRPr lang="fr-FR" sz="2800" b="1" noProof="0" dirty="0">
              <a:solidFill>
                <a:schemeClr val="tx1">
                  <a:lumMod val="50000"/>
                  <a:lumOff val="50000"/>
                </a:schemeClr>
              </a:solidFill>
            </a:endParaRPr>
          </a:p>
        </p:txBody>
      </p:sp>
      <p:sp>
        <p:nvSpPr>
          <p:cNvPr id="2" name="TextBox 1">
            <a:extLst>
              <a:ext uri="{FF2B5EF4-FFF2-40B4-BE49-F238E27FC236}">
                <a16:creationId xmlns:a16="http://schemas.microsoft.com/office/drawing/2014/main" id="{BA09C8E2-29A7-6B5A-1BF7-B9D4F3EDDA26}"/>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3" name="Slide Number Placeholder 11">
            <a:extLst>
              <a:ext uri="{FF2B5EF4-FFF2-40B4-BE49-F238E27FC236}">
                <a16:creationId xmlns:a16="http://schemas.microsoft.com/office/drawing/2014/main" id="{0B89C969-9607-2CFB-3B01-2D905CD03C5A}"/>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11</a:t>
            </a:fld>
            <a:endParaRPr lang="fr-FR" noProof="0" dirty="0">
              <a:solidFill>
                <a:schemeClr val="tx1"/>
              </a:solidFill>
            </a:endParaRPr>
          </a:p>
        </p:txBody>
      </p:sp>
    </p:spTree>
    <p:extLst>
      <p:ext uri="{BB962C8B-B14F-4D97-AF65-F5344CB8AC3E}">
        <p14:creationId xmlns:p14="http://schemas.microsoft.com/office/powerpoint/2010/main" val="134749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7955A-0AC0-B786-A4B4-EB3C9F6AA3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2064054-FC55-B0F5-2A69-5AA294826F29}"/>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02</a:t>
            </a:r>
          </a:p>
        </p:txBody>
      </p:sp>
      <p:sp>
        <p:nvSpPr>
          <p:cNvPr id="4" name="TextBox 3">
            <a:extLst>
              <a:ext uri="{FF2B5EF4-FFF2-40B4-BE49-F238E27FC236}">
                <a16:creationId xmlns:a16="http://schemas.microsoft.com/office/drawing/2014/main" id="{C10AEC7E-7D60-DA99-4BCA-0AA0235E04FF}"/>
              </a:ext>
            </a:extLst>
          </p:cNvPr>
          <p:cNvSpPr txBox="1"/>
          <p:nvPr/>
        </p:nvSpPr>
        <p:spPr>
          <a:xfrm>
            <a:off x="7204941" y="1770780"/>
            <a:ext cx="11963400" cy="2308324"/>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NOTIONS DE BASE SUR LES MARCHÉS DU CARBONE </a:t>
            </a:r>
          </a:p>
        </p:txBody>
      </p:sp>
      <p:pic>
        <p:nvPicPr>
          <p:cNvPr id="5" name="Graphic 68">
            <a:extLst>
              <a:ext uri="{FF2B5EF4-FFF2-40B4-BE49-F238E27FC236}">
                <a16:creationId xmlns:a16="http://schemas.microsoft.com/office/drawing/2014/main" id="{DD8CC9F7-0482-4436-5647-73151C8F0A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pic>
        <p:nvPicPr>
          <p:cNvPr id="16" name="图片占位符 15" descr="Reflète le modèle de l'affichage au bureau">
            <a:extLst>
              <a:ext uri="{FF2B5EF4-FFF2-40B4-BE49-F238E27FC236}">
                <a16:creationId xmlns:a16="http://schemas.microsoft.com/office/drawing/2014/main" id="{3BCF0C8C-9244-374E-9756-30E39DE5B8D0}"/>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29474" b="29474"/>
          <a:stretch/>
        </p:blipFill>
        <p:spPr/>
      </p:pic>
    </p:spTree>
    <p:extLst>
      <p:ext uri="{BB962C8B-B14F-4D97-AF65-F5344CB8AC3E}">
        <p14:creationId xmlns:p14="http://schemas.microsoft.com/office/powerpoint/2010/main" val="2962501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8CFB0-5165-5519-77F2-C0F1CC42C72B}"/>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3922A7EB-5E18-D318-2B6E-73C429178FF9}"/>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pic>
        <p:nvPicPr>
          <p:cNvPr id="3" name="Graphic 68">
            <a:extLst>
              <a:ext uri="{FF2B5EF4-FFF2-40B4-BE49-F238E27FC236}">
                <a16:creationId xmlns:a16="http://schemas.microsoft.com/office/drawing/2014/main" id="{34CB6BC9-1DEF-C970-4887-809EDA13E8F3}"/>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5033522" y="209432"/>
            <a:ext cx="2146587" cy="874537"/>
          </a:xfrm>
          <a:prstGeom prst="rect">
            <a:avLst/>
          </a:prstGeom>
        </p:spPr>
      </p:pic>
      <p:sp>
        <p:nvSpPr>
          <p:cNvPr id="8" name="文本框 7">
            <a:extLst>
              <a:ext uri="{FF2B5EF4-FFF2-40B4-BE49-F238E27FC236}">
                <a16:creationId xmlns:a16="http://schemas.microsoft.com/office/drawing/2014/main" id="{99A712BD-1630-7111-3552-DE737D986101}"/>
              </a:ext>
            </a:extLst>
          </p:cNvPr>
          <p:cNvSpPr txBox="1"/>
          <p:nvPr/>
        </p:nvSpPr>
        <p:spPr>
          <a:xfrm>
            <a:off x="1616529" y="1443709"/>
            <a:ext cx="12810044" cy="187743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Évolution des marchés du carbone </a:t>
            </a:r>
          </a:p>
          <a:p>
            <a:r>
              <a:rPr lang="fr-FR" sz="2800" noProof="0" dirty="0"/>
              <a:t>Aperçu de l’évolution des marchés du carbone, du Protocole de Kyoto à l’Article 6 de l’Accord de Paris</a:t>
            </a:r>
          </a:p>
        </p:txBody>
      </p:sp>
      <p:sp>
        <p:nvSpPr>
          <p:cNvPr id="9" name="标题 1">
            <a:extLst>
              <a:ext uri="{FF2B5EF4-FFF2-40B4-BE49-F238E27FC236}">
                <a16:creationId xmlns:a16="http://schemas.microsoft.com/office/drawing/2014/main" id="{D1FD3E70-837E-1C0D-B0B4-5C5CF27A6ECE}"/>
              </a:ext>
            </a:extLst>
          </p:cNvPr>
          <p:cNvSpPr txBox="1">
            <a:spLocks noChangeArrowheads="1"/>
          </p:cNvSpPr>
          <p:nvPr/>
        </p:nvSpPr>
        <p:spPr>
          <a:xfrm>
            <a:off x="974271" y="4225778"/>
            <a:ext cx="5467350" cy="479425"/>
          </a:xfrm>
          <a:prstGeom prst="rect">
            <a:avLst/>
          </a:prstGeom>
        </p:spPr>
        <p:txBody>
          <a:bodyPr wrap="square" anchor="b">
            <a:normAutofit lnSpcReduction="10000"/>
          </a:bodyPr>
          <a:lstStyle>
            <a:lvl1pPr eaLnBrk="1" hangingPunct="1">
              <a:defRPr>
                <a:latin typeface="+mj-lt"/>
                <a:ea typeface="+mj-ea"/>
                <a:cs typeface="+mj-cs"/>
              </a:defRPr>
            </a:lvl1pPr>
          </a:lstStyle>
          <a:p>
            <a:r>
              <a:rPr lang="fr-FR" sz="2800" b="1" noProof="0" dirty="0">
                <a:solidFill>
                  <a:schemeClr val="accent1"/>
                </a:solidFill>
                <a:latin typeface="Lato Black" panose="020F0502020204030203" pitchFamily="34" charset="77"/>
              </a:rPr>
              <a:t>Le Protocole de Kyoto</a:t>
            </a:r>
          </a:p>
        </p:txBody>
      </p:sp>
      <p:sp>
        <p:nvSpPr>
          <p:cNvPr id="10" name="文本框 9">
            <a:extLst>
              <a:ext uri="{FF2B5EF4-FFF2-40B4-BE49-F238E27FC236}">
                <a16:creationId xmlns:a16="http://schemas.microsoft.com/office/drawing/2014/main" id="{D12023CF-A82D-4431-0E83-A158DAB99D25}"/>
              </a:ext>
            </a:extLst>
          </p:cNvPr>
          <p:cNvSpPr txBox="1"/>
          <p:nvPr/>
        </p:nvSpPr>
        <p:spPr>
          <a:xfrm>
            <a:off x="974271" y="4931229"/>
            <a:ext cx="5788371" cy="5078313"/>
          </a:xfrm>
          <a:prstGeom prst="rect">
            <a:avLst/>
          </a:prstGeom>
          <a:noFill/>
        </p:spPr>
        <p:txBody>
          <a:bodyPr wrap="square" rtlCol="0">
            <a:spAutoFit/>
          </a:bodyPr>
          <a:lstStyle/>
          <a:p>
            <a:pPr marL="285750" indent="-285750" algn="l">
              <a:buFont typeface="Arial" panose="020B0604020202020204" pitchFamily="34" charset="0"/>
              <a:buChar char="•"/>
            </a:pPr>
            <a:r>
              <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Traité international juridiquement contraignant adopté le 11 décembre 1997 lors de la COP3 à Kyoto et entré en vigueur le 16 février 2005.</a:t>
            </a:r>
          </a:p>
          <a:p>
            <a:pPr marL="285750" indent="-285750" algn="l">
              <a:buFont typeface="Arial" panose="020B0604020202020204" pitchFamily="34" charset="0"/>
              <a:buChar char="•"/>
            </a:pPr>
            <a:endPar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Vise à lutter contre le changement climatique par la réduction des émissions de six gaz à effet de serre (GES).</a:t>
            </a:r>
            <a:endParaRPr kumimoji="1" lang="fr-FR"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endParaRPr kumimoji="1" lang="fr-FR"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fr-FR"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Obligations de réduction applicables uniquement aux pays industrialisés.</a:t>
            </a:r>
          </a:p>
          <a:p>
            <a:pPr marL="285750" indent="-285750" algn="l">
              <a:buFont typeface="Arial" panose="020B0604020202020204" pitchFamily="34" charset="0"/>
              <a:buChar char="•"/>
            </a:pPr>
            <a:endParaRPr kumimoji="1" lang="fr-FR"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fr-FR"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Mécanismes de marché :</a:t>
            </a:r>
          </a:p>
          <a:p>
            <a:pPr lvl="5" algn="l"/>
            <a:endParaRPr kumimoji="1" lang="fr-FR"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788988" lvl="5" indent="-285750" algn="l">
              <a:buFont typeface="Arial" panose="020B0604020202020204" pitchFamily="34" charset="0"/>
              <a:buChar char="•"/>
            </a:pPr>
            <a:r>
              <a:rPr kumimoji="1" lang="fr-FR" b="1" noProof="0" dirty="0">
                <a:solidFill>
                  <a:schemeClr val="accent1"/>
                </a:solidFill>
                <a:latin typeface="Lato" panose="020F0502020204030203" pitchFamily="34" charset="0"/>
                <a:ea typeface="Lato" panose="020F0502020204030203" pitchFamily="34" charset="0"/>
                <a:cs typeface="Lato" panose="020F0502020204030203" pitchFamily="34" charset="0"/>
              </a:rPr>
              <a:t>Échange international de quotas d’émission</a:t>
            </a:r>
          </a:p>
          <a:p>
            <a:pPr marL="788988" lvl="5" indent="-285750" algn="l">
              <a:buFont typeface="Arial" panose="020B0604020202020204" pitchFamily="34" charset="0"/>
              <a:buChar char="•"/>
            </a:pPr>
            <a:r>
              <a:rPr kumimoji="1" lang="fr-FR" b="1" noProof="0" dirty="0">
                <a:solidFill>
                  <a:schemeClr val="accent1"/>
                </a:solidFill>
                <a:latin typeface="Lato" panose="020F0502020204030203" pitchFamily="34" charset="0"/>
                <a:ea typeface="Lato" panose="020F0502020204030203" pitchFamily="34" charset="0"/>
                <a:cs typeface="Lato" panose="020F0502020204030203" pitchFamily="34" charset="0"/>
              </a:rPr>
              <a:t>Mécanisme de développement propre (MDP)</a:t>
            </a:r>
          </a:p>
          <a:p>
            <a:pPr marL="788988" lvl="3" indent="-285750" algn="l">
              <a:buFont typeface="Arial" panose="020B0604020202020204" pitchFamily="34" charset="0"/>
              <a:buChar char="•"/>
            </a:pPr>
            <a:r>
              <a:rPr kumimoji="1" lang="fr-FR" b="1" noProof="0" dirty="0">
                <a:solidFill>
                  <a:schemeClr val="accent1"/>
                </a:solidFill>
                <a:latin typeface="Lato" panose="020F0502020204030203" pitchFamily="34" charset="0"/>
                <a:ea typeface="Lato" panose="020F0502020204030203" pitchFamily="34" charset="0"/>
                <a:cs typeface="Lato" panose="020F0502020204030203" pitchFamily="34" charset="0"/>
              </a:rPr>
              <a:t>Mise en œuvre conjointe (MOC)</a:t>
            </a:r>
          </a:p>
          <a:p>
            <a:pPr marL="285750" indent="-285750" algn="l">
              <a:buFont typeface="Arial" panose="020B0604020202020204" pitchFamily="34" charset="0"/>
              <a:buChar char="•"/>
            </a:pPr>
            <a:endPar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algn="l"/>
            <a:endPar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11" name="标题 1">
            <a:extLst>
              <a:ext uri="{FF2B5EF4-FFF2-40B4-BE49-F238E27FC236}">
                <a16:creationId xmlns:a16="http://schemas.microsoft.com/office/drawing/2014/main" id="{660E79B9-BB54-079B-2508-0F03557028CF}"/>
              </a:ext>
            </a:extLst>
          </p:cNvPr>
          <p:cNvSpPr txBox="1">
            <a:spLocks noChangeArrowheads="1"/>
          </p:cNvSpPr>
          <p:nvPr/>
        </p:nvSpPr>
        <p:spPr>
          <a:xfrm>
            <a:off x="7089128" y="4264486"/>
            <a:ext cx="5467350" cy="479425"/>
          </a:xfrm>
          <a:prstGeom prst="rect">
            <a:avLst/>
          </a:prstGeom>
        </p:spPr>
        <p:txBody>
          <a:bodyPr wrap="square" anchor="b">
            <a:normAutofit lnSpcReduction="10000"/>
          </a:bodyPr>
          <a:lstStyle>
            <a:defPPr>
              <a:defRPr kern="0"/>
            </a:defPPr>
            <a:lvl1pPr eaLnBrk="1" hangingPunct="1">
              <a:defRPr sz="2800" b="1">
                <a:latin typeface="Lato Black" panose="020F0502020204030203" pitchFamily="34" charset="77"/>
                <a:ea typeface="+mj-ea"/>
                <a:cs typeface="+mj-cs"/>
              </a:defRPr>
            </a:lvl1pPr>
          </a:lstStyle>
          <a:p>
            <a:r>
              <a:rPr lang="fr-FR" noProof="0" dirty="0">
                <a:solidFill>
                  <a:schemeClr val="accent1"/>
                </a:solidFill>
              </a:rPr>
              <a:t>L'Accord de Paris</a:t>
            </a:r>
          </a:p>
        </p:txBody>
      </p:sp>
      <p:sp>
        <p:nvSpPr>
          <p:cNvPr id="13" name="文本框 12">
            <a:extLst>
              <a:ext uri="{FF2B5EF4-FFF2-40B4-BE49-F238E27FC236}">
                <a16:creationId xmlns:a16="http://schemas.microsoft.com/office/drawing/2014/main" id="{7E903B9A-8D98-4353-FEB6-D247D9BB93C9}"/>
              </a:ext>
            </a:extLst>
          </p:cNvPr>
          <p:cNvSpPr txBox="1"/>
          <p:nvPr/>
        </p:nvSpPr>
        <p:spPr>
          <a:xfrm>
            <a:off x="6955971" y="4931229"/>
            <a:ext cx="7527472" cy="5078313"/>
          </a:xfrm>
          <a:prstGeom prst="rect">
            <a:avLst/>
          </a:prstGeom>
          <a:noFill/>
        </p:spPr>
        <p:txBody>
          <a:bodyPr wrap="square" rtlCol="0">
            <a:spAutoFit/>
          </a:bodyPr>
          <a:lstStyle/>
          <a:p>
            <a:pPr marL="285750" indent="-285750" algn="l">
              <a:buFont typeface="Arial" panose="020B0604020202020204" pitchFamily="34" charset="0"/>
              <a:buChar char="•"/>
            </a:pPr>
            <a:r>
              <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Traité international juridiquement contraignant sur le changement climatique adopté le 12 décembre 2015 par 196 Parties lors de la COP21 des Nations Unies à Paris, et entré en vigueur le 4 novembre 2016.</a:t>
            </a:r>
          </a:p>
          <a:p>
            <a:pPr marL="285750" indent="-285750" algn="l">
              <a:buFont typeface="Arial" panose="020B0604020202020204" pitchFamily="34" charset="0"/>
              <a:buChar char="•"/>
            </a:pPr>
            <a:endPar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L’Accord de Paris fonctionne sur un cycle de cinq ans d’actions climatiques de plus en plus ambitieuses, avec l’obligation pour les pays Parties de soumettre leurs plans nationaux d’action climatique, appelés </a:t>
            </a:r>
            <a:r>
              <a:rPr kumimoji="1" lang="fr-FR" b="1" noProof="0" dirty="0">
                <a:solidFill>
                  <a:schemeClr val="accent1"/>
                </a:solidFill>
                <a:latin typeface="Lato" panose="020F0502020204030203" pitchFamily="34" charset="0"/>
                <a:ea typeface="Lato" panose="020F0502020204030203" pitchFamily="34" charset="0"/>
                <a:cs typeface="Lato" panose="020F0502020204030203" pitchFamily="34" charset="0"/>
              </a:rPr>
              <a:t>C</a:t>
            </a:r>
            <a:r>
              <a:rPr kumimoji="1" lang="fr-FR" sz="1800" b="1" noProof="0" dirty="0">
                <a:solidFill>
                  <a:schemeClr val="accent1"/>
                </a:solidFill>
                <a:latin typeface="Lato" panose="020F0502020204030203" pitchFamily="34" charset="0"/>
                <a:ea typeface="Lato" panose="020F0502020204030203" pitchFamily="34" charset="0"/>
                <a:cs typeface="Lato" panose="020F0502020204030203" pitchFamily="34" charset="0"/>
              </a:rPr>
              <a:t>ontributions déterminées au niveau national (CDN),</a:t>
            </a:r>
            <a:r>
              <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 chaque nouvelle CDN devant être plus ambitieuse que la précédente. </a:t>
            </a:r>
          </a:p>
          <a:p>
            <a:pPr marL="285750" indent="-285750" algn="l">
              <a:buFont typeface="Arial" panose="020B0604020202020204" pitchFamily="34" charset="0"/>
              <a:buChar char="•"/>
            </a:pPr>
            <a:endPar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L’Accord réaffirme que les pays développés doivent montrer l’exemple en fournissant une aide financière aux pays les moins dotés et les plus vulnérables, tout en encourageant les contributions volontaires des autres Parties engagées. </a:t>
            </a:r>
          </a:p>
          <a:p>
            <a:pPr marL="285750" indent="-285750" algn="l">
              <a:buFont typeface="Arial" panose="020B0604020202020204" pitchFamily="34" charset="0"/>
              <a:buChar char="•"/>
            </a:pPr>
            <a:endParaRPr kumimoji="1" lang="fr-FR"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a:p>
            <a:pPr marL="285750" indent="-285750" algn="l">
              <a:buFont typeface="Arial" panose="020B0604020202020204" pitchFamily="34" charset="0"/>
              <a:buChar char="•"/>
            </a:pPr>
            <a:r>
              <a:rPr kumimoji="1" lang="fr-FR" sz="1800"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rPr>
              <a:t>Mécanisme de marché : </a:t>
            </a:r>
            <a:r>
              <a:rPr kumimoji="1" lang="fr-FR" sz="1800" b="1" noProof="0" dirty="0">
                <a:solidFill>
                  <a:schemeClr val="accent1"/>
                </a:solidFill>
                <a:latin typeface="Lato" panose="020F0502020204030203" pitchFamily="34" charset="0"/>
                <a:ea typeface="Lato" panose="020F0502020204030203" pitchFamily="34" charset="0"/>
                <a:cs typeface="Lato" panose="020F0502020204030203" pitchFamily="34" charset="0"/>
              </a:rPr>
              <a:t>A</a:t>
            </a:r>
            <a:r>
              <a:rPr kumimoji="1" lang="fr-FR" b="1" noProof="0" dirty="0">
                <a:solidFill>
                  <a:schemeClr val="accent1"/>
                </a:solidFill>
                <a:latin typeface="Lato" panose="020F0502020204030203" pitchFamily="34" charset="0"/>
                <a:ea typeface="Lato" panose="020F0502020204030203" pitchFamily="34" charset="0"/>
                <a:cs typeface="Lato" panose="020F0502020204030203" pitchFamily="34" charset="0"/>
              </a:rPr>
              <a:t>rticle 6 de l'Accord de Paris </a:t>
            </a:r>
          </a:p>
          <a:p>
            <a:pPr algn="l"/>
            <a:endParaRPr lang="fr-FR" noProof="0" dirty="0">
              <a:solidFill>
                <a:schemeClr val="tx1">
                  <a:lumMod val="50000"/>
                  <a:lumOff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4" name="Picture 2" descr="Accord de Paris sur le climat">
            <a:extLst>
              <a:ext uri="{FF2B5EF4-FFF2-40B4-BE49-F238E27FC236}">
                <a16:creationId xmlns:a16="http://schemas.microsoft.com/office/drawing/2014/main" id="{2B7B97E1-A211-4448-AC00-31479A81A3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671" r="14112"/>
          <a:stretch/>
        </p:blipFill>
        <p:spPr bwMode="auto">
          <a:xfrm>
            <a:off x="12749807" y="3273438"/>
            <a:ext cx="1676766" cy="1571599"/>
          </a:xfrm>
          <a:prstGeom prst="rect">
            <a:avLst/>
          </a:prstGeom>
          <a:solidFill>
            <a:srgbClr val="FFFFFF"/>
          </a:solidFill>
        </p:spPr>
      </p:pic>
      <p:sp>
        <p:nvSpPr>
          <p:cNvPr id="15" name="文本框 14">
            <a:extLst>
              <a:ext uri="{FF2B5EF4-FFF2-40B4-BE49-F238E27FC236}">
                <a16:creationId xmlns:a16="http://schemas.microsoft.com/office/drawing/2014/main" id="{21881A17-2146-8EFA-6701-C68EE94F2A38}"/>
              </a:ext>
            </a:extLst>
          </p:cNvPr>
          <p:cNvSpPr txBox="1"/>
          <p:nvPr/>
        </p:nvSpPr>
        <p:spPr>
          <a:xfrm>
            <a:off x="15487660" y="4091215"/>
            <a:ext cx="4196443" cy="4647426"/>
          </a:xfrm>
          <a:prstGeom prst="rect">
            <a:avLst/>
          </a:prstGeom>
          <a:noFill/>
        </p:spPr>
        <p:txBody>
          <a:bodyPr wrap="square" rtlCol="0">
            <a:spAutoFit/>
          </a:bodyPr>
          <a:lstStyle/>
          <a:p>
            <a:r>
              <a:rPr lang="fr-FR" sz="2800" b="1" noProof="0" dirty="0">
                <a:solidFill>
                  <a:schemeClr val="bg1">
                    <a:lumMod val="95000"/>
                  </a:schemeClr>
                </a:solidFill>
                <a:latin typeface="Lato" panose="020F0502020204030203" pitchFamily="34" charset="0"/>
                <a:ea typeface="Lato" panose="020F0502020204030203" pitchFamily="34" charset="0"/>
                <a:cs typeface="Lato" panose="020F0502020204030203" pitchFamily="34" charset="0"/>
              </a:rPr>
              <a:t>Article 6 de l'Accord de Paris</a:t>
            </a:r>
          </a:p>
          <a:p>
            <a:endParaRPr lang="fr-FR" sz="2000" b="1" noProof="0" dirty="0">
              <a:solidFill>
                <a:schemeClr val="bg1">
                  <a:lumMod val="95000"/>
                </a:schemeClr>
              </a:solidFill>
            </a:endParaRPr>
          </a:p>
          <a:p>
            <a:endParaRPr lang="fr-FR" sz="2000" b="1" noProof="0" dirty="0">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endParaRPr>
          </a:p>
          <a:p>
            <a:r>
              <a:rPr lang="fr-FR" sz="2000" b="1" noProof="0" dirty="0">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rPr>
              <a:t>Article 6.2 – Base pour les échanges d’émissions entre pays</a:t>
            </a:r>
            <a:endParaRPr lang="fr-FR" sz="2000" b="1" noProof="0" dirty="0">
              <a:solidFill>
                <a:schemeClr val="bg1">
                  <a:lumMod val="95000"/>
                </a:schemeClr>
              </a:solidFill>
              <a:effectLst/>
            </a:endParaRPr>
          </a:p>
          <a:p>
            <a:endParaRPr lang="fr-FR" sz="2000" b="1" noProof="0" dirty="0">
              <a:solidFill>
                <a:schemeClr val="bg1">
                  <a:lumMod val="95000"/>
                </a:schemeClr>
              </a:solidFill>
            </a:endParaRPr>
          </a:p>
          <a:p>
            <a:endParaRPr lang="fr-FR" sz="2000" b="1" noProof="0" dirty="0">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endParaRPr>
          </a:p>
          <a:p>
            <a:r>
              <a:rPr lang="fr-FR" sz="2000" b="1" noProof="0" dirty="0">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rPr>
              <a:t>Article 6.4 – Mécanisme international pour l’échange de crédits carbone par les pays ou les entreprises</a:t>
            </a:r>
            <a:endParaRPr lang="fr-FR" sz="2000" b="1" noProof="0" dirty="0">
              <a:solidFill>
                <a:schemeClr val="bg1">
                  <a:lumMod val="95000"/>
                </a:schemeClr>
              </a:solidFill>
            </a:endParaRPr>
          </a:p>
          <a:p>
            <a:endParaRPr lang="fr-FR" sz="2000" b="1" noProof="0" dirty="0">
              <a:solidFill>
                <a:schemeClr val="bg1">
                  <a:lumMod val="95000"/>
                </a:schemeClr>
              </a:solidFill>
              <a:effectLst/>
              <a:latin typeface="Lato Light" panose="020F0302020204030204" pitchFamily="34" charset="0"/>
              <a:ea typeface="Lato Light" panose="020F0302020204030204" pitchFamily="34" charset="0"/>
              <a:cs typeface="Lato Light" panose="020F0302020204030204" pitchFamily="34" charset="0"/>
            </a:endParaRPr>
          </a:p>
          <a:p>
            <a:r>
              <a:rPr lang="fr-FR" sz="2000" b="1" noProof="0" dirty="0">
                <a:solidFill>
                  <a:schemeClr val="bg1">
                    <a:lumMod val="95000"/>
                  </a:schemeClr>
                </a:solidFill>
                <a:latin typeface="Lato Light" panose="020F0302020204030204" pitchFamily="34" charset="0"/>
                <a:cs typeface="Lato Light" panose="020F0302020204030204" pitchFamily="34" charset="0"/>
              </a:rPr>
              <a:t>Ajustements correspondants (AC)</a:t>
            </a:r>
          </a:p>
        </p:txBody>
      </p:sp>
      <p:sp>
        <p:nvSpPr>
          <p:cNvPr id="4" name="TextBox 1">
            <a:extLst>
              <a:ext uri="{FF2B5EF4-FFF2-40B4-BE49-F238E27FC236}">
                <a16:creationId xmlns:a16="http://schemas.microsoft.com/office/drawing/2014/main" id="{5EAFC394-4558-3CB2-8631-FEC0AA26F6BC}"/>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5" name="Slide Number Placeholder 11">
            <a:extLst>
              <a:ext uri="{FF2B5EF4-FFF2-40B4-BE49-F238E27FC236}">
                <a16:creationId xmlns:a16="http://schemas.microsoft.com/office/drawing/2014/main" id="{C7213F80-530B-AC5F-43A3-220AC6219477}"/>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13</a:t>
            </a:fld>
            <a:endParaRPr lang="fr-FR" noProof="0" dirty="0">
              <a:solidFill>
                <a:schemeClr val="tx1"/>
              </a:solidFill>
            </a:endParaRPr>
          </a:p>
        </p:txBody>
      </p:sp>
    </p:spTree>
    <p:extLst>
      <p:ext uri="{BB962C8B-B14F-4D97-AF65-F5344CB8AC3E}">
        <p14:creationId xmlns:p14="http://schemas.microsoft.com/office/powerpoint/2010/main" val="564152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EBC3676-33EF-349B-1F61-586387362FA7}"/>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7C2587E0-27E2-26BC-AD44-82413DD14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9" name="文本框 8">
            <a:extLst>
              <a:ext uri="{FF2B5EF4-FFF2-40B4-BE49-F238E27FC236}">
                <a16:creationId xmlns:a16="http://schemas.microsoft.com/office/drawing/2014/main" id="{2EA47E2D-DEE5-3EFB-CF09-D9E9FB408D7A}"/>
              </a:ext>
            </a:extLst>
          </p:cNvPr>
          <p:cNvSpPr txBox="1"/>
          <p:nvPr/>
        </p:nvSpPr>
        <p:spPr>
          <a:xfrm>
            <a:off x="1763486" y="1276736"/>
            <a:ext cx="12556672" cy="1446550"/>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Marchés du carbone</a:t>
            </a:r>
          </a:p>
          <a:p>
            <a:r>
              <a:rPr lang="fr-FR" sz="2800" noProof="0" dirty="0"/>
              <a:t>Comprendre les différents marchés du carbone et leurs implications</a:t>
            </a:r>
          </a:p>
        </p:txBody>
      </p:sp>
      <p:pic>
        <p:nvPicPr>
          <p:cNvPr id="10" name="Grafik 6" descr="Une image qui comprend du texte, une capture d'écran, un diagramme, un design.&#10;&#10;Le contenu généré par l'IA peut être bogué.">
            <a:extLst>
              <a:ext uri="{FF2B5EF4-FFF2-40B4-BE49-F238E27FC236}">
                <a16:creationId xmlns:a16="http://schemas.microsoft.com/office/drawing/2014/main" id="{7DDEB525-0F39-B3F1-49EA-21F0EBA3D4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461"/>
          <a:stretch/>
        </p:blipFill>
        <p:spPr bwMode="auto">
          <a:xfrm>
            <a:off x="935746" y="3787540"/>
            <a:ext cx="8743710" cy="4491046"/>
          </a:xfrm>
          <a:prstGeom prst="rect">
            <a:avLst/>
          </a:prstGeom>
          <a:ln>
            <a:noFill/>
          </a:ln>
          <a:extLst>
            <a:ext uri="{53640926-AAD7-44D8-BBD7-CCE9431645EC}">
              <a14:shadowObscured xmlns:a14="http://schemas.microsoft.com/office/drawing/2010/main"/>
            </a:ext>
          </a:extLst>
        </p:spPr>
      </p:pic>
      <p:pic>
        <p:nvPicPr>
          <p:cNvPr id="11" name="Grafik 6" descr="Une image qui comprend du texte, une capture d'écran, un diagramme, un design.&#10;&#10;Le contenu généré par l'IA peut être bogué.">
            <a:extLst>
              <a:ext uri="{FF2B5EF4-FFF2-40B4-BE49-F238E27FC236}">
                <a16:creationId xmlns:a16="http://schemas.microsoft.com/office/drawing/2014/main" id="{37FFD2F1-C5F8-EA20-AEAB-14C53E4F98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9539"/>
          <a:stretch/>
        </p:blipFill>
        <p:spPr bwMode="auto">
          <a:xfrm>
            <a:off x="10267150" y="3897018"/>
            <a:ext cx="8452153" cy="4421323"/>
          </a:xfrm>
          <a:prstGeom prst="rect">
            <a:avLst/>
          </a:prstGeom>
          <a:ln>
            <a:noFill/>
          </a:ln>
          <a:extLst>
            <a:ext uri="{53640926-AAD7-44D8-BBD7-CCE9431645EC}">
              <a14:shadowObscured xmlns:a14="http://schemas.microsoft.com/office/drawing/2010/main"/>
            </a:ext>
          </a:extLst>
        </p:spPr>
      </p:pic>
      <p:sp>
        <p:nvSpPr>
          <p:cNvPr id="3" name="Rechteck 2">
            <a:extLst>
              <a:ext uri="{FF2B5EF4-FFF2-40B4-BE49-F238E27FC236}">
                <a16:creationId xmlns:a16="http://schemas.microsoft.com/office/drawing/2014/main" id="{7D7F19E7-59EB-64A5-A81A-62D787EA17C6}"/>
              </a:ext>
            </a:extLst>
          </p:cNvPr>
          <p:cNvSpPr/>
          <p:nvPr/>
        </p:nvSpPr>
        <p:spPr>
          <a:xfrm>
            <a:off x="882282" y="8169964"/>
            <a:ext cx="9384868" cy="5565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5" name="TextBox 1">
            <a:extLst>
              <a:ext uri="{FF2B5EF4-FFF2-40B4-BE49-F238E27FC236}">
                <a16:creationId xmlns:a16="http://schemas.microsoft.com/office/drawing/2014/main" id="{76F1EA29-FD0A-7680-3AD2-56DB9B7D2A07}"/>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6" name="Slide Number Placeholder 11">
            <a:extLst>
              <a:ext uri="{FF2B5EF4-FFF2-40B4-BE49-F238E27FC236}">
                <a16:creationId xmlns:a16="http://schemas.microsoft.com/office/drawing/2014/main" id="{07481D38-F9C6-FC5F-8C8F-C6D8C86C1B1E}"/>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14</a:t>
            </a:fld>
            <a:endParaRPr lang="fr-FR" noProof="0" dirty="0">
              <a:solidFill>
                <a:schemeClr val="tx1"/>
              </a:solidFill>
            </a:endParaRPr>
          </a:p>
        </p:txBody>
      </p:sp>
    </p:spTree>
    <p:extLst>
      <p:ext uri="{BB962C8B-B14F-4D97-AF65-F5344CB8AC3E}">
        <p14:creationId xmlns:p14="http://schemas.microsoft.com/office/powerpoint/2010/main" val="2599261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C75A7-7157-10E5-F2A2-71C48D817D4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1E5E6ECE-96D9-5E68-9EF0-3EE7FE82E1D6}"/>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0D5771A5-22AA-B479-FE50-0369DF73D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9" name="文本框 8">
            <a:extLst>
              <a:ext uri="{FF2B5EF4-FFF2-40B4-BE49-F238E27FC236}">
                <a16:creationId xmlns:a16="http://schemas.microsoft.com/office/drawing/2014/main" id="{74A9158C-3517-399B-0B68-6957D9D279B8}"/>
              </a:ext>
            </a:extLst>
          </p:cNvPr>
          <p:cNvSpPr txBox="1"/>
          <p:nvPr/>
        </p:nvSpPr>
        <p:spPr>
          <a:xfrm>
            <a:off x="1502227" y="1717607"/>
            <a:ext cx="17932168" cy="1015663"/>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Cadre et standards des crédits carbone </a:t>
            </a:r>
          </a:p>
        </p:txBody>
      </p:sp>
      <p:sp>
        <p:nvSpPr>
          <p:cNvPr id="3" name="文本框 2">
            <a:extLst>
              <a:ext uri="{FF2B5EF4-FFF2-40B4-BE49-F238E27FC236}">
                <a16:creationId xmlns:a16="http://schemas.microsoft.com/office/drawing/2014/main" id="{1EC10C98-E66B-E96D-8DA7-AA0A7D04F0A2}"/>
              </a:ext>
            </a:extLst>
          </p:cNvPr>
          <p:cNvSpPr txBox="1"/>
          <p:nvPr/>
        </p:nvSpPr>
        <p:spPr>
          <a:xfrm>
            <a:off x="1090544" y="3248068"/>
            <a:ext cx="17932167" cy="1938992"/>
          </a:xfrm>
          <a:prstGeom prst="rect">
            <a:avLst/>
          </a:prstGeom>
          <a:noFill/>
        </p:spPr>
        <p:txBody>
          <a:bodyPr wrap="square" rtlCol="0">
            <a:spAutoFit/>
          </a:bodyPr>
          <a:lstStyle/>
          <a:p>
            <a:pPr marL="503238" algn="l"/>
            <a:r>
              <a:rPr kumimoji="1" lang="fr-FR" sz="2400" b="1" noProof="0" dirty="0">
                <a:solidFill>
                  <a:schemeClr val="accent1"/>
                </a:solidFill>
                <a:latin typeface="Lato" panose="020F0502020204030203" pitchFamily="34" charset="0"/>
                <a:ea typeface="Lato" panose="020F0502020204030203" pitchFamily="34" charset="0"/>
                <a:cs typeface="Lato" panose="020F0502020204030203" pitchFamily="34" charset="0"/>
              </a:rPr>
              <a:t>Un cadre est le système global ou l’ensemble de règles qui définit le fonctionnement d’un marché du carbone. Il établit la structure, les processus et les exigences en matière de participation, d’échange et de conformité. </a:t>
            </a:r>
          </a:p>
          <a:p>
            <a:pPr marL="503238" algn="l"/>
            <a:endParaRPr kumimoji="1" lang="fr-FR" sz="2400" b="1" noProof="0" dirty="0">
              <a:solidFill>
                <a:schemeClr val="accent1"/>
              </a:solidFill>
              <a:latin typeface="Lato" panose="020F0502020204030203" pitchFamily="34" charset="0"/>
              <a:ea typeface="Lato" panose="020F0502020204030203" pitchFamily="34" charset="0"/>
              <a:cs typeface="Lato" panose="020F0502020204030203" pitchFamily="34" charset="0"/>
            </a:endParaRPr>
          </a:p>
          <a:p>
            <a:pPr marL="503238" algn="l"/>
            <a:r>
              <a:rPr kumimoji="1" lang="fr-FR" sz="2400" b="1" noProof="0" dirty="0">
                <a:solidFill>
                  <a:schemeClr val="accent1"/>
                </a:solidFill>
                <a:latin typeface="Lato" panose="020F0502020204030203" pitchFamily="34" charset="0"/>
                <a:ea typeface="Lato" panose="020F0502020204030203" pitchFamily="34" charset="0"/>
                <a:cs typeface="Lato" panose="020F0502020204030203" pitchFamily="34" charset="0"/>
              </a:rPr>
              <a:t>Un standard fournit l’ensemble spécifique de critères, de méthodologies et d’exigences que les projets ou crédits doivent respecter pour être reconnus comme valides dans un cadre donné. </a:t>
            </a:r>
          </a:p>
        </p:txBody>
      </p:sp>
      <p:graphicFrame>
        <p:nvGraphicFramePr>
          <p:cNvPr id="5" name="表格 4">
            <a:extLst>
              <a:ext uri="{FF2B5EF4-FFF2-40B4-BE49-F238E27FC236}">
                <a16:creationId xmlns:a16="http://schemas.microsoft.com/office/drawing/2014/main" id="{B5A5B03D-F543-D4A1-A507-C282FCF3CBF8}"/>
              </a:ext>
            </a:extLst>
          </p:cNvPr>
          <p:cNvGraphicFramePr>
            <a:graphicFrameLocks noGrp="1"/>
          </p:cNvGraphicFramePr>
          <p:nvPr>
            <p:extLst>
              <p:ext uri="{D42A27DB-BD31-4B8C-83A1-F6EECF244321}">
                <p14:modId xmlns:p14="http://schemas.microsoft.com/office/powerpoint/2010/main" val="2207072155"/>
              </p:ext>
            </p:extLst>
          </p:nvPr>
        </p:nvGraphicFramePr>
        <p:xfrm>
          <a:off x="1704109" y="6523430"/>
          <a:ext cx="17394383" cy="2168685"/>
        </p:xfrm>
        <a:graphic>
          <a:graphicData uri="http://schemas.openxmlformats.org/drawingml/2006/table">
            <a:tbl>
              <a:tblPr firstRow="1" firstCol="1">
                <a:tableStyleId>{5C22544A-7EE6-4342-B048-85BDC9FD1C3A}</a:tableStyleId>
              </a:tblPr>
              <a:tblGrid>
                <a:gridCol w="2645224">
                  <a:extLst>
                    <a:ext uri="{9D8B030D-6E8A-4147-A177-3AD203B41FA5}">
                      <a16:colId xmlns:a16="http://schemas.microsoft.com/office/drawing/2014/main" val="2730148668"/>
                    </a:ext>
                  </a:extLst>
                </a:gridCol>
                <a:gridCol w="2837111">
                  <a:extLst>
                    <a:ext uri="{9D8B030D-6E8A-4147-A177-3AD203B41FA5}">
                      <a16:colId xmlns:a16="http://schemas.microsoft.com/office/drawing/2014/main" val="3603505649"/>
                    </a:ext>
                  </a:extLst>
                </a:gridCol>
                <a:gridCol w="2978012">
                  <a:extLst>
                    <a:ext uri="{9D8B030D-6E8A-4147-A177-3AD203B41FA5}">
                      <a16:colId xmlns:a16="http://schemas.microsoft.com/office/drawing/2014/main" val="2478634941"/>
                    </a:ext>
                  </a:extLst>
                </a:gridCol>
                <a:gridCol w="2978012">
                  <a:extLst>
                    <a:ext uri="{9D8B030D-6E8A-4147-A177-3AD203B41FA5}">
                      <a16:colId xmlns:a16="http://schemas.microsoft.com/office/drawing/2014/main" val="3499551984"/>
                    </a:ext>
                  </a:extLst>
                </a:gridCol>
                <a:gridCol w="2978012">
                  <a:extLst>
                    <a:ext uri="{9D8B030D-6E8A-4147-A177-3AD203B41FA5}">
                      <a16:colId xmlns:a16="http://schemas.microsoft.com/office/drawing/2014/main" val="3423358703"/>
                    </a:ext>
                  </a:extLst>
                </a:gridCol>
                <a:gridCol w="2978012">
                  <a:extLst>
                    <a:ext uri="{9D8B030D-6E8A-4147-A177-3AD203B41FA5}">
                      <a16:colId xmlns:a16="http://schemas.microsoft.com/office/drawing/2014/main" val="714812611"/>
                    </a:ext>
                  </a:extLst>
                </a:gridCol>
              </a:tblGrid>
              <a:tr h="2168685">
                <a:tc>
                  <a:txBody>
                    <a:bodyPr/>
                    <a:lstStyle/>
                    <a:p>
                      <a:pPr algn="ctr">
                        <a:lnSpc>
                          <a:spcPct val="115000"/>
                        </a:lnSpc>
                        <a:spcAft>
                          <a:spcPts val="600"/>
                        </a:spcAft>
                        <a:buNone/>
                      </a:pPr>
                      <a:r>
                        <a:rPr lang="fr-FR" sz="2800" noProof="0" dirty="0">
                          <a:effectLst/>
                        </a:rPr>
                        <a:t>Mécanisme de développement propre (MDP)</a:t>
                      </a:r>
                      <a:endParaRPr lang="fr-FR" sz="2800" noProof="0" dirty="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fr-FR" sz="2800" noProof="0" dirty="0">
                          <a:effectLst/>
                        </a:rPr>
                        <a:t>Mécanisme de l’Article 6 de l’Accord de Paris</a:t>
                      </a:r>
                      <a:r>
                        <a:rPr lang="fr-FR" sz="2800" noProof="0" dirty="0">
                          <a:effectLst/>
                          <a:latin typeface="Lato Light" panose="020F0302020204030204" pitchFamily="34" charset="0"/>
                          <a:ea typeface="Lato Light" panose="020F0302020204030204" pitchFamily="34" charset="0"/>
                          <a:cs typeface="Lato Light" panose="020F0302020204030204" pitchFamily="34" charset="0"/>
                        </a:rPr>
                        <a:t>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fr-FR" sz="2800" noProof="0" dirty="0">
                          <a:effectLst/>
                        </a:rPr>
                        <a:t>Gold Standard for Global Goals (GS4GG)</a:t>
                      </a:r>
                      <a:endParaRPr lang="fr-FR" sz="2800" noProof="0" dirty="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fr-FR" sz="2800" noProof="0" dirty="0">
                          <a:effectLst/>
                        </a:rPr>
                        <a:t>VERRA Verified Carbon Standard (VCS)</a:t>
                      </a:r>
                      <a:endParaRPr lang="fr-FR" sz="2800" noProof="0" dirty="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fr-FR" sz="2800" noProof="0" dirty="0">
                          <a:effectLst/>
                        </a:rPr>
                        <a:t>Global Carbon Council (GCC)</a:t>
                      </a:r>
                      <a:endParaRPr lang="fr-FR" sz="2800" noProof="0" dirty="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a:txBody>
                    <a:bodyPr/>
                    <a:lstStyle/>
                    <a:p>
                      <a:pPr algn="ctr">
                        <a:lnSpc>
                          <a:spcPct val="115000"/>
                        </a:lnSpc>
                        <a:spcAft>
                          <a:spcPts val="600"/>
                        </a:spcAft>
                        <a:buNone/>
                      </a:pPr>
                      <a:r>
                        <a:rPr lang="fr-FR" sz="2800" noProof="0" dirty="0">
                          <a:effectLst/>
                        </a:rPr>
                        <a:t>Puro.earth</a:t>
                      </a:r>
                      <a:endParaRPr lang="fr-FR" sz="2800" noProof="0" dirty="0">
                        <a:effectLst/>
                        <a:latin typeface="Lato Light" panose="020F0302020204030204" pitchFamily="34" charset="0"/>
                        <a:ea typeface="Lato Light" panose="020F0302020204030204" pitchFamily="34" charset="0"/>
                        <a:cs typeface="Lato Light" panose="020F0302020204030204" pitchFamily="34" charset="0"/>
                      </a:endParaRPr>
                    </a:p>
                  </a:txBody>
                  <a:tcPr marL="68580" marR="68580" marT="0" marB="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2612819757"/>
                  </a:ext>
                </a:extLst>
              </a:tr>
            </a:tbl>
          </a:graphicData>
        </a:graphic>
      </p:graphicFrame>
      <p:sp>
        <p:nvSpPr>
          <p:cNvPr id="6" name="TextBox 1">
            <a:extLst>
              <a:ext uri="{FF2B5EF4-FFF2-40B4-BE49-F238E27FC236}">
                <a16:creationId xmlns:a16="http://schemas.microsoft.com/office/drawing/2014/main" id="{0E5BBD67-BAB9-848C-EE11-3B97B61BE32B}"/>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7" name="Slide Number Placeholder 11">
            <a:extLst>
              <a:ext uri="{FF2B5EF4-FFF2-40B4-BE49-F238E27FC236}">
                <a16:creationId xmlns:a16="http://schemas.microsoft.com/office/drawing/2014/main" id="{2C8BB7DF-32EF-18B0-D03E-9AF9D22535DD}"/>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15</a:t>
            </a:fld>
            <a:endParaRPr lang="fr-FR" noProof="0" dirty="0">
              <a:solidFill>
                <a:schemeClr val="tx1"/>
              </a:solidFill>
            </a:endParaRPr>
          </a:p>
        </p:txBody>
      </p:sp>
    </p:spTree>
    <p:extLst>
      <p:ext uri="{BB962C8B-B14F-4D97-AF65-F5344CB8AC3E}">
        <p14:creationId xmlns:p14="http://schemas.microsoft.com/office/powerpoint/2010/main" val="556968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2183E-3709-FF13-842C-ED579B9E38DA}"/>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4FE7D05-4B2B-5BF5-F7B7-4A977D18FC90}"/>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EFB3D6DE-31C6-EAA9-0680-85C31B7341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9" name="文本框 8">
            <a:extLst>
              <a:ext uri="{FF2B5EF4-FFF2-40B4-BE49-F238E27FC236}">
                <a16:creationId xmlns:a16="http://schemas.microsoft.com/office/drawing/2014/main" id="{079A6663-D36A-98BF-9E5D-B26AAE396578}"/>
              </a:ext>
            </a:extLst>
          </p:cNvPr>
          <p:cNvSpPr txBox="1"/>
          <p:nvPr/>
        </p:nvSpPr>
        <p:spPr>
          <a:xfrm>
            <a:off x="1649186" y="1276736"/>
            <a:ext cx="12556672" cy="1446550"/>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Marchés du carbone en Afrique</a:t>
            </a:r>
          </a:p>
          <a:p>
            <a:r>
              <a:rPr lang="fr-FR" sz="2800" noProof="0" dirty="0"/>
              <a:t>Aperçu du paysage actuel des marchés du carbone</a:t>
            </a:r>
          </a:p>
        </p:txBody>
      </p:sp>
      <p:pic>
        <p:nvPicPr>
          <p:cNvPr id="3" name="Grafik 1" descr="Une image qui contient du texte, une série, une police, un logiciel.&#10;&#10;Le contenu généré par l'IA peut être bogué.">
            <a:extLst>
              <a:ext uri="{FF2B5EF4-FFF2-40B4-BE49-F238E27FC236}">
                <a16:creationId xmlns:a16="http://schemas.microsoft.com/office/drawing/2014/main" id="{BDBBCC42-88F1-477E-821F-75294906C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8696" y="3710689"/>
            <a:ext cx="12189816" cy="4852172"/>
          </a:xfrm>
          <a:prstGeom prst="rect">
            <a:avLst/>
          </a:prstGeom>
        </p:spPr>
      </p:pic>
      <p:sp>
        <p:nvSpPr>
          <p:cNvPr id="6" name="文本框 5">
            <a:extLst>
              <a:ext uri="{FF2B5EF4-FFF2-40B4-BE49-F238E27FC236}">
                <a16:creationId xmlns:a16="http://schemas.microsoft.com/office/drawing/2014/main" id="{5CAB4BF3-6766-DC8F-D502-19D888796AF5}"/>
              </a:ext>
            </a:extLst>
          </p:cNvPr>
          <p:cNvSpPr txBox="1"/>
          <p:nvPr/>
        </p:nvSpPr>
        <p:spPr>
          <a:xfrm>
            <a:off x="10818489" y="8802538"/>
            <a:ext cx="6400528" cy="369332"/>
          </a:xfrm>
          <a:prstGeom prst="rect">
            <a:avLst/>
          </a:prstGeom>
          <a:noFill/>
        </p:spPr>
        <p:txBody>
          <a:bodyPr wrap="square">
            <a:spAutoFit/>
          </a:bodyPr>
          <a:lstStyle/>
          <a:p>
            <a:r>
              <a:rPr lang="fr-FR" sz="1800" i="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Émissions et retraits de</a:t>
            </a:r>
            <a:r>
              <a:rPr lang="fr-FR" i="1" noProof="0" dirty="0">
                <a:solidFill>
                  <a:schemeClr val="accent1"/>
                </a:solidFill>
                <a:effectLst/>
              </a:rPr>
              <a:t> crédits carbone en Afrique</a:t>
            </a:r>
            <a:endParaRPr lang="fr-FR" i="1" noProof="0" dirty="0">
              <a:solidFill>
                <a:schemeClr val="accent1"/>
              </a:solidFill>
            </a:endParaRPr>
          </a:p>
        </p:txBody>
      </p:sp>
      <p:sp>
        <p:nvSpPr>
          <p:cNvPr id="10" name="文本框 9">
            <a:extLst>
              <a:ext uri="{FF2B5EF4-FFF2-40B4-BE49-F238E27FC236}">
                <a16:creationId xmlns:a16="http://schemas.microsoft.com/office/drawing/2014/main" id="{22E67EE8-B3E3-FE4B-5CF8-E641A67CF230}"/>
              </a:ext>
            </a:extLst>
          </p:cNvPr>
          <p:cNvSpPr txBox="1"/>
          <p:nvPr/>
        </p:nvSpPr>
        <p:spPr>
          <a:xfrm>
            <a:off x="1225093" y="4001765"/>
            <a:ext cx="5943600" cy="4893647"/>
          </a:xfrm>
          <a:prstGeom prst="rect">
            <a:avLst/>
          </a:prstGeom>
          <a:noFill/>
        </p:spPr>
        <p:txBody>
          <a:bodyPr wrap="square">
            <a:spAutoFit/>
          </a:bodyPr>
          <a:lstStyle/>
          <a:p>
            <a:pPr algn="l"/>
            <a:r>
              <a:rPr kumimoji="1" lang="fr-FR" sz="2400" b="1" noProof="0" dirty="0">
                <a:solidFill>
                  <a:schemeClr val="accent1"/>
                </a:solidFill>
                <a:latin typeface="Lato" panose="020F0502020204030203" pitchFamily="34" charset="0"/>
                <a:ea typeface="Lato" panose="020F0502020204030203" pitchFamily="34" charset="0"/>
                <a:cs typeface="Lato" panose="020F0502020204030203" pitchFamily="34" charset="0"/>
              </a:rPr>
              <a:t>Les marchés du carbone africains ne représentent actuellement que 16 % du marché mondial, ce qui indique un potentiel de croissance.</a:t>
            </a:r>
          </a:p>
          <a:p>
            <a:pPr algn="l"/>
            <a:endParaRPr kumimoji="1" lang="fr-FR" sz="2400" b="1" noProof="0" dirty="0">
              <a:solidFill>
                <a:schemeClr val="accent1"/>
              </a:solidFill>
              <a:latin typeface="Lato" panose="020F0502020204030203" pitchFamily="34" charset="0"/>
              <a:ea typeface="Lato" panose="020F0502020204030203" pitchFamily="34" charset="0"/>
              <a:cs typeface="Lato" panose="020F0502020204030203" pitchFamily="34" charset="0"/>
            </a:endParaRPr>
          </a:p>
          <a:p>
            <a:pPr algn="l"/>
            <a:r>
              <a:rPr kumimoji="1" lang="fr-FR" sz="2400" b="1" noProof="0" dirty="0">
                <a:solidFill>
                  <a:schemeClr val="accent1"/>
                </a:solidFill>
                <a:latin typeface="Lato" panose="020F0502020204030203" pitchFamily="34" charset="0"/>
                <a:ea typeface="Lato" panose="020F0502020204030203" pitchFamily="34" charset="0"/>
                <a:cs typeface="Lato" panose="020F0502020204030203" pitchFamily="34" charset="0"/>
              </a:rPr>
              <a:t>Les marchés du carbone en Afrique ont émis environ 50 MtCO₂e de crédits et ont procédé au retrait d’environ 25 MtCO₂e en 2022 et 2023 (voir figure ci-contre).</a:t>
            </a:r>
          </a:p>
          <a:p>
            <a:pPr algn="l"/>
            <a:endParaRPr kumimoji="1" lang="fr-FR" sz="2400" b="1" noProof="0" dirty="0">
              <a:solidFill>
                <a:schemeClr val="accent1"/>
              </a:solidFill>
              <a:latin typeface="Lato" panose="020F0502020204030203" pitchFamily="34" charset="0"/>
              <a:ea typeface="Lato" panose="020F0502020204030203" pitchFamily="34" charset="0"/>
              <a:cs typeface="Lato" panose="020F0502020204030203" pitchFamily="34" charset="0"/>
            </a:endParaRPr>
          </a:p>
          <a:p>
            <a:pPr algn="l"/>
            <a:r>
              <a:rPr kumimoji="1" lang="fr-FR" sz="2400" b="1" noProof="0" dirty="0">
                <a:solidFill>
                  <a:schemeClr val="accent1"/>
                </a:solidFill>
                <a:latin typeface="Lato" panose="020F0502020204030203" pitchFamily="34" charset="0"/>
                <a:ea typeface="Lato" panose="020F0502020204030203" pitchFamily="34" charset="0"/>
                <a:cs typeface="Lato" panose="020F0502020204030203" pitchFamily="34" charset="0"/>
              </a:rPr>
              <a:t>Le potentiel technique total du marché volontaire du carbone (VCM) est estimé à près de 2 400 MtCO₂e d’ici 2030.</a:t>
            </a:r>
          </a:p>
        </p:txBody>
      </p:sp>
      <p:sp>
        <p:nvSpPr>
          <p:cNvPr id="5" name="TextBox 1">
            <a:extLst>
              <a:ext uri="{FF2B5EF4-FFF2-40B4-BE49-F238E27FC236}">
                <a16:creationId xmlns:a16="http://schemas.microsoft.com/office/drawing/2014/main" id="{C92E9928-9F2E-FCEB-F109-99EA5E616CF0}"/>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7" name="Slide Number Placeholder 11">
            <a:extLst>
              <a:ext uri="{FF2B5EF4-FFF2-40B4-BE49-F238E27FC236}">
                <a16:creationId xmlns:a16="http://schemas.microsoft.com/office/drawing/2014/main" id="{57B731F9-DAF9-17AA-E717-5B18DFD9D9CC}"/>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16</a:t>
            </a:fld>
            <a:endParaRPr lang="fr-FR" noProof="0" dirty="0">
              <a:solidFill>
                <a:schemeClr val="tx1"/>
              </a:solidFill>
            </a:endParaRPr>
          </a:p>
        </p:txBody>
      </p:sp>
    </p:spTree>
    <p:extLst>
      <p:ext uri="{BB962C8B-B14F-4D97-AF65-F5344CB8AC3E}">
        <p14:creationId xmlns:p14="http://schemas.microsoft.com/office/powerpoint/2010/main" val="521735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7" descr="Une image qui contient du texte, une capture d'écran, un document, une police.&#10;&#10;Le contenu généré par l'IA peut être bogué.">
            <a:extLst>
              <a:ext uri="{FF2B5EF4-FFF2-40B4-BE49-F238E27FC236}">
                <a16:creationId xmlns:a16="http://schemas.microsoft.com/office/drawing/2014/main" id="{40539525-1FBD-5A17-9EB9-F9D41597C2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779" y="0"/>
            <a:ext cx="12130141" cy="11309350"/>
          </a:xfrm>
          <a:prstGeom prst="rect">
            <a:avLst/>
          </a:prstGeom>
        </p:spPr>
      </p:pic>
      <p:pic>
        <p:nvPicPr>
          <p:cNvPr id="3" name="Grafik 3" descr="Une image qui comprend des graphiques, une police, un logo, une conception graphique.&#10;&#10;Le contenu généré par l'IA peut être bogué.">
            <a:extLst>
              <a:ext uri="{FF2B5EF4-FFF2-40B4-BE49-F238E27FC236}">
                <a16:creationId xmlns:a16="http://schemas.microsoft.com/office/drawing/2014/main" id="{39056CFF-E491-D44C-BD67-7FEA311A7C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文本框 4">
            <a:extLst>
              <a:ext uri="{FF2B5EF4-FFF2-40B4-BE49-F238E27FC236}">
                <a16:creationId xmlns:a16="http://schemas.microsoft.com/office/drawing/2014/main" id="{B7A7530F-B054-FBB8-7840-D950F2DEE0C6}"/>
              </a:ext>
            </a:extLst>
          </p:cNvPr>
          <p:cNvSpPr txBox="1"/>
          <p:nvPr/>
        </p:nvSpPr>
        <p:spPr>
          <a:xfrm>
            <a:off x="13588219" y="3466947"/>
            <a:ext cx="5521234" cy="4031873"/>
          </a:xfrm>
          <a:prstGeom prst="rect">
            <a:avLst/>
          </a:prstGeom>
          <a:noFill/>
        </p:spPr>
        <p:txBody>
          <a:bodyPr wrap="square">
            <a:spAutoFit/>
          </a:bodyPr>
          <a:lstStyle/>
          <a:p>
            <a:pPr algn="ctr"/>
            <a:r>
              <a:rPr lang="fr-FR" sz="3200" b="1" noProof="0" dirty="0">
                <a:solidFill>
                  <a:schemeClr val="accent1"/>
                </a:solidFill>
                <a:effectLst/>
                <a:latin typeface="Lato Light" panose="020F0302020204030204" pitchFamily="34" charset="0"/>
                <a:ea typeface="Lato Light" panose="020F0302020204030204" pitchFamily="34" charset="0"/>
                <a:cs typeface="Lato Light" panose="020F0302020204030204" pitchFamily="34" charset="0"/>
              </a:rPr>
              <a:t>l’Afrique doit se doter d’un environnement réglementaire favorable, accroître les échanges dans le cadre de l’Article 6 de l’Accord de Paris et renforcer l’action climatique des entreprises. </a:t>
            </a:r>
            <a:endParaRPr lang="fr-FR" sz="3200" b="1" noProof="0" dirty="0">
              <a:solidFill>
                <a:schemeClr val="accent1"/>
              </a:solidFill>
            </a:endParaRPr>
          </a:p>
        </p:txBody>
      </p:sp>
      <p:sp>
        <p:nvSpPr>
          <p:cNvPr id="4" name="Slide Number Placeholder 11">
            <a:extLst>
              <a:ext uri="{FF2B5EF4-FFF2-40B4-BE49-F238E27FC236}">
                <a16:creationId xmlns:a16="http://schemas.microsoft.com/office/drawing/2014/main" id="{C6E592EF-E15B-1CCB-BE62-3CF3516032EB}"/>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17</a:t>
            </a:fld>
            <a:endParaRPr lang="fr-FR" noProof="0" dirty="0">
              <a:solidFill>
                <a:schemeClr val="tx1"/>
              </a:solidFill>
            </a:endParaRPr>
          </a:p>
        </p:txBody>
      </p:sp>
    </p:spTree>
    <p:extLst>
      <p:ext uri="{BB962C8B-B14F-4D97-AF65-F5344CB8AC3E}">
        <p14:creationId xmlns:p14="http://schemas.microsoft.com/office/powerpoint/2010/main" val="3351265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7B23D-7DBF-EF1D-1332-653855437F0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B33521A3-E57F-A63B-15ED-4533D0DA1426}"/>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97BB7614-9FFD-8B3B-1D4B-CA593F7DF6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8" name="文本框 7">
            <a:extLst>
              <a:ext uri="{FF2B5EF4-FFF2-40B4-BE49-F238E27FC236}">
                <a16:creationId xmlns:a16="http://schemas.microsoft.com/office/drawing/2014/main" id="{AC800CA6-2155-AFA0-FDFD-E43AC5D20CD2}"/>
              </a:ext>
            </a:extLst>
          </p:cNvPr>
          <p:cNvSpPr txBox="1"/>
          <p:nvPr/>
        </p:nvSpPr>
        <p:spPr>
          <a:xfrm>
            <a:off x="1698171" y="1276736"/>
            <a:ext cx="12556672" cy="1446550"/>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Défis et tendances </a:t>
            </a:r>
          </a:p>
          <a:p>
            <a:r>
              <a:rPr lang="fr-FR" sz="2800" noProof="0" dirty="0"/>
              <a:t>Enjeux actuels et dynamiques émergentes du marché</a:t>
            </a:r>
          </a:p>
        </p:txBody>
      </p:sp>
      <p:sp>
        <p:nvSpPr>
          <p:cNvPr id="9" name="文本框 8">
            <a:extLst>
              <a:ext uri="{FF2B5EF4-FFF2-40B4-BE49-F238E27FC236}">
                <a16:creationId xmlns:a16="http://schemas.microsoft.com/office/drawing/2014/main" id="{CDFD9FA4-3766-4524-6492-2AE673B25FD8}"/>
              </a:ext>
            </a:extLst>
          </p:cNvPr>
          <p:cNvSpPr txBox="1"/>
          <p:nvPr/>
        </p:nvSpPr>
        <p:spPr>
          <a:xfrm>
            <a:off x="1698171" y="4101787"/>
            <a:ext cx="7984671" cy="5940088"/>
          </a:xfrm>
          <a:prstGeom prst="rect">
            <a:avLst/>
          </a:prstGeom>
          <a:noFill/>
        </p:spPr>
        <p:txBody>
          <a:bodyPr wrap="square" rtlCol="0">
            <a:spAutoFit/>
          </a:bodyPr>
          <a:lstStyle/>
          <a:p>
            <a:pPr marL="285750" indent="-285750">
              <a:buFont typeface="Arial" panose="020B0604020202020204" pitchFamily="34" charset="0"/>
              <a:buChar char="•"/>
            </a:pPr>
            <a:r>
              <a:rPr lang="fr-FR" sz="2000" noProof="0" dirty="0">
                <a:solidFill>
                  <a:schemeClr val="tx1"/>
                </a:solidFill>
                <a:latin typeface="Lato Light" panose="020F0302020204030204" pitchFamily="34" charset="0"/>
                <a:ea typeface="Lato Light" panose="020F0302020204030204" pitchFamily="34" charset="0"/>
                <a:cs typeface="Lato Light" panose="020F0302020204030204" pitchFamily="34" charset="0"/>
              </a:rPr>
              <a:t>L</a:t>
            </a:r>
            <a:r>
              <a:rPr lang="fr-FR" sz="20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'un des principaux défis est la transition en cours du mécanisme de développement propre du Protocole de Kyoto au mécanisme de l'article 6.4 de l’Accord de Paris. </a:t>
            </a:r>
          </a:p>
          <a:p>
            <a:pPr marL="285750" indent="-285750">
              <a:buFont typeface="Arial" panose="020B0604020202020204" pitchFamily="34" charset="0"/>
              <a:buChar char="•"/>
            </a:pPr>
            <a:endParaRPr lang="fr-FR" sz="2000" noProof="0" dirty="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fr-FR" sz="20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Les ajustements correspondants (AC), le processus par lequel les pays ajustent leurs inventaires d'émissions pour éviter le double comptage des résultats d'atténuation transférés au niveau international (ITMO</a:t>
            </a:r>
            <a:r>
              <a:rPr lang="fr-FR" sz="2000" noProof="0" dirty="0">
                <a:solidFill>
                  <a:schemeClr val="tx1"/>
                </a:solidFill>
                <a:latin typeface="Lato Light" panose="020F0302020204030204" pitchFamily="34" charset="0"/>
                <a:ea typeface="Lato Light" panose="020F0302020204030204" pitchFamily="34" charset="0"/>
                <a:cs typeface="Lato Light" panose="020F0302020204030204" pitchFamily="34" charset="0"/>
              </a:rPr>
              <a:t>), </a:t>
            </a:r>
            <a:r>
              <a:rPr lang="fr-FR" sz="20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deviennent une condition essentielle pour participer aux marchés de l'article 6.</a:t>
            </a:r>
            <a:r>
              <a:rPr lang="fr-FR" sz="2000" noProof="0" dirty="0">
                <a:solidFill>
                  <a:schemeClr val="tx1"/>
                </a:solidFill>
                <a:effectLst/>
              </a:rPr>
              <a:t> </a:t>
            </a:r>
            <a:endParaRPr lang="fr-FR" sz="2000" noProof="0" dirty="0">
              <a:solidFill>
                <a:schemeClr val="tx1"/>
              </a:solidFill>
              <a:effectLst/>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endParaRPr lang="fr-FR" sz="2000" noProof="0" dirty="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fr-FR" sz="20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De nouvelles standards et systèmes de notation émergent afin de garantir l'intégrité environnementale et la qualité des crédits carbone. </a:t>
            </a:r>
          </a:p>
          <a:p>
            <a:pPr marL="285750" indent="-285750">
              <a:buFont typeface="Arial" panose="020B0604020202020204" pitchFamily="34" charset="0"/>
              <a:buChar char="•"/>
            </a:pPr>
            <a:endParaRPr lang="fr-FR" sz="2000" noProof="0" dirty="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fr-FR" sz="2000" noProof="0" dirty="0">
                <a:solidFill>
                  <a:schemeClr val="tx1"/>
                </a:solidFill>
                <a:latin typeface="Lato Light" panose="020F0302020204030204" pitchFamily="34" charset="0"/>
                <a:ea typeface="Lato Light" panose="020F0302020204030204" pitchFamily="34" charset="0"/>
                <a:cs typeface="Lato Light" panose="020F0302020204030204" pitchFamily="34" charset="0"/>
              </a:rPr>
              <a:t>Une </a:t>
            </a:r>
            <a:r>
              <a:rPr lang="fr-FR" sz="2000" noProof="0" dirty="0">
                <a:solidFill>
                  <a:schemeClr val="tx1"/>
                </a:solidFill>
                <a:effectLst/>
                <a:latin typeface="Lato Light" panose="020F0302020204030204" pitchFamily="34" charset="0"/>
                <a:ea typeface="Lato Light" panose="020F0302020204030204" pitchFamily="34" charset="0"/>
                <a:cs typeface="Lato Light" panose="020F0302020204030204" pitchFamily="34" charset="0"/>
              </a:rPr>
              <a:t>influence croissante des agences de notation indépendantes et </a:t>
            </a:r>
            <a:r>
              <a:rPr lang="fr-FR" sz="2000" noProof="0" dirty="0">
                <a:solidFill>
                  <a:schemeClr val="tx1"/>
                </a:solidFill>
                <a:latin typeface="Lato Light" panose="020F0302020204030204" pitchFamily="34" charset="0"/>
                <a:cs typeface="Lato Light" panose="020F0302020204030204" pitchFamily="34" charset="0"/>
              </a:rPr>
              <a:t>l'adoption de lignes directrices sur les meilleures pratiques. Il convient de souligner en particulier les Principes fondamentaux du carbone (CCP), qui servent de référence pour l’identification de standards et de crédits carbone à haute intégrité.</a:t>
            </a:r>
          </a:p>
          <a:p>
            <a:pPr marL="285750" indent="-285750">
              <a:buFont typeface="Arial" panose="020B0604020202020204" pitchFamily="34" charset="0"/>
              <a:buChar char="•"/>
            </a:pPr>
            <a:endParaRPr lang="fr-FR" sz="2000" noProof="0" dirty="0">
              <a:solidFill>
                <a:schemeClr val="tx1"/>
              </a:solidFill>
            </a:endParaRPr>
          </a:p>
        </p:txBody>
      </p:sp>
      <p:sp>
        <p:nvSpPr>
          <p:cNvPr id="10" name="文本框 9">
            <a:extLst>
              <a:ext uri="{FF2B5EF4-FFF2-40B4-BE49-F238E27FC236}">
                <a16:creationId xmlns:a16="http://schemas.microsoft.com/office/drawing/2014/main" id="{859593CF-A7D5-4F68-94F4-9BD0E75FF1E9}"/>
              </a:ext>
            </a:extLst>
          </p:cNvPr>
          <p:cNvSpPr txBox="1"/>
          <p:nvPr/>
        </p:nvSpPr>
        <p:spPr>
          <a:xfrm>
            <a:off x="11054443" y="4101787"/>
            <a:ext cx="7984671" cy="4708981"/>
          </a:xfrm>
          <a:prstGeom prst="rect">
            <a:avLst/>
          </a:prstGeom>
          <a:noFill/>
        </p:spPr>
        <p:txBody>
          <a:bodyPr wrap="square" rtlCol="0">
            <a:spAutoFit/>
          </a:bodyPr>
          <a:lstStyle/>
          <a:p>
            <a:r>
              <a:rPr lang="fr-FR" sz="2000" noProof="0" dirty="0">
                <a:solidFill>
                  <a:schemeClr val="tx1"/>
                </a:solidFill>
                <a:latin typeface="Lato Light" panose="020F0302020204030204" pitchFamily="34" charset="0"/>
                <a:cs typeface="Lato Light" panose="020F0302020204030204" pitchFamily="34" charset="0"/>
              </a:rPr>
              <a:t>Le développement des marchés du carbone en Afrique est freiné par plusieurs défis structurels et opérationnels. </a:t>
            </a:r>
          </a:p>
          <a:p>
            <a:pPr marL="285750" indent="-285750">
              <a:buFont typeface="Arial" panose="020B0604020202020204" pitchFamily="34" charset="0"/>
              <a:buChar char="•"/>
            </a:pPr>
            <a:endParaRPr lang="fr-FR" sz="2000" noProof="0" dirty="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fr-FR" sz="2000" noProof="0" dirty="0">
                <a:solidFill>
                  <a:schemeClr val="tx1"/>
                </a:solidFill>
                <a:latin typeface="Lato Light" panose="020F0302020204030204" pitchFamily="34" charset="0"/>
                <a:cs typeface="Lato Light" panose="020F0302020204030204" pitchFamily="34" charset="0"/>
              </a:rPr>
              <a:t>Absence de structures réglementaires cohérentes et harmonisées à l’échelle du continent.. </a:t>
            </a:r>
          </a:p>
          <a:p>
            <a:pPr marL="285750" indent="-285750">
              <a:buFont typeface="Arial" panose="020B0604020202020204" pitchFamily="34" charset="0"/>
              <a:buChar char="•"/>
            </a:pPr>
            <a:endParaRPr lang="fr-FR" sz="2000" noProof="0" dirty="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fr-FR" sz="2000" noProof="0" dirty="0">
                <a:solidFill>
                  <a:schemeClr val="tx1"/>
                </a:solidFill>
                <a:latin typeface="Lato Light" panose="020F0302020204030204" pitchFamily="34" charset="0"/>
                <a:cs typeface="Lato Light" panose="020F0302020204030204" pitchFamily="34" charset="0"/>
              </a:rPr>
              <a:t>Intégrité des projets de crédits carbone. </a:t>
            </a:r>
          </a:p>
          <a:p>
            <a:pPr marL="285750" indent="-285750">
              <a:buFont typeface="Arial" panose="020B0604020202020204" pitchFamily="34" charset="0"/>
              <a:buChar char="•"/>
            </a:pPr>
            <a:endParaRPr lang="fr-FR" sz="2000" noProof="0" dirty="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fr-FR" sz="2000" noProof="0" dirty="0">
                <a:solidFill>
                  <a:schemeClr val="tx1"/>
                </a:solidFill>
                <a:latin typeface="Lato Light" panose="020F0302020204030204" pitchFamily="34" charset="0"/>
                <a:cs typeface="Lato Light" panose="020F0302020204030204" pitchFamily="34" charset="0"/>
              </a:rPr>
              <a:t>Contraintes financières : par exemple, le financement nécessaire aux projets d'adaptation et d'atténuation inclus dans les CDN fait souvent défaut. </a:t>
            </a:r>
          </a:p>
          <a:p>
            <a:pPr marL="285750" indent="-285750">
              <a:buFont typeface="Arial" panose="020B0604020202020204" pitchFamily="34" charset="0"/>
              <a:buChar char="•"/>
            </a:pPr>
            <a:endParaRPr lang="fr-FR" sz="2000" noProof="0" dirty="0">
              <a:solidFill>
                <a:schemeClr val="tx1"/>
              </a:solidFill>
              <a:latin typeface="Lato Light" panose="020F0302020204030204" pitchFamily="34" charset="0"/>
              <a:cs typeface="Lato Light" panose="020F0302020204030204" pitchFamily="34" charset="0"/>
            </a:endParaRPr>
          </a:p>
          <a:p>
            <a:pPr marL="285750" indent="-285750">
              <a:buFont typeface="Arial" panose="020B0604020202020204" pitchFamily="34" charset="0"/>
              <a:buChar char="•"/>
            </a:pPr>
            <a:r>
              <a:rPr lang="fr-FR" sz="2000" noProof="0" dirty="0">
                <a:solidFill>
                  <a:schemeClr val="tx1"/>
                </a:solidFill>
                <a:latin typeface="Lato Light" panose="020F0302020204030204" pitchFamily="34" charset="0"/>
                <a:cs typeface="Lato Light" panose="020F0302020204030204" pitchFamily="34" charset="0"/>
              </a:rPr>
              <a:t>Une préoccupation croissante, tant en Afrique que dans le monde, est la marchandisation des ressources naturelles par le biais de mécanismes de crédits carbone. </a:t>
            </a:r>
          </a:p>
        </p:txBody>
      </p:sp>
      <p:sp>
        <p:nvSpPr>
          <p:cNvPr id="11" name="标题 1">
            <a:extLst>
              <a:ext uri="{FF2B5EF4-FFF2-40B4-BE49-F238E27FC236}">
                <a16:creationId xmlns:a16="http://schemas.microsoft.com/office/drawing/2014/main" id="{F2434181-3928-73F9-0808-A88F263DB89A}"/>
              </a:ext>
            </a:extLst>
          </p:cNvPr>
          <p:cNvSpPr txBox="1">
            <a:spLocks noChangeArrowheads="1"/>
          </p:cNvSpPr>
          <p:nvPr/>
        </p:nvSpPr>
        <p:spPr>
          <a:xfrm>
            <a:off x="1698171" y="3407250"/>
            <a:ext cx="5467350" cy="479425"/>
          </a:xfrm>
          <a:prstGeom prst="rect">
            <a:avLst/>
          </a:prstGeom>
        </p:spPr>
        <p:txBody>
          <a:bodyPr wrap="square" anchor="b">
            <a:normAutofit lnSpcReduction="10000"/>
          </a:bodyPr>
          <a:lstStyle>
            <a:lvl1pPr eaLnBrk="1" hangingPunct="1">
              <a:defRPr>
                <a:latin typeface="+mj-lt"/>
                <a:ea typeface="+mj-ea"/>
                <a:cs typeface="+mj-cs"/>
              </a:defRPr>
            </a:lvl1pPr>
          </a:lstStyle>
          <a:p>
            <a:r>
              <a:rPr lang="fr-FR" sz="2800" b="1" noProof="0" dirty="0">
                <a:solidFill>
                  <a:schemeClr val="accent1"/>
                </a:solidFill>
                <a:latin typeface="Lato Black" panose="020F0502020204030203" pitchFamily="34" charset="77"/>
              </a:rPr>
              <a:t>Au niveau mondial</a:t>
            </a:r>
          </a:p>
        </p:txBody>
      </p:sp>
      <p:sp>
        <p:nvSpPr>
          <p:cNvPr id="12" name="标题 1">
            <a:extLst>
              <a:ext uri="{FF2B5EF4-FFF2-40B4-BE49-F238E27FC236}">
                <a16:creationId xmlns:a16="http://schemas.microsoft.com/office/drawing/2014/main" id="{CC456671-FF91-EBEF-BCDF-C17258CD1255}"/>
              </a:ext>
            </a:extLst>
          </p:cNvPr>
          <p:cNvSpPr txBox="1">
            <a:spLocks noChangeArrowheads="1"/>
          </p:cNvSpPr>
          <p:nvPr/>
        </p:nvSpPr>
        <p:spPr>
          <a:xfrm>
            <a:off x="11054443" y="3407250"/>
            <a:ext cx="5467350" cy="479425"/>
          </a:xfrm>
          <a:prstGeom prst="rect">
            <a:avLst/>
          </a:prstGeom>
        </p:spPr>
        <p:txBody>
          <a:bodyPr wrap="square" anchor="b">
            <a:normAutofit lnSpcReduction="10000"/>
          </a:bodyPr>
          <a:lstStyle>
            <a:lvl1pPr eaLnBrk="1" hangingPunct="1">
              <a:defRPr>
                <a:latin typeface="+mj-lt"/>
                <a:ea typeface="+mj-ea"/>
                <a:cs typeface="+mj-cs"/>
              </a:defRPr>
            </a:lvl1pPr>
          </a:lstStyle>
          <a:p>
            <a:r>
              <a:rPr lang="fr-FR" sz="2800" b="1" noProof="0" dirty="0">
                <a:solidFill>
                  <a:schemeClr val="accent1"/>
                </a:solidFill>
                <a:latin typeface="Lato Black" panose="020F0502020204030203" pitchFamily="34" charset="77"/>
              </a:rPr>
              <a:t>En Afrique</a:t>
            </a:r>
          </a:p>
        </p:txBody>
      </p:sp>
      <p:sp>
        <p:nvSpPr>
          <p:cNvPr id="3" name="TextBox 1">
            <a:extLst>
              <a:ext uri="{FF2B5EF4-FFF2-40B4-BE49-F238E27FC236}">
                <a16:creationId xmlns:a16="http://schemas.microsoft.com/office/drawing/2014/main" id="{61691983-718C-EEE6-C322-34F57E929E51}"/>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5" name="Slide Number Placeholder 11">
            <a:extLst>
              <a:ext uri="{FF2B5EF4-FFF2-40B4-BE49-F238E27FC236}">
                <a16:creationId xmlns:a16="http://schemas.microsoft.com/office/drawing/2014/main" id="{05BA93D7-4138-CF85-8D04-DE20DDE15D3F}"/>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18</a:t>
            </a:fld>
            <a:endParaRPr lang="fr-FR" noProof="0" dirty="0">
              <a:solidFill>
                <a:schemeClr val="tx1"/>
              </a:solidFill>
            </a:endParaRPr>
          </a:p>
        </p:txBody>
      </p:sp>
    </p:spTree>
    <p:extLst>
      <p:ext uri="{BB962C8B-B14F-4D97-AF65-F5344CB8AC3E}">
        <p14:creationId xmlns:p14="http://schemas.microsoft.com/office/powerpoint/2010/main" val="2620182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24040-CED3-50E4-6261-A1E33C758D86}"/>
            </a:ext>
          </a:extLst>
        </p:cNvPr>
        <p:cNvGrpSpPr/>
        <p:nvPr/>
      </p:nvGrpSpPr>
      <p:grpSpPr>
        <a:xfrm>
          <a:off x="0" y="0"/>
          <a:ext cx="0" cy="0"/>
          <a:chOff x="0" y="0"/>
          <a:chExt cx="0" cy="0"/>
        </a:xfrm>
      </p:grpSpPr>
      <p:pic>
        <p:nvPicPr>
          <p:cNvPr id="5" name="Graphic 68">
            <a:extLst>
              <a:ext uri="{FF2B5EF4-FFF2-40B4-BE49-F238E27FC236}">
                <a16:creationId xmlns:a16="http://schemas.microsoft.com/office/drawing/2014/main" id="{BC00C3D6-D8DA-16AF-B973-AD655218685C}"/>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680293" y="353001"/>
            <a:ext cx="1458881" cy="594360"/>
          </a:xfrm>
          <a:prstGeom prst="rect">
            <a:avLst/>
          </a:prstGeom>
        </p:spPr>
      </p:pic>
      <p:sp>
        <p:nvSpPr>
          <p:cNvPr id="6" name="TextBox 5">
            <a:extLst>
              <a:ext uri="{FF2B5EF4-FFF2-40B4-BE49-F238E27FC236}">
                <a16:creationId xmlns:a16="http://schemas.microsoft.com/office/drawing/2014/main" id="{2CE22683-B175-287D-420C-E39080474396}"/>
              </a:ext>
            </a:extLst>
          </p:cNvPr>
          <p:cNvSpPr txBox="1"/>
          <p:nvPr/>
        </p:nvSpPr>
        <p:spPr>
          <a:xfrm>
            <a:off x="7392421" y="2524733"/>
            <a:ext cx="4602354" cy="1446550"/>
          </a:xfrm>
          <a:prstGeom prst="rect">
            <a:avLst/>
          </a:prstGeom>
          <a:noFill/>
        </p:spPr>
        <p:txBody>
          <a:bodyPr wrap="square" rtlCol="0">
            <a:spAutoFit/>
          </a:bodyPr>
          <a:lstStyle/>
          <a:p>
            <a:pPr algn="ctr"/>
            <a:r>
              <a:rPr lang="fr-FR" sz="8800" b="1" noProof="0" dirty="0">
                <a:solidFill>
                  <a:schemeClr val="bg1"/>
                </a:solidFill>
                <a:latin typeface="Lato" panose="020F0502020204030203" pitchFamily="34" charset="0"/>
                <a:ea typeface="Lato" panose="020F0502020204030203" pitchFamily="34" charset="0"/>
                <a:cs typeface="Lato" panose="020F0502020204030203" pitchFamily="34" charset="0"/>
              </a:rPr>
              <a:t>Q&amp;R</a:t>
            </a:r>
          </a:p>
        </p:txBody>
      </p:sp>
      <p:pic>
        <p:nvPicPr>
          <p:cNvPr id="13" name="Picture Placeholder 12" descr="Blocs de bois avec des lettres noires dessus&#10;&#10;Description générée automatiquement">
            <a:extLst>
              <a:ext uri="{FF2B5EF4-FFF2-40B4-BE49-F238E27FC236}">
                <a16:creationId xmlns:a16="http://schemas.microsoft.com/office/drawing/2014/main" id="{3166B339-4EC4-B3F5-9F05-136ED1F2BF5A}"/>
              </a:ext>
            </a:extLst>
          </p:cNvPr>
          <p:cNvPicPr>
            <a:picLocks noGrp="1" noChangeAspect="1"/>
          </p:cNvPicPr>
          <p:nvPr>
            <p:ph type="pic" sz="quarter" idx="10"/>
          </p:nvPr>
        </p:nvPicPr>
        <p:blipFill>
          <a:blip r:embed="rId5"/>
          <a:srcRect t="29478" b="29478"/>
          <a:stretch>
            <a:fillRect/>
          </a:stretch>
        </p:blipFill>
        <p:spPr/>
      </p:pic>
    </p:spTree>
    <p:extLst>
      <p:ext uri="{BB962C8B-B14F-4D97-AF65-F5344CB8AC3E}">
        <p14:creationId xmlns:p14="http://schemas.microsoft.com/office/powerpoint/2010/main" val="369631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4026F-21D5-2019-E0B9-D632E873971F}"/>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7D682830-E717-38C7-18F8-3F4DE3A1E2AE}"/>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4">
            <a:extLst>
              <a:ext uri="{FF2B5EF4-FFF2-40B4-BE49-F238E27FC236}">
                <a16:creationId xmlns:a16="http://schemas.microsoft.com/office/drawing/2014/main" id="{C238AF60-5E7E-1E01-76CA-D4C69EA662A9}"/>
              </a:ext>
            </a:extLst>
          </p:cNvPr>
          <p:cNvSpPr txBox="1"/>
          <p:nvPr/>
        </p:nvSpPr>
        <p:spPr>
          <a:xfrm>
            <a:off x="1441450" y="1478260"/>
            <a:ext cx="10051256" cy="1015663"/>
          </a:xfrm>
          <a:prstGeom prst="rect">
            <a:avLst/>
          </a:prstGeom>
          <a:noFill/>
        </p:spPr>
        <p:txBody>
          <a:bodyPr wrap="square">
            <a:spAutoFit/>
          </a:bodyPr>
          <a:lstStyle/>
          <a:p>
            <a:pPr algn="l"/>
            <a:r>
              <a:rPr lang="fr-FR" sz="6000" noProof="0" dirty="0">
                <a:latin typeface="Lato" panose="020F0502020204030203" pitchFamily="34" charset="0"/>
                <a:ea typeface="Lato" panose="020F0502020204030203" pitchFamily="34" charset="0"/>
                <a:cs typeface="Lato" panose="020F0502020204030203" pitchFamily="34" charset="0"/>
              </a:rPr>
              <a:t>ORDRE DU JOUR</a:t>
            </a:r>
            <a:endParaRPr lang="fr-FR"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55340AF3-EA36-8B3A-D396-231AC14C4F63}"/>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13440" y="414705"/>
            <a:ext cx="1458881" cy="594360"/>
          </a:xfrm>
          <a:prstGeom prst="rect">
            <a:avLst/>
          </a:prstGeom>
        </p:spPr>
      </p:pic>
      <p:sp>
        <p:nvSpPr>
          <p:cNvPr id="7" name="TextBox 6">
            <a:extLst>
              <a:ext uri="{FF2B5EF4-FFF2-40B4-BE49-F238E27FC236}">
                <a16:creationId xmlns:a16="http://schemas.microsoft.com/office/drawing/2014/main" id="{0FED6859-E39F-E596-23D9-D1BBAEDC5782}"/>
              </a:ext>
            </a:extLst>
          </p:cNvPr>
          <p:cNvSpPr txBox="1"/>
          <p:nvPr/>
        </p:nvSpPr>
        <p:spPr>
          <a:xfrm>
            <a:off x="882281" y="10664021"/>
            <a:ext cx="17148983"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4" name="Slide Number Placeholder 11">
            <a:extLst>
              <a:ext uri="{FF2B5EF4-FFF2-40B4-BE49-F238E27FC236}">
                <a16:creationId xmlns:a16="http://schemas.microsoft.com/office/drawing/2014/main" id="{F4F854AF-D25F-AAA8-BFAB-2444D012EC18}"/>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2</a:t>
            </a:fld>
            <a:endParaRPr lang="fr-FR" noProof="0" dirty="0">
              <a:solidFill>
                <a:schemeClr val="tx1"/>
              </a:solidFill>
            </a:endParaRPr>
          </a:p>
        </p:txBody>
      </p:sp>
      <p:pic>
        <p:nvPicPr>
          <p:cNvPr id="11" name="Picture 10">
            <a:extLst>
              <a:ext uri="{FF2B5EF4-FFF2-40B4-BE49-F238E27FC236}">
                <a16:creationId xmlns:a16="http://schemas.microsoft.com/office/drawing/2014/main" id="{6765639F-89A9-DDCF-3695-74B758A85F98}"/>
              </a:ext>
            </a:extLst>
          </p:cNvPr>
          <p:cNvPicPr>
            <a:picLocks noChangeAspect="1"/>
          </p:cNvPicPr>
          <p:nvPr/>
        </p:nvPicPr>
        <p:blipFill>
          <a:blip r:embed="rId5"/>
          <a:srcRect r="15938"/>
          <a:stretch>
            <a:fillRect/>
          </a:stretch>
        </p:blipFill>
        <p:spPr>
          <a:xfrm>
            <a:off x="9746622" y="1250198"/>
            <a:ext cx="6448809" cy="9540165"/>
          </a:xfrm>
          <a:prstGeom prst="rect">
            <a:avLst/>
          </a:prstGeom>
        </p:spPr>
      </p:pic>
    </p:spTree>
    <p:extLst>
      <p:ext uri="{BB962C8B-B14F-4D97-AF65-F5344CB8AC3E}">
        <p14:creationId xmlns:p14="http://schemas.microsoft.com/office/powerpoint/2010/main" val="176852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0FB57-4314-DCEE-9CBA-371C1EB52525}"/>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91422623-11F7-4E87-75C0-760685197E47}"/>
              </a:ext>
            </a:extLst>
          </p:cNvPr>
          <p:cNvSpPr/>
          <p:nvPr/>
        </p:nvSpPr>
        <p:spPr>
          <a:xfrm>
            <a:off x="1225092" y="1382155"/>
            <a:ext cx="45719" cy="1938991"/>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4" name="TextBox 3">
            <a:extLst>
              <a:ext uri="{FF2B5EF4-FFF2-40B4-BE49-F238E27FC236}">
                <a16:creationId xmlns:a16="http://schemas.microsoft.com/office/drawing/2014/main" id="{8AE228D9-B99B-B007-A78F-2823F64B4E53}"/>
              </a:ext>
            </a:extLst>
          </p:cNvPr>
          <p:cNvSpPr txBox="1"/>
          <p:nvPr/>
        </p:nvSpPr>
        <p:spPr>
          <a:xfrm>
            <a:off x="882282" y="10664021"/>
            <a:ext cx="17001272"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5" name="TextBox 4">
            <a:extLst>
              <a:ext uri="{FF2B5EF4-FFF2-40B4-BE49-F238E27FC236}">
                <a16:creationId xmlns:a16="http://schemas.microsoft.com/office/drawing/2014/main" id="{15ACA9A2-0BE2-6B9E-6BF2-5443167BCBD4}"/>
              </a:ext>
            </a:extLst>
          </p:cNvPr>
          <p:cNvSpPr txBox="1"/>
          <p:nvPr/>
        </p:nvSpPr>
        <p:spPr>
          <a:xfrm>
            <a:off x="1441450" y="1478260"/>
            <a:ext cx="10051256" cy="1015663"/>
          </a:xfrm>
          <a:prstGeom prst="rect">
            <a:avLst/>
          </a:prstGeom>
          <a:noFill/>
        </p:spPr>
        <p:txBody>
          <a:bodyPr wrap="square">
            <a:spAutoFit/>
          </a:bodyPr>
          <a:lstStyle/>
          <a:p>
            <a:pPr algn="l"/>
            <a:r>
              <a:rPr lang="fr-FR" sz="6000" noProof="0" dirty="0">
                <a:latin typeface="Lato" panose="020F0502020204030203" pitchFamily="34" charset="0"/>
                <a:ea typeface="Lato" panose="020F0502020204030203" pitchFamily="34" charset="0"/>
                <a:cs typeface="Lato" panose="020F0502020204030203" pitchFamily="34" charset="0"/>
              </a:rPr>
              <a:t>RÉCAPITULATIF JOUR 3 </a:t>
            </a:r>
            <a:endParaRPr lang="fr-FR" sz="6000" b="1" noProof="0" dirty="0">
              <a:latin typeface="Lato" panose="020F0502020204030203" pitchFamily="34" charset="0"/>
              <a:ea typeface="Lato" panose="020F0502020204030203" pitchFamily="34" charset="0"/>
              <a:cs typeface="Lato" panose="020F0502020204030203" pitchFamily="34" charset="0"/>
            </a:endParaRPr>
          </a:p>
        </p:txBody>
      </p:sp>
      <p:pic>
        <p:nvPicPr>
          <p:cNvPr id="3" name="Graphic 68">
            <a:extLst>
              <a:ext uri="{FF2B5EF4-FFF2-40B4-BE49-F238E27FC236}">
                <a16:creationId xmlns:a16="http://schemas.microsoft.com/office/drawing/2014/main" id="{594CDC6A-201E-FE6B-B36A-AFA36D9086D9}"/>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313440" y="414705"/>
            <a:ext cx="1458881" cy="594360"/>
          </a:xfrm>
          <a:prstGeom prst="rect">
            <a:avLst/>
          </a:prstGeom>
        </p:spPr>
      </p:pic>
      <p:sp>
        <p:nvSpPr>
          <p:cNvPr id="6" name="Slide Number Placeholder 11">
            <a:extLst>
              <a:ext uri="{FF2B5EF4-FFF2-40B4-BE49-F238E27FC236}">
                <a16:creationId xmlns:a16="http://schemas.microsoft.com/office/drawing/2014/main" id="{850F6721-82BD-5EC3-DD3F-584FBB37EA56}"/>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3</a:t>
            </a:fld>
            <a:endParaRPr lang="fr-FR" noProof="0" dirty="0">
              <a:solidFill>
                <a:schemeClr val="tx1"/>
              </a:solidFill>
            </a:endParaRPr>
          </a:p>
        </p:txBody>
      </p:sp>
    </p:spTree>
    <p:extLst>
      <p:ext uri="{BB962C8B-B14F-4D97-AF65-F5344CB8AC3E}">
        <p14:creationId xmlns:p14="http://schemas.microsoft.com/office/powerpoint/2010/main" val="1094464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Bildplatzhalter 28">
            <a:extLst>
              <a:ext uri="{FF2B5EF4-FFF2-40B4-BE49-F238E27FC236}">
                <a16:creationId xmlns:a16="http://schemas.microsoft.com/office/drawing/2014/main" id="{71D16BCC-AE54-5297-93DA-383F53010EC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4043" b="34043"/>
          <a:stretch/>
        </p:blipFill>
        <p:spPr/>
      </p:pic>
      <p:sp>
        <p:nvSpPr>
          <p:cNvPr id="4" name="TextBox 3">
            <a:extLst>
              <a:ext uri="{FF2B5EF4-FFF2-40B4-BE49-F238E27FC236}">
                <a16:creationId xmlns:a16="http://schemas.microsoft.com/office/drawing/2014/main" id="{99EA5B7F-B5FE-7F13-306F-17D3E399A7EC}"/>
              </a:ext>
            </a:extLst>
          </p:cNvPr>
          <p:cNvSpPr txBox="1"/>
          <p:nvPr/>
        </p:nvSpPr>
        <p:spPr>
          <a:xfrm>
            <a:off x="684364" y="446304"/>
            <a:ext cx="11538294" cy="1200329"/>
          </a:xfrm>
          <a:prstGeom prst="rect">
            <a:avLst/>
          </a:prstGeom>
          <a:noFill/>
        </p:spPr>
        <p:txBody>
          <a:bodyPr wrap="square" rtlCol="0">
            <a:spAutoFit/>
          </a:bodyPr>
          <a:lstStyle/>
          <a:p>
            <a:r>
              <a:rPr lang="fr-FR" sz="7200" b="1" noProof="0" dirty="0">
                <a:latin typeface="Lato Black" panose="020F0502020204030203" pitchFamily="34" charset="77"/>
              </a:rPr>
              <a:t>Ordre du jour</a:t>
            </a:r>
          </a:p>
        </p:txBody>
      </p:sp>
      <p:sp>
        <p:nvSpPr>
          <p:cNvPr id="5" name="TextBox 4">
            <a:extLst>
              <a:ext uri="{FF2B5EF4-FFF2-40B4-BE49-F238E27FC236}">
                <a16:creationId xmlns:a16="http://schemas.microsoft.com/office/drawing/2014/main" id="{D88A433D-38E4-49DA-9DC5-39D99E075CE4}"/>
              </a:ext>
            </a:extLst>
          </p:cNvPr>
          <p:cNvSpPr txBox="1"/>
          <p:nvPr/>
        </p:nvSpPr>
        <p:spPr>
          <a:xfrm>
            <a:off x="1889849" y="2868584"/>
            <a:ext cx="3078301" cy="1384995"/>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Qu'est-ce qu'un projet de crédit carbone ?</a:t>
            </a:r>
          </a:p>
        </p:txBody>
      </p:sp>
      <p:sp>
        <p:nvSpPr>
          <p:cNvPr id="6" name="TextBox 5">
            <a:extLst>
              <a:ext uri="{FF2B5EF4-FFF2-40B4-BE49-F238E27FC236}">
                <a16:creationId xmlns:a16="http://schemas.microsoft.com/office/drawing/2014/main" id="{5C783CFC-E617-35B3-9661-2D433A14B3F9}"/>
              </a:ext>
            </a:extLst>
          </p:cNvPr>
          <p:cNvSpPr txBox="1"/>
          <p:nvPr/>
        </p:nvSpPr>
        <p:spPr>
          <a:xfrm>
            <a:off x="5196310" y="2850054"/>
            <a:ext cx="2978935" cy="1384995"/>
          </a:xfrm>
          <a:prstGeom prst="rect">
            <a:avLst/>
          </a:prstGeom>
          <a:noFill/>
        </p:spPr>
        <p:txBody>
          <a:bodyPr wrap="square" rtlCol="0">
            <a:spAutoFit/>
          </a:bodyPr>
          <a:lstStyle>
            <a:defPPr>
              <a:defRPr kern="0"/>
            </a:defPPr>
            <a:lvl1pPr algn="ctr">
              <a:defRPr sz="2800" b="1" u="sng">
                <a:uFill>
                  <a:solidFill>
                    <a:srgbClr val="FFC000"/>
                  </a:solidFill>
                </a:uFill>
                <a:latin typeface="Lato" panose="020F0502020204030203" pitchFamily="34" charset="77"/>
              </a:defRPr>
            </a:lvl1pPr>
          </a:lstStyle>
          <a:p>
            <a:r>
              <a:rPr lang="fr-FR" noProof="0" dirty="0"/>
              <a:t>Notions de base sur les marchés du carbone </a:t>
            </a:r>
          </a:p>
        </p:txBody>
      </p:sp>
      <p:grpSp>
        <p:nvGrpSpPr>
          <p:cNvPr id="10" name="组合 9">
            <a:extLst>
              <a:ext uri="{FF2B5EF4-FFF2-40B4-BE49-F238E27FC236}">
                <a16:creationId xmlns:a16="http://schemas.microsoft.com/office/drawing/2014/main" id="{EC2D4E84-CA60-34C8-30FB-834194E0FAFA}"/>
              </a:ext>
            </a:extLst>
          </p:cNvPr>
          <p:cNvGrpSpPr/>
          <p:nvPr/>
        </p:nvGrpSpPr>
        <p:grpSpPr>
          <a:xfrm>
            <a:off x="5804538" y="5036885"/>
            <a:ext cx="2107145" cy="1884937"/>
            <a:chOff x="8816574" y="5036886"/>
            <a:chExt cx="2107145" cy="1884937"/>
          </a:xfrm>
        </p:grpSpPr>
        <p:sp>
          <p:nvSpPr>
            <p:cNvPr id="16" name="Oval 15">
              <a:extLst>
                <a:ext uri="{FF2B5EF4-FFF2-40B4-BE49-F238E27FC236}">
                  <a16:creationId xmlns:a16="http://schemas.microsoft.com/office/drawing/2014/main" id="{7290FDE6-9E2D-BB34-570D-79EE302794AD}"/>
                </a:ext>
              </a:extLst>
            </p:cNvPr>
            <p:cNvSpPr/>
            <p:nvPr/>
          </p:nvSpPr>
          <p:spPr>
            <a:xfrm>
              <a:off x="8816574"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7" name="TextBox 16">
              <a:extLst>
                <a:ext uri="{FF2B5EF4-FFF2-40B4-BE49-F238E27FC236}">
                  <a16:creationId xmlns:a16="http://schemas.microsoft.com/office/drawing/2014/main" id="{3C78CCED-FB2D-A07F-9908-10DC187B7912}"/>
                </a:ext>
              </a:extLst>
            </p:cNvPr>
            <p:cNvSpPr txBox="1"/>
            <p:nvPr/>
          </p:nvSpPr>
          <p:spPr>
            <a:xfrm>
              <a:off x="9018719"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02</a:t>
              </a:r>
            </a:p>
          </p:txBody>
        </p:sp>
      </p:grpSp>
      <p:grpSp>
        <p:nvGrpSpPr>
          <p:cNvPr id="8" name="组合 7">
            <a:extLst>
              <a:ext uri="{FF2B5EF4-FFF2-40B4-BE49-F238E27FC236}">
                <a16:creationId xmlns:a16="http://schemas.microsoft.com/office/drawing/2014/main" id="{1349A39B-D528-EC15-FEFB-DA1FE05FA8F6}"/>
              </a:ext>
            </a:extLst>
          </p:cNvPr>
          <p:cNvGrpSpPr/>
          <p:nvPr/>
        </p:nvGrpSpPr>
        <p:grpSpPr>
          <a:xfrm>
            <a:off x="2201266" y="5036885"/>
            <a:ext cx="2107145" cy="1884937"/>
            <a:chOff x="4101696" y="5036886"/>
            <a:chExt cx="2107145" cy="1884937"/>
          </a:xfrm>
        </p:grpSpPr>
        <p:sp>
          <p:nvSpPr>
            <p:cNvPr id="18" name="Oval 17">
              <a:extLst>
                <a:ext uri="{FF2B5EF4-FFF2-40B4-BE49-F238E27FC236}">
                  <a16:creationId xmlns:a16="http://schemas.microsoft.com/office/drawing/2014/main" id="{D4C32287-C555-6183-9630-D2ED5B12262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9" name="TextBox 18">
              <a:extLst>
                <a:ext uri="{FF2B5EF4-FFF2-40B4-BE49-F238E27FC236}">
                  <a16:creationId xmlns:a16="http://schemas.microsoft.com/office/drawing/2014/main" id="{7E2134FE-814E-F1D4-13F2-BC55FB6E45B2}"/>
                </a:ext>
              </a:extLst>
            </p:cNvPr>
            <p:cNvSpPr txBox="1"/>
            <p:nvPr/>
          </p:nvSpPr>
          <p:spPr>
            <a:xfrm>
              <a:off x="4303841"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01</a:t>
              </a:r>
            </a:p>
          </p:txBody>
        </p:sp>
      </p:grpSp>
      <p:pic>
        <p:nvPicPr>
          <p:cNvPr id="2" name="Grafik 1" descr="Une image qui comprend des graphiques, une police, un logo, une conception graphique.&#10;&#10;Le contenu généré par l'IA peut être bogué.">
            <a:extLst>
              <a:ext uri="{FF2B5EF4-FFF2-40B4-BE49-F238E27FC236}">
                <a16:creationId xmlns:a16="http://schemas.microsoft.com/office/drawing/2014/main" id="{1E7655DA-835F-C72E-6723-0D9CEFBF24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25" name="TextBox 1">
            <a:extLst>
              <a:ext uri="{FF2B5EF4-FFF2-40B4-BE49-F238E27FC236}">
                <a16:creationId xmlns:a16="http://schemas.microsoft.com/office/drawing/2014/main" id="{12930A3A-03AF-CA40-ECDC-7697ECADCF44}"/>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7" name="TextBox 6">
            <a:extLst>
              <a:ext uri="{FF2B5EF4-FFF2-40B4-BE49-F238E27FC236}">
                <a16:creationId xmlns:a16="http://schemas.microsoft.com/office/drawing/2014/main" id="{A4D6B02A-8C6C-52C5-301C-D4DD16E5F6E4}"/>
              </a:ext>
            </a:extLst>
          </p:cNvPr>
          <p:cNvSpPr txBox="1"/>
          <p:nvPr/>
        </p:nvSpPr>
        <p:spPr>
          <a:xfrm>
            <a:off x="8403405" y="2891003"/>
            <a:ext cx="3297292" cy="1384995"/>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Qu'est-ce que le cycle d’un projet de crédit carbone ?</a:t>
            </a:r>
          </a:p>
        </p:txBody>
      </p:sp>
      <p:grpSp>
        <p:nvGrpSpPr>
          <p:cNvPr id="9" name="组合 7">
            <a:extLst>
              <a:ext uri="{FF2B5EF4-FFF2-40B4-BE49-F238E27FC236}">
                <a16:creationId xmlns:a16="http://schemas.microsoft.com/office/drawing/2014/main" id="{959AF2C4-9BD2-7C96-D389-38BCF438308E}"/>
              </a:ext>
            </a:extLst>
          </p:cNvPr>
          <p:cNvGrpSpPr/>
          <p:nvPr/>
        </p:nvGrpSpPr>
        <p:grpSpPr>
          <a:xfrm>
            <a:off x="9065782" y="5036885"/>
            <a:ext cx="2107145" cy="1884937"/>
            <a:chOff x="4101696" y="5036886"/>
            <a:chExt cx="2107145" cy="1884937"/>
          </a:xfrm>
        </p:grpSpPr>
        <p:sp>
          <p:nvSpPr>
            <p:cNvPr id="11" name="Oval 10">
              <a:extLst>
                <a:ext uri="{FF2B5EF4-FFF2-40B4-BE49-F238E27FC236}">
                  <a16:creationId xmlns:a16="http://schemas.microsoft.com/office/drawing/2014/main" id="{4DD3396F-895B-DCAF-C161-29D6A110BD49}"/>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2" name="TextBox 11">
              <a:extLst>
                <a:ext uri="{FF2B5EF4-FFF2-40B4-BE49-F238E27FC236}">
                  <a16:creationId xmlns:a16="http://schemas.microsoft.com/office/drawing/2014/main" id="{ABA952C8-8C53-3E41-741C-CB7B66127940}"/>
                </a:ext>
              </a:extLst>
            </p:cNvPr>
            <p:cNvSpPr txBox="1"/>
            <p:nvPr/>
          </p:nvSpPr>
          <p:spPr>
            <a:xfrm>
              <a:off x="4303841"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03</a:t>
              </a:r>
            </a:p>
          </p:txBody>
        </p:sp>
      </p:grpSp>
      <p:sp>
        <p:nvSpPr>
          <p:cNvPr id="13" name="TextBox 12">
            <a:extLst>
              <a:ext uri="{FF2B5EF4-FFF2-40B4-BE49-F238E27FC236}">
                <a16:creationId xmlns:a16="http://schemas.microsoft.com/office/drawing/2014/main" id="{5E5442D0-4112-2638-9E56-79CF8F0A25E7}"/>
              </a:ext>
            </a:extLst>
          </p:cNvPr>
          <p:cNvSpPr txBox="1"/>
          <p:nvPr/>
        </p:nvSpPr>
        <p:spPr>
          <a:xfrm>
            <a:off x="11928857" y="2437696"/>
            <a:ext cx="3791789" cy="1815882"/>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Comment vérifier l'éligibilité d'un projet d'assainissement au marché du carbone ?</a:t>
            </a:r>
          </a:p>
        </p:txBody>
      </p:sp>
      <p:grpSp>
        <p:nvGrpSpPr>
          <p:cNvPr id="14" name="组合 7">
            <a:extLst>
              <a:ext uri="{FF2B5EF4-FFF2-40B4-BE49-F238E27FC236}">
                <a16:creationId xmlns:a16="http://schemas.microsoft.com/office/drawing/2014/main" id="{B2ADCFBB-1B3F-9ABE-1CC8-AF1A7CFAF713}"/>
              </a:ext>
            </a:extLst>
          </p:cNvPr>
          <p:cNvGrpSpPr/>
          <p:nvPr/>
        </p:nvGrpSpPr>
        <p:grpSpPr>
          <a:xfrm>
            <a:off x="12638443" y="5036885"/>
            <a:ext cx="2107145" cy="1884937"/>
            <a:chOff x="4101696" y="5036886"/>
            <a:chExt cx="2107145" cy="1884937"/>
          </a:xfrm>
        </p:grpSpPr>
        <p:sp>
          <p:nvSpPr>
            <p:cNvPr id="15" name="Oval 14">
              <a:extLst>
                <a:ext uri="{FF2B5EF4-FFF2-40B4-BE49-F238E27FC236}">
                  <a16:creationId xmlns:a16="http://schemas.microsoft.com/office/drawing/2014/main" id="{3566140E-3B13-EC8D-D5A1-C534A3786267}"/>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0" name="TextBox 19">
              <a:extLst>
                <a:ext uri="{FF2B5EF4-FFF2-40B4-BE49-F238E27FC236}">
                  <a16:creationId xmlns:a16="http://schemas.microsoft.com/office/drawing/2014/main" id="{D4F7C148-21B9-8824-ACB1-EE1DAF84D607}"/>
                </a:ext>
              </a:extLst>
            </p:cNvPr>
            <p:cNvSpPr txBox="1"/>
            <p:nvPr/>
          </p:nvSpPr>
          <p:spPr>
            <a:xfrm>
              <a:off x="4303841"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04</a:t>
              </a:r>
            </a:p>
          </p:txBody>
        </p:sp>
      </p:grpSp>
      <p:sp>
        <p:nvSpPr>
          <p:cNvPr id="21" name="TextBox 20">
            <a:extLst>
              <a:ext uri="{FF2B5EF4-FFF2-40B4-BE49-F238E27FC236}">
                <a16:creationId xmlns:a16="http://schemas.microsoft.com/office/drawing/2014/main" id="{C127512E-DE29-3A55-D697-AD8B090638B4}"/>
              </a:ext>
            </a:extLst>
          </p:cNvPr>
          <p:cNvSpPr txBox="1"/>
          <p:nvPr/>
        </p:nvSpPr>
        <p:spPr>
          <a:xfrm>
            <a:off x="15882279" y="2850053"/>
            <a:ext cx="2693795" cy="1384995"/>
          </a:xfrm>
          <a:prstGeom prst="rect">
            <a:avLst/>
          </a:prstGeom>
          <a:noFill/>
        </p:spPr>
        <p:txBody>
          <a:bodyPr wrap="square" rtlCol="0">
            <a:spAutoFit/>
          </a:bodyPr>
          <a:lstStyle/>
          <a:p>
            <a:pPr algn="ctr"/>
            <a:r>
              <a:rPr lang="fr-FR" sz="2800" b="1" u="sng" noProof="0" dirty="0">
                <a:uFill>
                  <a:solidFill>
                    <a:srgbClr val="FFC000"/>
                  </a:solidFill>
                </a:uFill>
                <a:latin typeface="Lato" panose="020F0502020204030203" pitchFamily="34" charset="77"/>
              </a:rPr>
              <a:t>Marketing et ventes de crédits carbone</a:t>
            </a:r>
          </a:p>
        </p:txBody>
      </p:sp>
      <p:grpSp>
        <p:nvGrpSpPr>
          <p:cNvPr id="22" name="组合 7">
            <a:extLst>
              <a:ext uri="{FF2B5EF4-FFF2-40B4-BE49-F238E27FC236}">
                <a16:creationId xmlns:a16="http://schemas.microsoft.com/office/drawing/2014/main" id="{0429844D-618E-DC3D-DE5D-30E2510C4DDB}"/>
              </a:ext>
            </a:extLst>
          </p:cNvPr>
          <p:cNvGrpSpPr/>
          <p:nvPr/>
        </p:nvGrpSpPr>
        <p:grpSpPr>
          <a:xfrm>
            <a:off x="15885693" y="5036885"/>
            <a:ext cx="2107145" cy="1884937"/>
            <a:chOff x="4101696" y="5036886"/>
            <a:chExt cx="2107145" cy="1884937"/>
          </a:xfrm>
        </p:grpSpPr>
        <p:sp>
          <p:nvSpPr>
            <p:cNvPr id="23" name="Oval 22">
              <a:extLst>
                <a:ext uri="{FF2B5EF4-FFF2-40B4-BE49-F238E27FC236}">
                  <a16:creationId xmlns:a16="http://schemas.microsoft.com/office/drawing/2014/main" id="{B1CAEAB9-E06A-D5EE-1BD8-EE6FC1812BAF}"/>
                </a:ext>
              </a:extLst>
            </p:cNvPr>
            <p:cNvSpPr/>
            <p:nvPr/>
          </p:nvSpPr>
          <p:spPr>
            <a:xfrm>
              <a:off x="4101696" y="5036886"/>
              <a:ext cx="1884937" cy="1884937"/>
            </a:xfrm>
            <a:prstGeom prst="ellipse">
              <a:avLst/>
            </a:prstGeom>
            <a:solidFill>
              <a:srgbClr val="08B89D"/>
            </a:solidFill>
            <a:ln w="635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24" name="TextBox 23">
              <a:extLst>
                <a:ext uri="{FF2B5EF4-FFF2-40B4-BE49-F238E27FC236}">
                  <a16:creationId xmlns:a16="http://schemas.microsoft.com/office/drawing/2014/main" id="{BC82F827-2082-3AF3-BFB5-B9D365BD666B}"/>
                </a:ext>
              </a:extLst>
            </p:cNvPr>
            <p:cNvSpPr txBox="1"/>
            <p:nvPr/>
          </p:nvSpPr>
          <p:spPr>
            <a:xfrm>
              <a:off x="4303841" y="5240690"/>
              <a:ext cx="1905000" cy="1477328"/>
            </a:xfrm>
            <a:prstGeom prst="rect">
              <a:avLst/>
            </a:prstGeom>
            <a:noFill/>
          </p:spPr>
          <p:txBody>
            <a:bodyPr wrap="square" rtlCol="0">
              <a:spAutoFit/>
            </a:bodyPr>
            <a:lstStyle/>
            <a:p>
              <a:r>
                <a:rPr lang="fr-FR" sz="9000" noProof="0" dirty="0">
                  <a:solidFill>
                    <a:schemeClr val="bg1"/>
                  </a:solidFill>
                  <a:latin typeface="Lato Light" panose="020F0302020204030203" pitchFamily="34" charset="77"/>
                </a:rPr>
                <a:t>05</a:t>
              </a:r>
            </a:p>
          </p:txBody>
        </p:sp>
      </p:grpSp>
    </p:spTree>
    <p:extLst>
      <p:ext uri="{BB962C8B-B14F-4D97-AF65-F5344CB8AC3E}">
        <p14:creationId xmlns:p14="http://schemas.microsoft.com/office/powerpoint/2010/main" val="168137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4">
            <a:extLst>
              <a:ext uri="{FF2B5EF4-FFF2-40B4-BE49-F238E27FC236}">
                <a16:creationId xmlns:a16="http://schemas.microsoft.com/office/drawing/2014/main" id="{A86C013E-DF49-14E0-A8A8-7192D43E80FF}"/>
              </a:ext>
            </a:extLst>
          </p:cNvPr>
          <p:cNvSpPr txBox="1"/>
          <p:nvPr/>
        </p:nvSpPr>
        <p:spPr>
          <a:xfrm>
            <a:off x="3387479" y="3327003"/>
            <a:ext cx="13329138" cy="1015663"/>
          </a:xfrm>
          <a:prstGeom prst="rect">
            <a:avLst/>
          </a:prstGeom>
          <a:noFill/>
        </p:spPr>
        <p:txBody>
          <a:bodyPr wrap="square">
            <a:spAutoFit/>
          </a:bodyPr>
          <a:lstStyle>
            <a:defPPr>
              <a:defRPr kern="0"/>
            </a:defPPr>
            <a:lvl1pPr algn="ctr">
              <a:defRPr sz="5000" b="1">
                <a:solidFill>
                  <a:srgbClr val="08B89D"/>
                </a:solidFill>
                <a:latin typeface="Lato" panose="020F0502020204030203" pitchFamily="34" charset="0"/>
                <a:ea typeface="Lato" panose="020F0502020204030203" pitchFamily="34" charset="0"/>
                <a:cs typeface="Lato" panose="020F0502020204030203" pitchFamily="34" charset="0"/>
              </a:defRPr>
            </a:lvl1pPr>
          </a:lstStyle>
          <a:p>
            <a:r>
              <a:rPr lang="fr-FR" sz="6000" noProof="0" dirty="0"/>
              <a:t>Une tonne est une tonne.</a:t>
            </a:r>
          </a:p>
        </p:txBody>
      </p:sp>
      <p:pic>
        <p:nvPicPr>
          <p:cNvPr id="4" name="Grafik 3" descr="Une image qui comprend des graphiques, une police, un logo, une conception graphique.&#10;&#10;Le contenu généré par l'IA peut être bogué.">
            <a:extLst>
              <a:ext uri="{FF2B5EF4-FFF2-40B4-BE49-F238E27FC236}">
                <a16:creationId xmlns:a16="http://schemas.microsoft.com/office/drawing/2014/main" id="{02A5A990-EF4E-8792-FA3E-D1D4EF0FE8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Textfeld 4">
            <a:extLst>
              <a:ext uri="{FF2B5EF4-FFF2-40B4-BE49-F238E27FC236}">
                <a16:creationId xmlns:a16="http://schemas.microsoft.com/office/drawing/2014/main" id="{7528B3C5-BD0E-DEEB-CAB9-0DAA25555E6B}"/>
              </a:ext>
            </a:extLst>
          </p:cNvPr>
          <p:cNvSpPr txBox="1"/>
          <p:nvPr/>
        </p:nvSpPr>
        <p:spPr>
          <a:xfrm>
            <a:off x="5327413" y="5005053"/>
            <a:ext cx="9449269" cy="523220"/>
          </a:xfrm>
          <a:prstGeom prst="rect">
            <a:avLst/>
          </a:prstGeom>
          <a:noFill/>
        </p:spPr>
        <p:txBody>
          <a:bodyPr wrap="square" rtlCol="0">
            <a:spAutoFit/>
          </a:bodyPr>
          <a:lstStyle/>
          <a:p>
            <a:pPr algn="ctr"/>
            <a:r>
              <a:rPr lang="fr-FR" sz="2800" b="1" noProof="0" dirty="0">
                <a:solidFill>
                  <a:schemeClr val="tx1"/>
                </a:solidFill>
                <a:latin typeface="Lato Light" panose="020F0302020204030204" pitchFamily="34" charset="0"/>
                <a:cs typeface="Lato Light" panose="020F0302020204030204" pitchFamily="34" charset="0"/>
              </a:rPr>
              <a:t>Quel est le sens de cette affirmation ? </a:t>
            </a:r>
          </a:p>
        </p:txBody>
      </p:sp>
      <p:sp>
        <p:nvSpPr>
          <p:cNvPr id="7" name="Textfeld 6">
            <a:extLst>
              <a:ext uri="{FF2B5EF4-FFF2-40B4-BE49-F238E27FC236}">
                <a16:creationId xmlns:a16="http://schemas.microsoft.com/office/drawing/2014/main" id="{55149982-0F32-384B-4B4A-4DB5DDACA1F0}"/>
              </a:ext>
            </a:extLst>
          </p:cNvPr>
          <p:cNvSpPr txBox="1"/>
          <p:nvPr/>
        </p:nvSpPr>
        <p:spPr>
          <a:xfrm>
            <a:off x="3639234" y="6623200"/>
            <a:ext cx="12291646" cy="1384995"/>
          </a:xfrm>
          <a:prstGeom prst="rect">
            <a:avLst/>
          </a:prstGeom>
          <a:noFill/>
        </p:spPr>
        <p:txBody>
          <a:bodyPr wrap="square" rtlCol="0">
            <a:spAutoFit/>
          </a:bodyPr>
          <a:lstStyle/>
          <a:p>
            <a:pPr algn="ctr"/>
            <a:r>
              <a:rPr lang="fr-FR" sz="2800" b="1" noProof="0" dirty="0">
                <a:solidFill>
                  <a:schemeClr val="tx1"/>
                </a:solidFill>
                <a:latin typeface="Lato Light" panose="020F0302020204030204" pitchFamily="34" charset="0"/>
                <a:cs typeface="Lato Light" panose="020F0302020204030204" pitchFamily="34" charset="0"/>
              </a:rPr>
              <a:t>Une tonne de CO₂ (ou équivalent CO₂) réduite, évitée ou retirée de l’atmosphère, où que ce soit dans le monde, a le même impact climatique, tant qu’elle est réelle, mesurable et vérifiable.</a:t>
            </a:r>
          </a:p>
        </p:txBody>
      </p:sp>
      <p:sp>
        <p:nvSpPr>
          <p:cNvPr id="2" name="Slide Number Placeholder 11">
            <a:extLst>
              <a:ext uri="{FF2B5EF4-FFF2-40B4-BE49-F238E27FC236}">
                <a16:creationId xmlns:a16="http://schemas.microsoft.com/office/drawing/2014/main" id="{05D6D7BE-946E-3837-59B3-C7C239B497E2}"/>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5</a:t>
            </a:fld>
            <a:endParaRPr lang="fr-FR" noProof="0" dirty="0">
              <a:solidFill>
                <a:schemeClr val="tx1"/>
              </a:solidFill>
            </a:endParaRPr>
          </a:p>
        </p:txBody>
      </p:sp>
      <p:sp>
        <p:nvSpPr>
          <p:cNvPr id="6" name="TextBox 1">
            <a:extLst>
              <a:ext uri="{FF2B5EF4-FFF2-40B4-BE49-F238E27FC236}">
                <a16:creationId xmlns:a16="http://schemas.microsoft.com/office/drawing/2014/main" id="{A35A82CB-82A7-BB97-F8AC-5357D17F6D6B}"/>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Tree>
    <p:extLst>
      <p:ext uri="{BB962C8B-B14F-4D97-AF65-F5344CB8AC3E}">
        <p14:creationId xmlns:p14="http://schemas.microsoft.com/office/powerpoint/2010/main" val="13526801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descr="Gros plan d'un ingénieur inspectant un circuit imprimé sur une tablette numérique">
            <a:extLst>
              <a:ext uri="{FF2B5EF4-FFF2-40B4-BE49-F238E27FC236}">
                <a16:creationId xmlns:a16="http://schemas.microsoft.com/office/drawing/2014/main" id="{E2B77EA4-70A7-FC96-1209-2A75A742995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474" b="29474"/>
          <a:stretch/>
        </p:blipFill>
        <p:spPr/>
      </p:pic>
      <p:sp>
        <p:nvSpPr>
          <p:cNvPr id="3" name="TextBox 2">
            <a:extLst>
              <a:ext uri="{FF2B5EF4-FFF2-40B4-BE49-F238E27FC236}">
                <a16:creationId xmlns:a16="http://schemas.microsoft.com/office/drawing/2014/main" id="{A4261D6C-A526-82D0-79B4-EF4176C01937}"/>
              </a:ext>
            </a:extLst>
          </p:cNvPr>
          <p:cNvSpPr txBox="1"/>
          <p:nvPr/>
        </p:nvSpPr>
        <p:spPr>
          <a:xfrm>
            <a:off x="450850" y="560973"/>
            <a:ext cx="10058400" cy="5093702"/>
          </a:xfrm>
          <a:prstGeom prst="rect">
            <a:avLst/>
          </a:prstGeom>
          <a:noFill/>
        </p:spPr>
        <p:txBody>
          <a:bodyPr wrap="square">
            <a:spAutoFit/>
          </a:bodyPr>
          <a:lstStyle/>
          <a:p>
            <a:r>
              <a:rPr lang="fr-FR" sz="32500" noProof="0" dirty="0">
                <a:solidFill>
                  <a:schemeClr val="bg1"/>
                </a:solidFill>
                <a:latin typeface="Lato Light" panose="020F0302020204030203" pitchFamily="34" charset="77"/>
              </a:rPr>
              <a:t>01</a:t>
            </a:r>
          </a:p>
        </p:txBody>
      </p:sp>
      <p:sp>
        <p:nvSpPr>
          <p:cNvPr id="4" name="TextBox 3">
            <a:extLst>
              <a:ext uri="{FF2B5EF4-FFF2-40B4-BE49-F238E27FC236}">
                <a16:creationId xmlns:a16="http://schemas.microsoft.com/office/drawing/2014/main" id="{4E82EB22-D02E-C5D3-7E88-FE5C2F9884EA}"/>
              </a:ext>
            </a:extLst>
          </p:cNvPr>
          <p:cNvSpPr txBox="1"/>
          <p:nvPr/>
        </p:nvSpPr>
        <p:spPr>
          <a:xfrm>
            <a:off x="6851650" y="2331889"/>
            <a:ext cx="12801600" cy="2308324"/>
          </a:xfrm>
          <a:prstGeom prst="rect">
            <a:avLst/>
          </a:prstGeom>
          <a:noFill/>
        </p:spPr>
        <p:txBody>
          <a:bodyPr wrap="square" rtlCol="0">
            <a:spAutoFit/>
          </a:bodyPr>
          <a:lstStyle/>
          <a:p>
            <a:r>
              <a:rPr lang="fr-FR" sz="7200" b="1" noProof="0" dirty="0">
                <a:solidFill>
                  <a:schemeClr val="bg1"/>
                </a:solidFill>
                <a:latin typeface="Lato" panose="020F0502020204030203" pitchFamily="34" charset="0"/>
                <a:ea typeface="Lato" panose="020F0502020204030203" pitchFamily="34" charset="0"/>
                <a:cs typeface="Lato" panose="020F0502020204030203" pitchFamily="34" charset="0"/>
              </a:rPr>
              <a:t>QU'EST-CE QU'UN PROJET DE CRÉDIT CARBONE ?</a:t>
            </a:r>
          </a:p>
        </p:txBody>
      </p:sp>
      <p:pic>
        <p:nvPicPr>
          <p:cNvPr id="2" name="Graphic 68">
            <a:extLst>
              <a:ext uri="{FF2B5EF4-FFF2-40B4-BE49-F238E27FC236}">
                <a16:creationId xmlns:a16="http://schemas.microsoft.com/office/drawing/2014/main" id="{5BA243EE-ACDD-9E8E-7E9C-6FF117E130A2}"/>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5033522" y="209432"/>
            <a:ext cx="2146587" cy="874537"/>
          </a:xfrm>
          <a:prstGeom prst="rect">
            <a:avLst/>
          </a:prstGeom>
        </p:spPr>
      </p:pic>
    </p:spTree>
    <p:extLst>
      <p:ext uri="{BB962C8B-B14F-4D97-AF65-F5344CB8AC3E}">
        <p14:creationId xmlns:p14="http://schemas.microsoft.com/office/powerpoint/2010/main" val="1757220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75DB-7F6A-046E-7FCF-F6044F31C9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FC49BB-DD60-64B1-58A3-8C4DC8371E33}"/>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17" name="object 2">
            <a:extLst>
              <a:ext uri="{FF2B5EF4-FFF2-40B4-BE49-F238E27FC236}">
                <a16:creationId xmlns:a16="http://schemas.microsoft.com/office/drawing/2014/main" id="{3A4E390B-ACC7-7787-11B6-8BDA41F4223F}"/>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8" name="TextBox 13">
            <a:extLst>
              <a:ext uri="{FF2B5EF4-FFF2-40B4-BE49-F238E27FC236}">
                <a16:creationId xmlns:a16="http://schemas.microsoft.com/office/drawing/2014/main" id="{143105F4-40FF-4241-2D85-E80D86EEC370}"/>
              </a:ext>
            </a:extLst>
          </p:cNvPr>
          <p:cNvSpPr txBox="1"/>
          <p:nvPr/>
        </p:nvSpPr>
        <p:spPr>
          <a:xfrm>
            <a:off x="1441485" y="1502539"/>
            <a:ext cx="16366723" cy="1015663"/>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Crédits carbone</a:t>
            </a:r>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6D5EABAB-30A3-1918-F2E6-3228A2AF3E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5" name="文本框 4">
            <a:extLst>
              <a:ext uri="{FF2B5EF4-FFF2-40B4-BE49-F238E27FC236}">
                <a16:creationId xmlns:a16="http://schemas.microsoft.com/office/drawing/2014/main" id="{D989A4F6-2C49-5C01-AC91-5A05A639A7CB}"/>
              </a:ext>
            </a:extLst>
          </p:cNvPr>
          <p:cNvSpPr txBox="1"/>
          <p:nvPr/>
        </p:nvSpPr>
        <p:spPr>
          <a:xfrm>
            <a:off x="1225091" y="3587149"/>
            <a:ext cx="8364954" cy="6063198"/>
          </a:xfrm>
          <a:prstGeom prst="rect">
            <a:avLst/>
          </a:prstGeom>
          <a:noFill/>
        </p:spPr>
        <p:txBody>
          <a:bodyPr wrap="square">
            <a:spAutoFit/>
          </a:bodyPr>
          <a:lstStyle>
            <a:defPPr>
              <a:defRPr kern="0"/>
            </a:defPPr>
            <a:lvl1pPr algn="ctr">
              <a:defRPr sz="5000" b="1">
                <a:solidFill>
                  <a:srgbClr val="08B89D"/>
                </a:solidFill>
                <a:latin typeface="Lato" panose="020F0502020204030203" pitchFamily="34" charset="0"/>
                <a:ea typeface="Lato" panose="020F0502020204030203" pitchFamily="34" charset="0"/>
                <a:cs typeface="Lato" panose="020F0502020204030203" pitchFamily="34" charset="0"/>
              </a:defRPr>
            </a:lvl1pPr>
          </a:lstStyle>
          <a:p>
            <a:pPr algn="l"/>
            <a:r>
              <a:rPr lang="fr-FR" sz="2800" noProof="0" dirty="0"/>
              <a:t>Un crédit carbone </a:t>
            </a:r>
            <a:r>
              <a:rPr lang="fr-FR" sz="2000" noProof="0" dirty="0">
                <a:solidFill>
                  <a:schemeClr val="tx1">
                    <a:lumMod val="50000"/>
                    <a:lumOff val="50000"/>
                  </a:schemeClr>
                </a:solidFill>
              </a:rPr>
              <a:t>est un certificat vérifié et échangeable représentant la réduction, l'évitement ou le retrait/élimination d'une tonne métrique d’équivalent de CO</a:t>
            </a:r>
            <a:r>
              <a:rPr lang="fr-FR" sz="2000" baseline="-25000" noProof="0" dirty="0">
                <a:solidFill>
                  <a:schemeClr val="tx1">
                    <a:lumMod val="50000"/>
                    <a:lumOff val="50000"/>
                  </a:schemeClr>
                </a:solidFill>
              </a:rPr>
              <a:t>2</a:t>
            </a:r>
            <a:r>
              <a:rPr lang="fr-FR" sz="2000" noProof="0" dirty="0">
                <a:solidFill>
                  <a:schemeClr val="tx1">
                    <a:lumMod val="50000"/>
                    <a:lumOff val="50000"/>
                  </a:schemeClr>
                </a:solidFill>
              </a:rPr>
              <a:t>e (tCO</a:t>
            </a:r>
            <a:r>
              <a:rPr lang="fr-FR" sz="2000" baseline="-25000" noProof="0" dirty="0">
                <a:solidFill>
                  <a:schemeClr val="tx1">
                    <a:lumMod val="50000"/>
                    <a:lumOff val="50000"/>
                  </a:schemeClr>
                </a:solidFill>
              </a:rPr>
              <a:t>2</a:t>
            </a:r>
            <a:r>
              <a:rPr lang="fr-FR" sz="2000" noProof="0" dirty="0">
                <a:solidFill>
                  <a:schemeClr val="tx1">
                    <a:lumMod val="50000"/>
                    <a:lumOff val="50000"/>
                  </a:schemeClr>
                </a:solidFill>
              </a:rPr>
              <a:t>e) d’émissions de l'atmosphère, alors que la réduction des émissions n’aurait pas eu lieu sans l’incitation générée par les revenus issus de la vente des crédits carbone.</a:t>
            </a:r>
          </a:p>
          <a:p>
            <a:pPr algn="l"/>
            <a:endParaRPr lang="fr-FR" sz="2000" noProof="0" dirty="0">
              <a:solidFill>
                <a:schemeClr val="tx1">
                  <a:lumMod val="50000"/>
                  <a:lumOff val="50000"/>
                </a:schemeClr>
              </a:solidFill>
            </a:endParaRPr>
          </a:p>
          <a:p>
            <a:pPr marL="342900" indent="-342900" algn="l">
              <a:buFont typeface="Arial" panose="020B0604020202020204" pitchFamily="34" charset="0"/>
              <a:buChar char="•"/>
            </a:pPr>
            <a:r>
              <a:rPr lang="fr-FR" sz="2000" noProof="0" dirty="0">
                <a:solidFill>
                  <a:schemeClr val="tx1">
                    <a:lumMod val="50000"/>
                    <a:lumOff val="50000"/>
                  </a:schemeClr>
                </a:solidFill>
              </a:rPr>
              <a:t>Additionnalité : les réductions d’émissions n’auraient pas eu lieu sans l’incitation créée par les revenus issus des crédits.</a:t>
            </a:r>
          </a:p>
          <a:p>
            <a:pPr marL="342900" indent="-342900" algn="l">
              <a:buFont typeface="Arial" panose="020B0604020202020204" pitchFamily="34" charset="0"/>
              <a:buChar char="•"/>
            </a:pPr>
            <a:endParaRPr lang="fr-FR" sz="2000" b="0" noProof="0" dirty="0">
              <a:solidFill>
                <a:schemeClr val="tx1">
                  <a:lumMod val="50000"/>
                  <a:lumOff val="50000"/>
                </a:schemeClr>
              </a:solidFill>
            </a:endParaRPr>
          </a:p>
          <a:p>
            <a:pPr marL="342900" indent="-342900" algn="l">
              <a:buFont typeface="Arial" panose="020B0604020202020204" pitchFamily="34" charset="0"/>
              <a:buChar char="•"/>
            </a:pPr>
            <a:r>
              <a:rPr lang="fr-FR" sz="2000" noProof="0" dirty="0">
                <a:solidFill>
                  <a:schemeClr val="tx1">
                    <a:lumMod val="50000"/>
                    <a:lumOff val="50000"/>
                  </a:schemeClr>
                </a:solidFill>
              </a:rPr>
              <a:t>Quantification : la différence entre les réductions d’émissions représentées par le crédit et le scénario de référence (baseline) doit être quantifiée avec précision.</a:t>
            </a:r>
          </a:p>
          <a:p>
            <a:pPr marL="342900" indent="-342900" algn="l">
              <a:buFont typeface="Arial" panose="020B0604020202020204" pitchFamily="34" charset="0"/>
              <a:buChar char="•"/>
            </a:pPr>
            <a:endParaRPr lang="fr-FR" sz="2000" b="0" noProof="0" dirty="0">
              <a:solidFill>
                <a:schemeClr val="tx1">
                  <a:lumMod val="50000"/>
                  <a:lumOff val="50000"/>
                </a:schemeClr>
              </a:solidFill>
            </a:endParaRPr>
          </a:p>
          <a:p>
            <a:pPr marL="342900" indent="-342900" algn="l">
              <a:buFont typeface="Arial" panose="020B0604020202020204" pitchFamily="34" charset="0"/>
              <a:buChar char="•"/>
            </a:pPr>
            <a:r>
              <a:rPr lang="fr-FR" sz="2000" noProof="0" dirty="0">
                <a:solidFill>
                  <a:schemeClr val="tx1">
                    <a:lumMod val="50000"/>
                    <a:lumOff val="50000"/>
                  </a:schemeClr>
                </a:solidFill>
              </a:rPr>
              <a:t>Permanence : les émissions réduites ou éliminées ne doivent pas réintégrer l’atmosphère ultérieurement.</a:t>
            </a:r>
          </a:p>
          <a:p>
            <a:pPr marL="342900" indent="-342900" algn="l">
              <a:buFont typeface="Arial" panose="020B0604020202020204" pitchFamily="34" charset="0"/>
              <a:buChar char="•"/>
            </a:pPr>
            <a:endParaRPr lang="fr-FR" sz="2000" b="0" noProof="0" dirty="0">
              <a:solidFill>
                <a:schemeClr val="tx1">
                  <a:lumMod val="50000"/>
                  <a:lumOff val="50000"/>
                </a:schemeClr>
              </a:solidFill>
            </a:endParaRPr>
          </a:p>
          <a:p>
            <a:pPr marL="342900" indent="-342900" algn="l">
              <a:buFont typeface="Arial" panose="020B0604020202020204" pitchFamily="34" charset="0"/>
              <a:buChar char="•"/>
            </a:pPr>
            <a:r>
              <a:rPr lang="fr-FR" sz="2000" noProof="0" dirty="0">
                <a:solidFill>
                  <a:schemeClr val="tx1">
                    <a:lumMod val="50000"/>
                    <a:lumOff val="50000"/>
                  </a:schemeClr>
                </a:solidFill>
              </a:rPr>
              <a:t>Responsabilité sociale et environnementale : le projet générant des crédits doit être validé de manière indépendante.</a:t>
            </a:r>
          </a:p>
        </p:txBody>
      </p:sp>
      <p:pic>
        <p:nvPicPr>
          <p:cNvPr id="3" name="图片 22">
            <a:extLst>
              <a:ext uri="{FF2B5EF4-FFF2-40B4-BE49-F238E27FC236}">
                <a16:creationId xmlns:a16="http://schemas.microsoft.com/office/drawing/2014/main" id="{36ED5168-0F4F-446F-BA61-58945900C681}"/>
              </a:ext>
            </a:extLst>
          </p:cNvPr>
          <p:cNvPicPr>
            <a:picLocks noChangeAspect="1"/>
          </p:cNvPicPr>
          <p:nvPr/>
        </p:nvPicPr>
        <p:blipFill>
          <a:blip r:embed="rId4"/>
          <a:stretch>
            <a:fillRect/>
          </a:stretch>
        </p:blipFill>
        <p:spPr>
          <a:xfrm>
            <a:off x="10086275" y="3088228"/>
            <a:ext cx="8792734" cy="6981453"/>
          </a:xfrm>
          <a:prstGeom prst="rect">
            <a:avLst/>
          </a:prstGeom>
        </p:spPr>
      </p:pic>
      <p:sp>
        <p:nvSpPr>
          <p:cNvPr id="4" name="Textfeld 3">
            <a:extLst>
              <a:ext uri="{FF2B5EF4-FFF2-40B4-BE49-F238E27FC236}">
                <a16:creationId xmlns:a16="http://schemas.microsoft.com/office/drawing/2014/main" id="{7EE2CBC0-8FA6-24D8-82FE-8C0537104705}"/>
              </a:ext>
            </a:extLst>
          </p:cNvPr>
          <p:cNvSpPr txBox="1"/>
          <p:nvPr/>
        </p:nvSpPr>
        <p:spPr>
          <a:xfrm>
            <a:off x="11868743" y="9930861"/>
            <a:ext cx="5195653" cy="369332"/>
          </a:xfrm>
          <a:prstGeom prst="rect">
            <a:avLst/>
          </a:prstGeom>
          <a:noFill/>
        </p:spPr>
        <p:txBody>
          <a:bodyPr wrap="none" rtlCol="0">
            <a:spAutoFit/>
          </a:bodyPr>
          <a:lstStyle/>
          <a:p>
            <a:r>
              <a:rPr lang="fr-FR" b="1" i="1" noProof="0" dirty="0">
                <a:solidFill>
                  <a:schemeClr val="tx2"/>
                </a:solidFill>
                <a:latin typeface="Lato Light" panose="020F0302020204030204" pitchFamily="34" charset="0"/>
                <a:cs typeface="Lato Light" panose="020F0302020204030204" pitchFamily="34" charset="0"/>
              </a:rPr>
              <a:t>Comprendre les marchés du carbone ; Guide MSCI</a:t>
            </a:r>
          </a:p>
        </p:txBody>
      </p:sp>
      <p:sp>
        <p:nvSpPr>
          <p:cNvPr id="6" name="Slide Number Placeholder 11">
            <a:extLst>
              <a:ext uri="{FF2B5EF4-FFF2-40B4-BE49-F238E27FC236}">
                <a16:creationId xmlns:a16="http://schemas.microsoft.com/office/drawing/2014/main" id="{4A9474A9-2D5D-52BF-8EFE-F6FB907DDDB5}"/>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7</a:t>
            </a:fld>
            <a:endParaRPr lang="fr-FR" noProof="0" dirty="0">
              <a:solidFill>
                <a:schemeClr val="tx1"/>
              </a:solidFill>
            </a:endParaRPr>
          </a:p>
        </p:txBody>
      </p:sp>
    </p:spTree>
    <p:extLst>
      <p:ext uri="{BB962C8B-B14F-4D97-AF65-F5344CB8AC3E}">
        <p14:creationId xmlns:p14="http://schemas.microsoft.com/office/powerpoint/2010/main" val="2179643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785EE-52C8-8342-BE9E-DF0BA965700C}"/>
            </a:ext>
          </a:extLst>
        </p:cNvPr>
        <p:cNvGrpSpPr/>
        <p:nvPr/>
      </p:nvGrpSpPr>
      <p:grpSpPr>
        <a:xfrm>
          <a:off x="0" y="0"/>
          <a:ext cx="0" cy="0"/>
          <a:chOff x="0" y="0"/>
          <a:chExt cx="0" cy="0"/>
        </a:xfrm>
      </p:grpSpPr>
      <p:sp>
        <p:nvSpPr>
          <p:cNvPr id="17" name="object 2">
            <a:extLst>
              <a:ext uri="{FF2B5EF4-FFF2-40B4-BE49-F238E27FC236}">
                <a16:creationId xmlns:a16="http://schemas.microsoft.com/office/drawing/2014/main" id="{C1C2BCE4-101D-4B29-3979-9C809F34A1A2}"/>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18" name="TextBox 13">
            <a:extLst>
              <a:ext uri="{FF2B5EF4-FFF2-40B4-BE49-F238E27FC236}">
                <a16:creationId xmlns:a16="http://schemas.microsoft.com/office/drawing/2014/main" id="{42812A7A-87EF-ED34-E8DF-5A9EB8D9F497}"/>
              </a:ext>
            </a:extLst>
          </p:cNvPr>
          <p:cNvSpPr txBox="1"/>
          <p:nvPr/>
        </p:nvSpPr>
        <p:spPr>
          <a:xfrm>
            <a:off x="1441485" y="1502539"/>
            <a:ext cx="16366723" cy="860557"/>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Équivalent CO</a:t>
            </a:r>
            <a:r>
              <a:rPr lang="fr-FR" baseline="-25000" noProof="0" dirty="0"/>
              <a:t>2 </a:t>
            </a:r>
            <a:endParaRPr lang="fr-FR" noProof="0" dirty="0"/>
          </a:p>
        </p:txBody>
      </p:sp>
      <p:pic>
        <p:nvPicPr>
          <p:cNvPr id="21" name="Grafik 20" descr="Une image qui comprend des graphiques, une police, un logo, une conception graphique.&#10;&#10;Le contenu généré par l'IA peut être bogué.">
            <a:extLst>
              <a:ext uri="{FF2B5EF4-FFF2-40B4-BE49-F238E27FC236}">
                <a16:creationId xmlns:a16="http://schemas.microsoft.com/office/drawing/2014/main" id="{ABE76CBE-3534-876A-9A15-1801C3B47A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1427" y="276479"/>
            <a:ext cx="2137750" cy="769990"/>
          </a:xfrm>
          <a:prstGeom prst="rect">
            <a:avLst/>
          </a:prstGeom>
        </p:spPr>
      </p:pic>
      <p:sp>
        <p:nvSpPr>
          <p:cNvPr id="3" name="TextBox 1">
            <a:extLst>
              <a:ext uri="{FF2B5EF4-FFF2-40B4-BE49-F238E27FC236}">
                <a16:creationId xmlns:a16="http://schemas.microsoft.com/office/drawing/2014/main" id="{89A1C57D-B726-18F8-9754-046509AD0C5D}"/>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4" name="文本框 3">
            <a:extLst>
              <a:ext uri="{FF2B5EF4-FFF2-40B4-BE49-F238E27FC236}">
                <a16:creationId xmlns:a16="http://schemas.microsoft.com/office/drawing/2014/main" id="{C7795228-36FA-CC5C-2123-4A016FBB52ED}"/>
              </a:ext>
            </a:extLst>
          </p:cNvPr>
          <p:cNvSpPr txBox="1"/>
          <p:nvPr/>
        </p:nvSpPr>
        <p:spPr>
          <a:xfrm>
            <a:off x="1441484" y="3135636"/>
            <a:ext cx="17501471" cy="1815882"/>
          </a:xfrm>
          <a:prstGeom prst="rect">
            <a:avLst/>
          </a:prstGeom>
          <a:noFill/>
        </p:spPr>
        <p:txBody>
          <a:bodyPr wrap="square" rtlCol="0">
            <a:spAutoFit/>
          </a:bodyPr>
          <a:lstStyle/>
          <a:p>
            <a:r>
              <a:rPr lang="fr-FR" sz="2800" noProof="0" dirty="0">
                <a:latin typeface="Lato Light" panose="020F0302020204030204" pitchFamily="34" charset="0"/>
                <a:cs typeface="Lato Light" panose="020F0302020204030204" pitchFamily="34" charset="0"/>
              </a:rPr>
              <a:t>L'équivalent CO</a:t>
            </a:r>
            <a:r>
              <a:rPr lang="fr-FR" sz="2800" baseline="-25000" noProof="0" dirty="0">
                <a:latin typeface="Lato Light" panose="020F0302020204030204" pitchFamily="34" charset="0"/>
                <a:cs typeface="Lato Light" panose="020F0302020204030204" pitchFamily="34" charset="0"/>
              </a:rPr>
              <a:t>2</a:t>
            </a:r>
            <a:r>
              <a:rPr lang="fr-FR" sz="2800" noProof="0" dirty="0">
                <a:latin typeface="Lato Light" panose="020F0302020204030204" pitchFamily="34" charset="0"/>
                <a:cs typeface="Lato Light" panose="020F0302020204030204" pitchFamily="34" charset="0"/>
              </a:rPr>
              <a:t> est </a:t>
            </a:r>
            <a:r>
              <a:rPr lang="fr-FR" sz="2800" noProof="0" dirty="0">
                <a:effectLst/>
                <a:latin typeface="Lato Light" panose="020F0302020204030204" pitchFamily="34" charset="0"/>
                <a:ea typeface="Lato Light" panose="020F0302020204030204" pitchFamily="34" charset="0"/>
                <a:cs typeface="Lato Light" panose="020F0302020204030204" pitchFamily="34" charset="0"/>
              </a:rPr>
              <a:t>une unité de mesure utilisée pour comparer les émissions des différents gaz à effet de serre (GES) en fonction de leur potentiel de réchauffement global (PRG). En convertissant les quantités des autres gaz en équivalent dioxyde de carbone ayant le même PRG, il devient possible d’évaluer, de déclarer et de compenser les émissions entre projets et secteurs</a:t>
            </a:r>
            <a:r>
              <a:rPr lang="fr-FR" sz="2800" noProof="0" dirty="0">
                <a:latin typeface="Lato Light" panose="020F0302020204030204" pitchFamily="34" charset="0"/>
                <a:ea typeface="Lato Light" panose="020F0302020204030204" pitchFamily="34" charset="0"/>
                <a:cs typeface="Lato Light" panose="020F0302020204030204" pitchFamily="34" charset="0"/>
              </a:rPr>
              <a:t> </a:t>
            </a:r>
            <a:r>
              <a:rPr lang="fr-FR" sz="2800" noProof="0" dirty="0">
                <a:effectLst/>
                <a:latin typeface="Lato Light" panose="020F0302020204030204" pitchFamily="34" charset="0"/>
                <a:ea typeface="Lato Light" panose="020F0302020204030204" pitchFamily="34" charset="0"/>
                <a:cs typeface="Lato Light" panose="020F0302020204030204" pitchFamily="34" charset="0"/>
              </a:rPr>
              <a:t>:</a:t>
            </a:r>
            <a:endParaRPr lang="fr-FR" sz="2800" noProof="0" dirty="0"/>
          </a:p>
        </p:txBody>
      </p:sp>
      <mc:AlternateContent xmlns:mc="http://schemas.openxmlformats.org/markup-compatibility/2006">
        <mc:Choice xmlns:a14="http://schemas.microsoft.com/office/drawing/2010/main" Requires="a14">
          <p:sp>
            <p:nvSpPr>
              <p:cNvPr id="6" name="文本框 5">
                <a:extLst>
                  <a:ext uri="{FF2B5EF4-FFF2-40B4-BE49-F238E27FC236}">
                    <a16:creationId xmlns:a16="http://schemas.microsoft.com/office/drawing/2014/main" id="{FFA8458E-D1F8-5799-E0F4-E3C305F2BD7B}"/>
                  </a:ext>
                </a:extLst>
              </p:cNvPr>
              <p:cNvSpPr txBox="1"/>
              <p:nvPr/>
            </p:nvSpPr>
            <p:spPr>
              <a:xfrm>
                <a:off x="1161143" y="5468623"/>
                <a:ext cx="17781813"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fr-FR" sz="2800" b="1" i="1" noProof="0" smtClean="0">
                              <a:solidFill>
                                <a:schemeClr val="tx2"/>
                              </a:solidFill>
                              <a:latin typeface="Cambria Math" panose="02040503050406030204" pitchFamily="18" charset="0"/>
                            </a:rPr>
                          </m:ctrlPr>
                        </m:dPr>
                        <m:e>
                          <m:r>
                            <a:rPr lang="fr-FR" sz="2800" b="1" i="1" noProof="0" smtClean="0">
                              <a:solidFill>
                                <a:schemeClr val="tx2"/>
                              </a:solidFill>
                              <a:latin typeface="Cambria Math" panose="02040503050406030204" pitchFamily="18" charset="0"/>
                            </a:rPr>
                            <m:t>𝑴𝒊𝒍𝒍𝒊𝒐𝒏𝒔</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𝒅𝒆</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𝒕𝒐𝒏𝒏𝒆𝒔</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𝒎</m:t>
                          </m:r>
                          <m:r>
                            <a:rPr lang="fr-FR" sz="2800" b="1" i="1" noProof="0" smtClean="0">
                              <a:solidFill>
                                <a:schemeClr val="tx2"/>
                              </a:solidFill>
                              <a:latin typeface="Cambria Math" panose="02040503050406030204" pitchFamily="18" charset="0"/>
                            </a:rPr>
                            <m:t>é</m:t>
                          </m:r>
                          <m:r>
                            <a:rPr lang="fr-FR" sz="2800" b="1" i="1" noProof="0" smtClean="0">
                              <a:solidFill>
                                <a:schemeClr val="tx2"/>
                              </a:solidFill>
                              <a:latin typeface="Cambria Math" panose="02040503050406030204" pitchFamily="18" charset="0"/>
                            </a:rPr>
                            <m:t>𝒕𝒓𝒊𝒒𝒖𝒆𝒔</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𝑪𝑶</m:t>
                          </m:r>
                          <m:r>
                            <a:rPr lang="fr-FR" sz="2800" b="1" i="1" noProof="0" smtClean="0">
                              <a:solidFill>
                                <a:schemeClr val="tx2"/>
                              </a:solidFill>
                              <a:latin typeface="Cambria Math" panose="02040503050406030204" pitchFamily="18" charset="0"/>
                            </a:rPr>
                            <m:t>_</m:t>
                          </m:r>
                          <m:r>
                            <a:rPr lang="fr-FR" sz="2800" b="1" i="1" noProof="0" smtClean="0">
                              <a:solidFill>
                                <a:schemeClr val="tx2"/>
                              </a:solidFill>
                              <a:latin typeface="Cambria Math" panose="02040503050406030204" pitchFamily="18" charset="0"/>
                            </a:rPr>
                            <m:t>𝟐</m:t>
                          </m:r>
                          <m:r>
                            <a:rPr lang="fr-FR" sz="2800" b="1" i="1" noProof="0" smtClean="0">
                              <a:solidFill>
                                <a:schemeClr val="tx2"/>
                              </a:solidFill>
                              <a:latin typeface="Cambria Math" panose="02040503050406030204" pitchFamily="18" charset="0"/>
                            </a:rPr>
                            <m:t>−</m:t>
                          </m:r>
                          <m:r>
                            <a:rPr lang="fr-FR" sz="2800" b="1" i="1" noProof="0" smtClean="0">
                              <a:solidFill>
                                <a:schemeClr val="tx2"/>
                              </a:solidFill>
                              <a:latin typeface="Cambria Math" panose="02040503050406030204" pitchFamily="18" charset="0"/>
                            </a:rPr>
                            <m:t>𝒆𝒒</m:t>
                          </m:r>
                        </m:e>
                      </m:d>
                      <m:r>
                        <a:rPr lang="fr-FR" sz="2800" b="1" i="0" noProof="0" smtClean="0">
                          <a:solidFill>
                            <a:schemeClr val="tx2"/>
                          </a:solidFill>
                          <a:latin typeface="Cambria Math" panose="02040503050406030204" pitchFamily="18" charset="0"/>
                        </a:rPr>
                        <m:t>=</m:t>
                      </m:r>
                      <m:d>
                        <m:dPr>
                          <m:ctrlPr>
                            <a:rPr lang="fr-FR" sz="2800" b="1" i="1" noProof="0" smtClean="0">
                              <a:solidFill>
                                <a:schemeClr val="tx2"/>
                              </a:solidFill>
                              <a:latin typeface="Cambria Math" panose="02040503050406030204" pitchFamily="18" charset="0"/>
                            </a:rPr>
                          </m:ctrlPr>
                        </m:dPr>
                        <m:e>
                          <m:r>
                            <a:rPr lang="fr-FR" sz="2800" b="1" i="1" noProof="0" smtClean="0">
                              <a:solidFill>
                                <a:schemeClr val="tx2"/>
                              </a:solidFill>
                              <a:latin typeface="Cambria Math" panose="02040503050406030204" pitchFamily="18" charset="0"/>
                            </a:rPr>
                            <m:t>𝑴𝒊𝒍𝒍𝒊𝒐𝒏𝒔</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𝒅𝒆</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𝒕𝒐𝒏𝒏𝒆𝒔</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𝒎</m:t>
                          </m:r>
                          <m:r>
                            <a:rPr lang="fr-FR" sz="2800" b="1" i="1" noProof="0" smtClean="0">
                              <a:solidFill>
                                <a:schemeClr val="tx2"/>
                              </a:solidFill>
                              <a:latin typeface="Cambria Math" panose="02040503050406030204" pitchFamily="18" charset="0"/>
                            </a:rPr>
                            <m:t>é</m:t>
                          </m:r>
                          <m:r>
                            <a:rPr lang="fr-FR" sz="2800" b="1" i="1" noProof="0" smtClean="0">
                              <a:solidFill>
                                <a:schemeClr val="tx2"/>
                              </a:solidFill>
                              <a:latin typeface="Cambria Math" panose="02040503050406030204" pitchFamily="18" charset="0"/>
                            </a:rPr>
                            <m:t>𝒕𝒓𝒊𝒒𝒖𝒆𝒔</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𝒅</m:t>
                          </m:r>
                          <m:r>
                            <a:rPr lang="fr-FR" sz="2800" b="1" i="1" noProof="0" smtClean="0">
                              <a:solidFill>
                                <a:schemeClr val="tx2"/>
                              </a:solidFill>
                              <a:latin typeface="Cambria Math" panose="02040503050406030204" pitchFamily="18" charset="0"/>
                            </a:rPr>
                            <m:t>’</m:t>
                          </m:r>
                          <m:r>
                            <a:rPr lang="fr-FR" sz="2800" b="1" i="1" noProof="0" smtClean="0">
                              <a:solidFill>
                                <a:schemeClr val="tx2"/>
                              </a:solidFill>
                              <a:latin typeface="Cambria Math" panose="02040503050406030204" pitchFamily="18" charset="0"/>
                            </a:rPr>
                            <m:t>𝒖𝒏</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𝒈𝒂𝒛</m:t>
                          </m:r>
                        </m:e>
                      </m:d>
                      <m:r>
                        <a:rPr lang="fr-FR" sz="2800" b="1" i="0" noProof="0" smtClean="0">
                          <a:solidFill>
                            <a:schemeClr val="tx2"/>
                          </a:solidFill>
                          <a:latin typeface="Cambria Math" panose="02040503050406030204" pitchFamily="18" charset="0"/>
                        </a:rPr>
                        <m:t>∗</m:t>
                      </m:r>
                      <m:d>
                        <m:dPr>
                          <m:ctrlPr>
                            <a:rPr lang="fr-FR" sz="2800" b="1" i="1" noProof="0" smtClean="0">
                              <a:solidFill>
                                <a:schemeClr val="tx2"/>
                              </a:solidFill>
                              <a:latin typeface="Cambria Math" panose="02040503050406030204" pitchFamily="18" charset="0"/>
                            </a:rPr>
                          </m:ctrlPr>
                        </m:dPr>
                        <m:e>
                          <m:r>
                            <a:rPr lang="fr-FR" sz="2800" b="1" i="1" noProof="0" smtClean="0">
                              <a:solidFill>
                                <a:schemeClr val="tx2"/>
                              </a:solidFill>
                              <a:latin typeface="Cambria Math" panose="02040503050406030204" pitchFamily="18" charset="0"/>
                            </a:rPr>
                            <m:t>𝑷𝑹𝑮</m:t>
                          </m:r>
                          <m:r>
                            <a:rPr lang="fr-FR" sz="2800" b="1" i="0"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𝒅𝒖</m:t>
                          </m:r>
                          <m:r>
                            <a:rPr lang="fr-FR" sz="2800" b="1" i="1" noProof="0" smtClean="0">
                              <a:solidFill>
                                <a:schemeClr val="tx2"/>
                              </a:solidFill>
                              <a:latin typeface="Cambria Math" panose="02040503050406030204" pitchFamily="18" charset="0"/>
                            </a:rPr>
                            <m:t> </m:t>
                          </m:r>
                          <m:r>
                            <a:rPr lang="fr-FR" sz="2800" b="1" i="1" noProof="0" smtClean="0">
                              <a:solidFill>
                                <a:schemeClr val="tx2"/>
                              </a:solidFill>
                              <a:latin typeface="Cambria Math" panose="02040503050406030204" pitchFamily="18" charset="0"/>
                            </a:rPr>
                            <m:t>𝒈𝒂𝒛</m:t>
                          </m:r>
                        </m:e>
                      </m:d>
                    </m:oMath>
                  </m:oMathPara>
                </a14:m>
                <a:endParaRPr lang="fr-FR" sz="2800" b="1" noProof="0" dirty="0">
                  <a:solidFill>
                    <a:schemeClr val="tx2"/>
                  </a:solidFill>
                </a:endParaRPr>
              </a:p>
            </p:txBody>
          </p:sp>
        </mc:Choice>
        <mc:Fallback>
          <p:sp>
            <p:nvSpPr>
              <p:cNvPr id="6" name="文本框 5">
                <a:extLst>
                  <a:ext uri="{FF2B5EF4-FFF2-40B4-BE49-F238E27FC236}">
                    <a16:creationId xmlns:a16="http://schemas.microsoft.com/office/drawing/2014/main" id="{FFA8458E-D1F8-5799-E0F4-E3C305F2BD7B}"/>
                  </a:ext>
                </a:extLst>
              </p:cNvPr>
              <p:cNvSpPr txBox="1">
                <a:spLocks noRot="1" noChangeAspect="1" noMove="1" noResize="1" noEditPoints="1" noAdjustHandles="1" noChangeArrowheads="1" noChangeShapeType="1" noTextEdit="1"/>
              </p:cNvSpPr>
              <p:nvPr/>
            </p:nvSpPr>
            <p:spPr>
              <a:xfrm>
                <a:off x="1161143" y="5468623"/>
                <a:ext cx="17781813" cy="523220"/>
              </a:xfrm>
              <a:prstGeom prst="rect">
                <a:avLst/>
              </a:prstGeom>
              <a:blipFill>
                <a:blip r:embed="rId4"/>
                <a:stretch>
                  <a:fillRect b="-23810"/>
                </a:stretch>
              </a:blipFill>
            </p:spPr>
            <p:txBody>
              <a:bodyPr/>
              <a:lstStyle/>
              <a:p>
                <a:r>
                  <a:rPr lang="fr-FR">
                    <a:noFill/>
                  </a:rPr>
                  <a:t> </a:t>
                </a:r>
              </a:p>
            </p:txBody>
          </p:sp>
        </mc:Fallback>
      </mc:AlternateContent>
      <p:graphicFrame>
        <p:nvGraphicFramePr>
          <p:cNvPr id="9" name="表格 8">
            <a:extLst>
              <a:ext uri="{FF2B5EF4-FFF2-40B4-BE49-F238E27FC236}">
                <a16:creationId xmlns:a16="http://schemas.microsoft.com/office/drawing/2014/main" id="{BB5A1AC5-BD63-E9AA-87C5-FD309384AA7E}"/>
              </a:ext>
            </a:extLst>
          </p:cNvPr>
          <p:cNvGraphicFramePr>
            <a:graphicFrameLocks noGrp="1"/>
          </p:cNvGraphicFramePr>
          <p:nvPr>
            <p:extLst>
              <p:ext uri="{D42A27DB-BD31-4B8C-83A1-F6EECF244321}">
                <p14:modId xmlns:p14="http://schemas.microsoft.com/office/powerpoint/2010/main" val="1721378383"/>
              </p:ext>
            </p:extLst>
          </p:nvPr>
        </p:nvGraphicFramePr>
        <p:xfrm>
          <a:off x="1987826" y="6597952"/>
          <a:ext cx="15271472" cy="3030587"/>
        </p:xfrm>
        <a:graphic>
          <a:graphicData uri="http://schemas.openxmlformats.org/drawingml/2006/table">
            <a:tbl>
              <a:tblPr firstRow="1" firstCol="1" bandRow="1">
                <a:tableStyleId>{5C22544A-7EE6-4342-B048-85BDC9FD1C3A}</a:tableStyleId>
              </a:tblPr>
              <a:tblGrid>
                <a:gridCol w="5222772">
                  <a:extLst>
                    <a:ext uri="{9D8B030D-6E8A-4147-A177-3AD203B41FA5}">
                      <a16:colId xmlns:a16="http://schemas.microsoft.com/office/drawing/2014/main" val="1029323421"/>
                    </a:ext>
                  </a:extLst>
                </a:gridCol>
                <a:gridCol w="5222772">
                  <a:extLst>
                    <a:ext uri="{9D8B030D-6E8A-4147-A177-3AD203B41FA5}">
                      <a16:colId xmlns:a16="http://schemas.microsoft.com/office/drawing/2014/main" val="1327876551"/>
                    </a:ext>
                  </a:extLst>
                </a:gridCol>
                <a:gridCol w="4825928">
                  <a:extLst>
                    <a:ext uri="{9D8B030D-6E8A-4147-A177-3AD203B41FA5}">
                      <a16:colId xmlns:a16="http://schemas.microsoft.com/office/drawing/2014/main" val="507894228"/>
                    </a:ext>
                  </a:extLst>
                </a:gridCol>
              </a:tblGrid>
              <a:tr h="596051">
                <a:tc rowSpan="2">
                  <a:txBody>
                    <a:bodyPr/>
                    <a:lstStyle/>
                    <a:p>
                      <a:pPr algn="just">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Gaz à effet de serre</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gridSpan="2">
                  <a:txBody>
                    <a:bodyPr/>
                    <a:lstStyle/>
                    <a:p>
                      <a:pPr algn="just">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Valeurs du PRG (6e rapport d'évaluation du GIEC (AR6))</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hMerge="1">
                  <a:txBody>
                    <a:bodyPr/>
                    <a:lstStyle/>
                    <a:p>
                      <a:endParaRPr lang="en-GB"/>
                    </a:p>
                  </a:txBody>
                  <a:tcPr/>
                </a:tc>
                <a:extLst>
                  <a:ext uri="{0D108BD9-81ED-4DB2-BD59-A6C34878D82A}">
                    <a16:rowId xmlns:a16="http://schemas.microsoft.com/office/drawing/2014/main" val="1746335023"/>
                  </a:ext>
                </a:extLst>
              </a:tr>
              <a:tr h="596051">
                <a:tc vMerge="1">
                  <a:txBody>
                    <a:bodyPr/>
                    <a:lstStyle/>
                    <a:p>
                      <a:endParaRPr lang="en-GB"/>
                    </a:p>
                  </a:txBody>
                  <a:tcPr/>
                </a:tc>
                <a:tc>
                  <a:txBody>
                    <a:bodyPr/>
                    <a:lstStyle/>
                    <a:p>
                      <a:pPr algn="just">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Horizon temporel de 20 ans</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algn="just">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Horizon temporel de 100 ans</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extLst>
                  <a:ext uri="{0D108BD9-81ED-4DB2-BD59-A6C34878D82A}">
                    <a16:rowId xmlns:a16="http://schemas.microsoft.com/office/drawing/2014/main" val="2485994184"/>
                  </a:ext>
                </a:extLst>
              </a:tr>
              <a:tr h="596051">
                <a:tc>
                  <a:txBody>
                    <a:bodyPr/>
                    <a:lstStyle/>
                    <a:p>
                      <a:pPr marR="144145" algn="just">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Méthane (CH</a:t>
                      </a:r>
                      <a:r>
                        <a:rPr lang="fr-FR" sz="2400" baseline="-25000" noProof="0" dirty="0">
                          <a:effectLst/>
                          <a:latin typeface="Lato" panose="020F0502020204030203" pitchFamily="34" charset="0"/>
                          <a:ea typeface="Lato" panose="020F0502020204030203" pitchFamily="34" charset="0"/>
                          <a:cs typeface="Lato" panose="020F0502020204030203" pitchFamily="34" charset="0"/>
                        </a:rPr>
                        <a:t>4</a:t>
                      </a:r>
                      <a:r>
                        <a:rPr lang="fr-FR" sz="2400" noProof="0" dirty="0">
                          <a:effectLst/>
                          <a:latin typeface="Lato" panose="020F0502020204030203" pitchFamily="34" charset="0"/>
                          <a:ea typeface="Lato" panose="020F0502020204030203" pitchFamily="34" charset="0"/>
                          <a:cs typeface="Lato" panose="020F0502020204030203" pitchFamily="34" charset="0"/>
                        </a:rPr>
                        <a:t>)</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marR="144145" algn="just">
                        <a:lnSpc>
                          <a:spcPct val="115000"/>
                        </a:lnSpc>
                        <a:spcAft>
                          <a:spcPts val="600"/>
                        </a:spcAft>
                        <a:buNone/>
                      </a:pPr>
                      <a:r>
                        <a:rPr lang="fr-FR" sz="2400" b="0" noProof="0" dirty="0">
                          <a:solidFill>
                            <a:schemeClr val="tx1"/>
                          </a:solidFill>
                          <a:effectLst/>
                          <a:latin typeface="Lato" panose="020F0502020204030203" pitchFamily="34" charset="0"/>
                          <a:ea typeface="Lato" panose="020F0502020204030203" pitchFamily="34" charset="0"/>
                          <a:cs typeface="Lato" panose="020F0502020204030203" pitchFamily="34" charset="0"/>
                        </a:rPr>
                        <a:t>PRP-20 : 79,7 ± 25,8 (non fossile)</a:t>
                      </a:r>
                    </a:p>
                  </a:txBody>
                  <a:tcPr marL="68580" marR="68580" marT="0" marB="0"/>
                </a:tc>
                <a:tc>
                  <a:txBody>
                    <a:bodyPr/>
                    <a:lstStyle/>
                    <a:p>
                      <a:pPr marR="144145" algn="just">
                        <a:lnSpc>
                          <a:spcPct val="115000"/>
                        </a:lnSpc>
                        <a:spcAft>
                          <a:spcPts val="600"/>
                        </a:spcAft>
                        <a:buNone/>
                      </a:pPr>
                      <a:r>
                        <a:rPr lang="fr-FR" sz="2400" b="0" noProof="0" dirty="0">
                          <a:solidFill>
                            <a:schemeClr val="tx1"/>
                          </a:solidFill>
                          <a:effectLst/>
                          <a:latin typeface="Lato" panose="020F0502020204030203" pitchFamily="34" charset="0"/>
                          <a:ea typeface="Lato" panose="020F0502020204030203" pitchFamily="34" charset="0"/>
                          <a:cs typeface="Lato" panose="020F0502020204030203" pitchFamily="34" charset="0"/>
                        </a:rPr>
                        <a:t>PRP-100 : 27 ± 11 </a:t>
                      </a:r>
                    </a:p>
                  </a:txBody>
                  <a:tcPr marL="68580" marR="68580" marT="0" marB="0"/>
                </a:tc>
                <a:extLst>
                  <a:ext uri="{0D108BD9-81ED-4DB2-BD59-A6C34878D82A}">
                    <a16:rowId xmlns:a16="http://schemas.microsoft.com/office/drawing/2014/main" val="3374708185"/>
                  </a:ext>
                </a:extLst>
              </a:tr>
              <a:tr h="646383">
                <a:tc>
                  <a:txBody>
                    <a:bodyPr/>
                    <a:lstStyle/>
                    <a:p>
                      <a:pPr marR="144145" algn="just">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Protoxyde d'azote (N</a:t>
                      </a:r>
                      <a:r>
                        <a:rPr lang="fr-FR" sz="2400" baseline="-25000" noProof="0" dirty="0">
                          <a:effectLst/>
                          <a:latin typeface="Lato" panose="020F0502020204030203" pitchFamily="34" charset="0"/>
                          <a:ea typeface="Lato" panose="020F0502020204030203" pitchFamily="34" charset="0"/>
                          <a:cs typeface="Lato" panose="020F0502020204030203" pitchFamily="34" charset="0"/>
                        </a:rPr>
                        <a:t>2</a:t>
                      </a:r>
                      <a:r>
                        <a:rPr lang="fr-FR" sz="2400" noProof="0" dirty="0">
                          <a:effectLst/>
                          <a:latin typeface="Lato" panose="020F0502020204030203" pitchFamily="34" charset="0"/>
                          <a:ea typeface="Lato" panose="020F0502020204030203" pitchFamily="34" charset="0"/>
                          <a:cs typeface="Lato" panose="020F0502020204030203" pitchFamily="34" charset="0"/>
                        </a:rPr>
                        <a:t>O)</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marR="144145" algn="just">
                        <a:lnSpc>
                          <a:spcPct val="115000"/>
                        </a:lnSpc>
                        <a:spcAft>
                          <a:spcPts val="600"/>
                        </a:spcAft>
                        <a:buNone/>
                      </a:pPr>
                      <a:r>
                        <a:rPr lang="fr-FR" sz="2400" b="0" noProof="0" dirty="0">
                          <a:solidFill>
                            <a:schemeClr val="tx1"/>
                          </a:solidFill>
                          <a:effectLst/>
                          <a:latin typeface="Lato" panose="020F0502020204030203" pitchFamily="34" charset="0"/>
                          <a:ea typeface="Lato" panose="020F0502020204030203" pitchFamily="34" charset="0"/>
                          <a:cs typeface="Lato" panose="020F0502020204030203" pitchFamily="34" charset="0"/>
                        </a:rPr>
                        <a:t>PRP-20 : 273 ± 118</a:t>
                      </a:r>
                    </a:p>
                  </a:txBody>
                  <a:tcPr marL="68580" marR="68580" marT="0" marB="0"/>
                </a:tc>
                <a:tc>
                  <a:txBody>
                    <a:bodyPr/>
                    <a:lstStyle/>
                    <a:p>
                      <a:pPr marR="144145" algn="just">
                        <a:lnSpc>
                          <a:spcPct val="115000"/>
                        </a:lnSpc>
                        <a:spcAft>
                          <a:spcPts val="600"/>
                        </a:spcAft>
                        <a:buNone/>
                      </a:pPr>
                      <a:r>
                        <a:rPr lang="fr-FR" sz="2400" b="0" noProof="0" dirty="0">
                          <a:solidFill>
                            <a:schemeClr val="tx1"/>
                          </a:solidFill>
                          <a:effectLst/>
                          <a:latin typeface="Lato" panose="020F0502020204030203" pitchFamily="34" charset="0"/>
                          <a:ea typeface="Lato" panose="020F0502020204030203" pitchFamily="34" charset="0"/>
                          <a:cs typeface="Lato" panose="020F0502020204030203" pitchFamily="34" charset="0"/>
                        </a:rPr>
                        <a:t>PRP-100 : 273 ± 130</a:t>
                      </a:r>
                    </a:p>
                  </a:txBody>
                  <a:tcPr marL="68580" marR="68580" marT="0" marB="0"/>
                </a:tc>
                <a:extLst>
                  <a:ext uri="{0D108BD9-81ED-4DB2-BD59-A6C34878D82A}">
                    <a16:rowId xmlns:a16="http://schemas.microsoft.com/office/drawing/2014/main" val="2703977542"/>
                  </a:ext>
                </a:extLst>
              </a:tr>
              <a:tr h="596051">
                <a:tc>
                  <a:txBody>
                    <a:bodyPr/>
                    <a:lstStyle/>
                    <a:p>
                      <a:pPr marR="144145" algn="just">
                        <a:lnSpc>
                          <a:spcPct val="115000"/>
                        </a:lnSpc>
                        <a:spcAft>
                          <a:spcPts val="600"/>
                        </a:spcAft>
                        <a:buNone/>
                      </a:pPr>
                      <a:r>
                        <a:rPr lang="fr-FR" sz="2400" noProof="0" dirty="0">
                          <a:effectLst/>
                          <a:latin typeface="Lato" panose="020F0502020204030203" pitchFamily="34" charset="0"/>
                          <a:ea typeface="Lato" panose="020F0502020204030203" pitchFamily="34" charset="0"/>
                          <a:cs typeface="Lato" panose="020F0502020204030203" pitchFamily="34" charset="0"/>
                        </a:rPr>
                        <a:t>Dioxyde de carbone (CO</a:t>
                      </a:r>
                      <a:r>
                        <a:rPr lang="fr-FR" sz="2400" baseline="30000" noProof="0" dirty="0">
                          <a:effectLst/>
                          <a:latin typeface="Lato" panose="020F0502020204030203" pitchFamily="34" charset="0"/>
                          <a:ea typeface="Lato" panose="020F0502020204030203" pitchFamily="34" charset="0"/>
                          <a:cs typeface="Lato" panose="020F0502020204030203" pitchFamily="34" charset="0"/>
                        </a:rPr>
                        <a:t>2</a:t>
                      </a:r>
                      <a:r>
                        <a:rPr lang="fr-FR" sz="2400" noProof="0" dirty="0">
                          <a:effectLst/>
                          <a:latin typeface="Lato" panose="020F0502020204030203" pitchFamily="34" charset="0"/>
                          <a:ea typeface="Lato" panose="020F0502020204030203" pitchFamily="34" charset="0"/>
                          <a:cs typeface="Lato" panose="020F0502020204030203" pitchFamily="34" charset="0"/>
                        </a:rPr>
                        <a:t>)</a:t>
                      </a:r>
                      <a:endParaRPr lang="fr-FR" sz="2400" noProof="0" dirty="0">
                        <a:effectLst/>
                        <a:latin typeface="Lato" panose="020F0502020204030203" pitchFamily="34" charset="0"/>
                        <a:ea typeface="Lato Light" panose="020F0302020204030204" pitchFamily="34" charset="0"/>
                        <a:cs typeface="Lato" panose="020F0502020204030203" pitchFamily="34" charset="0"/>
                      </a:endParaRPr>
                    </a:p>
                  </a:txBody>
                  <a:tcPr marL="68580" marR="68580" marT="0" marB="0"/>
                </a:tc>
                <a:tc>
                  <a:txBody>
                    <a:bodyPr/>
                    <a:lstStyle/>
                    <a:p>
                      <a:pPr marR="144145" algn="just">
                        <a:lnSpc>
                          <a:spcPct val="115000"/>
                        </a:lnSpc>
                        <a:spcAft>
                          <a:spcPts val="600"/>
                        </a:spcAft>
                        <a:buNone/>
                      </a:pPr>
                      <a:r>
                        <a:rPr lang="fr-FR" sz="2400" b="0" noProof="0" dirty="0">
                          <a:solidFill>
                            <a:schemeClr val="tx1"/>
                          </a:solidFill>
                          <a:effectLst/>
                          <a:latin typeface="Lato" panose="020F0502020204030203" pitchFamily="34" charset="0"/>
                          <a:ea typeface="Lato" panose="020F0502020204030203" pitchFamily="34" charset="0"/>
                          <a:cs typeface="Lato" panose="020F0502020204030203" pitchFamily="34" charset="0"/>
                        </a:rPr>
                        <a:t>PRP : 1</a:t>
                      </a:r>
                    </a:p>
                  </a:txBody>
                  <a:tcPr marL="68580" marR="68580" marT="0" marB="0"/>
                </a:tc>
                <a:tc>
                  <a:txBody>
                    <a:bodyPr/>
                    <a:lstStyle/>
                    <a:p>
                      <a:pPr marR="144145" algn="just">
                        <a:lnSpc>
                          <a:spcPct val="115000"/>
                        </a:lnSpc>
                        <a:spcAft>
                          <a:spcPts val="600"/>
                        </a:spcAft>
                        <a:buNone/>
                      </a:pPr>
                      <a:r>
                        <a:rPr lang="fr-FR" sz="2400" b="0" noProof="0" dirty="0">
                          <a:solidFill>
                            <a:schemeClr val="tx1"/>
                          </a:solidFill>
                          <a:effectLst/>
                          <a:latin typeface="Lato" panose="020F0502020204030203" pitchFamily="34" charset="0"/>
                          <a:ea typeface="Lato" panose="020F0502020204030203" pitchFamily="34" charset="0"/>
                          <a:cs typeface="Lato" panose="020F0502020204030203" pitchFamily="34" charset="0"/>
                        </a:rPr>
                        <a:t>PRP : 1</a:t>
                      </a:r>
                    </a:p>
                  </a:txBody>
                  <a:tcPr marL="68580" marR="68580" marT="0" marB="0"/>
                </a:tc>
                <a:extLst>
                  <a:ext uri="{0D108BD9-81ED-4DB2-BD59-A6C34878D82A}">
                    <a16:rowId xmlns:a16="http://schemas.microsoft.com/office/drawing/2014/main" val="3639687316"/>
                  </a:ext>
                </a:extLst>
              </a:tr>
            </a:tbl>
          </a:graphicData>
        </a:graphic>
      </p:graphicFrame>
      <p:sp>
        <p:nvSpPr>
          <p:cNvPr id="11" name="文本框 10">
            <a:extLst>
              <a:ext uri="{FF2B5EF4-FFF2-40B4-BE49-F238E27FC236}">
                <a16:creationId xmlns:a16="http://schemas.microsoft.com/office/drawing/2014/main" id="{7FCD2321-1621-D2FA-53EA-8732C8948A13}"/>
              </a:ext>
            </a:extLst>
          </p:cNvPr>
          <p:cNvSpPr txBox="1"/>
          <p:nvPr/>
        </p:nvSpPr>
        <p:spPr>
          <a:xfrm>
            <a:off x="7330681" y="9671179"/>
            <a:ext cx="8258724" cy="369332"/>
          </a:xfrm>
          <a:prstGeom prst="rect">
            <a:avLst/>
          </a:prstGeom>
          <a:noFill/>
        </p:spPr>
        <p:txBody>
          <a:bodyPr wrap="square">
            <a:spAutoFit/>
          </a:bodyPr>
          <a:lstStyle/>
          <a:p>
            <a:r>
              <a:rPr lang="fr-FR" sz="1800" b="1" i="1" noProof="0" dirty="0">
                <a:solidFill>
                  <a:schemeClr val="tx2"/>
                </a:solidFill>
                <a:effectLst/>
                <a:latin typeface="Lato Light" panose="020F0302020204030204" pitchFamily="34" charset="0"/>
                <a:ea typeface="Lato Light" panose="020F0302020204030204" pitchFamily="34" charset="0"/>
                <a:cs typeface="Lato Light" panose="020F0302020204030204" pitchFamily="34" charset="0"/>
              </a:rPr>
              <a:t>Valeurs PRG des principaux gaz à effet de serre (GIEC AR6)</a:t>
            </a:r>
            <a:r>
              <a:rPr lang="fr-FR" b="1" i="1" noProof="0" dirty="0">
                <a:solidFill>
                  <a:schemeClr val="tx2"/>
                </a:solidFill>
                <a:effectLst/>
              </a:rPr>
              <a:t> </a:t>
            </a:r>
            <a:endParaRPr lang="fr-FR" b="1" i="1" noProof="0" dirty="0">
              <a:solidFill>
                <a:schemeClr val="tx2"/>
              </a:solidFill>
            </a:endParaRPr>
          </a:p>
        </p:txBody>
      </p:sp>
      <p:sp>
        <p:nvSpPr>
          <p:cNvPr id="2" name="Slide Number Placeholder 11">
            <a:extLst>
              <a:ext uri="{FF2B5EF4-FFF2-40B4-BE49-F238E27FC236}">
                <a16:creationId xmlns:a16="http://schemas.microsoft.com/office/drawing/2014/main" id="{3BEF8A3E-5F88-BD69-EB69-2E0D73811DD3}"/>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8</a:t>
            </a:fld>
            <a:endParaRPr lang="fr-FR" noProof="0" dirty="0">
              <a:solidFill>
                <a:schemeClr val="tx1"/>
              </a:solidFill>
            </a:endParaRPr>
          </a:p>
        </p:txBody>
      </p:sp>
    </p:spTree>
    <p:extLst>
      <p:ext uri="{BB962C8B-B14F-4D97-AF65-F5344CB8AC3E}">
        <p14:creationId xmlns:p14="http://schemas.microsoft.com/office/powerpoint/2010/main" val="255616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1E7A983-8E27-79E6-55DB-42B2B9A22869}"/>
              </a:ext>
            </a:extLst>
          </p:cNvPr>
          <p:cNvPicPr>
            <a:picLocks noChangeAspect="1"/>
          </p:cNvPicPr>
          <p:nvPr/>
        </p:nvPicPr>
        <p:blipFill>
          <a:blip r:embed="rId3"/>
          <a:stretch>
            <a:fillRect/>
          </a:stretch>
        </p:blipFill>
        <p:spPr>
          <a:xfrm>
            <a:off x="3940944" y="2617866"/>
            <a:ext cx="11702724" cy="7749338"/>
          </a:xfrm>
          <a:prstGeom prst="rect">
            <a:avLst/>
          </a:prstGeom>
          <a:noFill/>
        </p:spPr>
      </p:pic>
      <p:sp>
        <p:nvSpPr>
          <p:cNvPr id="4" name="object 2">
            <a:extLst>
              <a:ext uri="{FF2B5EF4-FFF2-40B4-BE49-F238E27FC236}">
                <a16:creationId xmlns:a16="http://schemas.microsoft.com/office/drawing/2014/main" id="{9599123E-B1B2-D864-4831-563B07AE72D2}"/>
              </a:ext>
            </a:extLst>
          </p:cNvPr>
          <p:cNvSpPr/>
          <p:nvPr/>
        </p:nvSpPr>
        <p:spPr>
          <a:xfrm>
            <a:off x="1225093" y="1382156"/>
            <a:ext cx="0" cy="1235710"/>
          </a:xfrm>
          <a:custGeom>
            <a:avLst/>
            <a:gdLst/>
            <a:ahLst/>
            <a:cxnLst/>
            <a:rect l="l" t="t" r="r" b="b"/>
            <a:pathLst>
              <a:path h="1235710">
                <a:moveTo>
                  <a:pt x="0" y="0"/>
                </a:moveTo>
                <a:lnTo>
                  <a:pt x="0" y="1235564"/>
                </a:lnTo>
              </a:path>
            </a:pathLst>
          </a:custGeom>
          <a:ln w="62825">
            <a:solidFill>
              <a:srgbClr val="F6B11A"/>
            </a:solidFill>
          </a:ln>
        </p:spPr>
        <p:txBody>
          <a:bodyPr wrap="square" lIns="0" tIns="0" rIns="0" bIns="0" rtlCol="0"/>
          <a:lstStyle/>
          <a:p>
            <a:endParaRPr lang="fr-FR" noProof="0" dirty="0"/>
          </a:p>
        </p:txBody>
      </p:sp>
      <p:sp>
        <p:nvSpPr>
          <p:cNvPr id="5" name="TextBox 13">
            <a:extLst>
              <a:ext uri="{FF2B5EF4-FFF2-40B4-BE49-F238E27FC236}">
                <a16:creationId xmlns:a16="http://schemas.microsoft.com/office/drawing/2014/main" id="{86014FB9-2DC4-11AA-741D-BD6BF863C585}"/>
              </a:ext>
            </a:extLst>
          </p:cNvPr>
          <p:cNvSpPr txBox="1"/>
          <p:nvPr/>
        </p:nvSpPr>
        <p:spPr>
          <a:xfrm>
            <a:off x="1441485" y="1502539"/>
            <a:ext cx="16366723" cy="1015663"/>
          </a:xfrm>
          <a:prstGeom prst="rect">
            <a:avLst/>
          </a:prstGeom>
          <a:noFill/>
        </p:spPr>
        <p:txBody>
          <a:bodyPr wrap="square">
            <a:spAutoFit/>
          </a:bodyPr>
          <a:lstStyle>
            <a:defPPr>
              <a:defRPr kern="0"/>
            </a:defPPr>
            <a:lvl1pPr>
              <a:defRPr sz="6000" b="1">
                <a:latin typeface="Lato Black" panose="020F0502020204030203" pitchFamily="34" charset="77"/>
              </a:defRPr>
            </a:lvl1pPr>
          </a:lstStyle>
          <a:p>
            <a:r>
              <a:rPr lang="fr-FR" noProof="0" dirty="0"/>
              <a:t>Type de crédits carbone</a:t>
            </a:r>
          </a:p>
        </p:txBody>
      </p:sp>
      <p:sp>
        <p:nvSpPr>
          <p:cNvPr id="2" name="TextBox 1">
            <a:extLst>
              <a:ext uri="{FF2B5EF4-FFF2-40B4-BE49-F238E27FC236}">
                <a16:creationId xmlns:a16="http://schemas.microsoft.com/office/drawing/2014/main" id="{344BC88D-E76E-E725-D7DB-88C8F7967100}"/>
              </a:ext>
            </a:extLst>
          </p:cNvPr>
          <p:cNvSpPr txBox="1"/>
          <p:nvPr/>
        </p:nvSpPr>
        <p:spPr>
          <a:xfrm>
            <a:off x="882282" y="10664021"/>
            <a:ext cx="15048598" cy="477054"/>
          </a:xfrm>
          <a:prstGeom prst="rect">
            <a:avLst/>
          </a:prstGeom>
          <a:noFill/>
        </p:spPr>
        <p:txBody>
          <a:bodyPr wrap="square">
            <a:spAutoFit/>
          </a:bodyPr>
          <a:lstStyle/>
          <a:p>
            <a:r>
              <a:rPr lang="fr-FR" sz="2500" noProof="0" dirty="0">
                <a:solidFill>
                  <a:schemeClr val="bg1"/>
                </a:solidFill>
                <a:latin typeface="Lato" panose="020F0502020204030203" pitchFamily="34" charset="77"/>
              </a:rPr>
              <a:t>Formation des formateurs sur le Nexus Climat-Assainissement –Marchés du carbone pour l'assainissement</a:t>
            </a:r>
          </a:p>
        </p:txBody>
      </p:sp>
      <p:sp>
        <p:nvSpPr>
          <p:cNvPr id="6" name="Slide Number Placeholder 11">
            <a:extLst>
              <a:ext uri="{FF2B5EF4-FFF2-40B4-BE49-F238E27FC236}">
                <a16:creationId xmlns:a16="http://schemas.microsoft.com/office/drawing/2014/main" id="{6177B3D3-5380-C038-CB7B-ABD02A1D7964}"/>
              </a:ext>
            </a:extLst>
          </p:cNvPr>
          <p:cNvSpPr txBox="1">
            <a:spLocks/>
          </p:cNvSpPr>
          <p:nvPr/>
        </p:nvSpPr>
        <p:spPr>
          <a:xfrm>
            <a:off x="14958134" y="10651864"/>
            <a:ext cx="4623943" cy="276999"/>
          </a:xfrm>
          <a:prstGeom prst="rect">
            <a:avLst/>
          </a:prstGeom>
        </p:spPr>
        <p:txBody>
          <a:bodyPr/>
          <a:lstStyle>
            <a:defPPr>
              <a:defRPr kern="0"/>
            </a:defPPr>
          </a:lstStyle>
          <a:p>
            <a:pPr algn="r"/>
            <a:fld id="{B6F15528-21DE-4FAA-801E-634DDDAF4B2B}" type="slidenum">
              <a:rPr lang="fr-FR" noProof="0" smtClean="0">
                <a:solidFill>
                  <a:schemeClr val="tx1"/>
                </a:solidFill>
              </a:rPr>
              <a:pPr algn="r"/>
              <a:t>9</a:t>
            </a:fld>
            <a:endParaRPr lang="fr-FR" noProof="0" dirty="0">
              <a:solidFill>
                <a:schemeClr val="tx1"/>
              </a:solidFill>
            </a:endParaRPr>
          </a:p>
        </p:txBody>
      </p:sp>
    </p:spTree>
    <p:extLst>
      <p:ext uri="{BB962C8B-B14F-4D97-AF65-F5344CB8AC3E}">
        <p14:creationId xmlns:p14="http://schemas.microsoft.com/office/powerpoint/2010/main" val="179954110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8B89C"/>
      </a:dk2>
      <a:lt2>
        <a:srgbClr val="FFFFFF"/>
      </a:lt2>
      <a:accent1>
        <a:srgbClr val="08B89C"/>
      </a:accent1>
      <a:accent2>
        <a:srgbClr val="F5B01B"/>
      </a:accent2>
      <a:accent3>
        <a:srgbClr val="945874"/>
      </a:accent3>
      <a:accent4>
        <a:srgbClr val="DC5758"/>
      </a:accent4>
      <a:accent5>
        <a:srgbClr val="367865"/>
      </a:accent5>
      <a:accent6>
        <a:srgbClr val="69BBDC"/>
      </a:accent6>
      <a:hlink>
        <a:srgbClr val="08B89C"/>
      </a:hlink>
      <a:folHlink>
        <a:srgbClr val="EAE5E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rd Presentation" id="{8D81FA6A-C9EC-4D73-8E6C-D59F5EBB8786}" vid="{C9595A5C-54F3-49D6-A9D9-E7C138EF18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8FEB3B636A8849B3027D304D958C2B" ma:contentTypeVersion="18" ma:contentTypeDescription="Create a new document." ma:contentTypeScope="" ma:versionID="7eb244738a7c214551287ba383fc7fb9">
  <xsd:schema xmlns:xsd="http://www.w3.org/2001/XMLSchema" xmlns:xs="http://www.w3.org/2001/XMLSchema" xmlns:p="http://schemas.microsoft.com/office/2006/metadata/properties" xmlns:ns2="2bc881f8-4278-4867-b426-cb4fc2a8ea98" xmlns:ns3="fb8c4722-8444-49f8-8256-7a94408702c6" targetNamespace="http://schemas.microsoft.com/office/2006/metadata/properties" ma:root="true" ma:fieldsID="788e130360962f06dd304d8e06b0538f" ns2:_="" ns3:_="">
    <xsd:import namespace="2bc881f8-4278-4867-b426-cb4fc2a8ea98"/>
    <xsd:import namespace="fb8c4722-8444-49f8-8256-7a94408702c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c881f8-4278-4867-b426-cb4fc2a8ea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a72cfb00-c42a-46a1-97e5-bfa8e9cb290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8c4722-8444-49f8-8256-7a94408702c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1b6b4e3-0a7b-4683-9226-c8274d5c367b}" ma:internalName="TaxCatchAll" ma:showField="CatchAllData" ma:web="fb8c4722-8444-49f8-8256-7a94408702c6">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bc881f8-4278-4867-b426-cb4fc2a8ea98">
      <Terms xmlns="http://schemas.microsoft.com/office/infopath/2007/PartnerControls"/>
    </lcf76f155ced4ddcb4097134ff3c332f>
    <TaxCatchAll xmlns="fb8c4722-8444-49f8-8256-7a94408702c6" xsi:nil="true"/>
  </documentManagement>
</p:properties>
</file>

<file path=customXml/itemProps1.xml><?xml version="1.0" encoding="utf-8"?>
<ds:datastoreItem xmlns:ds="http://schemas.openxmlformats.org/officeDocument/2006/customXml" ds:itemID="{0E20AB4B-F6F1-4DC5-968F-4CB9BBA9848D}"/>
</file>

<file path=customXml/itemProps2.xml><?xml version="1.0" encoding="utf-8"?>
<ds:datastoreItem xmlns:ds="http://schemas.openxmlformats.org/officeDocument/2006/customXml" ds:itemID="{101563B9-0E71-43EB-90C6-495EA5E35B28}">
  <ds:schemaRefs>
    <ds:schemaRef ds:uri="http://schemas.microsoft.com/sharepoint/v3/contenttype/forms"/>
  </ds:schemaRefs>
</ds:datastoreItem>
</file>

<file path=customXml/itemProps3.xml><?xml version="1.0" encoding="utf-8"?>
<ds:datastoreItem xmlns:ds="http://schemas.openxmlformats.org/officeDocument/2006/customXml" ds:itemID="{3981A023-7298-4526-8A46-37FAC96D0C80}">
  <ds:schemaRefs>
    <ds:schemaRef ds:uri="http://schemas.microsoft.com/office/infopath/2007/PartnerControls"/>
    <ds:schemaRef ds:uri="http://schemas.microsoft.com/office/2006/documentManagement/types"/>
    <ds:schemaRef ds:uri="http://purl.org/dc/dcmitype/"/>
    <ds:schemaRef ds:uri="http://www.w3.org/XML/1998/namespace"/>
    <ds:schemaRef ds:uri="http://purl.org/dc/terms/"/>
    <ds:schemaRef ds:uri="http://purl.org/dc/elements/1.1/"/>
    <ds:schemaRef ds:uri="fb8c4722-8444-49f8-8256-7a94408702c6"/>
    <ds:schemaRef ds:uri="http://schemas.openxmlformats.org/package/2006/metadata/core-properties"/>
    <ds:schemaRef ds:uri="2bc881f8-4278-4867-b426-cb4fc2a8ea9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707</TotalTime>
  <Words>1782</Words>
  <Application>Microsoft Macintosh PowerPoint</Application>
  <PresentationFormat>Custom</PresentationFormat>
  <Paragraphs>198</Paragraphs>
  <Slides>19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Wingdings</vt:lpstr>
      <vt:lpstr>Lato ExtraBold</vt:lpstr>
      <vt:lpstr>Arial Black</vt:lpstr>
      <vt:lpstr>Lato Black</vt:lpstr>
      <vt:lpstr>Lato Light</vt:lpstr>
      <vt:lpstr>Aptos</vt:lpstr>
      <vt:lpstr>Arial</vt:lpstr>
      <vt:lpstr>Lato</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Marie Reysset</cp:lastModifiedBy>
  <cp:revision>12</cp:revision>
  <dcterms:modified xsi:type="dcterms:W3CDTF">2025-09-01T07:51:43Z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0x010100D88FEB3B636A8849B3027D304D958C2B</vt:lpwstr>
  </property>
  <property fmtid="{D5CDD505-2E9C-101B-9397-08002B2CF9AE}" pid="4" name="ResponsibleUnit/Person">
    <vt:lpwstr>67;#i:0#.f|membership|sujeung.hong@gggi.org,#i:0#.f|membership|sujeung.hong@gggi.org,#sujeung.hong@gggi.org,#,#Su Jeung Hong,#,#Director of ODG (Governance, Strategy, Partnerships, Comms),#Communication and Knowledge Sharing Officer</vt:lpwstr>
  </property>
</Properties>
</file>