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78" r:id="rId5"/>
    <p:sldId id="287" r:id="rId6"/>
    <p:sldId id="316" r:id="rId7"/>
    <p:sldId id="317" r:id="rId8"/>
    <p:sldId id="276" r:id="rId9"/>
  </p:sldIdLst>
  <p:sldSz cx="20104100" cy="11309350"/>
  <p:notesSz cx="20104100" cy="11309350"/>
  <p:embeddedFontLst>
    <p:embeddedFont>
      <p:font typeface="Arial Black" panose="020B0604020202020204" pitchFamily="34" charset="0"/>
      <p:bold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Lato Black" panose="020F0502020204030204" pitchFamily="34" charset="0"/>
      <p:bold r:id="rId16"/>
      <p:italic r:id="rId17"/>
      <p:boldItalic r:id="rId18"/>
    </p:embeddedFont>
    <p:embeddedFont>
      <p:font typeface="Lato ExtraBold" panose="020F0502020204030204" pitchFamily="34" charset="0"/>
      <p:bold r:id="rId19"/>
      <p:italic r:id="rId20"/>
      <p:boldItalic r:id="rId21"/>
    </p:embeddedFont>
    <p:embeddedFont>
      <p:font typeface="Lato Light" panose="020F0302020204030204" pitchFamily="34" charset="0"/>
      <p:regular r:id="rId22"/>
      <p:italic r:id="rId2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59" userDrawn="1">
          <p15:clr>
            <a:srgbClr val="A4A3A4"/>
          </p15:clr>
        </p15:guide>
        <p15:guide id="2" pos="21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89D"/>
    <a:srgbClr val="F6B11B"/>
    <a:srgbClr val="0E8972"/>
    <a:srgbClr val="004A80"/>
    <a:srgbClr val="E584B6"/>
    <a:srgbClr val="00B3E3"/>
    <a:srgbClr val="69BCDD"/>
    <a:srgbClr val="945874"/>
    <a:srgbClr val="EF4954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C53FFC-C9F1-514B-9519-032660F53BD3}" v="3" dt="2025-06-25T21:35:17.8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59"/>
        <p:guide pos="2182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Dilger" userId="9ea28fac-bbe8-4e8e-8845-c9224e0284e3" providerId="ADAL" clId="{BCC48D69-DECD-7D4D-9DF5-04CF671CABF8}"/>
    <pc:docChg chg="custSel modSld">
      <pc:chgData name="Martin Dilger" userId="9ea28fac-bbe8-4e8e-8845-c9224e0284e3" providerId="ADAL" clId="{BCC48D69-DECD-7D4D-9DF5-04CF671CABF8}" dt="2025-06-04T13:43:42.166" v="309" actId="20577"/>
      <pc:docMkLst>
        <pc:docMk/>
      </pc:docMkLst>
      <pc:sldChg chg="modSp mod">
        <pc:chgData name="Martin Dilger" userId="9ea28fac-bbe8-4e8e-8845-c9224e0284e3" providerId="ADAL" clId="{BCC48D69-DECD-7D4D-9DF5-04CF671CABF8}" dt="2025-06-04T13:43:42.166" v="309" actId="20577"/>
        <pc:sldMkLst>
          <pc:docMk/>
          <pc:sldMk cId="645331024" sldId="316"/>
        </pc:sldMkLst>
        <pc:spChg chg="mod">
          <ac:chgData name="Martin Dilger" userId="9ea28fac-bbe8-4e8e-8845-c9224e0284e3" providerId="ADAL" clId="{BCC48D69-DECD-7D4D-9DF5-04CF671CABF8}" dt="2025-06-04T13:43:42.166" v="309" actId="20577"/>
          <ac:spMkLst>
            <pc:docMk/>
            <pc:sldMk cId="645331024" sldId="316"/>
            <ac:spMk id="3" creationId="{4ADF510B-92D9-7DFD-EF8F-48B2C0023BB0}"/>
          </ac:spMkLst>
        </pc:spChg>
      </pc:sldChg>
    </pc:docChg>
  </pc:docChgLst>
  <pc:docChgLst>
    <pc:chgData name="Marie Reysset" userId="da34172a-9a3d-4507-a76d-9da88a77cce9" providerId="ADAL" clId="{DDC53FFC-C9F1-514B-9519-032660F53BD3}"/>
    <pc:docChg chg="custSel addSld modSld">
      <pc:chgData name="Marie Reysset" userId="da34172a-9a3d-4507-a76d-9da88a77cce9" providerId="ADAL" clId="{DDC53FFC-C9F1-514B-9519-032660F53BD3}" dt="2025-06-25T21:37:23.958" v="605" actId="20577"/>
      <pc:docMkLst>
        <pc:docMk/>
      </pc:docMkLst>
      <pc:sldChg chg="modSp mod">
        <pc:chgData name="Marie Reysset" userId="da34172a-9a3d-4507-a76d-9da88a77cce9" providerId="ADAL" clId="{DDC53FFC-C9F1-514B-9519-032660F53BD3}" dt="2025-06-25T21:35:21.566" v="511" actId="20577"/>
        <pc:sldMkLst>
          <pc:docMk/>
          <pc:sldMk cId="1346579081" sldId="287"/>
        </pc:sldMkLst>
        <pc:spChg chg="mod">
          <ac:chgData name="Marie Reysset" userId="da34172a-9a3d-4507-a76d-9da88a77cce9" providerId="ADAL" clId="{DDC53FFC-C9F1-514B-9519-032660F53BD3}" dt="2025-06-25T21:35:21.566" v="511" actId="20577"/>
          <ac:spMkLst>
            <pc:docMk/>
            <pc:sldMk cId="1346579081" sldId="287"/>
            <ac:spMk id="4" creationId="{07FC3E30-A13E-F7C6-8226-CB78132E0122}"/>
          </ac:spMkLst>
        </pc:spChg>
      </pc:sldChg>
      <pc:sldChg chg="addSp modSp mod">
        <pc:chgData name="Marie Reysset" userId="da34172a-9a3d-4507-a76d-9da88a77cce9" providerId="ADAL" clId="{DDC53FFC-C9F1-514B-9519-032660F53BD3}" dt="2025-06-25T21:35:34.695" v="513" actId="403"/>
        <pc:sldMkLst>
          <pc:docMk/>
          <pc:sldMk cId="645331024" sldId="316"/>
        </pc:sldMkLst>
        <pc:spChg chg="mod">
          <ac:chgData name="Marie Reysset" userId="da34172a-9a3d-4507-a76d-9da88a77cce9" providerId="ADAL" clId="{DDC53FFC-C9F1-514B-9519-032660F53BD3}" dt="2025-06-25T21:35:34.695" v="513" actId="403"/>
          <ac:spMkLst>
            <pc:docMk/>
            <pc:sldMk cId="645331024" sldId="316"/>
            <ac:spMk id="3" creationId="{4ADF510B-92D9-7DFD-EF8F-48B2C0023BB0}"/>
          </ac:spMkLst>
        </pc:spChg>
        <pc:spChg chg="add mod">
          <ac:chgData name="Marie Reysset" userId="da34172a-9a3d-4507-a76d-9da88a77cce9" providerId="ADAL" clId="{DDC53FFC-C9F1-514B-9519-032660F53BD3}" dt="2025-06-23T14:11:53.744" v="474"/>
          <ac:spMkLst>
            <pc:docMk/>
            <pc:sldMk cId="645331024" sldId="316"/>
            <ac:spMk id="5" creationId="{FC7DA350-068C-666C-B13A-9243BEDF5199}"/>
          </ac:spMkLst>
        </pc:spChg>
        <pc:spChg chg="mod">
          <ac:chgData name="Marie Reysset" userId="da34172a-9a3d-4507-a76d-9da88a77cce9" providerId="ADAL" clId="{DDC53FFC-C9F1-514B-9519-032660F53BD3}" dt="2025-06-23T12:02:31.610" v="181" actId="20577"/>
          <ac:spMkLst>
            <pc:docMk/>
            <pc:sldMk cId="645331024" sldId="316"/>
            <ac:spMk id="9" creationId="{4E1AEBF2-CC46-BE4D-0E6C-0BB0A45C5754}"/>
          </ac:spMkLst>
        </pc:spChg>
      </pc:sldChg>
      <pc:sldChg chg="addSp modSp add mod">
        <pc:chgData name="Marie Reysset" userId="da34172a-9a3d-4507-a76d-9da88a77cce9" providerId="ADAL" clId="{DDC53FFC-C9F1-514B-9519-032660F53BD3}" dt="2025-06-25T21:37:23.958" v="605" actId="20577"/>
        <pc:sldMkLst>
          <pc:docMk/>
          <pc:sldMk cId="628555038" sldId="317"/>
        </pc:sldMkLst>
        <pc:spChg chg="mod">
          <ac:chgData name="Marie Reysset" userId="da34172a-9a3d-4507-a76d-9da88a77cce9" providerId="ADAL" clId="{DDC53FFC-C9F1-514B-9519-032660F53BD3}" dt="2025-06-25T21:37:23.958" v="605" actId="20577"/>
          <ac:spMkLst>
            <pc:docMk/>
            <pc:sldMk cId="628555038" sldId="317"/>
            <ac:spMk id="3" creationId="{B1F97D5B-AA7C-F349-79CB-70CAFE2F36A2}"/>
          </ac:spMkLst>
        </pc:spChg>
        <pc:spChg chg="add mod">
          <ac:chgData name="Marie Reysset" userId="da34172a-9a3d-4507-a76d-9da88a77cce9" providerId="ADAL" clId="{DDC53FFC-C9F1-514B-9519-032660F53BD3}" dt="2025-06-23T14:11:55.333" v="475"/>
          <ac:spMkLst>
            <pc:docMk/>
            <pc:sldMk cId="628555038" sldId="317"/>
            <ac:spMk id="5" creationId="{5B32CDAE-8D31-E77C-8AFE-37EEBEF766C9}"/>
          </ac:spMkLst>
        </pc:spChg>
      </pc:sldChg>
    </pc:docChg>
  </pc:docChgLst>
  <pc:docChgLst>
    <pc:chgData name="Marie Reysset" userId="da34172a-9a3d-4507-a76d-9da88a77cce9" providerId="ADAL" clId="{550A5EB6-728B-154A-80A7-50C735D04783}"/>
    <pc:docChg chg="modSld">
      <pc:chgData name="Marie Reysset" userId="da34172a-9a3d-4507-a76d-9da88a77cce9" providerId="ADAL" clId="{550A5EB6-728B-154A-80A7-50C735D04783}" dt="2025-06-05T00:21:01.967" v="4"/>
      <pc:docMkLst>
        <pc:docMk/>
      </pc:docMkLst>
      <pc:sldChg chg="modSp mod">
        <pc:chgData name="Marie Reysset" userId="da34172a-9a3d-4507-a76d-9da88a77cce9" providerId="ADAL" clId="{550A5EB6-728B-154A-80A7-50C735D04783}" dt="2025-06-05T00:21:01.967" v="4"/>
        <pc:sldMkLst>
          <pc:docMk/>
          <pc:sldMk cId="1346579081" sldId="287"/>
        </pc:sldMkLst>
        <pc:spChg chg="mod">
          <ac:chgData name="Marie Reysset" userId="da34172a-9a3d-4507-a76d-9da88a77cce9" providerId="ADAL" clId="{550A5EB6-728B-154A-80A7-50C735D04783}" dt="2025-06-05T00:21:01.967" v="4"/>
          <ac:spMkLst>
            <pc:docMk/>
            <pc:sldMk cId="1346579081" sldId="287"/>
            <ac:spMk id="4" creationId="{07FC3E30-A13E-F7C6-8226-CB78132E0122}"/>
          </ac:spMkLst>
        </pc:spChg>
      </pc:sldChg>
      <pc:sldChg chg="modSp mod">
        <pc:chgData name="Marie Reysset" userId="da34172a-9a3d-4507-a76d-9da88a77cce9" providerId="ADAL" clId="{550A5EB6-728B-154A-80A7-50C735D04783}" dt="2025-06-05T00:08:38.773" v="1" actId="207"/>
        <pc:sldMkLst>
          <pc:docMk/>
          <pc:sldMk cId="645331024" sldId="316"/>
        </pc:sldMkLst>
        <pc:spChg chg="mod">
          <ac:chgData name="Marie Reysset" userId="da34172a-9a3d-4507-a76d-9da88a77cce9" providerId="ADAL" clId="{550A5EB6-728B-154A-80A7-50C735D04783}" dt="2025-06-05T00:08:38.773" v="1" actId="207"/>
          <ac:spMkLst>
            <pc:docMk/>
            <pc:sldMk cId="645331024" sldId="316"/>
            <ac:spMk id="3" creationId="{4ADF510B-92D9-7DFD-EF8F-48B2C0023BB0}"/>
          </ac:spMkLst>
        </pc:spChg>
      </pc:sldChg>
    </pc:docChg>
  </pc:docChgLst>
  <pc:docChgLst>
    <pc:chgData name="Martin Dilger" userId="9ea28fac-bbe8-4e8e-8845-c9224e0284e3" providerId="ADAL" clId="{4B7D01FB-EF40-1241-80A0-776699571BE4}"/>
    <pc:docChg chg="undo custSel addSld delSld modSld sldOrd">
      <pc:chgData name="Martin Dilger" userId="9ea28fac-bbe8-4e8e-8845-c9224e0284e3" providerId="ADAL" clId="{4B7D01FB-EF40-1241-80A0-776699571BE4}" dt="2025-06-04T13:12:41.295" v="733" actId="20577"/>
      <pc:docMkLst>
        <pc:docMk/>
      </pc:docMkLst>
      <pc:sldChg chg="del">
        <pc:chgData name="Martin Dilger" userId="9ea28fac-bbe8-4e8e-8845-c9224e0284e3" providerId="ADAL" clId="{4B7D01FB-EF40-1241-80A0-776699571BE4}" dt="2025-06-04T13:09:36.985" v="716" actId="2696"/>
        <pc:sldMkLst>
          <pc:docMk/>
          <pc:sldMk cId="1757220528" sldId="277"/>
        </pc:sldMkLst>
      </pc:sldChg>
      <pc:sldChg chg="modSp mod">
        <pc:chgData name="Martin Dilger" userId="9ea28fac-bbe8-4e8e-8845-c9224e0284e3" providerId="ADAL" clId="{4B7D01FB-EF40-1241-80A0-776699571BE4}" dt="2025-06-04T13:12:41.295" v="733" actId="20577"/>
        <pc:sldMkLst>
          <pc:docMk/>
          <pc:sldMk cId="3062307783" sldId="278"/>
        </pc:sldMkLst>
        <pc:spChg chg="mod">
          <ac:chgData name="Martin Dilger" userId="9ea28fac-bbe8-4e8e-8845-c9224e0284e3" providerId="ADAL" clId="{4B7D01FB-EF40-1241-80A0-776699571BE4}" dt="2025-06-04T13:12:41.295" v="733" actId="20577"/>
          <ac:spMkLst>
            <pc:docMk/>
            <pc:sldMk cId="3062307783" sldId="278"/>
            <ac:spMk id="4" creationId="{F09A2380-37CF-9188-5F64-C668910BF0EA}"/>
          </ac:spMkLst>
        </pc:spChg>
      </pc:sldChg>
      <pc:sldChg chg="del">
        <pc:chgData name="Martin Dilger" userId="9ea28fac-bbe8-4e8e-8845-c9224e0284e3" providerId="ADAL" clId="{4B7D01FB-EF40-1241-80A0-776699571BE4}" dt="2025-06-04T13:09:36.972" v="715" actId="2696"/>
        <pc:sldMkLst>
          <pc:docMk/>
          <pc:sldMk cId="1681371921" sldId="279"/>
        </pc:sldMkLst>
      </pc:sldChg>
      <pc:sldChg chg="del">
        <pc:chgData name="Martin Dilger" userId="9ea28fac-bbe8-4e8e-8845-c9224e0284e3" providerId="ADAL" clId="{4B7D01FB-EF40-1241-80A0-776699571BE4}" dt="2025-06-04T13:09:36.988" v="718" actId="2696"/>
        <pc:sldMkLst>
          <pc:docMk/>
          <pc:sldMk cId="2962501559" sldId="284"/>
        </pc:sldMkLst>
      </pc:sldChg>
      <pc:sldChg chg="modSp del mod">
        <pc:chgData name="Martin Dilger" userId="9ea28fac-bbe8-4e8e-8845-c9224e0284e3" providerId="ADAL" clId="{4B7D01FB-EF40-1241-80A0-776699571BE4}" dt="2025-06-04T13:09:37.039" v="721" actId="2696"/>
        <pc:sldMkLst>
          <pc:docMk/>
          <pc:sldMk cId="564152385" sldId="290"/>
        </pc:sldMkLst>
      </pc:sldChg>
      <pc:sldChg chg="addSp modSp del mod">
        <pc:chgData name="Martin Dilger" userId="9ea28fac-bbe8-4e8e-8845-c9224e0284e3" providerId="ADAL" clId="{4B7D01FB-EF40-1241-80A0-776699571BE4}" dt="2025-06-04T13:09:37.078" v="729" actId="2696"/>
        <pc:sldMkLst>
          <pc:docMk/>
          <pc:sldMk cId="2599261599" sldId="299"/>
        </pc:sldMkLst>
      </pc:sldChg>
      <pc:sldChg chg="del">
        <pc:chgData name="Martin Dilger" userId="9ea28fac-bbe8-4e8e-8845-c9224e0284e3" providerId="ADAL" clId="{4B7D01FB-EF40-1241-80A0-776699571BE4}" dt="2025-06-04T13:09:37.075" v="728" actId="2696"/>
        <pc:sldMkLst>
          <pc:docMk/>
          <pc:sldMk cId="2620182186" sldId="300"/>
        </pc:sldMkLst>
      </pc:sldChg>
      <pc:sldChg chg="addSp delSp modSp del mod ord">
        <pc:chgData name="Martin Dilger" userId="9ea28fac-bbe8-4e8e-8845-c9224e0284e3" providerId="ADAL" clId="{4B7D01FB-EF40-1241-80A0-776699571BE4}" dt="2025-06-04T13:09:37.049" v="725" actId="2696"/>
        <pc:sldMkLst>
          <pc:docMk/>
          <pc:sldMk cId="134749958" sldId="303"/>
        </pc:sldMkLst>
      </pc:sldChg>
      <pc:sldChg chg="addSp delSp modSp del mod">
        <pc:chgData name="Martin Dilger" userId="9ea28fac-bbe8-4e8e-8845-c9224e0284e3" providerId="ADAL" clId="{4B7D01FB-EF40-1241-80A0-776699571BE4}" dt="2025-06-04T13:09:36.986" v="717" actId="2696"/>
        <pc:sldMkLst>
          <pc:docMk/>
          <pc:sldMk cId="2179643502" sldId="310"/>
        </pc:sldMkLst>
      </pc:sldChg>
      <pc:sldChg chg="modSp del mod">
        <pc:chgData name="Martin Dilger" userId="9ea28fac-bbe8-4e8e-8845-c9224e0284e3" providerId="ADAL" clId="{4B7D01FB-EF40-1241-80A0-776699571BE4}" dt="2025-06-04T13:09:37.073" v="726" actId="2696"/>
        <pc:sldMkLst>
          <pc:docMk/>
          <pc:sldMk cId="2556168334" sldId="311"/>
        </pc:sldMkLst>
      </pc:sldChg>
      <pc:sldChg chg="modSp del mod">
        <pc:chgData name="Martin Dilger" userId="9ea28fac-bbe8-4e8e-8845-c9224e0284e3" providerId="ADAL" clId="{4B7D01FB-EF40-1241-80A0-776699571BE4}" dt="2025-06-04T13:09:37.036" v="720" actId="2696"/>
        <pc:sldMkLst>
          <pc:docMk/>
          <pc:sldMk cId="556968311" sldId="312"/>
        </pc:sldMkLst>
      </pc:sldChg>
      <pc:sldChg chg="modSp del mod">
        <pc:chgData name="Martin Dilger" userId="9ea28fac-bbe8-4e8e-8845-c9224e0284e3" providerId="ADAL" clId="{4B7D01FB-EF40-1241-80A0-776699571BE4}" dt="2025-06-04T13:09:37.049" v="724" actId="2696"/>
        <pc:sldMkLst>
          <pc:docMk/>
          <pc:sldMk cId="521735898" sldId="313"/>
        </pc:sldMkLst>
      </pc:sldChg>
      <pc:sldChg chg="del">
        <pc:chgData name="Martin Dilger" userId="9ea28fac-bbe8-4e8e-8845-c9224e0284e3" providerId="ADAL" clId="{4B7D01FB-EF40-1241-80A0-776699571BE4}" dt="2025-06-04T13:09:37.074" v="727" actId="2696"/>
        <pc:sldMkLst>
          <pc:docMk/>
          <pc:sldMk cId="3351265161" sldId="314"/>
        </pc:sldMkLst>
      </pc:sldChg>
      <pc:sldChg chg="ord">
        <pc:chgData name="Martin Dilger" userId="9ea28fac-bbe8-4e8e-8845-c9224e0284e3" providerId="ADAL" clId="{4B7D01FB-EF40-1241-80A0-776699571BE4}" dt="2025-06-04T13:05:43.134" v="714" actId="20578"/>
        <pc:sldMkLst>
          <pc:docMk/>
          <pc:sldMk cId="631970601" sldId="315"/>
        </pc:sldMkLst>
      </pc:sldChg>
      <pc:sldChg chg="addSp delSp modSp new del mod">
        <pc:chgData name="Martin Dilger" userId="9ea28fac-bbe8-4e8e-8845-c9224e0284e3" providerId="ADAL" clId="{4B7D01FB-EF40-1241-80A0-776699571BE4}" dt="2025-06-04T13:09:37.034" v="719" actId="2696"/>
        <pc:sldMkLst>
          <pc:docMk/>
          <pc:sldMk cId="1352680161" sldId="322"/>
        </pc:sldMkLst>
      </pc:sldChg>
      <pc:sldChg chg="new del ord">
        <pc:chgData name="Martin Dilger" userId="9ea28fac-bbe8-4e8e-8845-c9224e0284e3" providerId="ADAL" clId="{4B7D01FB-EF40-1241-80A0-776699571BE4}" dt="2025-06-04T11:58:30.511" v="101" actId="2696"/>
        <pc:sldMkLst>
          <pc:docMk/>
          <pc:sldMk cId="2040955057" sldId="322"/>
        </pc:sldMkLst>
      </pc:sldChg>
      <pc:sldChg chg="addSp delSp modSp add del mod">
        <pc:chgData name="Martin Dilger" userId="9ea28fac-bbe8-4e8e-8845-c9224e0284e3" providerId="ADAL" clId="{4B7D01FB-EF40-1241-80A0-776699571BE4}" dt="2025-06-04T13:09:37.040" v="722" actId="2696"/>
        <pc:sldMkLst>
          <pc:docMk/>
          <pc:sldMk cId="2837696207" sldId="323"/>
        </pc:sldMkLst>
      </pc:sldChg>
      <pc:sldChg chg="addSp delSp modSp new del mod">
        <pc:chgData name="Martin Dilger" userId="9ea28fac-bbe8-4e8e-8845-c9224e0284e3" providerId="ADAL" clId="{4B7D01FB-EF40-1241-80A0-776699571BE4}" dt="2025-06-04T13:09:37.048" v="723" actId="2696"/>
        <pc:sldMkLst>
          <pc:docMk/>
          <pc:sldMk cId="1799541100" sldId="324"/>
        </pc:sldMkLst>
      </pc:sldChg>
      <pc:sldChg chg="new del">
        <pc:chgData name="Martin Dilger" userId="9ea28fac-bbe8-4e8e-8845-c9224e0284e3" providerId="ADAL" clId="{4B7D01FB-EF40-1241-80A0-776699571BE4}" dt="2025-06-04T12:59:12.141" v="682" actId="2696"/>
        <pc:sldMkLst>
          <pc:docMk/>
          <pc:sldMk cId="344263154" sldId="325"/>
        </pc:sldMkLst>
      </pc:sldChg>
      <pc:sldChg chg="delSp add del mod">
        <pc:chgData name="Martin Dilger" userId="9ea28fac-bbe8-4e8e-8845-c9224e0284e3" providerId="ADAL" clId="{4B7D01FB-EF40-1241-80A0-776699571BE4}" dt="2025-06-04T12:59:13.901" v="683" actId="2696"/>
        <pc:sldMkLst>
          <pc:docMk/>
          <pc:sldMk cId="1734598251" sldId="326"/>
        </pc:sldMkLst>
      </pc:sldChg>
    </pc:docChg>
  </pc:docChgLst>
  <pc:docChgLst>
    <pc:chgData name="Jiexi Feng" userId="cf8ac4ba-047a-4022-b934-a8088e11a6ea" providerId="ADAL" clId="{6255DFA6-6784-6940-B215-F0B893D3D40C}"/>
    <pc:docChg chg="custSel modSld">
      <pc:chgData name="Jiexi Feng" userId="cf8ac4ba-047a-4022-b934-a8088e11a6ea" providerId="ADAL" clId="{6255DFA6-6784-6940-B215-F0B893D3D40C}" dt="2025-06-04T01:10:34.363" v="5" actId="1076"/>
      <pc:docMkLst>
        <pc:docMk/>
      </pc:docMkLst>
      <pc:sldChg chg="addSp delSp modSp mod">
        <pc:chgData name="Jiexi Feng" userId="cf8ac4ba-047a-4022-b934-a8088e11a6ea" providerId="ADAL" clId="{6255DFA6-6784-6940-B215-F0B893D3D40C}" dt="2025-06-03T15:26:33.148" v="1"/>
        <pc:sldMkLst>
          <pc:docMk/>
          <pc:sldMk cId="1681371921" sldId="279"/>
        </pc:sldMkLst>
      </pc:sldChg>
      <pc:sldChg chg="modSp mod">
        <pc:chgData name="Jiexi Feng" userId="cf8ac4ba-047a-4022-b934-a8088e11a6ea" providerId="ADAL" clId="{6255DFA6-6784-6940-B215-F0B893D3D40C}" dt="2025-06-04T01:10:01.732" v="3" actId="207"/>
        <pc:sldMkLst>
          <pc:docMk/>
          <pc:sldMk cId="2620182186" sldId="300"/>
        </pc:sldMkLst>
      </pc:sldChg>
      <pc:sldChg chg="modSp mod">
        <pc:chgData name="Jiexi Feng" userId="cf8ac4ba-047a-4022-b934-a8088e11a6ea" providerId="ADAL" clId="{6255DFA6-6784-6940-B215-F0B893D3D40C}" dt="2025-06-04T01:09:03.069" v="2" actId="207"/>
        <pc:sldMkLst>
          <pc:docMk/>
          <pc:sldMk cId="134749958" sldId="303"/>
        </pc:sldMkLst>
      </pc:sldChg>
      <pc:sldChg chg="modSp mod">
        <pc:chgData name="Jiexi Feng" userId="cf8ac4ba-047a-4022-b934-a8088e11a6ea" providerId="ADAL" clId="{6255DFA6-6784-6940-B215-F0B893D3D40C}" dt="2025-06-04T01:10:34.363" v="5" actId="1076"/>
        <pc:sldMkLst>
          <pc:docMk/>
          <pc:sldMk cId="645331024" sldId="316"/>
        </pc:sldMkLst>
      </pc:sldChg>
    </pc:docChg>
  </pc:docChgLst>
  <pc:docChgLst>
    <pc:chgData name="Martin Dilger" userId="9ea28fac-bbe8-4e8e-8845-c9224e0284e3" providerId="ADAL" clId="{10F031E7-8BD3-7541-9142-EB84BC9E3D22}"/>
    <pc:docChg chg="undo custSel delSld modSld">
      <pc:chgData name="Martin Dilger" userId="9ea28fac-bbe8-4e8e-8845-c9224e0284e3" providerId="ADAL" clId="{10F031E7-8BD3-7541-9142-EB84BC9E3D22}" dt="2025-06-04T13:21:31.380" v="124" actId="20577"/>
      <pc:docMkLst>
        <pc:docMk/>
      </pc:docMkLst>
      <pc:sldChg chg="modSp mod">
        <pc:chgData name="Martin Dilger" userId="9ea28fac-bbe8-4e8e-8845-c9224e0284e3" providerId="ADAL" clId="{10F031E7-8BD3-7541-9142-EB84BC9E3D22}" dt="2025-06-04T13:15:55.111" v="1" actId="20577"/>
        <pc:sldMkLst>
          <pc:docMk/>
          <pc:sldMk cId="3062307783" sldId="278"/>
        </pc:sldMkLst>
        <pc:spChg chg="mod">
          <ac:chgData name="Martin Dilger" userId="9ea28fac-bbe8-4e8e-8845-c9224e0284e3" providerId="ADAL" clId="{10F031E7-8BD3-7541-9142-EB84BC9E3D22}" dt="2025-06-04T13:15:55.111" v="1" actId="20577"/>
          <ac:spMkLst>
            <pc:docMk/>
            <pc:sldMk cId="3062307783" sldId="278"/>
            <ac:spMk id="4" creationId="{F09A2380-37CF-9188-5F64-C668910BF0EA}"/>
          </ac:spMkLst>
        </pc:spChg>
      </pc:sldChg>
      <pc:sldChg chg="delSp modSp mod">
        <pc:chgData name="Martin Dilger" userId="9ea28fac-bbe8-4e8e-8845-c9224e0284e3" providerId="ADAL" clId="{10F031E7-8BD3-7541-9142-EB84BC9E3D22}" dt="2025-06-04T13:17:40.736" v="96"/>
        <pc:sldMkLst>
          <pc:docMk/>
          <pc:sldMk cId="1346579081" sldId="287"/>
        </pc:sldMkLst>
        <pc:spChg chg="mod">
          <ac:chgData name="Martin Dilger" userId="9ea28fac-bbe8-4e8e-8845-c9224e0284e3" providerId="ADAL" clId="{10F031E7-8BD3-7541-9142-EB84BC9E3D22}" dt="2025-06-04T13:17:18.709" v="79" actId="20577"/>
          <ac:spMkLst>
            <pc:docMk/>
            <pc:sldMk cId="1346579081" sldId="287"/>
            <ac:spMk id="4" creationId="{07FC3E30-A13E-F7C6-8226-CB78132E0122}"/>
          </ac:spMkLst>
        </pc:spChg>
      </pc:sldChg>
      <pc:sldChg chg="del">
        <pc:chgData name="Martin Dilger" userId="9ea28fac-bbe8-4e8e-8845-c9224e0284e3" providerId="ADAL" clId="{10F031E7-8BD3-7541-9142-EB84BC9E3D22}" dt="2025-06-04T13:16:13.526" v="10" actId="2696"/>
        <pc:sldMkLst>
          <pc:docMk/>
          <pc:sldMk cId="3280169463" sldId="307"/>
        </pc:sldMkLst>
      </pc:sldChg>
      <pc:sldChg chg="del">
        <pc:chgData name="Martin Dilger" userId="9ea28fac-bbe8-4e8e-8845-c9224e0284e3" providerId="ADAL" clId="{10F031E7-8BD3-7541-9142-EB84BC9E3D22}" dt="2025-06-04T13:16:13.493" v="7" actId="2696"/>
        <pc:sldMkLst>
          <pc:docMk/>
          <pc:sldMk cId="3804017192" sldId="308"/>
        </pc:sldMkLst>
      </pc:sldChg>
      <pc:sldChg chg="del">
        <pc:chgData name="Martin Dilger" userId="9ea28fac-bbe8-4e8e-8845-c9224e0284e3" providerId="ADAL" clId="{10F031E7-8BD3-7541-9142-EB84BC9E3D22}" dt="2025-06-04T13:16:13.496" v="8" actId="2696"/>
        <pc:sldMkLst>
          <pc:docMk/>
          <pc:sldMk cId="1781660867" sldId="309"/>
        </pc:sldMkLst>
      </pc:sldChg>
      <pc:sldChg chg="del">
        <pc:chgData name="Martin Dilger" userId="9ea28fac-bbe8-4e8e-8845-c9224e0284e3" providerId="ADAL" clId="{10F031E7-8BD3-7541-9142-EB84BC9E3D22}" dt="2025-06-04T13:16:13.483" v="5" actId="2696"/>
        <pc:sldMkLst>
          <pc:docMk/>
          <pc:sldMk cId="631970601" sldId="315"/>
        </pc:sldMkLst>
      </pc:sldChg>
      <pc:sldChg chg="addSp delSp modSp mod">
        <pc:chgData name="Martin Dilger" userId="9ea28fac-bbe8-4e8e-8845-c9224e0284e3" providerId="ADAL" clId="{10F031E7-8BD3-7541-9142-EB84BC9E3D22}" dt="2025-06-04T13:21:31.380" v="124" actId="20577"/>
        <pc:sldMkLst>
          <pc:docMk/>
          <pc:sldMk cId="645331024" sldId="316"/>
        </pc:sldMkLst>
        <pc:spChg chg="add mod">
          <ac:chgData name="Martin Dilger" userId="9ea28fac-bbe8-4e8e-8845-c9224e0284e3" providerId="ADAL" clId="{10F031E7-8BD3-7541-9142-EB84BC9E3D22}" dt="2025-06-04T13:21:31.380" v="124" actId="20577"/>
          <ac:spMkLst>
            <pc:docMk/>
            <pc:sldMk cId="645331024" sldId="316"/>
            <ac:spMk id="3" creationId="{4ADF510B-92D9-7DFD-EF8F-48B2C0023BB0}"/>
          </ac:spMkLst>
        </pc:spChg>
        <pc:spChg chg="mod">
          <ac:chgData name="Martin Dilger" userId="9ea28fac-bbe8-4e8e-8845-c9224e0284e3" providerId="ADAL" clId="{10F031E7-8BD3-7541-9142-EB84BC9E3D22}" dt="2025-06-04T13:17:39.499" v="94" actId="20577"/>
          <ac:spMkLst>
            <pc:docMk/>
            <pc:sldMk cId="645331024" sldId="316"/>
            <ac:spMk id="9" creationId="{4E1AEBF2-CC46-BE4D-0E6C-0BB0A45C5754}"/>
          </ac:spMkLst>
        </pc:spChg>
      </pc:sldChg>
      <pc:sldChg chg="del">
        <pc:chgData name="Martin Dilger" userId="9ea28fac-bbe8-4e8e-8845-c9224e0284e3" providerId="ADAL" clId="{10F031E7-8BD3-7541-9142-EB84BC9E3D22}" dt="2025-06-04T13:16:13.479" v="2" actId="2696"/>
        <pc:sldMkLst>
          <pc:docMk/>
          <pc:sldMk cId="4036054175" sldId="317"/>
        </pc:sldMkLst>
      </pc:sldChg>
      <pc:sldChg chg="del">
        <pc:chgData name="Martin Dilger" userId="9ea28fac-bbe8-4e8e-8845-c9224e0284e3" providerId="ADAL" clId="{10F031E7-8BD3-7541-9142-EB84BC9E3D22}" dt="2025-06-04T13:16:13.481" v="3" actId="2696"/>
        <pc:sldMkLst>
          <pc:docMk/>
          <pc:sldMk cId="1019216057" sldId="318"/>
        </pc:sldMkLst>
      </pc:sldChg>
      <pc:sldChg chg="del">
        <pc:chgData name="Martin Dilger" userId="9ea28fac-bbe8-4e8e-8845-c9224e0284e3" providerId="ADAL" clId="{10F031E7-8BD3-7541-9142-EB84BC9E3D22}" dt="2025-06-04T13:16:13.518" v="9" actId="2696"/>
        <pc:sldMkLst>
          <pc:docMk/>
          <pc:sldMk cId="3987725393" sldId="319"/>
        </pc:sldMkLst>
      </pc:sldChg>
      <pc:sldChg chg="del">
        <pc:chgData name="Martin Dilger" userId="9ea28fac-bbe8-4e8e-8845-c9224e0284e3" providerId="ADAL" clId="{10F031E7-8BD3-7541-9142-EB84BC9E3D22}" dt="2025-06-04T13:16:13.482" v="4" actId="2696"/>
        <pc:sldMkLst>
          <pc:docMk/>
          <pc:sldMk cId="1336199578" sldId="320"/>
        </pc:sldMkLst>
      </pc:sldChg>
      <pc:sldChg chg="del">
        <pc:chgData name="Martin Dilger" userId="9ea28fac-bbe8-4e8e-8845-c9224e0284e3" providerId="ADAL" clId="{10F031E7-8BD3-7541-9142-EB84BC9E3D22}" dt="2025-06-04T13:16:13.484" v="6" actId="2696"/>
        <pc:sldMkLst>
          <pc:docMk/>
          <pc:sldMk cId="3969771220" sldId="321"/>
        </pc:sldMkLst>
      </pc:sldChg>
    </pc:docChg>
  </pc:docChgLst>
  <pc:docChgLst>
    <pc:chgData name="Marie Reysset" userId="da34172a-9a3d-4507-a76d-9da88a77cce9" providerId="ADAL" clId="{D4292BAB-A4BA-7247-9416-BC9CA05E08BF}"/>
    <pc:docChg chg="modSld">
      <pc:chgData name="Marie Reysset" userId="da34172a-9a3d-4507-a76d-9da88a77cce9" providerId="ADAL" clId="{D4292BAB-A4BA-7247-9416-BC9CA05E08BF}" dt="2025-06-03T22:13:55.361" v="1" actId="20577"/>
      <pc:docMkLst>
        <pc:docMk/>
      </pc:docMkLst>
      <pc:sldChg chg="modSp mod">
        <pc:chgData name="Marie Reysset" userId="da34172a-9a3d-4507-a76d-9da88a77cce9" providerId="ADAL" clId="{D4292BAB-A4BA-7247-9416-BC9CA05E08BF}" dt="2025-06-03T22:13:55.361" v="1" actId="20577"/>
        <pc:sldMkLst>
          <pc:docMk/>
          <pc:sldMk cId="3062307783" sldId="278"/>
        </pc:sldMkLst>
        <pc:spChg chg="mod">
          <ac:chgData name="Marie Reysset" userId="da34172a-9a3d-4507-a76d-9da88a77cce9" providerId="ADAL" clId="{D4292BAB-A4BA-7247-9416-BC9CA05E08BF}" dt="2025-06-03T22:13:55.361" v="1" actId="20577"/>
          <ac:spMkLst>
            <pc:docMk/>
            <pc:sldMk cId="3062307783" sldId="278"/>
            <ac:spMk id="5" creationId="{A3FA84B7-65BB-74DF-50CF-17285C8295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708E-3BC4-4421-A978-0451926671B6}" type="datetimeFigureOut">
              <a:rPr lang="en-US" smtClean="0"/>
              <a:t>6/27/25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E9F6-4F8F-4ADD-A373-C18228C87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9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D5C6F-C597-ED17-847E-03924B6BC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40" y="0"/>
            <a:ext cx="8984651" cy="11309350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82144C03-7326-E96A-078E-72442DB6E734}"/>
              </a:ext>
            </a:extLst>
          </p:cNvPr>
          <p:cNvSpPr/>
          <p:nvPr userDrawn="1"/>
        </p:nvSpPr>
        <p:spPr>
          <a:xfrm>
            <a:off x="16453485" y="554957"/>
            <a:ext cx="2915285" cy="1089025"/>
          </a:xfrm>
          <a:custGeom>
            <a:avLst/>
            <a:gdLst/>
            <a:ahLst/>
            <a:cxnLst/>
            <a:rect l="l" t="t" r="r" b="b"/>
            <a:pathLst>
              <a:path w="2915284" h="1089025">
                <a:moveTo>
                  <a:pt x="159588" y="356260"/>
                </a:moveTo>
                <a:lnTo>
                  <a:pt x="0" y="264185"/>
                </a:lnTo>
                <a:lnTo>
                  <a:pt x="0" y="797280"/>
                </a:lnTo>
                <a:lnTo>
                  <a:pt x="159588" y="705281"/>
                </a:lnTo>
                <a:lnTo>
                  <a:pt x="159588" y="356260"/>
                </a:lnTo>
                <a:close/>
              </a:path>
              <a:path w="2915284" h="1089025">
                <a:moveTo>
                  <a:pt x="457517" y="0"/>
                </a:moveTo>
                <a:lnTo>
                  <a:pt x="35483" y="243751"/>
                </a:lnTo>
                <a:lnTo>
                  <a:pt x="187210" y="331266"/>
                </a:lnTo>
                <a:lnTo>
                  <a:pt x="457517" y="175209"/>
                </a:lnTo>
                <a:lnTo>
                  <a:pt x="457517" y="0"/>
                </a:lnTo>
                <a:close/>
              </a:path>
              <a:path w="2915284" h="1089025">
                <a:moveTo>
                  <a:pt x="931392" y="826185"/>
                </a:moveTo>
                <a:lnTo>
                  <a:pt x="776262" y="736587"/>
                </a:lnTo>
                <a:lnTo>
                  <a:pt x="513676" y="888238"/>
                </a:lnTo>
                <a:lnTo>
                  <a:pt x="513676" y="1067371"/>
                </a:lnTo>
                <a:lnTo>
                  <a:pt x="931392" y="826185"/>
                </a:lnTo>
                <a:close/>
              </a:path>
              <a:path w="2915284" h="1089025">
                <a:moveTo>
                  <a:pt x="952500" y="305396"/>
                </a:moveTo>
                <a:lnTo>
                  <a:pt x="513676" y="558774"/>
                </a:lnTo>
                <a:lnTo>
                  <a:pt x="513676" y="847229"/>
                </a:lnTo>
                <a:lnTo>
                  <a:pt x="756297" y="707110"/>
                </a:lnTo>
                <a:lnTo>
                  <a:pt x="756297" y="584238"/>
                </a:lnTo>
                <a:lnTo>
                  <a:pt x="635660" y="653923"/>
                </a:lnTo>
                <a:lnTo>
                  <a:pt x="635660" y="612965"/>
                </a:lnTo>
                <a:lnTo>
                  <a:pt x="793686" y="521627"/>
                </a:lnTo>
                <a:lnTo>
                  <a:pt x="793686" y="705777"/>
                </a:lnTo>
                <a:lnTo>
                  <a:pt x="952500" y="797293"/>
                </a:lnTo>
                <a:lnTo>
                  <a:pt x="952500" y="305396"/>
                </a:lnTo>
                <a:close/>
              </a:path>
              <a:path w="2915284" h="1089025">
                <a:moveTo>
                  <a:pt x="952500" y="264172"/>
                </a:moveTo>
                <a:lnTo>
                  <a:pt x="494982" y="0"/>
                </a:lnTo>
                <a:lnTo>
                  <a:pt x="494982" y="175209"/>
                </a:lnTo>
                <a:lnTo>
                  <a:pt x="747077" y="320763"/>
                </a:lnTo>
                <a:lnTo>
                  <a:pt x="711593" y="341312"/>
                </a:lnTo>
                <a:lnTo>
                  <a:pt x="476211" y="205460"/>
                </a:lnTo>
                <a:lnTo>
                  <a:pt x="222694" y="351726"/>
                </a:lnTo>
                <a:lnTo>
                  <a:pt x="422592" y="467258"/>
                </a:lnTo>
                <a:lnTo>
                  <a:pt x="545350" y="396290"/>
                </a:lnTo>
                <a:lnTo>
                  <a:pt x="453199" y="343014"/>
                </a:lnTo>
                <a:lnTo>
                  <a:pt x="488683" y="322554"/>
                </a:lnTo>
                <a:lnTo>
                  <a:pt x="616394" y="396290"/>
                </a:lnTo>
                <a:lnTo>
                  <a:pt x="422592" y="508088"/>
                </a:lnTo>
                <a:lnTo>
                  <a:pt x="196977" y="377939"/>
                </a:lnTo>
                <a:lnTo>
                  <a:pt x="196977" y="706056"/>
                </a:lnTo>
                <a:lnTo>
                  <a:pt x="385127" y="814641"/>
                </a:lnTo>
                <a:lnTo>
                  <a:pt x="385127" y="666813"/>
                </a:lnTo>
                <a:lnTo>
                  <a:pt x="294944" y="614730"/>
                </a:lnTo>
                <a:lnTo>
                  <a:pt x="294944" y="573786"/>
                </a:lnTo>
                <a:lnTo>
                  <a:pt x="422592" y="647382"/>
                </a:lnTo>
                <a:lnTo>
                  <a:pt x="422592" y="877328"/>
                </a:lnTo>
                <a:lnTo>
                  <a:pt x="177584" y="735876"/>
                </a:lnTo>
                <a:lnTo>
                  <a:pt x="21043" y="826185"/>
                </a:lnTo>
                <a:lnTo>
                  <a:pt x="476211" y="1088986"/>
                </a:lnTo>
                <a:lnTo>
                  <a:pt x="476211" y="539407"/>
                </a:lnTo>
                <a:lnTo>
                  <a:pt x="952500" y="264350"/>
                </a:lnTo>
                <a:lnTo>
                  <a:pt x="952500" y="264172"/>
                </a:lnTo>
                <a:close/>
              </a:path>
              <a:path w="2915284" h="1089025">
                <a:moveTo>
                  <a:pt x="1596720" y="684047"/>
                </a:moveTo>
                <a:lnTo>
                  <a:pt x="1331785" y="684047"/>
                </a:lnTo>
                <a:lnTo>
                  <a:pt x="1331785" y="749363"/>
                </a:lnTo>
                <a:lnTo>
                  <a:pt x="1527060" y="749363"/>
                </a:lnTo>
                <a:lnTo>
                  <a:pt x="1516824" y="798436"/>
                </a:lnTo>
                <a:lnTo>
                  <a:pt x="1496606" y="841844"/>
                </a:lnTo>
                <a:lnTo>
                  <a:pt x="1467027" y="878141"/>
                </a:lnTo>
                <a:lnTo>
                  <a:pt x="1428661" y="905865"/>
                </a:lnTo>
                <a:lnTo>
                  <a:pt x="1382115" y="923569"/>
                </a:lnTo>
                <a:lnTo>
                  <a:pt x="1327962" y="929792"/>
                </a:lnTo>
                <a:lnTo>
                  <a:pt x="1280147" y="923823"/>
                </a:lnTo>
                <a:lnTo>
                  <a:pt x="1236256" y="906856"/>
                </a:lnTo>
                <a:lnTo>
                  <a:pt x="1197546" y="880287"/>
                </a:lnTo>
                <a:lnTo>
                  <a:pt x="1165263" y="845527"/>
                </a:lnTo>
                <a:lnTo>
                  <a:pt x="1140650" y="803986"/>
                </a:lnTo>
                <a:lnTo>
                  <a:pt x="1124966" y="757059"/>
                </a:lnTo>
                <a:lnTo>
                  <a:pt x="1119466" y="706158"/>
                </a:lnTo>
                <a:lnTo>
                  <a:pt x="1124966" y="655701"/>
                </a:lnTo>
                <a:lnTo>
                  <a:pt x="1140650" y="609079"/>
                </a:lnTo>
                <a:lnTo>
                  <a:pt x="1165263" y="567715"/>
                </a:lnTo>
                <a:lnTo>
                  <a:pt x="1197546" y="533044"/>
                </a:lnTo>
                <a:lnTo>
                  <a:pt x="1236256" y="506501"/>
                </a:lnTo>
                <a:lnTo>
                  <a:pt x="1280147" y="489521"/>
                </a:lnTo>
                <a:lnTo>
                  <a:pt x="1327962" y="483552"/>
                </a:lnTo>
                <a:lnTo>
                  <a:pt x="1375244" y="488886"/>
                </a:lnTo>
                <a:lnTo>
                  <a:pt x="1418234" y="504304"/>
                </a:lnTo>
                <a:lnTo>
                  <a:pt x="1455991" y="528967"/>
                </a:lnTo>
                <a:lnTo>
                  <a:pt x="1487589" y="562000"/>
                </a:lnTo>
                <a:lnTo>
                  <a:pt x="1512087" y="602576"/>
                </a:lnTo>
                <a:lnTo>
                  <a:pt x="1583791" y="602576"/>
                </a:lnTo>
                <a:lnTo>
                  <a:pt x="1561820" y="553910"/>
                </a:lnTo>
                <a:lnTo>
                  <a:pt x="1533448" y="512610"/>
                </a:lnTo>
                <a:lnTo>
                  <a:pt x="1499590" y="478726"/>
                </a:lnTo>
                <a:lnTo>
                  <a:pt x="1461185" y="452285"/>
                </a:lnTo>
                <a:lnTo>
                  <a:pt x="1419148" y="433362"/>
                </a:lnTo>
                <a:lnTo>
                  <a:pt x="1374432" y="421970"/>
                </a:lnTo>
                <a:lnTo>
                  <a:pt x="1327962" y="418160"/>
                </a:lnTo>
                <a:lnTo>
                  <a:pt x="1283106" y="421932"/>
                </a:lnTo>
                <a:lnTo>
                  <a:pt x="1240612" y="432866"/>
                </a:lnTo>
                <a:lnTo>
                  <a:pt x="1201026" y="450342"/>
                </a:lnTo>
                <a:lnTo>
                  <a:pt x="1164920" y="473786"/>
                </a:lnTo>
                <a:lnTo>
                  <a:pt x="1132840" y="502589"/>
                </a:lnTo>
                <a:lnTo>
                  <a:pt x="1105331" y="536168"/>
                </a:lnTo>
                <a:lnTo>
                  <a:pt x="1082979" y="573900"/>
                </a:lnTo>
                <a:lnTo>
                  <a:pt x="1066317" y="615213"/>
                </a:lnTo>
                <a:lnTo>
                  <a:pt x="1055903" y="659498"/>
                </a:lnTo>
                <a:lnTo>
                  <a:pt x="1052322" y="706158"/>
                </a:lnTo>
                <a:lnTo>
                  <a:pt x="1055903" y="753033"/>
                </a:lnTo>
                <a:lnTo>
                  <a:pt x="1066317" y="797496"/>
                </a:lnTo>
                <a:lnTo>
                  <a:pt x="1082979" y="838962"/>
                </a:lnTo>
                <a:lnTo>
                  <a:pt x="1105331" y="876833"/>
                </a:lnTo>
                <a:lnTo>
                  <a:pt x="1132840" y="910513"/>
                </a:lnTo>
                <a:lnTo>
                  <a:pt x="1164920" y="939406"/>
                </a:lnTo>
                <a:lnTo>
                  <a:pt x="1201026" y="962914"/>
                </a:lnTo>
                <a:lnTo>
                  <a:pt x="1240612" y="980452"/>
                </a:lnTo>
                <a:lnTo>
                  <a:pt x="1283106" y="991400"/>
                </a:lnTo>
                <a:lnTo>
                  <a:pt x="1327962" y="995184"/>
                </a:lnTo>
                <a:lnTo>
                  <a:pt x="1374190" y="991882"/>
                </a:lnTo>
                <a:lnTo>
                  <a:pt x="1417078" y="982192"/>
                </a:lnTo>
                <a:lnTo>
                  <a:pt x="1456258" y="966431"/>
                </a:lnTo>
                <a:lnTo>
                  <a:pt x="1491373" y="944918"/>
                </a:lnTo>
                <a:lnTo>
                  <a:pt x="1522069" y="917956"/>
                </a:lnTo>
                <a:lnTo>
                  <a:pt x="1547990" y="885888"/>
                </a:lnTo>
                <a:lnTo>
                  <a:pt x="1568767" y="849033"/>
                </a:lnTo>
                <a:lnTo>
                  <a:pt x="1584058" y="807681"/>
                </a:lnTo>
                <a:lnTo>
                  <a:pt x="1593494" y="762177"/>
                </a:lnTo>
                <a:lnTo>
                  <a:pt x="1596720" y="712838"/>
                </a:lnTo>
                <a:lnTo>
                  <a:pt x="1596720" y="684047"/>
                </a:lnTo>
                <a:close/>
              </a:path>
              <a:path w="2915284" h="1089025">
                <a:moveTo>
                  <a:pt x="2195182" y="684047"/>
                </a:moveTo>
                <a:lnTo>
                  <a:pt x="1930247" y="684047"/>
                </a:lnTo>
                <a:lnTo>
                  <a:pt x="1930247" y="749363"/>
                </a:lnTo>
                <a:lnTo>
                  <a:pt x="2125522" y="749363"/>
                </a:lnTo>
                <a:lnTo>
                  <a:pt x="2115286" y="798436"/>
                </a:lnTo>
                <a:lnTo>
                  <a:pt x="2095068" y="841844"/>
                </a:lnTo>
                <a:lnTo>
                  <a:pt x="2065489" y="878141"/>
                </a:lnTo>
                <a:lnTo>
                  <a:pt x="2027123" y="905865"/>
                </a:lnTo>
                <a:lnTo>
                  <a:pt x="1980577" y="923569"/>
                </a:lnTo>
                <a:lnTo>
                  <a:pt x="1926424" y="929792"/>
                </a:lnTo>
                <a:lnTo>
                  <a:pt x="1878609" y="923823"/>
                </a:lnTo>
                <a:lnTo>
                  <a:pt x="1834718" y="906856"/>
                </a:lnTo>
                <a:lnTo>
                  <a:pt x="1796008" y="880287"/>
                </a:lnTo>
                <a:lnTo>
                  <a:pt x="1763712" y="845527"/>
                </a:lnTo>
                <a:lnTo>
                  <a:pt x="1739112" y="803986"/>
                </a:lnTo>
                <a:lnTo>
                  <a:pt x="1723428" y="757059"/>
                </a:lnTo>
                <a:lnTo>
                  <a:pt x="1717929" y="706158"/>
                </a:lnTo>
                <a:lnTo>
                  <a:pt x="1723428" y="655701"/>
                </a:lnTo>
                <a:lnTo>
                  <a:pt x="1739112" y="609079"/>
                </a:lnTo>
                <a:lnTo>
                  <a:pt x="1763712" y="567715"/>
                </a:lnTo>
                <a:lnTo>
                  <a:pt x="1796008" y="533044"/>
                </a:lnTo>
                <a:lnTo>
                  <a:pt x="1834718" y="506501"/>
                </a:lnTo>
                <a:lnTo>
                  <a:pt x="1878609" y="489521"/>
                </a:lnTo>
                <a:lnTo>
                  <a:pt x="1926424" y="483552"/>
                </a:lnTo>
                <a:lnTo>
                  <a:pt x="1973707" y="488886"/>
                </a:lnTo>
                <a:lnTo>
                  <a:pt x="2016683" y="504304"/>
                </a:lnTo>
                <a:lnTo>
                  <a:pt x="2054453" y="528967"/>
                </a:lnTo>
                <a:lnTo>
                  <a:pt x="2086051" y="562000"/>
                </a:lnTo>
                <a:lnTo>
                  <a:pt x="2110549" y="602576"/>
                </a:lnTo>
                <a:lnTo>
                  <a:pt x="2182253" y="602576"/>
                </a:lnTo>
                <a:lnTo>
                  <a:pt x="2160282" y="553910"/>
                </a:lnTo>
                <a:lnTo>
                  <a:pt x="2131911" y="512610"/>
                </a:lnTo>
                <a:lnTo>
                  <a:pt x="2098052" y="478726"/>
                </a:lnTo>
                <a:lnTo>
                  <a:pt x="2059635" y="452285"/>
                </a:lnTo>
                <a:lnTo>
                  <a:pt x="2017610" y="433362"/>
                </a:lnTo>
                <a:lnTo>
                  <a:pt x="1972894" y="421970"/>
                </a:lnTo>
                <a:lnTo>
                  <a:pt x="1926424" y="418160"/>
                </a:lnTo>
                <a:lnTo>
                  <a:pt x="1881568" y="421932"/>
                </a:lnTo>
                <a:lnTo>
                  <a:pt x="1839074" y="432866"/>
                </a:lnTo>
                <a:lnTo>
                  <a:pt x="1799488" y="450342"/>
                </a:lnTo>
                <a:lnTo>
                  <a:pt x="1763382" y="473786"/>
                </a:lnTo>
                <a:lnTo>
                  <a:pt x="1731302" y="502589"/>
                </a:lnTo>
                <a:lnTo>
                  <a:pt x="1703793" y="536168"/>
                </a:lnTo>
                <a:lnTo>
                  <a:pt x="1681429" y="573900"/>
                </a:lnTo>
                <a:lnTo>
                  <a:pt x="1664779" y="615213"/>
                </a:lnTo>
                <a:lnTo>
                  <a:pt x="1654365" y="659498"/>
                </a:lnTo>
                <a:lnTo>
                  <a:pt x="1650771" y="706158"/>
                </a:lnTo>
                <a:lnTo>
                  <a:pt x="1654365" y="753033"/>
                </a:lnTo>
                <a:lnTo>
                  <a:pt x="1664779" y="797496"/>
                </a:lnTo>
                <a:lnTo>
                  <a:pt x="1681429" y="838962"/>
                </a:lnTo>
                <a:lnTo>
                  <a:pt x="1703793" y="876833"/>
                </a:lnTo>
                <a:lnTo>
                  <a:pt x="1731302" y="910513"/>
                </a:lnTo>
                <a:lnTo>
                  <a:pt x="1763382" y="939406"/>
                </a:lnTo>
                <a:lnTo>
                  <a:pt x="1799488" y="962914"/>
                </a:lnTo>
                <a:lnTo>
                  <a:pt x="1839074" y="980452"/>
                </a:lnTo>
                <a:lnTo>
                  <a:pt x="1881568" y="991400"/>
                </a:lnTo>
                <a:lnTo>
                  <a:pt x="1926424" y="995184"/>
                </a:lnTo>
                <a:lnTo>
                  <a:pt x="1972652" y="991882"/>
                </a:lnTo>
                <a:lnTo>
                  <a:pt x="2015540" y="982192"/>
                </a:lnTo>
                <a:lnTo>
                  <a:pt x="2054720" y="966431"/>
                </a:lnTo>
                <a:lnTo>
                  <a:pt x="2089835" y="944918"/>
                </a:lnTo>
                <a:lnTo>
                  <a:pt x="2120531" y="917956"/>
                </a:lnTo>
                <a:lnTo>
                  <a:pt x="2146452" y="885888"/>
                </a:lnTo>
                <a:lnTo>
                  <a:pt x="2167229" y="849033"/>
                </a:lnTo>
                <a:lnTo>
                  <a:pt x="2182520" y="807681"/>
                </a:lnTo>
                <a:lnTo>
                  <a:pt x="2191956" y="762177"/>
                </a:lnTo>
                <a:lnTo>
                  <a:pt x="2195182" y="712838"/>
                </a:lnTo>
                <a:lnTo>
                  <a:pt x="2195182" y="684047"/>
                </a:lnTo>
                <a:close/>
              </a:path>
              <a:path w="2915284" h="1089025">
                <a:moveTo>
                  <a:pt x="2790583" y="684047"/>
                </a:moveTo>
                <a:lnTo>
                  <a:pt x="2525649" y="684047"/>
                </a:lnTo>
                <a:lnTo>
                  <a:pt x="2525649" y="749363"/>
                </a:lnTo>
                <a:lnTo>
                  <a:pt x="2720937" y="749363"/>
                </a:lnTo>
                <a:lnTo>
                  <a:pt x="2710688" y="798436"/>
                </a:lnTo>
                <a:lnTo>
                  <a:pt x="2690469" y="841844"/>
                </a:lnTo>
                <a:lnTo>
                  <a:pt x="2660891" y="878141"/>
                </a:lnTo>
                <a:lnTo>
                  <a:pt x="2622524" y="905865"/>
                </a:lnTo>
                <a:lnTo>
                  <a:pt x="2575979" y="923569"/>
                </a:lnTo>
                <a:lnTo>
                  <a:pt x="2521826" y="929792"/>
                </a:lnTo>
                <a:lnTo>
                  <a:pt x="2474010" y="923823"/>
                </a:lnTo>
                <a:lnTo>
                  <a:pt x="2430119" y="906856"/>
                </a:lnTo>
                <a:lnTo>
                  <a:pt x="2391410" y="880287"/>
                </a:lnTo>
                <a:lnTo>
                  <a:pt x="2359126" y="845527"/>
                </a:lnTo>
                <a:lnTo>
                  <a:pt x="2334514" y="803986"/>
                </a:lnTo>
                <a:lnTo>
                  <a:pt x="2318842" y="757059"/>
                </a:lnTo>
                <a:lnTo>
                  <a:pt x="2313330" y="706158"/>
                </a:lnTo>
                <a:lnTo>
                  <a:pt x="2318842" y="655701"/>
                </a:lnTo>
                <a:lnTo>
                  <a:pt x="2334514" y="609079"/>
                </a:lnTo>
                <a:lnTo>
                  <a:pt x="2359126" y="567715"/>
                </a:lnTo>
                <a:lnTo>
                  <a:pt x="2391410" y="533044"/>
                </a:lnTo>
                <a:lnTo>
                  <a:pt x="2430119" y="506501"/>
                </a:lnTo>
                <a:lnTo>
                  <a:pt x="2474010" y="489521"/>
                </a:lnTo>
                <a:lnTo>
                  <a:pt x="2521826" y="483552"/>
                </a:lnTo>
                <a:lnTo>
                  <a:pt x="2569108" y="488886"/>
                </a:lnTo>
                <a:lnTo>
                  <a:pt x="2612098" y="504304"/>
                </a:lnTo>
                <a:lnTo>
                  <a:pt x="2649855" y="528967"/>
                </a:lnTo>
                <a:lnTo>
                  <a:pt x="2681452" y="562000"/>
                </a:lnTo>
                <a:lnTo>
                  <a:pt x="2705951" y="602576"/>
                </a:lnTo>
                <a:lnTo>
                  <a:pt x="2777655" y="602576"/>
                </a:lnTo>
                <a:lnTo>
                  <a:pt x="2755684" y="553910"/>
                </a:lnTo>
                <a:lnTo>
                  <a:pt x="2727312" y="512610"/>
                </a:lnTo>
                <a:lnTo>
                  <a:pt x="2693454" y="478726"/>
                </a:lnTo>
                <a:lnTo>
                  <a:pt x="2655049" y="452285"/>
                </a:lnTo>
                <a:lnTo>
                  <a:pt x="2613025" y="433362"/>
                </a:lnTo>
                <a:lnTo>
                  <a:pt x="2568308" y="421970"/>
                </a:lnTo>
                <a:lnTo>
                  <a:pt x="2521826" y="418160"/>
                </a:lnTo>
                <a:lnTo>
                  <a:pt x="2476982" y="421932"/>
                </a:lnTo>
                <a:lnTo>
                  <a:pt x="2434475" y="432866"/>
                </a:lnTo>
                <a:lnTo>
                  <a:pt x="2394902" y="450342"/>
                </a:lnTo>
                <a:lnTo>
                  <a:pt x="2358783" y="473786"/>
                </a:lnTo>
                <a:lnTo>
                  <a:pt x="2326703" y="502589"/>
                </a:lnTo>
                <a:lnTo>
                  <a:pt x="2299195" y="536168"/>
                </a:lnTo>
                <a:lnTo>
                  <a:pt x="2276843" y="573900"/>
                </a:lnTo>
                <a:lnTo>
                  <a:pt x="2260181" y="615213"/>
                </a:lnTo>
                <a:lnTo>
                  <a:pt x="2249779" y="659498"/>
                </a:lnTo>
                <a:lnTo>
                  <a:pt x="2246185" y="706158"/>
                </a:lnTo>
                <a:lnTo>
                  <a:pt x="2249779" y="753033"/>
                </a:lnTo>
                <a:lnTo>
                  <a:pt x="2260181" y="797496"/>
                </a:lnTo>
                <a:lnTo>
                  <a:pt x="2276843" y="838962"/>
                </a:lnTo>
                <a:lnTo>
                  <a:pt x="2299195" y="876833"/>
                </a:lnTo>
                <a:lnTo>
                  <a:pt x="2326703" y="910513"/>
                </a:lnTo>
                <a:lnTo>
                  <a:pt x="2358783" y="939406"/>
                </a:lnTo>
                <a:lnTo>
                  <a:pt x="2394902" y="962914"/>
                </a:lnTo>
                <a:lnTo>
                  <a:pt x="2434475" y="980452"/>
                </a:lnTo>
                <a:lnTo>
                  <a:pt x="2476982" y="991400"/>
                </a:lnTo>
                <a:lnTo>
                  <a:pt x="2521826" y="995184"/>
                </a:lnTo>
                <a:lnTo>
                  <a:pt x="2568054" y="991882"/>
                </a:lnTo>
                <a:lnTo>
                  <a:pt x="2610942" y="982192"/>
                </a:lnTo>
                <a:lnTo>
                  <a:pt x="2650121" y="966431"/>
                </a:lnTo>
                <a:lnTo>
                  <a:pt x="2685237" y="944918"/>
                </a:lnTo>
                <a:lnTo>
                  <a:pt x="2715933" y="917956"/>
                </a:lnTo>
                <a:lnTo>
                  <a:pt x="2741853" y="885888"/>
                </a:lnTo>
                <a:lnTo>
                  <a:pt x="2762643" y="849033"/>
                </a:lnTo>
                <a:lnTo>
                  <a:pt x="2777921" y="807681"/>
                </a:lnTo>
                <a:lnTo>
                  <a:pt x="2787358" y="762177"/>
                </a:lnTo>
                <a:lnTo>
                  <a:pt x="2790583" y="712838"/>
                </a:lnTo>
                <a:lnTo>
                  <a:pt x="2790583" y="684047"/>
                </a:lnTo>
                <a:close/>
              </a:path>
              <a:path w="2915284" h="1089025">
                <a:moveTo>
                  <a:pt x="2915056" y="433819"/>
                </a:moveTo>
                <a:lnTo>
                  <a:pt x="2847746" y="433819"/>
                </a:lnTo>
                <a:lnTo>
                  <a:pt x="2847746" y="984161"/>
                </a:lnTo>
                <a:lnTo>
                  <a:pt x="2915056" y="984161"/>
                </a:lnTo>
                <a:lnTo>
                  <a:pt x="2915056" y="433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F4D6B6-5C23-C245-BB0A-644AEFB66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1153440" cy="11309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3561CF-341B-5B74-A545-CC9E39498F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182961"/>
            <a:ext cx="20104100" cy="4277453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752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FB966-2E36-B536-A791-39100179D76C}"/>
              </a:ext>
            </a:extLst>
          </p:cNvPr>
          <p:cNvSpPr/>
          <p:nvPr userDrawn="1"/>
        </p:nvSpPr>
        <p:spPr>
          <a:xfrm>
            <a:off x="-5201" y="0"/>
            <a:ext cx="20109300" cy="5807075"/>
          </a:xfrm>
          <a:prstGeom prst="rect">
            <a:avLst/>
          </a:prstGeom>
          <a:solidFill>
            <a:srgbClr val="08B8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C32F6822-88C3-11A2-3761-10E67796D439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22D1FD-D9FE-79FC-7949-E654F57B69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200" y="5807075"/>
            <a:ext cx="20109300" cy="5502275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A4D16B3-BCE1-8B93-0612-0834B722CAA5}"/>
              </a:ext>
            </a:extLst>
          </p:cNvPr>
          <p:cNvSpPr/>
          <p:nvPr userDrawn="1"/>
        </p:nvSpPr>
        <p:spPr>
          <a:xfrm>
            <a:off x="14952423" y="0"/>
            <a:ext cx="5151755" cy="11308715"/>
          </a:xfrm>
          <a:custGeom>
            <a:avLst/>
            <a:gdLst/>
            <a:ahLst/>
            <a:cxnLst/>
            <a:rect l="l" t="t" r="r" b="b"/>
            <a:pathLst>
              <a:path w="5151755" h="11308715">
                <a:moveTo>
                  <a:pt x="5151665" y="0"/>
                </a:moveTo>
                <a:lnTo>
                  <a:pt x="0" y="0"/>
                </a:lnTo>
                <a:lnTo>
                  <a:pt x="0" y="11308556"/>
                </a:lnTo>
                <a:lnTo>
                  <a:pt x="5151665" y="11308556"/>
                </a:lnTo>
                <a:lnTo>
                  <a:pt x="5151665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57FD32B-2C54-B0C5-F679-5B2DD0FC0D1A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3">
            <a:extLst>
              <a:ext uri="{FF2B5EF4-FFF2-40B4-BE49-F238E27FC236}">
                <a16:creationId xmlns:a16="http://schemas.microsoft.com/office/drawing/2014/main" id="{6968D3A4-3047-D57C-07A4-660CF917D6E0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95A20-F516-06C5-85E1-52FB3A67E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" y="5975054"/>
            <a:ext cx="20112975" cy="5331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5E1431-EA59-9D76-18A2-A134DD998B5E}"/>
              </a:ext>
            </a:extLst>
          </p:cNvPr>
          <p:cNvSpPr txBox="1"/>
          <p:nvPr userDrawn="1"/>
        </p:nvSpPr>
        <p:spPr>
          <a:xfrm>
            <a:off x="-15226" y="7052356"/>
            <a:ext cx="20104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  <a:endParaRPr lang="en-PT" sz="72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D217D2-4590-A848-FA53-F87E8555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" y="0"/>
            <a:ext cx="20097749" cy="5975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756" y="587255"/>
            <a:ext cx="18504586" cy="2121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rgbClr val="22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4341" y="3418805"/>
            <a:ext cx="10988675" cy="4749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Ein Bild, das Wasser, Karte enthält.&#10;&#10;KI-generierte Inhalte können fehlerhaft sein.">
            <a:extLst>
              <a:ext uri="{FF2B5EF4-FFF2-40B4-BE49-F238E27FC236}">
                <a16:creationId xmlns:a16="http://schemas.microsoft.com/office/drawing/2014/main" id="{4DA87C7C-E0D6-5C49-9DEB-0A562CADF3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r="13969"/>
          <a:stretch>
            <a:fillRect/>
          </a:stretch>
        </p:blipFill>
        <p:spPr/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242E111A-34D7-24FD-4E9C-E5EF07EC7E42}"/>
              </a:ext>
            </a:extLst>
          </p:cNvPr>
          <p:cNvSpPr/>
          <p:nvPr/>
        </p:nvSpPr>
        <p:spPr>
          <a:xfrm>
            <a:off x="11753429" y="3907798"/>
            <a:ext cx="0" cy="3184525"/>
          </a:xfrm>
          <a:custGeom>
            <a:avLst/>
            <a:gdLst/>
            <a:ahLst/>
            <a:cxnLst/>
            <a:rect l="l" t="t" r="r" b="b"/>
            <a:pathLst>
              <a:path h="3184525">
                <a:moveTo>
                  <a:pt x="0" y="0"/>
                </a:moveTo>
                <a:lnTo>
                  <a:pt x="0" y="3184049"/>
                </a:lnTo>
              </a:path>
            </a:pathLst>
          </a:custGeom>
          <a:ln w="65715">
            <a:solidFill>
              <a:srgbClr val="EBB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A2380-37CF-9188-5F64-C668910BF0EA}"/>
              </a:ext>
            </a:extLst>
          </p:cNvPr>
          <p:cNvSpPr txBox="1"/>
          <p:nvPr/>
        </p:nvSpPr>
        <p:spPr>
          <a:xfrm>
            <a:off x="11884337" y="3907798"/>
            <a:ext cx="6470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bg1"/>
                </a:solidFill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Carbon Markets for Sanitation 2/3</a:t>
            </a:r>
            <a:endParaRPr lang="en-PT" sz="44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A84B7-65BB-74DF-50CF-17285C829586}"/>
              </a:ext>
            </a:extLst>
          </p:cNvPr>
          <p:cNvSpPr txBox="1"/>
          <p:nvPr/>
        </p:nvSpPr>
        <p:spPr>
          <a:xfrm>
            <a:off x="11884337" y="5500060"/>
            <a:ext cx="6186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of carbon credit projects and carbon market, and eligibility of a sanitation project for carbon market</a:t>
            </a:r>
            <a:endParaRPr lang="en-PT" sz="36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93339-F417-0971-124E-85E1143112CC}"/>
              </a:ext>
            </a:extLst>
          </p:cNvPr>
          <p:cNvSpPr txBox="1"/>
          <p:nvPr/>
        </p:nvSpPr>
        <p:spPr>
          <a:xfrm>
            <a:off x="11753428" y="8702675"/>
            <a:ext cx="660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UPM Umwelt-Projekt-Management GmbH</a:t>
            </a:r>
            <a:endParaRPr lang="en-PT" sz="2400" b="1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C64BD-F7D9-D1AA-D618-4AC1CAA7D1EA}"/>
              </a:ext>
            </a:extLst>
          </p:cNvPr>
          <p:cNvSpPr txBox="1"/>
          <p:nvPr/>
        </p:nvSpPr>
        <p:spPr>
          <a:xfrm>
            <a:off x="11753429" y="9164340"/>
            <a:ext cx="372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chemeClr val="bg1"/>
                </a:solidFill>
                <a:latin typeface="Lato Light" panose="020F0302020204030203" pitchFamily="34" charset="77"/>
                <a:ea typeface="Lato Thin" panose="020F0502020204030203" pitchFamily="34" charset="0"/>
                <a:cs typeface="Lato Thin" panose="020F0502020204030203" pitchFamily="34" charset="0"/>
              </a:rPr>
              <a:t>June 2025</a:t>
            </a:r>
            <a:endParaRPr lang="en-PT" sz="2400">
              <a:solidFill>
                <a:schemeClr val="bg1"/>
              </a:solidFill>
              <a:latin typeface="Lato Light" panose="020F0302020204030203" pitchFamily="34" charset="77"/>
              <a:ea typeface="Lato Thin" panose="020F0502020204030203" pitchFamily="34" charset="0"/>
              <a:cs typeface="Lato Thin" panose="020F0502020204030203" pitchFamily="34" charset="0"/>
            </a:endParaRPr>
          </a:p>
        </p:txBody>
      </p:sp>
      <p:pic>
        <p:nvPicPr>
          <p:cNvPr id="9" name="Graphic 68">
            <a:extLst>
              <a:ext uri="{FF2B5EF4-FFF2-40B4-BE49-F238E27FC236}">
                <a16:creationId xmlns:a16="http://schemas.microsoft.com/office/drawing/2014/main" id="{893B8E63-91FA-EE53-26C9-9D48BDEB60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30560" y="538036"/>
            <a:ext cx="2515718" cy="10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0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78409-5DE2-41D6-33C6-515AC148B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FC3E30-A13E-F7C6-8226-CB78132E0122}"/>
              </a:ext>
            </a:extLst>
          </p:cNvPr>
          <p:cNvSpPr txBox="1"/>
          <p:nvPr/>
        </p:nvSpPr>
        <p:spPr>
          <a:xfrm>
            <a:off x="621102" y="2331889"/>
            <a:ext cx="19482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Group Exercise: </a:t>
            </a:r>
          </a:p>
          <a:p>
            <a:r>
              <a:rPr lang="en-US" altLang="zh-CN" sz="7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Country Paris Agreement Carbon Market Readiness</a:t>
            </a:r>
            <a:endParaRPr lang="en-PT" altLang="zh-CN" sz="72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Graphic 68">
            <a:extLst>
              <a:ext uri="{FF2B5EF4-FFF2-40B4-BE49-F238E27FC236}">
                <a16:creationId xmlns:a16="http://schemas.microsoft.com/office/drawing/2014/main" id="{CD59B14C-EC1C-4645-E7AD-4ADAD4E306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33522" y="209432"/>
            <a:ext cx="2146587" cy="874537"/>
          </a:xfrm>
          <a:prstGeom prst="rect">
            <a:avLst/>
          </a:prstGeom>
        </p:spPr>
      </p:pic>
      <p:pic>
        <p:nvPicPr>
          <p:cNvPr id="15" name="Bildplatzhalter 14" descr="清晰背景下的放大镜">
            <a:extLst>
              <a:ext uri="{FF2B5EF4-FFF2-40B4-BE49-F238E27FC236}">
                <a16:creationId xmlns:a16="http://schemas.microsoft.com/office/drawing/2014/main" id="{531B57C3-A3A1-CDF4-992A-6F5826C7B4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4" b="29504"/>
          <a:stretch/>
        </p:blipFill>
        <p:spPr/>
      </p:pic>
    </p:spTree>
    <p:extLst>
      <p:ext uri="{BB962C8B-B14F-4D97-AF65-F5344CB8AC3E}">
        <p14:creationId xmlns:p14="http://schemas.microsoft.com/office/powerpoint/2010/main" val="134657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565CA-914E-E564-7185-14FA0D513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6651447-33AC-A907-E0F8-1D464E9B7E83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fik 3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3F02336B-D9FC-21DA-3C40-D97A2778B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D1D461F9-1423-4877-4092-2ABA250D10BD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>
                <a:solidFill>
                  <a:schemeClr val="bg1"/>
                </a:solidFill>
                <a:latin typeface="Lato" panose="020F0502020204030203" pitchFamily="34" charset="77"/>
              </a:rPr>
              <a:t>Training </a:t>
            </a:r>
            <a:r>
              <a:rPr lang="de-DE" sz="2500" err="1">
                <a:solidFill>
                  <a:schemeClr val="bg1"/>
                </a:solidFill>
                <a:latin typeface="Lato" panose="020F0502020204030203" pitchFamily="34" charset="77"/>
              </a:rPr>
              <a:t>of</a:t>
            </a:r>
            <a:r>
              <a:rPr lang="de-DE" sz="2500">
                <a:solidFill>
                  <a:schemeClr val="bg1"/>
                </a:solidFill>
                <a:latin typeface="Lato" panose="020F0502020204030203" pitchFamily="34" charset="77"/>
              </a:rPr>
              <a:t> Trainers on Climate-</a:t>
            </a:r>
            <a:r>
              <a:rPr lang="de-DE" sz="2500" err="1">
                <a:solidFill>
                  <a:schemeClr val="bg1"/>
                </a:solidFill>
                <a:latin typeface="Lato" panose="020F0502020204030203" pitchFamily="34" charset="77"/>
              </a:rPr>
              <a:t>Sanitation</a:t>
            </a:r>
            <a:r>
              <a:rPr lang="de-DE" sz="2500">
                <a:solidFill>
                  <a:schemeClr val="bg1"/>
                </a:solidFill>
                <a:latin typeface="Lato" panose="020F0502020204030203" pitchFamily="34" charset="77"/>
              </a:rPr>
              <a:t> Nexus – Carbon Market </a:t>
            </a:r>
            <a:r>
              <a:rPr lang="de-DE" sz="2500" err="1">
                <a:solidFill>
                  <a:schemeClr val="bg1"/>
                </a:solidFill>
                <a:latin typeface="Lato" panose="020F0502020204030203" pitchFamily="34" charset="77"/>
              </a:rPr>
              <a:t>for</a:t>
            </a:r>
            <a:r>
              <a:rPr lang="de-DE" sz="250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e-DE" sz="2500" err="1">
                <a:solidFill>
                  <a:schemeClr val="bg1"/>
                </a:solidFill>
                <a:latin typeface="Lato" panose="020F0502020204030203" pitchFamily="34" charset="77"/>
              </a:rPr>
              <a:t>Sanitation</a:t>
            </a:r>
            <a:endParaRPr lang="en-PT" sz="25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E1AEBF2-CC46-BE4D-0E6C-0BB0A45C5754}"/>
              </a:ext>
            </a:extLst>
          </p:cNvPr>
          <p:cNvSpPr txBox="1"/>
          <p:nvPr/>
        </p:nvSpPr>
        <p:spPr>
          <a:xfrm>
            <a:off x="1502227" y="1717607"/>
            <a:ext cx="150485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en-US" altLang="zh-CN"/>
              <a:t>Introduction</a:t>
            </a: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4ADF510B-92D9-7DFD-EF8F-48B2C0023BB0}"/>
              </a:ext>
            </a:extLst>
          </p:cNvPr>
          <p:cNvSpPr txBox="1"/>
          <p:nvPr/>
        </p:nvSpPr>
        <p:spPr>
          <a:xfrm>
            <a:off x="1225092" y="3017806"/>
            <a:ext cx="13688338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ctr">
              <a:defRPr sz="5000" b="1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en-US" altLang="zh-CN" sz="3600">
                <a:solidFill>
                  <a:schemeClr val="tx1"/>
                </a:solidFill>
              </a:rPr>
              <a:t>Objectives</a:t>
            </a:r>
            <a:r>
              <a:rPr lang="en-US" altLang="zh-CN" sz="3600" b="0">
                <a:solidFill>
                  <a:schemeClr val="tx1"/>
                </a:solidFill>
              </a:rPr>
              <a:t>: understand the readiness and possibility to develop a carbon credit project in a specific country</a:t>
            </a:r>
          </a:p>
          <a:p>
            <a:pPr marL="514350" indent="-514350" algn="l">
              <a:buFont typeface="+mj-lt"/>
              <a:buAutoNum type="arabicPeriod"/>
            </a:pPr>
            <a:endParaRPr lang="en-US" altLang="zh-CN" sz="3600" b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altLang="zh-CN" sz="3600" b="0">
                <a:solidFill>
                  <a:schemeClr val="tx1"/>
                </a:solidFill>
              </a:rPr>
              <a:t>Instructions:</a:t>
            </a:r>
          </a:p>
          <a:p>
            <a:pPr marL="514350" lvl="1" indent="-514350" algn="l">
              <a:buFont typeface="+mj-lt"/>
              <a:buAutoNum type="arabicPeriod"/>
            </a:pPr>
            <a:endParaRPr lang="en-US" altLang="zh-CN" sz="300">
              <a:solidFill>
                <a:schemeClr val="tx1"/>
              </a:solidFill>
            </a:endParaRP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zh-CN" sz="3600">
                <a:solidFill>
                  <a:schemeClr val="tx1"/>
                </a:solidFill>
              </a:rPr>
              <a:t>Each table select a country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zh-CN" sz="3600">
                <a:solidFill>
                  <a:schemeClr val="tx1"/>
                </a:solidFill>
              </a:rPr>
              <a:t>P</a:t>
            </a:r>
            <a:r>
              <a:rPr lang="en-US" altLang="zh-CN" sz="3600" b="0">
                <a:solidFill>
                  <a:schemeClr val="tx1"/>
                </a:solidFill>
              </a:rPr>
              <a:t>repare an initial country profile based on the lea</a:t>
            </a:r>
            <a:r>
              <a:rPr lang="en-US" altLang="zh-CN" sz="3600">
                <a:solidFill>
                  <a:schemeClr val="tx1"/>
                </a:solidFill>
              </a:rPr>
              <a:t>d questions (15 min)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zh-CN" sz="3600">
                <a:solidFill>
                  <a:schemeClr val="tx1"/>
                </a:solidFill>
              </a:rPr>
              <a:t>Presentation and discussion (5 min)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endParaRPr lang="en-US" altLang="zh-CN" sz="2800" b="0">
              <a:solidFill>
                <a:schemeClr val="tx1"/>
              </a:solidFill>
            </a:endParaRPr>
          </a:p>
          <a:p>
            <a:pPr marL="514350" lvl="6" indent="-514350" algn="l">
              <a:buFont typeface="+mj-lt"/>
              <a:buAutoNum type="arabicPeriod"/>
            </a:pPr>
            <a:endParaRPr lang="en-US" altLang="zh-CN" sz="2800" b="0">
              <a:solidFill>
                <a:schemeClr val="tx1"/>
              </a:solidFill>
            </a:endParaRPr>
          </a:p>
          <a:p>
            <a:pPr marL="514350" lvl="1" indent="-514350" algn="l">
              <a:buFont typeface="+mj-lt"/>
              <a:buAutoNum type="arabicPeriod"/>
            </a:pPr>
            <a:r>
              <a:rPr lang="en-US" altLang="zh-CN" sz="100">
                <a:solidFill>
                  <a:schemeClr val="tx1"/>
                </a:solidFill>
              </a:rPr>
              <a:t>By table </a:t>
            </a:r>
            <a:endParaRPr lang="en-US" altLang="zh-CN" sz="100" b="0">
              <a:solidFill>
                <a:schemeClr val="tx1"/>
              </a:solidFill>
            </a:endParaRPr>
          </a:p>
          <a:p>
            <a:pPr marL="514350" lvl="1" indent="-514350" algn="l">
              <a:buFont typeface="+mj-lt"/>
              <a:buAutoNum type="arabicPeriod"/>
            </a:pPr>
            <a:endParaRPr lang="en-US" altLang="zh-CN" sz="100">
              <a:solidFill>
                <a:schemeClr val="tx1"/>
              </a:solidFill>
            </a:endParaRPr>
          </a:p>
          <a:p>
            <a:pPr marL="514350" lvl="1" indent="-514350" algn="l">
              <a:buFont typeface="+mj-lt"/>
              <a:buAutoNum type="arabicPeriod"/>
            </a:pPr>
            <a:endParaRPr lang="en-US" altLang="zh-CN" sz="100" b="0">
              <a:solidFill>
                <a:schemeClr val="tx1"/>
              </a:solidFill>
            </a:endParaRPr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FC7DA350-068C-666C-B13A-9243BEDF5199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3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3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BBCD0-50B2-6D41-5D30-D0451538B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A19657-C216-E236-27AC-3088DCCA6EF3}"/>
              </a:ext>
            </a:extLst>
          </p:cNvPr>
          <p:cNvSpPr/>
          <p:nvPr/>
        </p:nvSpPr>
        <p:spPr>
          <a:xfrm>
            <a:off x="1225093" y="1382156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fik 3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4ED767EE-978A-63B2-32D0-5675FAF8B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4B48EE41-A8AD-3321-D36C-EC586664BA56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>
                <a:solidFill>
                  <a:schemeClr val="bg1"/>
                </a:solidFill>
                <a:latin typeface="Lato" panose="020F0502020204030203" pitchFamily="34" charset="77"/>
              </a:rPr>
              <a:t>Training </a:t>
            </a:r>
            <a:r>
              <a:rPr lang="de-DE" sz="2500" err="1">
                <a:solidFill>
                  <a:schemeClr val="bg1"/>
                </a:solidFill>
                <a:latin typeface="Lato" panose="020F0502020204030203" pitchFamily="34" charset="77"/>
              </a:rPr>
              <a:t>of</a:t>
            </a:r>
            <a:r>
              <a:rPr lang="de-DE" sz="2500">
                <a:solidFill>
                  <a:schemeClr val="bg1"/>
                </a:solidFill>
                <a:latin typeface="Lato" panose="020F0502020204030203" pitchFamily="34" charset="77"/>
              </a:rPr>
              <a:t> Trainers on Climate-</a:t>
            </a:r>
            <a:r>
              <a:rPr lang="de-DE" sz="2500" err="1">
                <a:solidFill>
                  <a:schemeClr val="bg1"/>
                </a:solidFill>
                <a:latin typeface="Lato" panose="020F0502020204030203" pitchFamily="34" charset="77"/>
              </a:rPr>
              <a:t>Sanitation</a:t>
            </a:r>
            <a:r>
              <a:rPr lang="de-DE" sz="2500">
                <a:solidFill>
                  <a:schemeClr val="bg1"/>
                </a:solidFill>
                <a:latin typeface="Lato" panose="020F0502020204030203" pitchFamily="34" charset="77"/>
              </a:rPr>
              <a:t> Nexus – Carbon Market </a:t>
            </a:r>
            <a:r>
              <a:rPr lang="de-DE" sz="2500" err="1">
                <a:solidFill>
                  <a:schemeClr val="bg1"/>
                </a:solidFill>
                <a:latin typeface="Lato" panose="020F0502020204030203" pitchFamily="34" charset="77"/>
              </a:rPr>
              <a:t>for</a:t>
            </a:r>
            <a:r>
              <a:rPr lang="de-DE" sz="250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e-DE" sz="2500" err="1">
                <a:solidFill>
                  <a:schemeClr val="bg1"/>
                </a:solidFill>
                <a:latin typeface="Lato" panose="020F0502020204030203" pitchFamily="34" charset="77"/>
              </a:rPr>
              <a:t>Sanitation</a:t>
            </a:r>
            <a:endParaRPr lang="en-PT" sz="25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852590-649E-E413-CD6B-3ADEECC6EE31}"/>
              </a:ext>
            </a:extLst>
          </p:cNvPr>
          <p:cNvSpPr txBox="1"/>
          <p:nvPr/>
        </p:nvSpPr>
        <p:spPr>
          <a:xfrm>
            <a:off x="1502227" y="1717607"/>
            <a:ext cx="150485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defRPr sz="6000" b="1">
                <a:latin typeface="Lato Black" panose="020F0502020204030203" pitchFamily="34" charset="77"/>
              </a:defRPr>
            </a:lvl1pPr>
          </a:lstStyle>
          <a:p>
            <a:r>
              <a:rPr lang="en-US" altLang="zh-CN"/>
              <a:t>Lead Questions</a:t>
            </a: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B1F97D5B-AA7C-F349-79CB-70CAFE2F36A2}"/>
              </a:ext>
            </a:extLst>
          </p:cNvPr>
          <p:cNvSpPr txBox="1"/>
          <p:nvPr/>
        </p:nvSpPr>
        <p:spPr>
          <a:xfrm>
            <a:off x="1225091" y="3017806"/>
            <a:ext cx="1847763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ctr">
              <a:defRPr sz="5000" b="1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en-US" altLang="zh-CN" sz="4000" b="0">
                <a:solidFill>
                  <a:schemeClr val="tx1"/>
                </a:solidFill>
              </a:rPr>
              <a:t>Has the country ratified the Paris Agreement? If so, when?</a:t>
            </a:r>
          </a:p>
          <a:p>
            <a:pPr marL="514350" indent="-514350" algn="l">
              <a:buFont typeface="+mj-lt"/>
              <a:buAutoNum type="arabicPeriod"/>
            </a:pPr>
            <a:endParaRPr lang="en-US" altLang="zh-CN" sz="4000" b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altLang="zh-CN" sz="4000" b="0">
                <a:solidFill>
                  <a:schemeClr val="tx1"/>
                </a:solidFill>
              </a:rPr>
              <a:t>Which specific laws or regulations have been enacted to implement carbon credit projects (voluntarily and/or compliance)? Has the country adopted a carbon pricing mechanism (e.g. emissions trading system, carbon tax) linked to its Paris goals?</a:t>
            </a:r>
          </a:p>
          <a:p>
            <a:pPr marL="514350" indent="-514350" algn="l">
              <a:buFont typeface="+mj-lt"/>
              <a:buAutoNum type="arabicPeriod"/>
            </a:pPr>
            <a:endParaRPr lang="en-US" altLang="zh-CN" sz="4000" b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altLang="zh-CN" sz="4000" b="0">
                <a:solidFill>
                  <a:schemeClr val="tx1"/>
                </a:solidFill>
              </a:rPr>
              <a:t>Looking at past experiences under Kyoto Protocol: Are there any carbon credit projects in the country registered? Under which standard?</a:t>
            </a:r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5B32CDAE-8D31-E77C-8AFE-37EEBEF766C9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4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5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001793C-50E0-74CC-08B4-176274FA88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3E0765-1098-5D01-AD7B-9AA6EDDF7499}"/>
              </a:ext>
            </a:extLst>
          </p:cNvPr>
          <p:cNvGrpSpPr/>
          <p:nvPr/>
        </p:nvGrpSpPr>
        <p:grpSpPr>
          <a:xfrm>
            <a:off x="964882" y="8751570"/>
            <a:ext cx="18328952" cy="2167330"/>
            <a:chOff x="964882" y="8751570"/>
            <a:chExt cx="18328952" cy="216733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0C17D3E3-E0A3-FC4A-AE8D-9FA39D6F3833}"/>
                </a:ext>
              </a:extLst>
            </p:cNvPr>
            <p:cNvSpPr/>
            <p:nvPr/>
          </p:nvSpPr>
          <p:spPr>
            <a:xfrm>
              <a:off x="964882" y="9455829"/>
              <a:ext cx="3128010" cy="1168400"/>
            </a:xfrm>
            <a:custGeom>
              <a:avLst/>
              <a:gdLst/>
              <a:ahLst/>
              <a:cxnLst/>
              <a:rect l="l" t="t" r="r" b="b"/>
              <a:pathLst>
                <a:path w="3128010" h="1168400">
                  <a:moveTo>
                    <a:pt x="171221" y="382219"/>
                  </a:moveTo>
                  <a:lnTo>
                    <a:pt x="0" y="283425"/>
                  </a:lnTo>
                  <a:lnTo>
                    <a:pt x="0" y="855383"/>
                  </a:lnTo>
                  <a:lnTo>
                    <a:pt x="171221" y="756666"/>
                  </a:lnTo>
                  <a:lnTo>
                    <a:pt x="171221" y="382219"/>
                  </a:lnTo>
                  <a:close/>
                </a:path>
                <a:path w="3128010" h="1168400">
                  <a:moveTo>
                    <a:pt x="490855" y="0"/>
                  </a:moveTo>
                  <a:lnTo>
                    <a:pt x="38074" y="261493"/>
                  </a:lnTo>
                  <a:lnTo>
                    <a:pt x="200850" y="355384"/>
                  </a:lnTo>
                  <a:lnTo>
                    <a:pt x="490855" y="187972"/>
                  </a:lnTo>
                  <a:lnTo>
                    <a:pt x="490855" y="0"/>
                  </a:lnTo>
                  <a:close/>
                </a:path>
                <a:path w="3128010" h="1168400">
                  <a:moveTo>
                    <a:pt x="999274" y="886383"/>
                  </a:moveTo>
                  <a:lnTo>
                    <a:pt x="832840" y="790257"/>
                  </a:lnTo>
                  <a:lnTo>
                    <a:pt x="551116" y="952957"/>
                  </a:lnTo>
                  <a:lnTo>
                    <a:pt x="551116" y="1145159"/>
                  </a:lnTo>
                  <a:lnTo>
                    <a:pt x="999274" y="886383"/>
                  </a:lnTo>
                  <a:close/>
                </a:path>
                <a:path w="3128010" h="1168400">
                  <a:moveTo>
                    <a:pt x="1021905" y="327647"/>
                  </a:moveTo>
                  <a:lnTo>
                    <a:pt x="551116" y="599478"/>
                  </a:lnTo>
                  <a:lnTo>
                    <a:pt x="551116" y="908964"/>
                  </a:lnTo>
                  <a:lnTo>
                    <a:pt x="811403" y="758634"/>
                  </a:lnTo>
                  <a:lnTo>
                    <a:pt x="811403" y="626795"/>
                  </a:lnTo>
                  <a:lnTo>
                    <a:pt x="681977" y="701560"/>
                  </a:lnTo>
                  <a:lnTo>
                    <a:pt x="681977" y="657618"/>
                  </a:lnTo>
                  <a:lnTo>
                    <a:pt x="851522" y="559625"/>
                  </a:lnTo>
                  <a:lnTo>
                    <a:pt x="851522" y="757199"/>
                  </a:lnTo>
                  <a:lnTo>
                    <a:pt x="1021905" y="855383"/>
                  </a:lnTo>
                  <a:lnTo>
                    <a:pt x="1021905" y="327647"/>
                  </a:lnTo>
                  <a:close/>
                </a:path>
                <a:path w="3128010" h="1168400">
                  <a:moveTo>
                    <a:pt x="1021905" y="283425"/>
                  </a:moveTo>
                  <a:lnTo>
                    <a:pt x="531063" y="0"/>
                  </a:lnTo>
                  <a:lnTo>
                    <a:pt x="531063" y="187972"/>
                  </a:lnTo>
                  <a:lnTo>
                    <a:pt x="801535" y="344144"/>
                  </a:lnTo>
                  <a:lnTo>
                    <a:pt x="763460" y="366166"/>
                  </a:lnTo>
                  <a:lnTo>
                    <a:pt x="510921" y="220421"/>
                  </a:lnTo>
                  <a:lnTo>
                    <a:pt x="238925" y="377355"/>
                  </a:lnTo>
                  <a:lnTo>
                    <a:pt x="453390" y="501294"/>
                  </a:lnTo>
                  <a:lnTo>
                    <a:pt x="585089" y="425157"/>
                  </a:lnTo>
                  <a:lnTo>
                    <a:pt x="486219" y="368007"/>
                  </a:lnTo>
                  <a:lnTo>
                    <a:pt x="524294" y="346036"/>
                  </a:lnTo>
                  <a:lnTo>
                    <a:pt x="661314" y="425157"/>
                  </a:lnTo>
                  <a:lnTo>
                    <a:pt x="453390" y="545109"/>
                  </a:lnTo>
                  <a:lnTo>
                    <a:pt x="211340" y="405472"/>
                  </a:lnTo>
                  <a:lnTo>
                    <a:pt x="211340" y="757504"/>
                  </a:lnTo>
                  <a:lnTo>
                    <a:pt x="413181" y="874001"/>
                  </a:lnTo>
                  <a:lnTo>
                    <a:pt x="413181" y="715391"/>
                  </a:lnTo>
                  <a:lnTo>
                    <a:pt x="316445" y="659523"/>
                  </a:lnTo>
                  <a:lnTo>
                    <a:pt x="316445" y="615594"/>
                  </a:lnTo>
                  <a:lnTo>
                    <a:pt x="453390" y="694563"/>
                  </a:lnTo>
                  <a:lnTo>
                    <a:pt x="453390" y="941247"/>
                  </a:lnTo>
                  <a:lnTo>
                    <a:pt x="190512" y="789482"/>
                  </a:lnTo>
                  <a:lnTo>
                    <a:pt x="22567" y="886383"/>
                  </a:lnTo>
                  <a:lnTo>
                    <a:pt x="510921" y="1168336"/>
                  </a:lnTo>
                  <a:lnTo>
                    <a:pt x="510921" y="578700"/>
                  </a:lnTo>
                  <a:lnTo>
                    <a:pt x="1021905" y="283603"/>
                  </a:lnTo>
                  <a:lnTo>
                    <a:pt x="1021905" y="283425"/>
                  </a:lnTo>
                  <a:close/>
                </a:path>
                <a:path w="3128010" h="1168400">
                  <a:moveTo>
                    <a:pt x="1713090" y="733882"/>
                  </a:moveTo>
                  <a:lnTo>
                    <a:pt x="1428851" y="733882"/>
                  </a:lnTo>
                  <a:lnTo>
                    <a:pt x="1428851" y="803960"/>
                  </a:lnTo>
                  <a:lnTo>
                    <a:pt x="1638363" y="803960"/>
                  </a:lnTo>
                  <a:lnTo>
                    <a:pt x="1629613" y="849426"/>
                  </a:lnTo>
                  <a:lnTo>
                    <a:pt x="1612938" y="890600"/>
                  </a:lnTo>
                  <a:lnTo>
                    <a:pt x="1588744" y="926477"/>
                  </a:lnTo>
                  <a:lnTo>
                    <a:pt x="1557426" y="956106"/>
                  </a:lnTo>
                  <a:lnTo>
                    <a:pt x="1519389" y="978471"/>
                  </a:lnTo>
                  <a:lnTo>
                    <a:pt x="1475028" y="992619"/>
                  </a:lnTo>
                  <a:lnTo>
                    <a:pt x="1424749" y="997546"/>
                  </a:lnTo>
                  <a:lnTo>
                    <a:pt x="1379651" y="992619"/>
                  </a:lnTo>
                  <a:lnTo>
                    <a:pt x="1337652" y="978522"/>
                  </a:lnTo>
                  <a:lnTo>
                    <a:pt x="1299654" y="956233"/>
                  </a:lnTo>
                  <a:lnTo>
                    <a:pt x="1266558" y="926795"/>
                  </a:lnTo>
                  <a:lnTo>
                    <a:pt x="1239240" y="891209"/>
                  </a:lnTo>
                  <a:lnTo>
                    <a:pt x="1218628" y="850468"/>
                  </a:lnTo>
                  <a:lnTo>
                    <a:pt x="1205598" y="805599"/>
                  </a:lnTo>
                  <a:lnTo>
                    <a:pt x="1201051" y="757605"/>
                  </a:lnTo>
                  <a:lnTo>
                    <a:pt x="1205598" y="710057"/>
                  </a:lnTo>
                  <a:lnTo>
                    <a:pt x="1218628" y="665492"/>
                  </a:lnTo>
                  <a:lnTo>
                    <a:pt x="1239240" y="624954"/>
                  </a:lnTo>
                  <a:lnTo>
                    <a:pt x="1266558" y="589483"/>
                  </a:lnTo>
                  <a:lnTo>
                    <a:pt x="1299654" y="560095"/>
                  </a:lnTo>
                  <a:lnTo>
                    <a:pt x="1337652" y="537832"/>
                  </a:lnTo>
                  <a:lnTo>
                    <a:pt x="1379651" y="523709"/>
                  </a:lnTo>
                  <a:lnTo>
                    <a:pt x="1424749" y="518782"/>
                  </a:lnTo>
                  <a:lnTo>
                    <a:pt x="1475473" y="524497"/>
                  </a:lnTo>
                  <a:lnTo>
                    <a:pt x="1521599" y="541045"/>
                  </a:lnTo>
                  <a:lnTo>
                    <a:pt x="1562112" y="567499"/>
                  </a:lnTo>
                  <a:lnTo>
                    <a:pt x="1596009" y="602957"/>
                  </a:lnTo>
                  <a:lnTo>
                    <a:pt x="1622285" y="646468"/>
                  </a:lnTo>
                  <a:lnTo>
                    <a:pt x="1699221" y="646468"/>
                  </a:lnTo>
                  <a:lnTo>
                    <a:pt x="1678990" y="600354"/>
                  </a:lnTo>
                  <a:lnTo>
                    <a:pt x="1653413" y="560285"/>
                  </a:lnTo>
                  <a:lnTo>
                    <a:pt x="1623123" y="526300"/>
                  </a:lnTo>
                  <a:lnTo>
                    <a:pt x="1588820" y="498411"/>
                  </a:lnTo>
                  <a:lnTo>
                    <a:pt x="1551165" y="476669"/>
                  </a:lnTo>
                  <a:lnTo>
                    <a:pt x="1510817" y="461111"/>
                  </a:lnTo>
                  <a:lnTo>
                    <a:pt x="1468462" y="451739"/>
                  </a:lnTo>
                  <a:lnTo>
                    <a:pt x="1424749" y="448614"/>
                  </a:lnTo>
                  <a:lnTo>
                    <a:pt x="1376629" y="452666"/>
                  </a:lnTo>
                  <a:lnTo>
                    <a:pt x="1331036" y="464388"/>
                  </a:lnTo>
                  <a:lnTo>
                    <a:pt x="1288567" y="483146"/>
                  </a:lnTo>
                  <a:lnTo>
                    <a:pt x="1249819" y="508304"/>
                  </a:lnTo>
                  <a:lnTo>
                    <a:pt x="1215402" y="539203"/>
                  </a:lnTo>
                  <a:lnTo>
                    <a:pt x="1185887" y="575221"/>
                  </a:lnTo>
                  <a:lnTo>
                    <a:pt x="1161897" y="615708"/>
                  </a:lnTo>
                  <a:lnTo>
                    <a:pt x="1144028" y="660031"/>
                  </a:lnTo>
                  <a:lnTo>
                    <a:pt x="1132865" y="707542"/>
                  </a:lnTo>
                  <a:lnTo>
                    <a:pt x="1129004" y="757605"/>
                  </a:lnTo>
                  <a:lnTo>
                    <a:pt x="1132865" y="807897"/>
                  </a:lnTo>
                  <a:lnTo>
                    <a:pt x="1144028" y="855599"/>
                  </a:lnTo>
                  <a:lnTo>
                    <a:pt x="1161897" y="900087"/>
                  </a:lnTo>
                  <a:lnTo>
                    <a:pt x="1185887" y="940727"/>
                  </a:lnTo>
                  <a:lnTo>
                    <a:pt x="1215402" y="976858"/>
                  </a:lnTo>
                  <a:lnTo>
                    <a:pt x="1249819" y="1007859"/>
                  </a:lnTo>
                  <a:lnTo>
                    <a:pt x="1288567" y="1033081"/>
                  </a:lnTo>
                  <a:lnTo>
                    <a:pt x="1331036" y="1051890"/>
                  </a:lnTo>
                  <a:lnTo>
                    <a:pt x="1376629" y="1063650"/>
                  </a:lnTo>
                  <a:lnTo>
                    <a:pt x="1424749" y="1067701"/>
                  </a:lnTo>
                  <a:lnTo>
                    <a:pt x="1474343" y="1064158"/>
                  </a:lnTo>
                  <a:lnTo>
                    <a:pt x="1520355" y="1053769"/>
                  </a:lnTo>
                  <a:lnTo>
                    <a:pt x="1562392" y="1036853"/>
                  </a:lnTo>
                  <a:lnTo>
                    <a:pt x="1600073" y="1013764"/>
                  </a:lnTo>
                  <a:lnTo>
                    <a:pt x="1633004" y="984846"/>
                  </a:lnTo>
                  <a:lnTo>
                    <a:pt x="1660817" y="950442"/>
                  </a:lnTo>
                  <a:lnTo>
                    <a:pt x="1683105" y="910894"/>
                  </a:lnTo>
                  <a:lnTo>
                    <a:pt x="1699514" y="866533"/>
                  </a:lnTo>
                  <a:lnTo>
                    <a:pt x="1709635" y="817727"/>
                  </a:lnTo>
                  <a:lnTo>
                    <a:pt x="1713090" y="764781"/>
                  </a:lnTo>
                  <a:lnTo>
                    <a:pt x="1713090" y="733882"/>
                  </a:lnTo>
                  <a:close/>
                </a:path>
                <a:path w="3128010" h="1168400">
                  <a:moveTo>
                    <a:pt x="2355177" y="733882"/>
                  </a:moveTo>
                  <a:lnTo>
                    <a:pt x="2070925" y="733882"/>
                  </a:lnTo>
                  <a:lnTo>
                    <a:pt x="2070925" y="803960"/>
                  </a:lnTo>
                  <a:lnTo>
                    <a:pt x="2280437" y="803960"/>
                  </a:lnTo>
                  <a:lnTo>
                    <a:pt x="2271687" y="849426"/>
                  </a:lnTo>
                  <a:lnTo>
                    <a:pt x="2255012" y="890600"/>
                  </a:lnTo>
                  <a:lnTo>
                    <a:pt x="2230818" y="926477"/>
                  </a:lnTo>
                  <a:lnTo>
                    <a:pt x="2199500" y="956106"/>
                  </a:lnTo>
                  <a:lnTo>
                    <a:pt x="2161463" y="978471"/>
                  </a:lnTo>
                  <a:lnTo>
                    <a:pt x="2117102" y="992619"/>
                  </a:lnTo>
                  <a:lnTo>
                    <a:pt x="2066823" y="997546"/>
                  </a:lnTo>
                  <a:lnTo>
                    <a:pt x="2021725" y="992619"/>
                  </a:lnTo>
                  <a:lnTo>
                    <a:pt x="1979739" y="978522"/>
                  </a:lnTo>
                  <a:lnTo>
                    <a:pt x="1941741" y="956233"/>
                  </a:lnTo>
                  <a:lnTo>
                    <a:pt x="1908632" y="926795"/>
                  </a:lnTo>
                  <a:lnTo>
                    <a:pt x="1881327" y="891209"/>
                  </a:lnTo>
                  <a:lnTo>
                    <a:pt x="1860702" y="850468"/>
                  </a:lnTo>
                  <a:lnTo>
                    <a:pt x="1847684" y="805599"/>
                  </a:lnTo>
                  <a:lnTo>
                    <a:pt x="1843138" y="757605"/>
                  </a:lnTo>
                  <a:lnTo>
                    <a:pt x="1847684" y="710057"/>
                  </a:lnTo>
                  <a:lnTo>
                    <a:pt x="1860702" y="665492"/>
                  </a:lnTo>
                  <a:lnTo>
                    <a:pt x="1881327" y="624954"/>
                  </a:lnTo>
                  <a:lnTo>
                    <a:pt x="1908632" y="589483"/>
                  </a:lnTo>
                  <a:lnTo>
                    <a:pt x="1941741" y="560095"/>
                  </a:lnTo>
                  <a:lnTo>
                    <a:pt x="1979739" y="537832"/>
                  </a:lnTo>
                  <a:lnTo>
                    <a:pt x="2021725" y="523709"/>
                  </a:lnTo>
                  <a:lnTo>
                    <a:pt x="2066823" y="518782"/>
                  </a:lnTo>
                  <a:lnTo>
                    <a:pt x="2117547" y="524497"/>
                  </a:lnTo>
                  <a:lnTo>
                    <a:pt x="2163673" y="541045"/>
                  </a:lnTo>
                  <a:lnTo>
                    <a:pt x="2204186" y="567499"/>
                  </a:lnTo>
                  <a:lnTo>
                    <a:pt x="2238095" y="602957"/>
                  </a:lnTo>
                  <a:lnTo>
                    <a:pt x="2264372" y="646468"/>
                  </a:lnTo>
                  <a:lnTo>
                    <a:pt x="2341295" y="646468"/>
                  </a:lnTo>
                  <a:lnTo>
                    <a:pt x="2321077" y="600354"/>
                  </a:lnTo>
                  <a:lnTo>
                    <a:pt x="2295487" y="560285"/>
                  </a:lnTo>
                  <a:lnTo>
                    <a:pt x="2265210" y="526300"/>
                  </a:lnTo>
                  <a:lnTo>
                    <a:pt x="2230907" y="498411"/>
                  </a:lnTo>
                  <a:lnTo>
                    <a:pt x="2193252" y="476669"/>
                  </a:lnTo>
                  <a:lnTo>
                    <a:pt x="2152904" y="461111"/>
                  </a:lnTo>
                  <a:lnTo>
                    <a:pt x="2110536" y="451739"/>
                  </a:lnTo>
                  <a:lnTo>
                    <a:pt x="2066823" y="448614"/>
                  </a:lnTo>
                  <a:lnTo>
                    <a:pt x="2018703" y="452666"/>
                  </a:lnTo>
                  <a:lnTo>
                    <a:pt x="1973110" y="464388"/>
                  </a:lnTo>
                  <a:lnTo>
                    <a:pt x="1930654" y="483146"/>
                  </a:lnTo>
                  <a:lnTo>
                    <a:pt x="1891906" y="508304"/>
                  </a:lnTo>
                  <a:lnTo>
                    <a:pt x="1857476" y="539203"/>
                  </a:lnTo>
                  <a:lnTo>
                    <a:pt x="1827974" y="575221"/>
                  </a:lnTo>
                  <a:lnTo>
                    <a:pt x="1803984" y="615708"/>
                  </a:lnTo>
                  <a:lnTo>
                    <a:pt x="1786102" y="660031"/>
                  </a:lnTo>
                  <a:lnTo>
                    <a:pt x="1774939" y="707542"/>
                  </a:lnTo>
                  <a:lnTo>
                    <a:pt x="1771091" y="757605"/>
                  </a:lnTo>
                  <a:lnTo>
                    <a:pt x="1774939" y="807897"/>
                  </a:lnTo>
                  <a:lnTo>
                    <a:pt x="1786102" y="855599"/>
                  </a:lnTo>
                  <a:lnTo>
                    <a:pt x="1803984" y="900087"/>
                  </a:lnTo>
                  <a:lnTo>
                    <a:pt x="1827974" y="940727"/>
                  </a:lnTo>
                  <a:lnTo>
                    <a:pt x="1857476" y="976858"/>
                  </a:lnTo>
                  <a:lnTo>
                    <a:pt x="1891906" y="1007859"/>
                  </a:lnTo>
                  <a:lnTo>
                    <a:pt x="1930654" y="1033081"/>
                  </a:lnTo>
                  <a:lnTo>
                    <a:pt x="1973110" y="1051890"/>
                  </a:lnTo>
                  <a:lnTo>
                    <a:pt x="2018703" y="1063650"/>
                  </a:lnTo>
                  <a:lnTo>
                    <a:pt x="2066823" y="1067701"/>
                  </a:lnTo>
                  <a:lnTo>
                    <a:pt x="2116429" y="1064158"/>
                  </a:lnTo>
                  <a:lnTo>
                    <a:pt x="2162441" y="1053769"/>
                  </a:lnTo>
                  <a:lnTo>
                    <a:pt x="2204478" y="1036853"/>
                  </a:lnTo>
                  <a:lnTo>
                    <a:pt x="2242147" y="1013764"/>
                  </a:lnTo>
                  <a:lnTo>
                    <a:pt x="2275090" y="984846"/>
                  </a:lnTo>
                  <a:lnTo>
                    <a:pt x="2302891" y="950442"/>
                  </a:lnTo>
                  <a:lnTo>
                    <a:pt x="2325192" y="910894"/>
                  </a:lnTo>
                  <a:lnTo>
                    <a:pt x="2341588" y="866533"/>
                  </a:lnTo>
                  <a:lnTo>
                    <a:pt x="2351709" y="817727"/>
                  </a:lnTo>
                  <a:lnTo>
                    <a:pt x="2355177" y="764781"/>
                  </a:lnTo>
                  <a:lnTo>
                    <a:pt x="2355177" y="733882"/>
                  </a:lnTo>
                  <a:close/>
                </a:path>
                <a:path w="3128010" h="1168400">
                  <a:moveTo>
                    <a:pt x="2993974" y="733882"/>
                  </a:moveTo>
                  <a:lnTo>
                    <a:pt x="2709735" y="733882"/>
                  </a:lnTo>
                  <a:lnTo>
                    <a:pt x="2709735" y="803960"/>
                  </a:lnTo>
                  <a:lnTo>
                    <a:pt x="2919247" y="803960"/>
                  </a:lnTo>
                  <a:lnTo>
                    <a:pt x="2910497" y="849426"/>
                  </a:lnTo>
                  <a:lnTo>
                    <a:pt x="2893822" y="890600"/>
                  </a:lnTo>
                  <a:lnTo>
                    <a:pt x="2869628" y="926477"/>
                  </a:lnTo>
                  <a:lnTo>
                    <a:pt x="2838310" y="956106"/>
                  </a:lnTo>
                  <a:lnTo>
                    <a:pt x="2800273" y="978471"/>
                  </a:lnTo>
                  <a:lnTo>
                    <a:pt x="2755912" y="992619"/>
                  </a:lnTo>
                  <a:lnTo>
                    <a:pt x="2705620" y="997546"/>
                  </a:lnTo>
                  <a:lnTo>
                    <a:pt x="2660535" y="992619"/>
                  </a:lnTo>
                  <a:lnTo>
                    <a:pt x="2618536" y="978522"/>
                  </a:lnTo>
                  <a:lnTo>
                    <a:pt x="2580538" y="956233"/>
                  </a:lnTo>
                  <a:lnTo>
                    <a:pt x="2547442" y="926795"/>
                  </a:lnTo>
                  <a:lnTo>
                    <a:pt x="2520124" y="891209"/>
                  </a:lnTo>
                  <a:lnTo>
                    <a:pt x="2499512" y="850468"/>
                  </a:lnTo>
                  <a:lnTo>
                    <a:pt x="2486482" y="805599"/>
                  </a:lnTo>
                  <a:lnTo>
                    <a:pt x="2481935" y="757605"/>
                  </a:lnTo>
                  <a:lnTo>
                    <a:pt x="2486482" y="710057"/>
                  </a:lnTo>
                  <a:lnTo>
                    <a:pt x="2499512" y="665492"/>
                  </a:lnTo>
                  <a:lnTo>
                    <a:pt x="2520124" y="624954"/>
                  </a:lnTo>
                  <a:lnTo>
                    <a:pt x="2547442" y="589483"/>
                  </a:lnTo>
                  <a:lnTo>
                    <a:pt x="2580538" y="560095"/>
                  </a:lnTo>
                  <a:lnTo>
                    <a:pt x="2618536" y="537832"/>
                  </a:lnTo>
                  <a:lnTo>
                    <a:pt x="2660535" y="523709"/>
                  </a:lnTo>
                  <a:lnTo>
                    <a:pt x="2705620" y="518782"/>
                  </a:lnTo>
                  <a:lnTo>
                    <a:pt x="2756357" y="524497"/>
                  </a:lnTo>
                  <a:lnTo>
                    <a:pt x="2802471" y="541045"/>
                  </a:lnTo>
                  <a:lnTo>
                    <a:pt x="2842996" y="567499"/>
                  </a:lnTo>
                  <a:lnTo>
                    <a:pt x="2876893" y="602957"/>
                  </a:lnTo>
                  <a:lnTo>
                    <a:pt x="2903169" y="646468"/>
                  </a:lnTo>
                  <a:lnTo>
                    <a:pt x="2980105" y="646468"/>
                  </a:lnTo>
                  <a:lnTo>
                    <a:pt x="2959874" y="600354"/>
                  </a:lnTo>
                  <a:lnTo>
                    <a:pt x="2934284" y="560285"/>
                  </a:lnTo>
                  <a:lnTo>
                    <a:pt x="2904007" y="526300"/>
                  </a:lnTo>
                  <a:lnTo>
                    <a:pt x="2869704" y="498411"/>
                  </a:lnTo>
                  <a:lnTo>
                    <a:pt x="2832049" y="476669"/>
                  </a:lnTo>
                  <a:lnTo>
                    <a:pt x="2791701" y="461111"/>
                  </a:lnTo>
                  <a:lnTo>
                    <a:pt x="2749334" y="451739"/>
                  </a:lnTo>
                  <a:lnTo>
                    <a:pt x="2705620" y="448614"/>
                  </a:lnTo>
                  <a:lnTo>
                    <a:pt x="2657513" y="452666"/>
                  </a:lnTo>
                  <a:lnTo>
                    <a:pt x="2611920" y="464388"/>
                  </a:lnTo>
                  <a:lnTo>
                    <a:pt x="2569451" y="483146"/>
                  </a:lnTo>
                  <a:lnTo>
                    <a:pt x="2530703" y="508304"/>
                  </a:lnTo>
                  <a:lnTo>
                    <a:pt x="2496274" y="539203"/>
                  </a:lnTo>
                  <a:lnTo>
                    <a:pt x="2466771" y="575221"/>
                  </a:lnTo>
                  <a:lnTo>
                    <a:pt x="2442781" y="615708"/>
                  </a:lnTo>
                  <a:lnTo>
                    <a:pt x="2424900" y="660031"/>
                  </a:lnTo>
                  <a:lnTo>
                    <a:pt x="2413736" y="707542"/>
                  </a:lnTo>
                  <a:lnTo>
                    <a:pt x="2409888" y="757605"/>
                  </a:lnTo>
                  <a:lnTo>
                    <a:pt x="2413736" y="807897"/>
                  </a:lnTo>
                  <a:lnTo>
                    <a:pt x="2424900" y="855599"/>
                  </a:lnTo>
                  <a:lnTo>
                    <a:pt x="2442781" y="900087"/>
                  </a:lnTo>
                  <a:lnTo>
                    <a:pt x="2466771" y="940727"/>
                  </a:lnTo>
                  <a:lnTo>
                    <a:pt x="2496274" y="976858"/>
                  </a:lnTo>
                  <a:lnTo>
                    <a:pt x="2530703" y="1007859"/>
                  </a:lnTo>
                  <a:lnTo>
                    <a:pt x="2569451" y="1033081"/>
                  </a:lnTo>
                  <a:lnTo>
                    <a:pt x="2611920" y="1051890"/>
                  </a:lnTo>
                  <a:lnTo>
                    <a:pt x="2657513" y="1063650"/>
                  </a:lnTo>
                  <a:lnTo>
                    <a:pt x="2705620" y="1067701"/>
                  </a:lnTo>
                  <a:lnTo>
                    <a:pt x="2755227" y="1064158"/>
                  </a:lnTo>
                  <a:lnTo>
                    <a:pt x="2801239" y="1053769"/>
                  </a:lnTo>
                  <a:lnTo>
                    <a:pt x="2843276" y="1036853"/>
                  </a:lnTo>
                  <a:lnTo>
                    <a:pt x="2880957" y="1013764"/>
                  </a:lnTo>
                  <a:lnTo>
                    <a:pt x="2913888" y="984846"/>
                  </a:lnTo>
                  <a:lnTo>
                    <a:pt x="2941688" y="950442"/>
                  </a:lnTo>
                  <a:lnTo>
                    <a:pt x="2963989" y="910894"/>
                  </a:lnTo>
                  <a:lnTo>
                    <a:pt x="2980398" y="866533"/>
                  </a:lnTo>
                  <a:lnTo>
                    <a:pt x="2990519" y="817727"/>
                  </a:lnTo>
                  <a:lnTo>
                    <a:pt x="2993974" y="764781"/>
                  </a:lnTo>
                  <a:lnTo>
                    <a:pt x="2993974" y="733882"/>
                  </a:lnTo>
                  <a:close/>
                </a:path>
                <a:path w="3128010" h="1168400">
                  <a:moveTo>
                    <a:pt x="3127514" y="465429"/>
                  </a:moveTo>
                  <a:lnTo>
                    <a:pt x="3055302" y="465429"/>
                  </a:lnTo>
                  <a:lnTo>
                    <a:pt x="3055302" y="1055878"/>
                  </a:lnTo>
                  <a:lnTo>
                    <a:pt x="3127514" y="1055878"/>
                  </a:lnTo>
                  <a:lnTo>
                    <a:pt x="3127514" y="465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C9DCB55-BD5B-F012-AD52-415718A95FD9}"/>
                </a:ext>
              </a:extLst>
            </p:cNvPr>
            <p:cNvSpPr/>
            <p:nvPr/>
          </p:nvSpPr>
          <p:spPr>
            <a:xfrm>
              <a:off x="9156234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00492254-ADF6-86EE-3709-32224E366512}"/>
                </a:ext>
              </a:extLst>
            </p:cNvPr>
            <p:cNvSpPr/>
            <p:nvPr/>
          </p:nvSpPr>
          <p:spPr>
            <a:xfrm>
              <a:off x="12386847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0CE8F2E-5777-D8A0-36D4-AFECE845A20D}"/>
                </a:ext>
              </a:extLst>
            </p:cNvPr>
            <p:cNvGrpSpPr/>
            <p:nvPr/>
          </p:nvGrpSpPr>
          <p:grpSpPr>
            <a:xfrm>
              <a:off x="9826875" y="10470892"/>
              <a:ext cx="316230" cy="316230"/>
              <a:chOff x="9826875" y="10470892"/>
              <a:chExt cx="316230" cy="316230"/>
            </a:xfrm>
          </p:grpSpPr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9676299C-E19B-96AC-376D-600625091649}"/>
                  </a:ext>
                </a:extLst>
              </p:cNvPr>
              <p:cNvSpPr/>
              <p:nvPr/>
            </p:nvSpPr>
            <p:spPr>
              <a:xfrm>
                <a:off x="9826875" y="10470892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9">
                <a:extLst>
                  <a:ext uri="{FF2B5EF4-FFF2-40B4-BE49-F238E27FC236}">
                    <a16:creationId xmlns:a16="http://schemas.microsoft.com/office/drawing/2014/main" id="{62B9EF55-192B-32F1-F867-A38656887BE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85469" y="10529365"/>
                <a:ext cx="198568" cy="19881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9C3888D-B4E9-F702-99C4-2D9305DDA1C2}"/>
                </a:ext>
              </a:extLst>
            </p:cNvPr>
            <p:cNvGrpSpPr/>
            <p:nvPr/>
          </p:nvGrpSpPr>
          <p:grpSpPr>
            <a:xfrm>
              <a:off x="13204694" y="10470890"/>
              <a:ext cx="316230" cy="316230"/>
              <a:chOff x="13204694" y="10470890"/>
              <a:chExt cx="316230" cy="316230"/>
            </a:xfrm>
          </p:grpSpPr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7CAFDB79-21B3-E822-035D-B504BDAFC1B2}"/>
                  </a:ext>
                </a:extLst>
              </p:cNvPr>
              <p:cNvSpPr/>
              <p:nvPr/>
            </p:nvSpPr>
            <p:spPr>
              <a:xfrm>
                <a:off x="13204694" y="10470890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3">
                <a:extLst>
                  <a:ext uri="{FF2B5EF4-FFF2-40B4-BE49-F238E27FC236}">
                    <a16:creationId xmlns:a16="http://schemas.microsoft.com/office/drawing/2014/main" id="{55E00C43-4030-8656-79DA-0A59499469A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257387" y="10555092"/>
                <a:ext cx="210369" cy="147356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502888-5F37-1E51-002F-5B846DDFFD09}"/>
                </a:ext>
              </a:extLst>
            </p:cNvPr>
            <p:cNvGrpSpPr/>
            <p:nvPr/>
          </p:nvGrpSpPr>
          <p:grpSpPr>
            <a:xfrm>
              <a:off x="13204694" y="10031689"/>
              <a:ext cx="316230" cy="316230"/>
              <a:chOff x="13204694" y="10031689"/>
              <a:chExt cx="316230" cy="316230"/>
            </a:xfrm>
          </p:grpSpPr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C0DBE3F7-744F-4AD9-9FC0-D7F03F2A8ACD}"/>
                  </a:ext>
                </a:extLst>
              </p:cNvPr>
              <p:cNvSpPr/>
              <p:nvPr/>
            </p:nvSpPr>
            <p:spPr>
              <a:xfrm>
                <a:off x="1320469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" name="object 15">
                <a:extLst>
                  <a:ext uri="{FF2B5EF4-FFF2-40B4-BE49-F238E27FC236}">
                    <a16:creationId xmlns:a16="http://schemas.microsoft.com/office/drawing/2014/main" id="{8B96A19C-039F-779E-E857-D2670CA039C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337621" y="10148134"/>
                <a:ext cx="120938" cy="127713"/>
              </a:xfrm>
              <a:prstGeom prst="rect">
                <a:avLst/>
              </a:prstGeom>
            </p:spPr>
          </p:pic>
          <p:sp>
            <p:nvSpPr>
              <p:cNvPr id="15" name="object 16">
                <a:extLst>
                  <a:ext uri="{FF2B5EF4-FFF2-40B4-BE49-F238E27FC236}">
                    <a16:creationId xmlns:a16="http://schemas.microsoft.com/office/drawing/2014/main" id="{304D4ADE-A6A7-5D94-19B3-5C3DA00FAB34}"/>
                  </a:ext>
                </a:extLst>
              </p:cNvPr>
              <p:cNvSpPr/>
              <p:nvPr/>
            </p:nvSpPr>
            <p:spPr>
              <a:xfrm>
                <a:off x="13271462" y="10089229"/>
                <a:ext cx="45085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186690">
                    <a:moveTo>
                      <a:pt x="41821" y="185966"/>
                    </a:moveTo>
                    <a:lnTo>
                      <a:pt x="41770" y="124472"/>
                    </a:lnTo>
                    <a:lnTo>
                      <a:pt x="41808" y="62814"/>
                    </a:lnTo>
                    <a:lnTo>
                      <a:pt x="41503" y="61963"/>
                    </a:lnTo>
                    <a:lnTo>
                      <a:pt x="3378" y="61976"/>
                    </a:lnTo>
                    <a:lnTo>
                      <a:pt x="2971" y="62572"/>
                    </a:lnTo>
                    <a:lnTo>
                      <a:pt x="2959" y="186156"/>
                    </a:lnTo>
                    <a:lnTo>
                      <a:pt x="3505" y="186601"/>
                    </a:lnTo>
                    <a:lnTo>
                      <a:pt x="41275" y="186639"/>
                    </a:lnTo>
                    <a:lnTo>
                      <a:pt x="41821" y="185966"/>
                    </a:lnTo>
                    <a:close/>
                  </a:path>
                  <a:path w="45084" h="186690">
                    <a:moveTo>
                      <a:pt x="44856" y="22326"/>
                    </a:moveTo>
                    <a:lnTo>
                      <a:pt x="43078" y="13677"/>
                    </a:lnTo>
                    <a:lnTo>
                      <a:pt x="38265" y="6591"/>
                    </a:lnTo>
                    <a:lnTo>
                      <a:pt x="31140" y="1778"/>
                    </a:lnTo>
                    <a:lnTo>
                      <a:pt x="22466" y="0"/>
                    </a:lnTo>
                    <a:lnTo>
                      <a:pt x="13728" y="1778"/>
                    </a:lnTo>
                    <a:lnTo>
                      <a:pt x="6578" y="6629"/>
                    </a:lnTo>
                    <a:lnTo>
                      <a:pt x="1752" y="13792"/>
                    </a:lnTo>
                    <a:lnTo>
                      <a:pt x="0" y="22529"/>
                    </a:lnTo>
                    <a:lnTo>
                      <a:pt x="1790" y="31165"/>
                    </a:lnTo>
                    <a:lnTo>
                      <a:pt x="6642" y="38265"/>
                    </a:lnTo>
                    <a:lnTo>
                      <a:pt x="13766" y="43078"/>
                    </a:lnTo>
                    <a:lnTo>
                      <a:pt x="22428" y="44843"/>
                    </a:lnTo>
                    <a:lnTo>
                      <a:pt x="31153" y="43078"/>
                    </a:lnTo>
                    <a:lnTo>
                      <a:pt x="38290" y="38239"/>
                    </a:lnTo>
                    <a:lnTo>
                      <a:pt x="43103" y="31076"/>
                    </a:lnTo>
                    <a:lnTo>
                      <a:pt x="44856" y="2232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2738012-3297-97F0-C393-E65A17CFF9C9}"/>
                </a:ext>
              </a:extLst>
            </p:cNvPr>
            <p:cNvGrpSpPr/>
            <p:nvPr/>
          </p:nvGrpSpPr>
          <p:grpSpPr>
            <a:xfrm>
              <a:off x="13204694" y="9592487"/>
              <a:ext cx="316230" cy="316313"/>
              <a:chOff x="13204694" y="9592487"/>
              <a:chExt cx="316230" cy="316313"/>
            </a:xfrm>
          </p:grpSpPr>
          <p:sp>
            <p:nvSpPr>
              <p:cNvPr id="16" name="object 17">
                <a:extLst>
                  <a:ext uri="{FF2B5EF4-FFF2-40B4-BE49-F238E27FC236}">
                    <a16:creationId xmlns:a16="http://schemas.microsoft.com/office/drawing/2014/main" id="{92DADCAC-2A01-00E6-7C6F-73E8785935BD}"/>
                  </a:ext>
                </a:extLst>
              </p:cNvPr>
              <p:cNvSpPr/>
              <p:nvPr/>
            </p:nvSpPr>
            <p:spPr>
              <a:xfrm>
                <a:off x="13204694" y="9592487"/>
                <a:ext cx="31623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4325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6608" y="203224"/>
                    </a:lnTo>
                    <a:lnTo>
                      <a:pt x="25153" y="243411"/>
                    </a:lnTo>
                    <a:lnTo>
                      <a:pt x="53715" y="276524"/>
                    </a:lnTo>
                    <a:lnTo>
                      <a:pt x="90374" y="300641"/>
                    </a:lnTo>
                    <a:lnTo>
                      <a:pt x="133210" y="313843"/>
                    </a:lnTo>
                    <a:lnTo>
                      <a:pt x="133210" y="203512"/>
                    </a:lnTo>
                    <a:lnTo>
                      <a:pt x="93128" y="203512"/>
                    </a:lnTo>
                    <a:lnTo>
                      <a:pt x="93128" y="157880"/>
                    </a:lnTo>
                    <a:lnTo>
                      <a:pt x="133210" y="157880"/>
                    </a:lnTo>
                    <a:lnTo>
                      <a:pt x="133210" y="123095"/>
                    </a:lnTo>
                    <a:lnTo>
                      <a:pt x="137456" y="96805"/>
                    </a:lnTo>
                    <a:lnTo>
                      <a:pt x="149503" y="77546"/>
                    </a:lnTo>
                    <a:lnTo>
                      <a:pt x="168311" y="65706"/>
                    </a:lnTo>
                    <a:lnTo>
                      <a:pt x="192842" y="61673"/>
                    </a:lnTo>
                    <a:lnTo>
                      <a:pt x="205654" y="62154"/>
                    </a:lnTo>
                    <a:lnTo>
                      <a:pt x="216996" y="63212"/>
                    </a:lnTo>
                    <a:lnTo>
                      <a:pt x="228192" y="64751"/>
                    </a:lnTo>
                    <a:lnTo>
                      <a:pt x="228192" y="103609"/>
                    </a:lnTo>
                    <a:lnTo>
                      <a:pt x="208276" y="103609"/>
                    </a:lnTo>
                    <a:lnTo>
                      <a:pt x="195982" y="105705"/>
                    </a:lnTo>
                    <a:lnTo>
                      <a:pt x="188058" y="111254"/>
                    </a:lnTo>
                    <a:lnTo>
                      <a:pt x="183811" y="119145"/>
                    </a:lnTo>
                    <a:lnTo>
                      <a:pt x="182549" y="128268"/>
                    </a:lnTo>
                    <a:lnTo>
                      <a:pt x="182549" y="157880"/>
                    </a:lnTo>
                    <a:lnTo>
                      <a:pt x="226338" y="157880"/>
                    </a:lnTo>
                    <a:lnTo>
                      <a:pt x="219333" y="203512"/>
                    </a:lnTo>
                    <a:lnTo>
                      <a:pt x="182549" y="203512"/>
                    </a:lnTo>
                    <a:lnTo>
                      <a:pt x="182549" y="313843"/>
                    </a:lnTo>
                    <a:lnTo>
                      <a:pt x="225385" y="300641"/>
                    </a:lnTo>
                    <a:lnTo>
                      <a:pt x="262044" y="276524"/>
                    </a:lnTo>
                    <a:lnTo>
                      <a:pt x="290606" y="243411"/>
                    </a:lnTo>
                    <a:lnTo>
                      <a:pt x="309151" y="203224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8">
                <a:extLst>
                  <a:ext uri="{FF2B5EF4-FFF2-40B4-BE49-F238E27FC236}">
                    <a16:creationId xmlns:a16="http://schemas.microsoft.com/office/drawing/2014/main" id="{33608EDB-C312-4595-AAEA-6B963B4D8088}"/>
                  </a:ext>
                </a:extLst>
              </p:cNvPr>
              <p:cNvSpPr/>
              <p:nvPr/>
            </p:nvSpPr>
            <p:spPr>
              <a:xfrm>
                <a:off x="13297827" y="9654165"/>
                <a:ext cx="135255" cy="254635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254634">
                    <a:moveTo>
                      <a:pt x="109984" y="48"/>
                    </a:moveTo>
                    <a:lnTo>
                      <a:pt x="56375" y="15872"/>
                    </a:lnTo>
                    <a:lnTo>
                      <a:pt x="40082" y="61422"/>
                    </a:lnTo>
                    <a:lnTo>
                      <a:pt x="40082" y="96206"/>
                    </a:lnTo>
                    <a:lnTo>
                      <a:pt x="0" y="96206"/>
                    </a:lnTo>
                    <a:lnTo>
                      <a:pt x="0" y="141838"/>
                    </a:lnTo>
                    <a:lnTo>
                      <a:pt x="40082" y="141838"/>
                    </a:lnTo>
                    <a:lnTo>
                      <a:pt x="40082" y="252159"/>
                    </a:lnTo>
                    <a:lnTo>
                      <a:pt x="48124" y="253426"/>
                    </a:lnTo>
                    <a:lnTo>
                      <a:pt x="56354" y="254076"/>
                    </a:lnTo>
                    <a:lnTo>
                      <a:pt x="73139" y="254076"/>
                    </a:lnTo>
                    <a:lnTo>
                      <a:pt x="81379" y="253426"/>
                    </a:lnTo>
                    <a:lnTo>
                      <a:pt x="89421" y="252159"/>
                    </a:lnTo>
                    <a:lnTo>
                      <a:pt x="89421" y="141838"/>
                    </a:lnTo>
                    <a:lnTo>
                      <a:pt x="126205" y="141838"/>
                    </a:lnTo>
                    <a:lnTo>
                      <a:pt x="133200" y="96206"/>
                    </a:lnTo>
                    <a:lnTo>
                      <a:pt x="89421" y="96206"/>
                    </a:lnTo>
                    <a:lnTo>
                      <a:pt x="89421" y="66584"/>
                    </a:lnTo>
                    <a:lnTo>
                      <a:pt x="90683" y="57467"/>
                    </a:lnTo>
                    <a:lnTo>
                      <a:pt x="94930" y="49579"/>
                    </a:lnTo>
                    <a:lnTo>
                      <a:pt x="102854" y="44032"/>
                    </a:lnTo>
                    <a:lnTo>
                      <a:pt x="115148" y="41935"/>
                    </a:lnTo>
                    <a:lnTo>
                      <a:pt x="135053" y="41935"/>
                    </a:lnTo>
                    <a:lnTo>
                      <a:pt x="135053" y="3078"/>
                    </a:lnTo>
                    <a:lnTo>
                      <a:pt x="124341" y="1298"/>
                    </a:lnTo>
                    <a:lnTo>
                      <a:pt x="117089" y="384"/>
                    </a:lnTo>
                    <a:lnTo>
                      <a:pt x="109984" y="4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D3CF2BD-2818-9070-276A-B2DA62B29907}"/>
                </a:ext>
              </a:extLst>
            </p:cNvPr>
            <p:cNvGrpSpPr/>
            <p:nvPr/>
          </p:nvGrpSpPr>
          <p:grpSpPr>
            <a:xfrm>
              <a:off x="9826878" y="9592487"/>
              <a:ext cx="316230" cy="316230"/>
              <a:chOff x="9826878" y="9592487"/>
              <a:chExt cx="316230" cy="316230"/>
            </a:xfrm>
          </p:grpSpPr>
          <p:sp>
            <p:nvSpPr>
              <p:cNvPr id="18" name="object 19">
                <a:extLst>
                  <a:ext uri="{FF2B5EF4-FFF2-40B4-BE49-F238E27FC236}">
                    <a16:creationId xmlns:a16="http://schemas.microsoft.com/office/drawing/2014/main" id="{A966FDD3-D8D7-4BAE-AEC1-E921E43978FC}"/>
                  </a:ext>
                </a:extLst>
              </p:cNvPr>
              <p:cNvSpPr/>
              <p:nvPr/>
            </p:nvSpPr>
            <p:spPr>
              <a:xfrm>
                <a:off x="9826878" y="9592487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69" y="0"/>
                    </a:moveTo>
                    <a:lnTo>
                      <a:pt x="107969" y="8049"/>
                    </a:lnTo>
                    <a:lnTo>
                      <a:pt x="64632" y="30462"/>
                    </a:lnTo>
                    <a:lnTo>
                      <a:pt x="30459" y="64639"/>
                    </a:lnTo>
                    <a:lnTo>
                      <a:pt x="8048" y="107979"/>
                    </a:lnTo>
                    <a:lnTo>
                      <a:pt x="0" y="157880"/>
                    </a:lnTo>
                    <a:lnTo>
                      <a:pt x="8048" y="207780"/>
                    </a:lnTo>
                    <a:lnTo>
                      <a:pt x="30459" y="251120"/>
                    </a:lnTo>
                    <a:lnTo>
                      <a:pt x="64632" y="285297"/>
                    </a:lnTo>
                    <a:lnTo>
                      <a:pt x="107969" y="307710"/>
                    </a:lnTo>
                    <a:lnTo>
                      <a:pt x="157869" y="315760"/>
                    </a:lnTo>
                    <a:lnTo>
                      <a:pt x="207774" y="307710"/>
                    </a:lnTo>
                    <a:lnTo>
                      <a:pt x="251114" y="285297"/>
                    </a:lnTo>
                    <a:lnTo>
                      <a:pt x="285289" y="251120"/>
                    </a:lnTo>
                    <a:lnTo>
                      <a:pt x="307701" y="207780"/>
                    </a:lnTo>
                    <a:lnTo>
                      <a:pt x="315749" y="157880"/>
                    </a:lnTo>
                    <a:lnTo>
                      <a:pt x="307701" y="107979"/>
                    </a:lnTo>
                    <a:lnTo>
                      <a:pt x="285289" y="64639"/>
                    </a:lnTo>
                    <a:lnTo>
                      <a:pt x="251114" y="30462"/>
                    </a:lnTo>
                    <a:lnTo>
                      <a:pt x="207774" y="8049"/>
                    </a:lnTo>
                    <a:lnTo>
                      <a:pt x="157869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20">
                <a:extLst>
                  <a:ext uri="{FF2B5EF4-FFF2-40B4-BE49-F238E27FC236}">
                    <a16:creationId xmlns:a16="http://schemas.microsoft.com/office/drawing/2014/main" id="{F28054CE-C9A1-5463-2810-D75E4BC49E1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869113" y="9633772"/>
                <a:ext cx="231270" cy="231270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3C4E50-C659-47BD-71C8-92830A4914C9}"/>
                </a:ext>
              </a:extLst>
            </p:cNvPr>
            <p:cNvSpPr txBox="1"/>
            <p:nvPr/>
          </p:nvSpPr>
          <p:spPr>
            <a:xfrm>
              <a:off x="4718049" y="9455829"/>
              <a:ext cx="3767537" cy="128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19th Floor </a:t>
              </a: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Jeongdong</a:t>
              </a: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 Bldg. 21-15,</a:t>
              </a:r>
            </a:p>
            <a:p>
              <a:pPr>
                <a:lnSpc>
                  <a:spcPct val="150000"/>
                </a:lnSpc>
              </a:pP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Jeongdong-gil</a:t>
              </a: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, Jung-</a:t>
              </a: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gu</a:t>
              </a: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, Seoul,</a:t>
              </a:r>
            </a:p>
            <a:p>
              <a:pPr>
                <a:lnSpc>
                  <a:spcPct val="1500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Republic of Korea 04518</a:t>
              </a:r>
              <a:endParaRPr lang="en-PT">
                <a:solidFill>
                  <a:schemeClr val="bg1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9C3479-56EC-C3C8-D3AB-BE46992EAAEB}"/>
                </a:ext>
              </a:extLst>
            </p:cNvPr>
            <p:cNvSpPr txBox="1"/>
            <p:nvPr/>
          </p:nvSpPr>
          <p:spPr>
            <a:xfrm>
              <a:off x="10142619" y="9350102"/>
              <a:ext cx="1689990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www.gggi.org</a:t>
              </a:r>
              <a:endParaRPr lang="en-GB">
                <a:solidFill>
                  <a:schemeClr val="bg1"/>
                </a:solidFill>
                <a:latin typeface="Lato" panose="020F0502020204030203" pitchFamily="34" charset="77"/>
              </a:endParaRPr>
            </a:p>
            <a:p>
              <a:pPr>
                <a:lnSpc>
                  <a:spcPts val="38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@</a:t>
              </a: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gggi_hq</a:t>
              </a:r>
              <a:endParaRPr lang="en-GB">
                <a:solidFill>
                  <a:schemeClr val="bg1"/>
                </a:solidFill>
                <a:latin typeface="Lato" panose="020F0502020204030203" pitchFamily="34" charset="77"/>
              </a:endParaRPr>
            </a:p>
            <a:p>
              <a:pPr>
                <a:lnSpc>
                  <a:spcPts val="38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  <a:endParaRPr lang="en-PT">
                <a:solidFill>
                  <a:schemeClr val="bg1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B01C6F-F5F7-45D9-304D-733508E8359F}"/>
                </a:ext>
              </a:extLst>
            </p:cNvPr>
            <p:cNvSpPr txBox="1"/>
            <p:nvPr/>
          </p:nvSpPr>
          <p:spPr>
            <a:xfrm>
              <a:off x="13643057" y="9350102"/>
              <a:ext cx="1710056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</a:p>
            <a:p>
              <a:pPr>
                <a:lnSpc>
                  <a:spcPts val="38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@gggi_hq</a:t>
              </a:r>
            </a:p>
            <a:p>
              <a:pPr>
                <a:lnSpc>
                  <a:spcPts val="38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@GGGIMedia</a:t>
              </a:r>
              <a:endParaRPr lang="en-PT">
                <a:solidFill>
                  <a:schemeClr val="bg1"/>
                </a:solidFill>
                <a:latin typeface="Lato" panose="020F0502020204030203" pitchFamily="34" charset="77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A78132F-EF0C-6A93-327D-104BD0304F2B}"/>
                </a:ext>
              </a:extLst>
            </p:cNvPr>
            <p:cNvGrpSpPr/>
            <p:nvPr/>
          </p:nvGrpSpPr>
          <p:grpSpPr>
            <a:xfrm>
              <a:off x="9826874" y="10031689"/>
              <a:ext cx="316230" cy="316230"/>
              <a:chOff x="9826874" y="10031689"/>
              <a:chExt cx="316230" cy="316230"/>
            </a:xfrm>
          </p:grpSpPr>
          <p:sp>
            <p:nvSpPr>
              <p:cNvPr id="28" name="object 16">
                <a:extLst>
                  <a:ext uri="{FF2B5EF4-FFF2-40B4-BE49-F238E27FC236}">
                    <a16:creationId xmlns:a16="http://schemas.microsoft.com/office/drawing/2014/main" id="{FCCDDFA5-4360-1C41-7A5B-D30C271E82D8}"/>
                  </a:ext>
                </a:extLst>
              </p:cNvPr>
              <p:cNvSpPr/>
              <p:nvPr/>
            </p:nvSpPr>
            <p:spPr>
              <a:xfrm>
                <a:off x="982687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5B0DE05E-F0D8-4AA8-43D3-2B340D75C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878731" y="10097610"/>
                <a:ext cx="212034" cy="195338"/>
              </a:xfrm>
              <a:prstGeom prst="rect">
                <a:avLst/>
              </a:prstGeom>
            </p:spPr>
          </p:pic>
        </p:grpSp>
        <p:pic>
          <p:nvPicPr>
            <p:cNvPr id="3" name="Picture 2" descr="A qr code with a cube and text&#10;&#10;Description automatically generated">
              <a:extLst>
                <a:ext uri="{FF2B5EF4-FFF2-40B4-BE49-F238E27FC236}">
                  <a16:creationId xmlns:a16="http://schemas.microsoft.com/office/drawing/2014/main" id="{F89FE1A2-C675-8344-307A-286588240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6" t="9082" r="8171" b="9288"/>
            <a:stretch/>
          </p:blipFill>
          <p:spPr>
            <a:xfrm>
              <a:off x="17085338" y="8751570"/>
              <a:ext cx="2208496" cy="2167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92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8B89C"/>
      </a:dk2>
      <a:lt2>
        <a:srgbClr val="FFFFFF"/>
      </a:lt2>
      <a:accent1>
        <a:srgbClr val="08B89C"/>
      </a:accent1>
      <a:accent2>
        <a:srgbClr val="F5B01B"/>
      </a:accent2>
      <a:accent3>
        <a:srgbClr val="945874"/>
      </a:accent3>
      <a:accent4>
        <a:srgbClr val="DC5758"/>
      </a:accent4>
      <a:accent5>
        <a:srgbClr val="367865"/>
      </a:accent5>
      <a:accent6>
        <a:srgbClr val="69BBDC"/>
      </a:accent6>
      <a:hlink>
        <a:srgbClr val="08B89C"/>
      </a:hlink>
      <a:folHlink>
        <a:srgbClr val="EAE5E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" id="{8D81FA6A-C9EC-4D73-8E6C-D59F5EBB8786}" vid="{C9595A5C-54F3-49D6-A9D9-E7C138EF18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c881f8-4278-4867-b426-cb4fc2a8ea98">
      <Terms xmlns="http://schemas.microsoft.com/office/infopath/2007/PartnerControls"/>
    </lcf76f155ced4ddcb4097134ff3c332f>
    <TaxCatchAll xmlns="fb8c4722-8444-49f8-8256-7a94408702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FEB3B636A8849B3027D304D958C2B" ma:contentTypeVersion="18" ma:contentTypeDescription="Create a new document." ma:contentTypeScope="" ma:versionID="7eb244738a7c214551287ba383fc7fb9">
  <xsd:schema xmlns:xsd="http://www.w3.org/2001/XMLSchema" xmlns:xs="http://www.w3.org/2001/XMLSchema" xmlns:p="http://schemas.microsoft.com/office/2006/metadata/properties" xmlns:ns2="2bc881f8-4278-4867-b426-cb4fc2a8ea98" xmlns:ns3="fb8c4722-8444-49f8-8256-7a94408702c6" targetNamespace="http://schemas.microsoft.com/office/2006/metadata/properties" ma:root="true" ma:fieldsID="788e130360962f06dd304d8e06b0538f" ns2:_="" ns3:_="">
    <xsd:import namespace="2bc881f8-4278-4867-b426-cb4fc2a8ea98"/>
    <xsd:import namespace="fb8c4722-8444-49f8-8256-7a94408702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881f8-4278-4867-b426-cb4fc2a8ea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72cfb00-c42a-46a1-97e5-bfa8e9cb2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c4722-8444-49f8-8256-7a94408702c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1b6b4e3-0a7b-4683-9226-c8274d5c367b}" ma:internalName="TaxCatchAll" ma:showField="CatchAllData" ma:web="fb8c4722-8444-49f8-8256-7a94408702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81A023-7298-4526-8A46-37FAC96D0C80}">
  <ds:schemaRefs>
    <ds:schemaRef ds:uri="2bc881f8-4278-4867-b426-cb4fc2a8ea98"/>
    <ds:schemaRef ds:uri="fb8c4722-8444-49f8-8256-7a94408702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1563B9-0E71-43EB-90C6-495EA5E35B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4200B3-F351-42C0-A9E6-AE81E7AA80E5}"/>
</file>

<file path=docProps/app.xml><?xml version="1.0" encoding="utf-8"?>
<Properties xmlns="http://schemas.openxmlformats.org/officeDocument/2006/extended-properties" xmlns:vt="http://schemas.openxmlformats.org/officeDocument/2006/docPropsVTypes">
  <Template>Standard Presentation</Template>
  <TotalTime>0</TotalTime>
  <Words>230</Words>
  <Application>Microsoft Macintosh PowerPoint</Application>
  <PresentationFormat>Benutzerdefiniert</PresentationFormat>
  <Paragraphs>37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 Black</vt:lpstr>
      <vt:lpstr>Lato</vt:lpstr>
      <vt:lpstr>Lato Black</vt:lpstr>
      <vt:lpstr>Lato ExtraBold</vt:lpstr>
      <vt:lpstr>Lato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 Pierre Bucyensenge</dc:creator>
  <cp:lastModifiedBy>Martin Dilger</cp:lastModifiedBy>
  <cp:revision>1</cp:revision>
  <dcterms:created xsi:type="dcterms:W3CDTF">2025-03-19T17:39:14Z</dcterms:created>
  <dcterms:modified xsi:type="dcterms:W3CDTF">2025-06-27T08:43:23Z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0x010100D88FEB3B636A8849B3027D304D958C2B</vt:lpwstr>
  </property>
  <property fmtid="{D5CDD505-2E9C-101B-9397-08002B2CF9AE}" pid="4" name="ResponsibleUnit/Person">
    <vt:lpwstr>67;#i:0#.f|membership|sujeung.hong@gggi.org,#i:0#.f|membership|sujeung.hong@gggi.org,#sujeung.hong@gggi.org,#,#Su Jeung Hong,#,#Director of ODG (Governance, Strategy, Partnerships, Comms),#Communication and Knowledge Sharing Officer</vt:lpwstr>
  </property>
</Properties>
</file>