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sldIdLst>
    <p:sldId id="278" r:id="rId5"/>
    <p:sldId id="287" r:id="rId6"/>
    <p:sldId id="316" r:id="rId7"/>
    <p:sldId id="317" r:id="rId8"/>
    <p:sldId id="329" r:id="rId9"/>
    <p:sldId id="318" r:id="rId10"/>
    <p:sldId id="333" r:id="rId11"/>
    <p:sldId id="330" r:id="rId12"/>
    <p:sldId id="331" r:id="rId13"/>
    <p:sldId id="355" r:id="rId14"/>
    <p:sldId id="308" r:id="rId15"/>
    <p:sldId id="337" r:id="rId16"/>
    <p:sldId id="319" r:id="rId17"/>
    <p:sldId id="334" r:id="rId18"/>
    <p:sldId id="336" r:id="rId19"/>
    <p:sldId id="354" r:id="rId20"/>
    <p:sldId id="276" r:id="rId21"/>
  </p:sldIdLst>
  <p:sldSz cx="20104100" cy="11309350"/>
  <p:notesSz cx="20104100" cy="11309350"/>
  <p:embeddedFontLst>
    <p:embeddedFont>
      <p:font typeface="Arial Black" panose="020B0604020202020204" pitchFamily="34" charset="0"/>
      <p:bold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502020204030204" pitchFamily="34" charset="0"/>
      <p:bold r:id="rId28"/>
      <p:italic r:id="rId29"/>
      <p:boldItalic r:id="rId30"/>
    </p:embeddedFont>
    <p:embeddedFont>
      <p:font typeface="Lato ExtraBold" panose="020F0502020204030204" pitchFamily="34" charset="0"/>
      <p:bold r:id="rId31"/>
      <p:italic r:id="rId32"/>
      <p:boldItalic r:id="rId33"/>
    </p:embeddedFont>
    <p:embeddedFont>
      <p:font typeface="Lato Light" panose="020F0302020204030204" pitchFamily="34" charset="0"/>
      <p:regular r:id="rId34"/>
      <p:italic r:id="rId3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9" userDrawn="1">
          <p15:clr>
            <a:srgbClr val="A4A3A4"/>
          </p15:clr>
        </p15:guide>
        <p15:guide id="2" pos="218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A95E3A-FC6E-AA37-4AB4-769CC34BDD81}" name="Marie Reysset" initials="MR" userId="S::mreysset@upm-cdm.eu::da34172a-9a3d-4507-a76d-9da88a77cc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89D"/>
    <a:srgbClr val="F6B11B"/>
    <a:srgbClr val="0E8972"/>
    <a:srgbClr val="004A80"/>
    <a:srgbClr val="E584B6"/>
    <a:srgbClr val="00B3E3"/>
    <a:srgbClr val="69BCDD"/>
    <a:srgbClr val="945874"/>
    <a:srgbClr val="EF495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59"/>
        <p:guide pos="218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ilger" userId="9ea28fac-bbe8-4e8e-8845-c9224e0284e3" providerId="ADAL" clId="{068D91FA-8851-A24B-A8BF-C6985D2BE556}"/>
    <pc:docChg chg="undo custSel addSld delSld modSld sldOrd">
      <pc:chgData name="Martin Dilger" userId="9ea28fac-bbe8-4e8e-8845-c9224e0284e3" providerId="ADAL" clId="{068D91FA-8851-A24B-A8BF-C6985D2BE556}" dt="2025-06-27T11:26:05.839" v="3450" actId="1036"/>
      <pc:docMkLst>
        <pc:docMk/>
      </pc:docMkLst>
      <pc:sldChg chg="delSp modSp mod">
        <pc:chgData name="Martin Dilger" userId="9ea28fac-bbe8-4e8e-8845-c9224e0284e3" providerId="ADAL" clId="{068D91FA-8851-A24B-A8BF-C6985D2BE556}" dt="2025-06-04T17:57:29.693" v="2714" actId="478"/>
        <pc:sldMkLst>
          <pc:docMk/>
          <pc:sldMk cId="2027927347" sldId="276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5" creationId="{8C9DCB55-BD5B-F012-AD52-415718A95FD9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6" creationId="{00492254-ADF6-86EE-3709-32224E366512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7" creationId="{9676299C-E19B-96AC-376D-600625091649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11" creationId="{7CAFDB79-21B3-E822-035D-B504BDAFC1B2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15" creationId="{304D4ADE-A6A7-5D94-19B3-5C3DA00FAB34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16" creationId="{92DADCAC-2A01-00E6-7C6F-73E8785935BD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24" creationId="{3C3C4E50-C659-47BD-71C8-92830A4914C9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25" creationId="{9D9C3479-56EC-C3C8-D3AB-BE46992EAAEB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2027927347" sldId="276"/>
            <ac:spMk id="26" creationId="{2AB01C6F-F5F7-45D9-304D-733508E8359F}"/>
          </ac:spMkLst>
        </pc:spChg>
      </pc:sldChg>
      <pc:sldChg chg="modSp mod">
        <pc:chgData name="Martin Dilger" userId="9ea28fac-bbe8-4e8e-8845-c9224e0284e3" providerId="ADAL" clId="{068D91FA-8851-A24B-A8BF-C6985D2BE556}" dt="2025-06-04T13:46:44.930" v="40" actId="790"/>
        <pc:sldMkLst>
          <pc:docMk/>
          <pc:sldMk cId="3062307783" sldId="278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062307783" sldId="278"/>
            <ac:spMk id="3" creationId="{242E111A-34D7-24FD-4E9C-E5EF07EC7E42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062307783" sldId="278"/>
            <ac:spMk id="4" creationId="{F09A2380-37CF-9188-5F64-C668910BF0EA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062307783" sldId="278"/>
            <ac:spMk id="5" creationId="{A3FA84B7-65BB-74DF-50CF-17285C829586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062307783" sldId="278"/>
            <ac:spMk id="6" creationId="{1E793339-F417-0971-124E-85E1143112CC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062307783" sldId="278"/>
            <ac:spMk id="7" creationId="{957C64BD-F7D9-D1AA-D618-4AC1CAA7D1EA}"/>
          </ac:spMkLst>
        </pc:spChg>
      </pc:sldChg>
      <pc:sldChg chg="modSp mod">
        <pc:chgData name="Martin Dilger" userId="9ea28fac-bbe8-4e8e-8845-c9224e0284e3" providerId="ADAL" clId="{068D91FA-8851-A24B-A8BF-C6985D2BE556}" dt="2025-06-04T13:46:44.930" v="40" actId="790"/>
        <pc:sldMkLst>
          <pc:docMk/>
          <pc:sldMk cId="1346579081" sldId="287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1346579081" sldId="287"/>
            <ac:spMk id="3" creationId="{BCDC43F3-D421-0F8E-566F-AD3D761419F9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1346579081" sldId="287"/>
            <ac:spMk id="4" creationId="{07FC3E30-A13E-F7C6-8226-CB78132E0122}"/>
          </ac:spMkLst>
        </pc:spChg>
      </pc:sldChg>
      <pc:sldChg chg="modSp del mod">
        <pc:chgData name="Martin Dilger" userId="9ea28fac-bbe8-4e8e-8845-c9224e0284e3" providerId="ADAL" clId="{068D91FA-8851-A24B-A8BF-C6985D2BE556}" dt="2025-06-04T15:25:54.312" v="174" actId="2696"/>
        <pc:sldMkLst>
          <pc:docMk/>
          <pc:sldMk cId="3280169463" sldId="307"/>
        </pc:sldMkLst>
      </pc:sldChg>
      <pc:sldChg chg="modSp mod">
        <pc:chgData name="Martin Dilger" userId="9ea28fac-bbe8-4e8e-8845-c9224e0284e3" providerId="ADAL" clId="{068D91FA-8851-A24B-A8BF-C6985D2BE556}" dt="2025-06-04T13:46:44.930" v="40" actId="790"/>
        <pc:sldMkLst>
          <pc:docMk/>
          <pc:sldMk cId="3804017192" sldId="308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804017192" sldId="308"/>
            <ac:spMk id="3" creationId="{B6639D9D-12EF-9E97-F0CC-CC1078A0EB45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804017192" sldId="308"/>
            <ac:spMk id="4" creationId="{141FE16D-B5A5-6A4A-00ED-D3015FB1D78E}"/>
          </ac:spMkLst>
        </pc:spChg>
      </pc:sldChg>
      <pc:sldChg chg="modSp del mod">
        <pc:chgData name="Martin Dilger" userId="9ea28fac-bbe8-4e8e-8845-c9224e0284e3" providerId="ADAL" clId="{068D91FA-8851-A24B-A8BF-C6985D2BE556}" dt="2025-06-04T15:25:54.301" v="172" actId="2696"/>
        <pc:sldMkLst>
          <pc:docMk/>
          <pc:sldMk cId="1781660867" sldId="309"/>
        </pc:sldMkLst>
      </pc:sldChg>
      <pc:sldChg chg="modSp del mod">
        <pc:chgData name="Martin Dilger" userId="9ea28fac-bbe8-4e8e-8845-c9224e0284e3" providerId="ADAL" clId="{068D91FA-8851-A24B-A8BF-C6985D2BE556}" dt="2025-06-04T17:28:55.518" v="1785" actId="2696"/>
        <pc:sldMkLst>
          <pc:docMk/>
          <pc:sldMk cId="631970601" sldId="315"/>
        </pc:sldMkLst>
      </pc:sldChg>
      <pc:sldChg chg="modSp mod">
        <pc:chgData name="Martin Dilger" userId="9ea28fac-bbe8-4e8e-8845-c9224e0284e3" providerId="ADAL" clId="{068D91FA-8851-A24B-A8BF-C6985D2BE556}" dt="2025-06-04T13:46:44.930" v="40" actId="790"/>
        <pc:sldMkLst>
          <pc:docMk/>
          <pc:sldMk cId="645331024" sldId="316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645331024" sldId="316"/>
            <ac:spMk id="2" creationId="{F6651447-33AC-A907-E0F8-1D464E9B7E83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645331024" sldId="316"/>
            <ac:spMk id="8" creationId="{D1D461F9-1423-4877-4092-2ABA250D10BD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645331024" sldId="316"/>
            <ac:spMk id="9" creationId="{4E1AEBF2-CC46-BE4D-0E6C-0BB0A45C5754}"/>
          </ac:spMkLst>
        </pc:spChg>
      </pc:sldChg>
      <pc:sldChg chg="modSp mod">
        <pc:chgData name="Martin Dilger" userId="9ea28fac-bbe8-4e8e-8845-c9224e0284e3" providerId="ADAL" clId="{068D91FA-8851-A24B-A8BF-C6985D2BE556}" dt="2025-06-04T13:46:44.930" v="40" actId="790"/>
        <pc:sldMkLst>
          <pc:docMk/>
          <pc:sldMk cId="4036054175" sldId="317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4036054175" sldId="317"/>
            <ac:spMk id="2" creationId="{D58D65FB-F0C0-2753-A68D-C3BE945C4695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4036054175" sldId="317"/>
            <ac:spMk id="5" creationId="{9C683254-8D19-5151-4780-DCAAAFE7E98C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4036054175" sldId="317"/>
            <ac:spMk id="7" creationId="{21D5F576-CFD5-3A0B-A775-792285D049F3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4036054175" sldId="317"/>
            <ac:spMk id="8" creationId="{3AF19BB1-7393-C121-51B5-BFBA1E499311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4036054175" sldId="317"/>
            <ac:spMk id="9" creationId="{494057CE-6B68-470B-4D21-625E005993B4}"/>
          </ac:spMkLst>
        </pc:spChg>
      </pc:sldChg>
      <pc:sldChg chg="addSp delSp modSp mod ord">
        <pc:chgData name="Martin Dilger" userId="9ea28fac-bbe8-4e8e-8845-c9224e0284e3" providerId="ADAL" clId="{068D91FA-8851-A24B-A8BF-C6985D2BE556}" dt="2025-06-04T17:55:42.408" v="2702" actId="20577"/>
        <pc:sldMkLst>
          <pc:docMk/>
          <pc:sldMk cId="1019216057" sldId="318"/>
        </pc:sldMkLst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1019216057" sldId="318"/>
            <ac:spMk id="4" creationId="{8C8C5DD9-3DB2-9CE5-7F5B-D22A6BBEA9D7}"/>
          </ac:spMkLst>
        </pc:spChg>
        <pc:spChg chg="mod">
          <ac:chgData name="Martin Dilger" userId="9ea28fac-bbe8-4e8e-8845-c9224e0284e3" providerId="ADAL" clId="{068D91FA-8851-A24B-A8BF-C6985D2BE556}" dt="2025-06-04T16:01:45.350" v="786" actId="20577"/>
          <ac:spMkLst>
            <pc:docMk/>
            <pc:sldMk cId="1019216057" sldId="318"/>
            <ac:spMk id="5" creationId="{B6E8E601-D48E-C870-33CC-A972237C126C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1019216057" sldId="318"/>
            <ac:spMk id="6" creationId="{59FB479B-F5FD-E23C-8557-D7E7362AD94D}"/>
          </ac:spMkLst>
        </pc:spChg>
        <pc:graphicFrameChg chg="add mod modGraphic">
          <ac:chgData name="Martin Dilger" userId="9ea28fac-bbe8-4e8e-8845-c9224e0284e3" providerId="ADAL" clId="{068D91FA-8851-A24B-A8BF-C6985D2BE556}" dt="2025-06-04T17:55:42.408" v="2702" actId="20577"/>
          <ac:graphicFrameMkLst>
            <pc:docMk/>
            <pc:sldMk cId="1019216057" sldId="318"/>
            <ac:graphicFrameMk id="8" creationId="{70D04339-E724-162E-525C-49173ED64E7B}"/>
          </ac:graphicFrameMkLst>
        </pc:graphicFrameChg>
      </pc:sldChg>
      <pc:sldChg chg="addSp delSp modSp mod ord">
        <pc:chgData name="Martin Dilger" userId="9ea28fac-bbe8-4e8e-8845-c9224e0284e3" providerId="ADAL" clId="{068D91FA-8851-A24B-A8BF-C6985D2BE556}" dt="2025-06-18T14:03:41.168" v="3438" actId="1076"/>
        <pc:sldMkLst>
          <pc:docMk/>
          <pc:sldMk cId="3987725393" sldId="319"/>
        </pc:sldMkLst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2" creationId="{434E633A-A24A-5F45-9270-C9E632173C42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987725393" sldId="319"/>
            <ac:spMk id="4" creationId="{99F0BE20-64DD-B4DC-3A22-0B22ABCAD94C}"/>
          </ac:spMkLst>
        </pc:spChg>
        <pc:spChg chg="mod">
          <ac:chgData name="Martin Dilger" userId="9ea28fac-bbe8-4e8e-8845-c9224e0284e3" providerId="ADAL" clId="{068D91FA-8851-A24B-A8BF-C6985D2BE556}" dt="2025-06-18T13:51:07.788" v="3038" actId="20577"/>
          <ac:spMkLst>
            <pc:docMk/>
            <pc:sldMk cId="3987725393" sldId="319"/>
            <ac:spMk id="5" creationId="{2E10FBF3-1D33-5685-8E26-34A679645625}"/>
          </ac:spMkLst>
        </pc:spChg>
        <pc:spChg chg="mod">
          <ac:chgData name="Martin Dilger" userId="9ea28fac-bbe8-4e8e-8845-c9224e0284e3" providerId="ADAL" clId="{068D91FA-8851-A24B-A8BF-C6985D2BE556}" dt="2025-06-04T13:46:44.930" v="40" actId="790"/>
          <ac:spMkLst>
            <pc:docMk/>
            <pc:sldMk cId="3987725393" sldId="319"/>
            <ac:spMk id="6" creationId="{262CF062-950D-9555-6475-7D9F01D21BB9}"/>
          </ac:spMkLst>
        </pc:spChg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7" creationId="{C501CD85-9193-D173-CC45-1BB05D7D2174}"/>
          </ac:spMkLst>
        </pc:spChg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8" creationId="{3A317C83-9B78-74C1-234B-ED38659D522A}"/>
          </ac:spMkLst>
        </pc:spChg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9" creationId="{FB02DDB1-F8B8-2FDC-DEB7-76B6BCD52125}"/>
          </ac:spMkLst>
        </pc:spChg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10" creationId="{8FA06D72-5FC0-BEF4-05B5-E81DD983D3A7}"/>
          </ac:spMkLst>
        </pc:spChg>
        <pc:spChg chg="add mod">
          <ac:chgData name="Martin Dilger" userId="9ea28fac-bbe8-4e8e-8845-c9224e0284e3" providerId="ADAL" clId="{068D91FA-8851-A24B-A8BF-C6985D2BE556}" dt="2025-06-18T14:03:41.168" v="3438" actId="1076"/>
          <ac:spMkLst>
            <pc:docMk/>
            <pc:sldMk cId="3987725393" sldId="319"/>
            <ac:spMk id="11" creationId="{6EF05B40-409A-8147-85EA-DE3863D08C64}"/>
          </ac:spMkLst>
        </pc:spChg>
        <pc:spChg chg="add mod">
          <ac:chgData name="Martin Dilger" userId="9ea28fac-bbe8-4e8e-8845-c9224e0284e3" providerId="ADAL" clId="{068D91FA-8851-A24B-A8BF-C6985D2BE556}" dt="2025-06-18T14:03:41.168" v="3438" actId="1076"/>
          <ac:spMkLst>
            <pc:docMk/>
            <pc:sldMk cId="3987725393" sldId="319"/>
            <ac:spMk id="12" creationId="{73FE8CF4-61ED-16C3-4351-0B9D094E0354}"/>
          </ac:spMkLst>
        </pc:spChg>
        <pc:spChg chg="add mod">
          <ac:chgData name="Martin Dilger" userId="9ea28fac-bbe8-4e8e-8845-c9224e0284e3" providerId="ADAL" clId="{068D91FA-8851-A24B-A8BF-C6985D2BE556}" dt="2025-06-18T14:01:26.855" v="3437" actId="1038"/>
          <ac:spMkLst>
            <pc:docMk/>
            <pc:sldMk cId="3987725393" sldId="319"/>
            <ac:spMk id="13" creationId="{1ECFFCAE-DB03-1334-8387-5D60AB142DDC}"/>
          </ac:spMkLst>
        </pc:spChg>
        <pc:spChg chg="add mod">
          <ac:chgData name="Martin Dilger" userId="9ea28fac-bbe8-4e8e-8845-c9224e0284e3" providerId="ADAL" clId="{068D91FA-8851-A24B-A8BF-C6985D2BE556}" dt="2025-06-04T17:42:08.480" v="2215" actId="1076"/>
          <ac:spMkLst>
            <pc:docMk/>
            <pc:sldMk cId="3987725393" sldId="319"/>
            <ac:spMk id="15" creationId="{5757CA8A-E942-1F54-76AD-283D71A48BFC}"/>
          </ac:spMkLst>
        </pc:spChg>
        <pc:spChg chg="add mod">
          <ac:chgData name="Martin Dilger" userId="9ea28fac-bbe8-4e8e-8845-c9224e0284e3" providerId="ADAL" clId="{068D91FA-8851-A24B-A8BF-C6985D2BE556}" dt="2025-06-04T17:42:08.480" v="2215" actId="1076"/>
          <ac:spMkLst>
            <pc:docMk/>
            <pc:sldMk cId="3987725393" sldId="319"/>
            <ac:spMk id="16" creationId="{9D4C503B-32D0-F44D-6395-D32D37DFD0A2}"/>
          </ac:spMkLst>
        </pc:spChg>
        <pc:spChg chg="add mod">
          <ac:chgData name="Martin Dilger" userId="9ea28fac-bbe8-4e8e-8845-c9224e0284e3" providerId="ADAL" clId="{068D91FA-8851-A24B-A8BF-C6985D2BE556}" dt="2025-06-04T17:42:08.480" v="2215" actId="1076"/>
          <ac:spMkLst>
            <pc:docMk/>
            <pc:sldMk cId="3987725393" sldId="319"/>
            <ac:spMk id="17" creationId="{482A35EE-3222-3D80-0A35-9FA665EB4349}"/>
          </ac:spMkLst>
        </pc:spChg>
        <pc:spChg chg="add mod">
          <ac:chgData name="Martin Dilger" userId="9ea28fac-bbe8-4e8e-8845-c9224e0284e3" providerId="ADAL" clId="{068D91FA-8851-A24B-A8BF-C6985D2BE556}" dt="2025-06-04T17:42:08.480" v="2215" actId="1076"/>
          <ac:spMkLst>
            <pc:docMk/>
            <pc:sldMk cId="3987725393" sldId="319"/>
            <ac:spMk id="18" creationId="{CFB1DD33-FC52-4804-E993-AC9D423CF565}"/>
          </ac:spMkLst>
        </pc:spChg>
        <pc:spChg chg="add mod">
          <ac:chgData name="Martin Dilger" userId="9ea28fac-bbe8-4e8e-8845-c9224e0284e3" providerId="ADAL" clId="{068D91FA-8851-A24B-A8BF-C6985D2BE556}" dt="2025-06-04T17:42:31.701" v="2223" actId="27636"/>
          <ac:spMkLst>
            <pc:docMk/>
            <pc:sldMk cId="3987725393" sldId="319"/>
            <ac:spMk id="19" creationId="{9908EE3B-1877-B1E6-EE19-37B1CCB7C0C0}"/>
          </ac:spMkLst>
        </pc:spChg>
        <pc:spChg chg="add mod">
          <ac:chgData name="Martin Dilger" userId="9ea28fac-bbe8-4e8e-8845-c9224e0284e3" providerId="ADAL" clId="{068D91FA-8851-A24B-A8BF-C6985D2BE556}" dt="2025-06-04T17:44:16.585" v="2322" actId="20577"/>
          <ac:spMkLst>
            <pc:docMk/>
            <pc:sldMk cId="3987725393" sldId="319"/>
            <ac:spMk id="20" creationId="{75EF88CE-07A2-A77A-7288-9C39BD489D88}"/>
          </ac:spMkLst>
        </pc:spChg>
      </pc:sldChg>
      <pc:sldChg chg="modSp mod ord">
        <pc:chgData name="Martin Dilger" userId="9ea28fac-bbe8-4e8e-8845-c9224e0284e3" providerId="ADAL" clId="{068D91FA-8851-A24B-A8BF-C6985D2BE556}" dt="2025-06-04T17:28:38.388" v="1784" actId="20578"/>
        <pc:sldMkLst>
          <pc:docMk/>
          <pc:sldMk cId="1336199578" sldId="320"/>
        </pc:sldMkLst>
      </pc:sldChg>
      <pc:sldChg chg="modSp del mod">
        <pc:chgData name="Martin Dilger" userId="9ea28fac-bbe8-4e8e-8845-c9224e0284e3" providerId="ADAL" clId="{068D91FA-8851-A24B-A8BF-C6985D2BE556}" dt="2025-06-04T15:25:54.303" v="173" actId="2696"/>
        <pc:sldMkLst>
          <pc:docMk/>
          <pc:sldMk cId="3969771220" sldId="321"/>
        </pc:sldMkLst>
      </pc:sldChg>
      <pc:sldChg chg="addSp modSp new del mod">
        <pc:chgData name="Martin Dilger" userId="9ea28fac-bbe8-4e8e-8845-c9224e0284e3" providerId="ADAL" clId="{068D91FA-8851-A24B-A8BF-C6985D2BE556}" dt="2025-06-04T16:16:43.414" v="1166" actId="2696"/>
        <pc:sldMkLst>
          <pc:docMk/>
          <pc:sldMk cId="3862763844" sldId="322"/>
        </pc:sldMkLst>
      </pc:sldChg>
      <pc:sldChg chg="addSp delSp modSp new del mod">
        <pc:chgData name="Martin Dilger" userId="9ea28fac-bbe8-4e8e-8845-c9224e0284e3" providerId="ADAL" clId="{068D91FA-8851-A24B-A8BF-C6985D2BE556}" dt="2025-06-04T16:17:00.774" v="1167" actId="2696"/>
        <pc:sldMkLst>
          <pc:docMk/>
          <pc:sldMk cId="2161613750" sldId="323"/>
        </pc:sldMkLst>
      </pc:sldChg>
      <pc:sldChg chg="addSp delSp modSp new del mod">
        <pc:chgData name="Martin Dilger" userId="9ea28fac-bbe8-4e8e-8845-c9224e0284e3" providerId="ADAL" clId="{068D91FA-8851-A24B-A8BF-C6985D2BE556}" dt="2025-06-04T16:17:02.636" v="1168" actId="2696"/>
        <pc:sldMkLst>
          <pc:docMk/>
          <pc:sldMk cId="1676114873" sldId="324"/>
        </pc:sldMkLst>
      </pc:sldChg>
      <pc:sldChg chg="new del">
        <pc:chgData name="Martin Dilger" userId="9ea28fac-bbe8-4e8e-8845-c9224e0284e3" providerId="ADAL" clId="{068D91FA-8851-A24B-A8BF-C6985D2BE556}" dt="2025-06-04T13:58:51.323" v="119" actId="2696"/>
        <pc:sldMkLst>
          <pc:docMk/>
          <pc:sldMk cId="3390087536" sldId="325"/>
        </pc:sldMkLst>
      </pc:sldChg>
      <pc:sldChg chg="addSp delSp modSp add del mod">
        <pc:chgData name="Martin Dilger" userId="9ea28fac-bbe8-4e8e-8845-c9224e0284e3" providerId="ADAL" clId="{068D91FA-8851-A24B-A8BF-C6985D2BE556}" dt="2025-06-04T15:26:09.838" v="175" actId="2696"/>
        <pc:sldMkLst>
          <pc:docMk/>
          <pc:sldMk cId="2086324426" sldId="326"/>
        </pc:sldMkLst>
      </pc:sldChg>
      <pc:sldChg chg="addSp modSp new del ord">
        <pc:chgData name="Martin Dilger" userId="9ea28fac-bbe8-4e8e-8845-c9224e0284e3" providerId="ADAL" clId="{068D91FA-8851-A24B-A8BF-C6985D2BE556}" dt="2025-06-04T17:57:35.871" v="2715" actId="2696"/>
        <pc:sldMkLst>
          <pc:docMk/>
          <pc:sldMk cId="2505780666" sldId="327"/>
        </pc:sldMkLst>
      </pc:sldChg>
      <pc:sldChg chg="new del">
        <pc:chgData name="Martin Dilger" userId="9ea28fac-bbe8-4e8e-8845-c9224e0284e3" providerId="ADAL" clId="{068D91FA-8851-A24B-A8BF-C6985D2BE556}" dt="2025-06-04T17:27:50.141" v="1783" actId="2696"/>
        <pc:sldMkLst>
          <pc:docMk/>
          <pc:sldMk cId="3397583621" sldId="328"/>
        </pc:sldMkLst>
      </pc:sldChg>
      <pc:sldChg chg="addSp delSp modSp new mod ord">
        <pc:chgData name="Martin Dilger" userId="9ea28fac-bbe8-4e8e-8845-c9224e0284e3" providerId="ADAL" clId="{068D91FA-8851-A24B-A8BF-C6985D2BE556}" dt="2025-06-04T15:56:40.281" v="694" actId="20577"/>
        <pc:sldMkLst>
          <pc:docMk/>
          <pc:sldMk cId="2125255116" sldId="329"/>
        </pc:sldMkLst>
        <pc:spChg chg="add mod">
          <ac:chgData name="Martin Dilger" userId="9ea28fac-bbe8-4e8e-8845-c9224e0284e3" providerId="ADAL" clId="{068D91FA-8851-A24B-A8BF-C6985D2BE556}" dt="2025-06-04T15:40:30.765" v="360" actId="1035"/>
          <ac:spMkLst>
            <pc:docMk/>
            <pc:sldMk cId="2125255116" sldId="329"/>
            <ac:spMk id="2" creationId="{3D08CE43-3428-6167-C32C-B362301DD42C}"/>
          </ac:spMkLst>
        </pc:spChg>
        <pc:spChg chg="add mod">
          <ac:chgData name="Martin Dilger" userId="9ea28fac-bbe8-4e8e-8845-c9224e0284e3" providerId="ADAL" clId="{068D91FA-8851-A24B-A8BF-C6985D2BE556}" dt="2025-06-04T14:07:46.636" v="132"/>
          <ac:spMkLst>
            <pc:docMk/>
            <pc:sldMk cId="2125255116" sldId="329"/>
            <ac:spMk id="3" creationId="{2CCDC878-DDB9-309F-D9BF-5F0839699719}"/>
          </ac:spMkLst>
        </pc:spChg>
        <pc:spChg chg="add mod">
          <ac:chgData name="Martin Dilger" userId="9ea28fac-bbe8-4e8e-8845-c9224e0284e3" providerId="ADAL" clId="{068D91FA-8851-A24B-A8BF-C6985D2BE556}" dt="2025-06-04T14:07:46.636" v="132"/>
          <ac:spMkLst>
            <pc:docMk/>
            <pc:sldMk cId="2125255116" sldId="329"/>
            <ac:spMk id="4" creationId="{7C579543-5287-1C80-530F-A4C8F829EAEF}"/>
          </ac:spMkLst>
        </pc:spChg>
        <pc:spChg chg="add mod">
          <ac:chgData name="Martin Dilger" userId="9ea28fac-bbe8-4e8e-8845-c9224e0284e3" providerId="ADAL" clId="{068D91FA-8851-A24B-A8BF-C6985D2BE556}" dt="2025-06-04T15:41:08.241" v="386" actId="14100"/>
          <ac:spMkLst>
            <pc:docMk/>
            <pc:sldMk cId="2125255116" sldId="329"/>
            <ac:spMk id="5" creationId="{0FAFC86A-56E0-45BA-3F18-F0626002AC56}"/>
          </ac:spMkLst>
        </pc:spChg>
        <pc:spChg chg="add mod">
          <ac:chgData name="Martin Dilger" userId="9ea28fac-bbe8-4e8e-8845-c9224e0284e3" providerId="ADAL" clId="{068D91FA-8851-A24B-A8BF-C6985D2BE556}" dt="2025-06-04T15:56:40.281" v="694" actId="20577"/>
          <ac:spMkLst>
            <pc:docMk/>
            <pc:sldMk cId="2125255116" sldId="329"/>
            <ac:spMk id="6" creationId="{DC973BC4-3D89-44BA-123F-944292BB132F}"/>
          </ac:spMkLst>
        </pc:spChg>
        <pc:picChg chg="add mod">
          <ac:chgData name="Martin Dilger" userId="9ea28fac-bbe8-4e8e-8845-c9224e0284e3" providerId="ADAL" clId="{068D91FA-8851-A24B-A8BF-C6985D2BE556}" dt="2025-06-04T15:47:06.336" v="518" actId="1076"/>
          <ac:picMkLst>
            <pc:docMk/>
            <pc:sldMk cId="2125255116" sldId="329"/>
            <ac:picMk id="17" creationId="{4F79C7F9-C730-23FB-983F-D697CD55EE23}"/>
          </ac:picMkLst>
        </pc:picChg>
        <pc:picChg chg="add del mod">
          <ac:chgData name="Martin Dilger" userId="9ea28fac-bbe8-4e8e-8845-c9224e0284e3" providerId="ADAL" clId="{068D91FA-8851-A24B-A8BF-C6985D2BE556}" dt="2025-06-04T14:11:37.245" v="171" actId="1076"/>
          <ac:picMkLst>
            <pc:docMk/>
            <pc:sldMk cId="2125255116" sldId="329"/>
            <ac:picMk id="18" creationId="{DF223D92-17C3-D0A5-29B4-FBF33AB55791}"/>
          </ac:picMkLst>
        </pc:picChg>
      </pc:sldChg>
      <pc:sldChg chg="addSp delSp modSp add mod">
        <pc:chgData name="Martin Dilger" userId="9ea28fac-bbe8-4e8e-8845-c9224e0284e3" providerId="ADAL" clId="{068D91FA-8851-A24B-A8BF-C6985D2BE556}" dt="2025-06-04T15:54:25.990" v="670" actId="113"/>
        <pc:sldMkLst>
          <pc:docMk/>
          <pc:sldMk cId="2326613906" sldId="330"/>
        </pc:sldMkLst>
        <pc:spChg chg="mod">
          <ac:chgData name="Martin Dilger" userId="9ea28fac-bbe8-4e8e-8845-c9224e0284e3" providerId="ADAL" clId="{068D91FA-8851-A24B-A8BF-C6985D2BE556}" dt="2025-06-04T15:29:48.600" v="215" actId="20577"/>
          <ac:spMkLst>
            <pc:docMk/>
            <pc:sldMk cId="2326613906" sldId="330"/>
            <ac:spMk id="4" creationId="{9394984D-3A23-94EC-14D0-1AD96A920A44}"/>
          </ac:spMkLst>
        </pc:spChg>
        <pc:spChg chg="add mod">
          <ac:chgData name="Martin Dilger" userId="9ea28fac-bbe8-4e8e-8845-c9224e0284e3" providerId="ADAL" clId="{068D91FA-8851-A24B-A8BF-C6985D2BE556}" dt="2025-06-04T15:51:51.222" v="658" actId="20577"/>
          <ac:spMkLst>
            <pc:docMk/>
            <pc:sldMk cId="2326613906" sldId="330"/>
            <ac:spMk id="6" creationId="{16FD3FB9-009F-1088-A374-F5604565A877}"/>
          </ac:spMkLst>
        </pc:spChg>
        <pc:spChg chg="add mod">
          <ac:chgData name="Martin Dilger" userId="9ea28fac-bbe8-4e8e-8845-c9224e0284e3" providerId="ADAL" clId="{068D91FA-8851-A24B-A8BF-C6985D2BE556}" dt="2025-06-04T15:54:25.990" v="670" actId="113"/>
          <ac:spMkLst>
            <pc:docMk/>
            <pc:sldMk cId="2326613906" sldId="330"/>
            <ac:spMk id="7" creationId="{EBD62307-2C58-3D31-209B-B6132DDD2B59}"/>
          </ac:spMkLst>
        </pc:spChg>
      </pc:sldChg>
      <pc:sldChg chg="addSp delSp modSp add mod">
        <pc:chgData name="Martin Dilger" userId="9ea28fac-bbe8-4e8e-8845-c9224e0284e3" providerId="ADAL" clId="{068D91FA-8851-A24B-A8BF-C6985D2BE556}" dt="2025-06-04T15:50:08.256" v="630" actId="478"/>
        <pc:sldMkLst>
          <pc:docMk/>
          <pc:sldMk cId="3134091071" sldId="331"/>
        </pc:sldMkLst>
        <pc:spChg chg="mod">
          <ac:chgData name="Martin Dilger" userId="9ea28fac-bbe8-4e8e-8845-c9224e0284e3" providerId="ADAL" clId="{068D91FA-8851-A24B-A8BF-C6985D2BE556}" dt="2025-06-04T15:30:19.536" v="221" actId="14100"/>
          <ac:spMkLst>
            <pc:docMk/>
            <pc:sldMk cId="3134091071" sldId="331"/>
            <ac:spMk id="4" creationId="{97BE5E6A-9E21-3F66-D7BD-CDDAAA22135B}"/>
          </ac:spMkLst>
        </pc:spChg>
        <pc:spChg chg="add mod">
          <ac:chgData name="Martin Dilger" userId="9ea28fac-bbe8-4e8e-8845-c9224e0284e3" providerId="ADAL" clId="{068D91FA-8851-A24B-A8BF-C6985D2BE556}" dt="2025-06-04T15:49:57.304" v="628" actId="1076"/>
          <ac:spMkLst>
            <pc:docMk/>
            <pc:sldMk cId="3134091071" sldId="331"/>
            <ac:spMk id="6" creationId="{263567EA-E407-9B72-F5F0-9448B1172BA2}"/>
          </ac:spMkLst>
        </pc:spChg>
      </pc:sldChg>
      <pc:sldChg chg="new del">
        <pc:chgData name="Martin Dilger" userId="9ea28fac-bbe8-4e8e-8845-c9224e0284e3" providerId="ADAL" clId="{068D91FA-8851-A24B-A8BF-C6985D2BE556}" dt="2025-06-04T15:57:30.797" v="696" actId="680"/>
        <pc:sldMkLst>
          <pc:docMk/>
          <pc:sldMk cId="2448259797" sldId="332"/>
        </pc:sldMkLst>
      </pc:sldChg>
      <pc:sldChg chg="addSp modSp new del mod">
        <pc:chgData name="Martin Dilger" userId="9ea28fac-bbe8-4e8e-8845-c9224e0284e3" providerId="ADAL" clId="{068D91FA-8851-A24B-A8BF-C6985D2BE556}" dt="2025-06-04T17:28:58.396" v="1786" actId="2696"/>
        <pc:sldMkLst>
          <pc:docMk/>
          <pc:sldMk cId="3609502166" sldId="332"/>
        </pc:sldMkLst>
      </pc:sldChg>
      <pc:sldChg chg="new del">
        <pc:chgData name="Martin Dilger" userId="9ea28fac-bbe8-4e8e-8845-c9224e0284e3" providerId="ADAL" clId="{068D91FA-8851-A24B-A8BF-C6985D2BE556}" dt="2025-06-04T15:58:58.611" v="725" actId="2696"/>
        <pc:sldMkLst>
          <pc:docMk/>
          <pc:sldMk cId="1598588022" sldId="333"/>
        </pc:sldMkLst>
      </pc:sldChg>
      <pc:sldChg chg="new del">
        <pc:chgData name="Martin Dilger" userId="9ea28fac-bbe8-4e8e-8845-c9224e0284e3" providerId="ADAL" clId="{068D91FA-8851-A24B-A8BF-C6985D2BE556}" dt="2025-06-04T16:15:57.403" v="1141" actId="2696"/>
        <pc:sldMkLst>
          <pc:docMk/>
          <pc:sldMk cId="1653074156" sldId="333"/>
        </pc:sldMkLst>
      </pc:sldChg>
      <pc:sldChg chg="addSp delSp modSp add mod">
        <pc:chgData name="Martin Dilger" userId="9ea28fac-bbe8-4e8e-8845-c9224e0284e3" providerId="ADAL" clId="{068D91FA-8851-A24B-A8BF-C6985D2BE556}" dt="2025-06-27T11:26:05.839" v="3450" actId="1036"/>
        <pc:sldMkLst>
          <pc:docMk/>
          <pc:sldMk cId="4044510056" sldId="333"/>
        </pc:sldMkLst>
        <pc:spChg chg="add mod">
          <ac:chgData name="Martin Dilger" userId="9ea28fac-bbe8-4e8e-8845-c9224e0284e3" providerId="ADAL" clId="{068D91FA-8851-A24B-A8BF-C6985D2BE556}" dt="2025-06-04T16:22:31.140" v="1352" actId="255"/>
          <ac:spMkLst>
            <pc:docMk/>
            <pc:sldMk cId="4044510056" sldId="333"/>
            <ac:spMk id="2" creationId="{1503F6B0-D092-2D0B-89FC-26CDF1895A33}"/>
          </ac:spMkLst>
        </pc:spChg>
        <pc:spChg chg="mod">
          <ac:chgData name="Martin Dilger" userId="9ea28fac-bbe8-4e8e-8845-c9224e0284e3" providerId="ADAL" clId="{068D91FA-8851-A24B-A8BF-C6985D2BE556}" dt="2025-06-04T16:16:16.478" v="1163" actId="20577"/>
          <ac:spMkLst>
            <pc:docMk/>
            <pc:sldMk cId="4044510056" sldId="333"/>
            <ac:spMk id="5" creationId="{BA460A1B-1995-6B47-ADB4-F33E4D5ED47C}"/>
          </ac:spMkLst>
        </pc:spChg>
        <pc:spChg chg="add mod">
          <ac:chgData name="Martin Dilger" userId="9ea28fac-bbe8-4e8e-8845-c9224e0284e3" providerId="ADAL" clId="{068D91FA-8851-A24B-A8BF-C6985D2BE556}" dt="2025-06-04T17:11:20.869" v="1403" actId="27636"/>
          <ac:spMkLst>
            <pc:docMk/>
            <pc:sldMk cId="4044510056" sldId="333"/>
            <ac:spMk id="9" creationId="{DDC82698-4210-7DDC-BC81-BFA61563D160}"/>
          </ac:spMkLst>
        </pc:spChg>
        <pc:spChg chg="add mod">
          <ac:chgData name="Martin Dilger" userId="9ea28fac-bbe8-4e8e-8845-c9224e0284e3" providerId="ADAL" clId="{068D91FA-8851-A24B-A8BF-C6985D2BE556}" dt="2025-06-04T17:22:35.215" v="1641" actId="114"/>
          <ac:spMkLst>
            <pc:docMk/>
            <pc:sldMk cId="4044510056" sldId="333"/>
            <ac:spMk id="10" creationId="{A25F2B50-8F85-EC75-265F-3F8B56E242CF}"/>
          </ac:spMkLst>
        </pc:spChg>
        <pc:spChg chg="add mod">
          <ac:chgData name="Martin Dilger" userId="9ea28fac-bbe8-4e8e-8845-c9224e0284e3" providerId="ADAL" clId="{068D91FA-8851-A24B-A8BF-C6985D2BE556}" dt="2025-06-27T11:26:05.839" v="3450" actId="1036"/>
          <ac:spMkLst>
            <pc:docMk/>
            <pc:sldMk cId="4044510056" sldId="333"/>
            <ac:spMk id="11" creationId="{7486AE0B-18F2-DEDA-D6DB-495FA08215BC}"/>
          </ac:spMkLst>
        </pc:spChg>
        <pc:spChg chg="add mod">
          <ac:chgData name="Martin Dilger" userId="9ea28fac-bbe8-4e8e-8845-c9224e0284e3" providerId="ADAL" clId="{068D91FA-8851-A24B-A8BF-C6985D2BE556}" dt="2025-06-27T11:26:05.839" v="3450" actId="1036"/>
          <ac:spMkLst>
            <pc:docMk/>
            <pc:sldMk cId="4044510056" sldId="333"/>
            <ac:spMk id="12" creationId="{913FE37B-F25C-1D83-F064-4A36C79DFDE7}"/>
          </ac:spMkLst>
        </pc:spChg>
        <pc:spChg chg="add del mod">
          <ac:chgData name="Martin Dilger" userId="9ea28fac-bbe8-4e8e-8845-c9224e0284e3" providerId="ADAL" clId="{068D91FA-8851-A24B-A8BF-C6985D2BE556}" dt="2025-06-27T11:25:59.962" v="3439" actId="478"/>
          <ac:spMkLst>
            <pc:docMk/>
            <pc:sldMk cId="4044510056" sldId="333"/>
            <ac:spMk id="13" creationId="{D11A3014-998B-2E6F-3B83-D9E5AEB56C13}"/>
          </ac:spMkLst>
        </pc:spChg>
      </pc:sldChg>
      <pc:sldChg chg="addSp delSp modSp add mod">
        <pc:chgData name="Martin Dilger" userId="9ea28fac-bbe8-4e8e-8845-c9224e0284e3" providerId="ADAL" clId="{068D91FA-8851-A24B-A8BF-C6985D2BE556}" dt="2025-06-18T13:51:13.624" v="3044" actId="20577"/>
        <pc:sldMkLst>
          <pc:docMk/>
          <pc:sldMk cId="1690738925" sldId="334"/>
        </pc:sldMkLst>
        <pc:spChg chg="mod">
          <ac:chgData name="Martin Dilger" userId="9ea28fac-bbe8-4e8e-8845-c9224e0284e3" providerId="ADAL" clId="{068D91FA-8851-A24B-A8BF-C6985D2BE556}" dt="2025-06-04T17:44:46.626" v="2344" actId="20577"/>
          <ac:spMkLst>
            <pc:docMk/>
            <pc:sldMk cId="1690738925" sldId="334"/>
            <ac:spMk id="2" creationId="{8B32CA05-EAD2-BA54-2218-1C39B8F5E4B4}"/>
          </ac:spMkLst>
        </pc:spChg>
        <pc:spChg chg="mod">
          <ac:chgData name="Martin Dilger" userId="9ea28fac-bbe8-4e8e-8845-c9224e0284e3" providerId="ADAL" clId="{068D91FA-8851-A24B-A8BF-C6985D2BE556}" dt="2025-06-18T13:51:13.624" v="3044" actId="20577"/>
          <ac:spMkLst>
            <pc:docMk/>
            <pc:sldMk cId="1690738925" sldId="334"/>
            <ac:spMk id="5" creationId="{FE2FBD70-66D9-27D1-E925-F0DC82061A6C}"/>
          </ac:spMkLst>
        </pc:spChg>
        <pc:spChg chg="add mod">
          <ac:chgData name="Martin Dilger" userId="9ea28fac-bbe8-4e8e-8845-c9224e0284e3" providerId="ADAL" clId="{068D91FA-8851-A24B-A8BF-C6985D2BE556}" dt="2025-06-04T17:49:35.036" v="2623" actId="20577"/>
          <ac:spMkLst>
            <pc:docMk/>
            <pc:sldMk cId="1690738925" sldId="334"/>
            <ac:spMk id="7" creationId="{0FD60EDC-5CC6-9E59-1879-D4BE91C51DA7}"/>
          </ac:spMkLst>
        </pc:spChg>
        <pc:spChg chg="mod">
          <ac:chgData name="Martin Dilger" userId="9ea28fac-bbe8-4e8e-8845-c9224e0284e3" providerId="ADAL" clId="{068D91FA-8851-A24B-A8BF-C6985D2BE556}" dt="2025-06-18T13:32:35.377" v="2992" actId="20577"/>
          <ac:spMkLst>
            <pc:docMk/>
            <pc:sldMk cId="1690738925" sldId="334"/>
            <ac:spMk id="8" creationId="{D0A541BC-50FF-5C62-61B8-8383CCBE8A11}"/>
          </ac:spMkLst>
        </pc:spChg>
        <pc:spChg chg="mod">
          <ac:chgData name="Martin Dilger" userId="9ea28fac-bbe8-4e8e-8845-c9224e0284e3" providerId="ADAL" clId="{068D91FA-8851-A24B-A8BF-C6985D2BE556}" dt="2025-06-04T17:49:12.108" v="2620" actId="1036"/>
          <ac:spMkLst>
            <pc:docMk/>
            <pc:sldMk cId="1690738925" sldId="334"/>
            <ac:spMk id="9" creationId="{2715DD2B-9145-28F2-3675-AF0AC969433C}"/>
          </ac:spMkLst>
        </pc:spChg>
        <pc:spChg chg="mod">
          <ac:chgData name="Martin Dilger" userId="9ea28fac-bbe8-4e8e-8845-c9224e0284e3" providerId="ADAL" clId="{068D91FA-8851-A24B-A8BF-C6985D2BE556}" dt="2025-06-04T17:49:12.108" v="2620" actId="1036"/>
          <ac:spMkLst>
            <pc:docMk/>
            <pc:sldMk cId="1690738925" sldId="334"/>
            <ac:spMk id="10" creationId="{88D0E6D4-0286-FDD9-CC53-5FA8C8A4B87C}"/>
          </ac:spMkLst>
        </pc:spChg>
        <pc:spChg chg="mod">
          <ac:chgData name="Martin Dilger" userId="9ea28fac-bbe8-4e8e-8845-c9224e0284e3" providerId="ADAL" clId="{068D91FA-8851-A24B-A8BF-C6985D2BE556}" dt="2025-06-04T17:49:20.678" v="2621" actId="1035"/>
          <ac:spMkLst>
            <pc:docMk/>
            <pc:sldMk cId="1690738925" sldId="334"/>
            <ac:spMk id="11" creationId="{8E1CB141-7B43-9320-9316-BCBFDF5B570C}"/>
          </ac:spMkLst>
        </pc:spChg>
        <pc:spChg chg="mod">
          <ac:chgData name="Martin Dilger" userId="9ea28fac-bbe8-4e8e-8845-c9224e0284e3" providerId="ADAL" clId="{068D91FA-8851-A24B-A8BF-C6985D2BE556}" dt="2025-06-04T17:49:20.678" v="2621" actId="1035"/>
          <ac:spMkLst>
            <pc:docMk/>
            <pc:sldMk cId="1690738925" sldId="334"/>
            <ac:spMk id="12" creationId="{3B710B1B-6468-45EB-3E0A-9F2682A345D6}"/>
          </ac:spMkLst>
        </pc:spChg>
        <pc:spChg chg="mod">
          <ac:chgData name="Martin Dilger" userId="9ea28fac-bbe8-4e8e-8845-c9224e0284e3" providerId="ADAL" clId="{068D91FA-8851-A24B-A8BF-C6985D2BE556}" dt="2025-06-04T17:49:20.678" v="2621" actId="1035"/>
          <ac:spMkLst>
            <pc:docMk/>
            <pc:sldMk cId="1690738925" sldId="334"/>
            <ac:spMk id="13" creationId="{0A941ECF-9663-55E6-81D2-5BB84F68AB17}"/>
          </ac:spMkLst>
        </pc:spChg>
        <pc:spChg chg="mod">
          <ac:chgData name="Martin Dilger" userId="9ea28fac-bbe8-4e8e-8845-c9224e0284e3" providerId="ADAL" clId="{068D91FA-8851-A24B-A8BF-C6985D2BE556}" dt="2025-06-04T17:49:20.678" v="2621" actId="1035"/>
          <ac:spMkLst>
            <pc:docMk/>
            <pc:sldMk cId="1690738925" sldId="334"/>
            <ac:spMk id="14" creationId="{1021C47C-2C7E-C99F-52DE-9C428E17B542}"/>
          </ac:spMkLst>
        </pc:spChg>
        <pc:spChg chg="mod">
          <ac:chgData name="Martin Dilger" userId="9ea28fac-bbe8-4e8e-8845-c9224e0284e3" providerId="ADAL" clId="{068D91FA-8851-A24B-A8BF-C6985D2BE556}" dt="2025-06-04T17:47:57.272" v="2551" actId="27636"/>
          <ac:spMkLst>
            <pc:docMk/>
            <pc:sldMk cId="1690738925" sldId="334"/>
            <ac:spMk id="15" creationId="{F8347505-95C4-A310-01CF-25E5E1EF29C9}"/>
          </ac:spMkLst>
        </pc:spChg>
        <pc:spChg chg="mod">
          <ac:chgData name="Martin Dilger" userId="9ea28fac-bbe8-4e8e-8845-c9224e0284e3" providerId="ADAL" clId="{068D91FA-8851-A24B-A8BF-C6985D2BE556}" dt="2025-06-04T17:48:15.294" v="2569" actId="20577"/>
          <ac:spMkLst>
            <pc:docMk/>
            <pc:sldMk cId="1690738925" sldId="334"/>
            <ac:spMk id="16" creationId="{D51A8A04-D548-7AFD-83F9-E990BF409546}"/>
          </ac:spMkLst>
        </pc:spChg>
        <pc:spChg chg="add mod">
          <ac:chgData name="Martin Dilger" userId="9ea28fac-bbe8-4e8e-8845-c9224e0284e3" providerId="ADAL" clId="{068D91FA-8851-A24B-A8BF-C6985D2BE556}" dt="2025-06-18T13:24:07.465" v="2926" actId="20577"/>
          <ac:spMkLst>
            <pc:docMk/>
            <pc:sldMk cId="1690738925" sldId="334"/>
            <ac:spMk id="21" creationId="{BE4E8438-204E-6558-8D37-F19E2CE479EA}"/>
          </ac:spMkLst>
        </pc:spChg>
      </pc:sldChg>
      <pc:sldChg chg="new del">
        <pc:chgData name="Martin Dilger" userId="9ea28fac-bbe8-4e8e-8845-c9224e0284e3" providerId="ADAL" clId="{068D91FA-8851-A24B-A8BF-C6985D2BE556}" dt="2025-06-04T17:58:17.889" v="2718" actId="2696"/>
        <pc:sldMkLst>
          <pc:docMk/>
          <pc:sldMk cId="3209756891" sldId="335"/>
        </pc:sldMkLst>
      </pc:sldChg>
      <pc:sldChg chg="delSp modSp add mod">
        <pc:chgData name="Martin Dilger" userId="9ea28fac-bbe8-4e8e-8845-c9224e0284e3" providerId="ADAL" clId="{068D91FA-8851-A24B-A8BF-C6985D2BE556}" dt="2025-06-04T18:09:23.491" v="2925" actId="20577"/>
        <pc:sldMkLst>
          <pc:docMk/>
          <pc:sldMk cId="2358962837" sldId="336"/>
        </pc:sldMkLst>
        <pc:spChg chg="mod">
          <ac:chgData name="Martin Dilger" userId="9ea28fac-bbe8-4e8e-8845-c9224e0284e3" providerId="ADAL" clId="{068D91FA-8851-A24B-A8BF-C6985D2BE556}" dt="2025-06-04T18:09:23.491" v="2925" actId="20577"/>
          <ac:spMkLst>
            <pc:docMk/>
            <pc:sldMk cId="2358962837" sldId="336"/>
            <ac:spMk id="2" creationId="{7FF6DE57-4E06-A509-2E5C-77A18ACFD211}"/>
          </ac:spMkLst>
        </pc:spChg>
        <pc:spChg chg="mod">
          <ac:chgData name="Martin Dilger" userId="9ea28fac-bbe8-4e8e-8845-c9224e0284e3" providerId="ADAL" clId="{068D91FA-8851-A24B-A8BF-C6985D2BE556}" dt="2025-06-04T17:58:39.900" v="2736" actId="20577"/>
          <ac:spMkLst>
            <pc:docMk/>
            <pc:sldMk cId="2358962837" sldId="336"/>
            <ac:spMk id="5" creationId="{EE981693-F821-B852-77DD-5628DAA766B1}"/>
          </ac:spMkLst>
        </pc:spChg>
        <pc:spChg chg="mod">
          <ac:chgData name="Martin Dilger" userId="9ea28fac-bbe8-4e8e-8845-c9224e0284e3" providerId="ADAL" clId="{068D91FA-8851-A24B-A8BF-C6985D2BE556}" dt="2025-06-04T18:06:08.852" v="2909" actId="14100"/>
          <ac:spMkLst>
            <pc:docMk/>
            <pc:sldMk cId="2358962837" sldId="336"/>
            <ac:spMk id="15" creationId="{C3B6C3FF-A978-82A0-D733-5229FF5A5EC7}"/>
          </ac:spMkLst>
        </pc:spChg>
      </pc:sldChg>
      <pc:sldChg chg="addSp modSp mod">
        <pc:chgData name="Martin Dilger" userId="9ea28fac-bbe8-4e8e-8845-c9224e0284e3" providerId="ADAL" clId="{068D91FA-8851-A24B-A8BF-C6985D2BE556}" dt="2025-06-18T13:55:49.364" v="3152" actId="1037"/>
        <pc:sldMkLst>
          <pc:docMk/>
          <pc:sldMk cId="2084295519" sldId="337"/>
        </pc:sldMkLst>
        <pc:spChg chg="add mod">
          <ac:chgData name="Martin Dilger" userId="9ea28fac-bbe8-4e8e-8845-c9224e0284e3" providerId="ADAL" clId="{068D91FA-8851-A24B-A8BF-C6985D2BE556}" dt="2025-06-18T13:55:43.294" v="3129" actId="14100"/>
          <ac:spMkLst>
            <pc:docMk/>
            <pc:sldMk cId="2084295519" sldId="337"/>
            <ac:spMk id="2" creationId="{128344A2-0B9C-80A7-4B65-9FA9953E88C1}"/>
          </ac:spMkLst>
        </pc:spChg>
        <pc:spChg chg="mod">
          <ac:chgData name="Martin Dilger" userId="9ea28fac-bbe8-4e8e-8845-c9224e0284e3" providerId="ADAL" clId="{068D91FA-8851-A24B-A8BF-C6985D2BE556}" dt="2025-06-18T13:55:49.364" v="3152" actId="1037"/>
          <ac:spMkLst>
            <pc:docMk/>
            <pc:sldMk cId="2084295519" sldId="337"/>
            <ac:spMk id="9" creationId="{5A05E5DB-1647-06E4-2E06-19F7C77D358B}"/>
          </ac:spMkLst>
        </pc:spChg>
        <pc:spChg chg="mod">
          <ac:chgData name="Martin Dilger" userId="9ea28fac-bbe8-4e8e-8845-c9224e0284e3" providerId="ADAL" clId="{068D91FA-8851-A24B-A8BF-C6985D2BE556}" dt="2025-06-18T13:54:07.392" v="3071" actId="1076"/>
          <ac:spMkLst>
            <pc:docMk/>
            <pc:sldMk cId="2084295519" sldId="337"/>
            <ac:spMk id="10" creationId="{DA1EE761-BCEB-8087-A4CE-747E98BF6690}"/>
          </ac:spMkLst>
        </pc:spChg>
        <pc:spChg chg="mod">
          <ac:chgData name="Martin Dilger" userId="9ea28fac-bbe8-4e8e-8845-c9224e0284e3" providerId="ADAL" clId="{068D91FA-8851-A24B-A8BF-C6985D2BE556}" dt="2025-06-18T13:54:49.120" v="3075" actId="1076"/>
          <ac:spMkLst>
            <pc:docMk/>
            <pc:sldMk cId="2084295519" sldId="337"/>
            <ac:spMk id="11" creationId="{700422A6-5B5F-06D8-EE2D-FFBB8FA0822F}"/>
          </ac:spMkLst>
        </pc:spChg>
        <pc:spChg chg="mod">
          <ac:chgData name="Martin Dilger" userId="9ea28fac-bbe8-4e8e-8845-c9224e0284e3" providerId="ADAL" clId="{068D91FA-8851-A24B-A8BF-C6985D2BE556}" dt="2025-06-18T13:55:49.364" v="3152" actId="1037"/>
          <ac:spMkLst>
            <pc:docMk/>
            <pc:sldMk cId="2084295519" sldId="337"/>
            <ac:spMk id="17" creationId="{F404BA04-F5F4-BB2D-0272-08718C3D6075}"/>
          </ac:spMkLst>
        </pc:spChg>
        <pc:spChg chg="mod">
          <ac:chgData name="Martin Dilger" userId="9ea28fac-bbe8-4e8e-8845-c9224e0284e3" providerId="ADAL" clId="{068D91FA-8851-A24B-A8BF-C6985D2BE556}" dt="2025-06-18T13:54:07.392" v="3071" actId="1076"/>
          <ac:spMkLst>
            <pc:docMk/>
            <pc:sldMk cId="2084295519" sldId="337"/>
            <ac:spMk id="19" creationId="{25DE6B47-9120-8267-BE66-150B0366DAD9}"/>
          </ac:spMkLst>
        </pc:spChg>
        <pc:spChg chg="mod">
          <ac:chgData name="Martin Dilger" userId="9ea28fac-bbe8-4e8e-8845-c9224e0284e3" providerId="ADAL" clId="{068D91FA-8851-A24B-A8BF-C6985D2BE556}" dt="2025-06-18T13:54:49.120" v="3075" actId="1076"/>
          <ac:spMkLst>
            <pc:docMk/>
            <pc:sldMk cId="2084295519" sldId="337"/>
            <ac:spMk id="21" creationId="{216E6739-5118-2D62-7140-1212E697B317}"/>
          </ac:spMkLst>
        </pc:spChg>
      </pc:sldChg>
    </pc:docChg>
  </pc:docChgLst>
  <pc:docChgLst>
    <pc:chgData name="Jiexi Feng" userId="cf8ac4ba-047a-4022-b934-a8088e11a6ea" providerId="ADAL" clId="{6255DFA6-6784-6940-B215-F0B893D3D40C}"/>
    <pc:docChg chg="custSel modSld">
      <pc:chgData name="Jiexi Feng" userId="cf8ac4ba-047a-4022-b934-a8088e11a6ea" providerId="ADAL" clId="{6255DFA6-6784-6940-B215-F0B893D3D40C}" dt="2025-06-04T01:10:34.363" v="5" actId="1076"/>
      <pc:docMkLst>
        <pc:docMk/>
      </pc:docMkLst>
      <pc:sldChg chg="addSp delSp modSp mod">
        <pc:chgData name="Jiexi Feng" userId="cf8ac4ba-047a-4022-b934-a8088e11a6ea" providerId="ADAL" clId="{6255DFA6-6784-6940-B215-F0B893D3D40C}" dt="2025-06-03T15:26:33.148" v="1"/>
        <pc:sldMkLst>
          <pc:docMk/>
          <pc:sldMk cId="1681371921" sldId="279"/>
        </pc:sldMkLst>
      </pc:sldChg>
      <pc:sldChg chg="modSp mod">
        <pc:chgData name="Jiexi Feng" userId="cf8ac4ba-047a-4022-b934-a8088e11a6ea" providerId="ADAL" clId="{6255DFA6-6784-6940-B215-F0B893D3D40C}" dt="2025-06-04T01:10:01.732" v="3" actId="207"/>
        <pc:sldMkLst>
          <pc:docMk/>
          <pc:sldMk cId="2620182186" sldId="300"/>
        </pc:sldMkLst>
      </pc:sldChg>
      <pc:sldChg chg="modSp mod">
        <pc:chgData name="Jiexi Feng" userId="cf8ac4ba-047a-4022-b934-a8088e11a6ea" providerId="ADAL" clId="{6255DFA6-6784-6940-B215-F0B893D3D40C}" dt="2025-06-04T01:09:03.069" v="2" actId="207"/>
        <pc:sldMkLst>
          <pc:docMk/>
          <pc:sldMk cId="134749958" sldId="303"/>
        </pc:sldMkLst>
      </pc:sldChg>
      <pc:sldChg chg="modSp mod">
        <pc:chgData name="Jiexi Feng" userId="cf8ac4ba-047a-4022-b934-a8088e11a6ea" providerId="ADAL" clId="{6255DFA6-6784-6940-B215-F0B893D3D40C}" dt="2025-06-04T01:10:34.363" v="5" actId="1076"/>
        <pc:sldMkLst>
          <pc:docMk/>
          <pc:sldMk cId="645331024" sldId="316"/>
        </pc:sldMkLst>
        <pc:picChg chg="mod">
          <ac:chgData name="Jiexi Feng" userId="cf8ac4ba-047a-4022-b934-a8088e11a6ea" providerId="ADAL" clId="{6255DFA6-6784-6940-B215-F0B893D3D40C}" dt="2025-06-04T01:10:34.363" v="5" actId="1076"/>
          <ac:picMkLst>
            <pc:docMk/>
            <pc:sldMk cId="645331024" sldId="316"/>
            <ac:picMk id="47" creationId="{6A00171D-B5F7-A48B-0FDF-331A4F6B6B68}"/>
          </ac:picMkLst>
        </pc:picChg>
      </pc:sldChg>
    </pc:docChg>
  </pc:docChgLst>
  <pc:docChgLst>
    <pc:chgData name="Martin Dilger" userId="9ea28fac-bbe8-4e8e-8845-c9224e0284e3" providerId="ADAL" clId="{4B7D01FB-EF40-1241-80A0-776699571BE4}"/>
    <pc:docChg chg="undo custSel addSld delSld modSld sldOrd">
      <pc:chgData name="Martin Dilger" userId="9ea28fac-bbe8-4e8e-8845-c9224e0284e3" providerId="ADAL" clId="{4B7D01FB-EF40-1241-80A0-776699571BE4}" dt="2025-06-04T13:12:41.295" v="733" actId="20577"/>
      <pc:docMkLst>
        <pc:docMk/>
      </pc:docMkLst>
      <pc:sldChg chg="del">
        <pc:chgData name="Martin Dilger" userId="9ea28fac-bbe8-4e8e-8845-c9224e0284e3" providerId="ADAL" clId="{4B7D01FB-EF40-1241-80A0-776699571BE4}" dt="2025-06-04T13:09:36.985" v="716" actId="2696"/>
        <pc:sldMkLst>
          <pc:docMk/>
          <pc:sldMk cId="1757220528" sldId="277"/>
        </pc:sldMkLst>
      </pc:sldChg>
      <pc:sldChg chg="modSp mod">
        <pc:chgData name="Martin Dilger" userId="9ea28fac-bbe8-4e8e-8845-c9224e0284e3" providerId="ADAL" clId="{4B7D01FB-EF40-1241-80A0-776699571BE4}" dt="2025-06-04T13:12:41.295" v="733" actId="20577"/>
        <pc:sldMkLst>
          <pc:docMk/>
          <pc:sldMk cId="3062307783" sldId="278"/>
        </pc:sldMkLst>
        <pc:spChg chg="mod">
          <ac:chgData name="Martin Dilger" userId="9ea28fac-bbe8-4e8e-8845-c9224e0284e3" providerId="ADAL" clId="{4B7D01FB-EF40-1241-80A0-776699571BE4}" dt="2025-06-04T13:12:41.295" v="733" actId="20577"/>
          <ac:spMkLst>
            <pc:docMk/>
            <pc:sldMk cId="3062307783" sldId="278"/>
            <ac:spMk id="4" creationId="{F09A2380-37CF-9188-5F64-C668910BF0EA}"/>
          </ac:spMkLst>
        </pc:spChg>
      </pc:sldChg>
      <pc:sldChg chg="del">
        <pc:chgData name="Martin Dilger" userId="9ea28fac-bbe8-4e8e-8845-c9224e0284e3" providerId="ADAL" clId="{4B7D01FB-EF40-1241-80A0-776699571BE4}" dt="2025-06-04T13:09:36.972" v="715" actId="2696"/>
        <pc:sldMkLst>
          <pc:docMk/>
          <pc:sldMk cId="1681371921" sldId="279"/>
        </pc:sldMkLst>
      </pc:sldChg>
      <pc:sldChg chg="del">
        <pc:chgData name="Martin Dilger" userId="9ea28fac-bbe8-4e8e-8845-c9224e0284e3" providerId="ADAL" clId="{4B7D01FB-EF40-1241-80A0-776699571BE4}" dt="2025-06-04T13:09:36.988" v="718" actId="2696"/>
        <pc:sldMkLst>
          <pc:docMk/>
          <pc:sldMk cId="2962501559" sldId="284"/>
        </pc:sldMkLst>
      </pc:sldChg>
      <pc:sldChg chg="modSp del mod">
        <pc:chgData name="Martin Dilger" userId="9ea28fac-bbe8-4e8e-8845-c9224e0284e3" providerId="ADAL" clId="{4B7D01FB-EF40-1241-80A0-776699571BE4}" dt="2025-06-04T13:09:37.039" v="721" actId="2696"/>
        <pc:sldMkLst>
          <pc:docMk/>
          <pc:sldMk cId="564152385" sldId="290"/>
        </pc:sldMkLst>
      </pc:sldChg>
      <pc:sldChg chg="addSp modSp del mod">
        <pc:chgData name="Martin Dilger" userId="9ea28fac-bbe8-4e8e-8845-c9224e0284e3" providerId="ADAL" clId="{4B7D01FB-EF40-1241-80A0-776699571BE4}" dt="2025-06-04T13:09:37.078" v="729" actId="2696"/>
        <pc:sldMkLst>
          <pc:docMk/>
          <pc:sldMk cId="2599261599" sldId="299"/>
        </pc:sldMkLst>
      </pc:sldChg>
      <pc:sldChg chg="del">
        <pc:chgData name="Martin Dilger" userId="9ea28fac-bbe8-4e8e-8845-c9224e0284e3" providerId="ADAL" clId="{4B7D01FB-EF40-1241-80A0-776699571BE4}" dt="2025-06-04T13:09:37.075" v="728" actId="2696"/>
        <pc:sldMkLst>
          <pc:docMk/>
          <pc:sldMk cId="2620182186" sldId="300"/>
        </pc:sldMkLst>
      </pc:sldChg>
      <pc:sldChg chg="addSp delSp modSp del mod ord">
        <pc:chgData name="Martin Dilger" userId="9ea28fac-bbe8-4e8e-8845-c9224e0284e3" providerId="ADAL" clId="{4B7D01FB-EF40-1241-80A0-776699571BE4}" dt="2025-06-04T13:09:37.049" v="725" actId="2696"/>
        <pc:sldMkLst>
          <pc:docMk/>
          <pc:sldMk cId="134749958" sldId="303"/>
        </pc:sldMkLst>
      </pc:sldChg>
      <pc:sldChg chg="addSp delSp modSp del mod">
        <pc:chgData name="Martin Dilger" userId="9ea28fac-bbe8-4e8e-8845-c9224e0284e3" providerId="ADAL" clId="{4B7D01FB-EF40-1241-80A0-776699571BE4}" dt="2025-06-04T13:09:36.986" v="717" actId="2696"/>
        <pc:sldMkLst>
          <pc:docMk/>
          <pc:sldMk cId="2179643502" sldId="310"/>
        </pc:sldMkLst>
      </pc:sldChg>
      <pc:sldChg chg="modSp del mod">
        <pc:chgData name="Martin Dilger" userId="9ea28fac-bbe8-4e8e-8845-c9224e0284e3" providerId="ADAL" clId="{4B7D01FB-EF40-1241-80A0-776699571BE4}" dt="2025-06-04T13:09:37.073" v="726" actId="2696"/>
        <pc:sldMkLst>
          <pc:docMk/>
          <pc:sldMk cId="2556168334" sldId="311"/>
        </pc:sldMkLst>
      </pc:sldChg>
      <pc:sldChg chg="modSp del mod">
        <pc:chgData name="Martin Dilger" userId="9ea28fac-bbe8-4e8e-8845-c9224e0284e3" providerId="ADAL" clId="{4B7D01FB-EF40-1241-80A0-776699571BE4}" dt="2025-06-04T13:09:37.036" v="720" actId="2696"/>
        <pc:sldMkLst>
          <pc:docMk/>
          <pc:sldMk cId="556968311" sldId="312"/>
        </pc:sldMkLst>
      </pc:sldChg>
      <pc:sldChg chg="modSp del mod">
        <pc:chgData name="Martin Dilger" userId="9ea28fac-bbe8-4e8e-8845-c9224e0284e3" providerId="ADAL" clId="{4B7D01FB-EF40-1241-80A0-776699571BE4}" dt="2025-06-04T13:09:37.049" v="724" actId="2696"/>
        <pc:sldMkLst>
          <pc:docMk/>
          <pc:sldMk cId="521735898" sldId="313"/>
        </pc:sldMkLst>
      </pc:sldChg>
      <pc:sldChg chg="del">
        <pc:chgData name="Martin Dilger" userId="9ea28fac-bbe8-4e8e-8845-c9224e0284e3" providerId="ADAL" clId="{4B7D01FB-EF40-1241-80A0-776699571BE4}" dt="2025-06-04T13:09:37.074" v="727" actId="2696"/>
        <pc:sldMkLst>
          <pc:docMk/>
          <pc:sldMk cId="3351265161" sldId="314"/>
        </pc:sldMkLst>
      </pc:sldChg>
      <pc:sldChg chg="ord">
        <pc:chgData name="Martin Dilger" userId="9ea28fac-bbe8-4e8e-8845-c9224e0284e3" providerId="ADAL" clId="{4B7D01FB-EF40-1241-80A0-776699571BE4}" dt="2025-06-04T13:05:43.134" v="714" actId="20578"/>
        <pc:sldMkLst>
          <pc:docMk/>
          <pc:sldMk cId="631970601" sldId="315"/>
        </pc:sldMkLst>
      </pc:sldChg>
      <pc:sldChg chg="addSp delSp modSp new del mod">
        <pc:chgData name="Martin Dilger" userId="9ea28fac-bbe8-4e8e-8845-c9224e0284e3" providerId="ADAL" clId="{4B7D01FB-EF40-1241-80A0-776699571BE4}" dt="2025-06-04T13:09:37.034" v="719" actId="2696"/>
        <pc:sldMkLst>
          <pc:docMk/>
          <pc:sldMk cId="1352680161" sldId="322"/>
        </pc:sldMkLst>
      </pc:sldChg>
      <pc:sldChg chg="new del ord">
        <pc:chgData name="Martin Dilger" userId="9ea28fac-bbe8-4e8e-8845-c9224e0284e3" providerId="ADAL" clId="{4B7D01FB-EF40-1241-80A0-776699571BE4}" dt="2025-06-04T11:58:30.511" v="101" actId="2696"/>
        <pc:sldMkLst>
          <pc:docMk/>
          <pc:sldMk cId="2040955057" sldId="322"/>
        </pc:sldMkLst>
      </pc:sldChg>
      <pc:sldChg chg="addSp delSp modSp add del mod">
        <pc:chgData name="Martin Dilger" userId="9ea28fac-bbe8-4e8e-8845-c9224e0284e3" providerId="ADAL" clId="{4B7D01FB-EF40-1241-80A0-776699571BE4}" dt="2025-06-04T13:09:37.040" v="722" actId="2696"/>
        <pc:sldMkLst>
          <pc:docMk/>
          <pc:sldMk cId="2837696207" sldId="323"/>
        </pc:sldMkLst>
      </pc:sldChg>
      <pc:sldChg chg="addSp delSp modSp new del mod">
        <pc:chgData name="Martin Dilger" userId="9ea28fac-bbe8-4e8e-8845-c9224e0284e3" providerId="ADAL" clId="{4B7D01FB-EF40-1241-80A0-776699571BE4}" dt="2025-06-04T13:09:37.048" v="723" actId="2696"/>
        <pc:sldMkLst>
          <pc:docMk/>
          <pc:sldMk cId="1799541100" sldId="324"/>
        </pc:sldMkLst>
      </pc:sldChg>
      <pc:sldChg chg="new del">
        <pc:chgData name="Martin Dilger" userId="9ea28fac-bbe8-4e8e-8845-c9224e0284e3" providerId="ADAL" clId="{4B7D01FB-EF40-1241-80A0-776699571BE4}" dt="2025-06-04T12:59:12.141" v="682" actId="2696"/>
        <pc:sldMkLst>
          <pc:docMk/>
          <pc:sldMk cId="344263154" sldId="325"/>
        </pc:sldMkLst>
      </pc:sldChg>
      <pc:sldChg chg="delSp add del mod">
        <pc:chgData name="Martin Dilger" userId="9ea28fac-bbe8-4e8e-8845-c9224e0284e3" providerId="ADAL" clId="{4B7D01FB-EF40-1241-80A0-776699571BE4}" dt="2025-06-04T12:59:13.901" v="683" actId="2696"/>
        <pc:sldMkLst>
          <pc:docMk/>
          <pc:sldMk cId="1734598251" sldId="326"/>
        </pc:sldMkLst>
      </pc:sldChg>
    </pc:docChg>
  </pc:docChgLst>
  <pc:docChgLst>
    <pc:chgData name="Marie Reysset" userId="da34172a-9a3d-4507-a76d-9da88a77cce9" providerId="ADAL" clId="{D4292BAB-A4BA-7247-9416-BC9CA05E08BF}"/>
    <pc:docChg chg="undo custSel addSld delSld modSld">
      <pc:chgData name="Marie Reysset" userId="da34172a-9a3d-4507-a76d-9da88a77cce9" providerId="ADAL" clId="{D4292BAB-A4BA-7247-9416-BC9CA05E08BF}" dt="2025-06-19T12:28:21.271" v="266" actId="108"/>
      <pc:docMkLst>
        <pc:docMk/>
      </pc:docMkLst>
      <pc:sldChg chg="modSp mod">
        <pc:chgData name="Marie Reysset" userId="da34172a-9a3d-4507-a76d-9da88a77cce9" providerId="ADAL" clId="{D4292BAB-A4BA-7247-9416-BC9CA05E08BF}" dt="2025-06-05T00:55:03.227" v="264" actId="20577"/>
        <pc:sldMkLst>
          <pc:docMk/>
          <pc:sldMk cId="3062307783" sldId="278"/>
        </pc:sldMkLst>
        <pc:spChg chg="mod">
          <ac:chgData name="Marie Reysset" userId="da34172a-9a3d-4507-a76d-9da88a77cce9" providerId="ADAL" clId="{D4292BAB-A4BA-7247-9416-BC9CA05E08BF}" dt="2025-06-05T00:55:03.227" v="264" actId="20577"/>
          <ac:spMkLst>
            <pc:docMk/>
            <pc:sldMk cId="3062307783" sldId="278"/>
            <ac:spMk id="4" creationId="{F09A2380-37CF-9188-5F64-C668910BF0EA}"/>
          </ac:spMkLst>
        </pc:spChg>
        <pc:spChg chg="mod">
          <ac:chgData name="Marie Reysset" userId="da34172a-9a3d-4507-a76d-9da88a77cce9" providerId="ADAL" clId="{D4292BAB-A4BA-7247-9416-BC9CA05E08BF}" dt="2025-06-03T22:13:55.361" v="1" actId="20577"/>
          <ac:spMkLst>
            <pc:docMk/>
            <pc:sldMk cId="3062307783" sldId="278"/>
            <ac:spMk id="5" creationId="{A3FA84B7-65BB-74DF-50CF-17285C829586}"/>
          </ac:spMkLst>
        </pc:spChg>
      </pc:sldChg>
      <pc:sldChg chg="modSp mod">
        <pc:chgData name="Marie Reysset" userId="da34172a-9a3d-4507-a76d-9da88a77cce9" providerId="ADAL" clId="{D4292BAB-A4BA-7247-9416-BC9CA05E08BF}" dt="2025-06-05T00:44:33.455" v="132" actId="1076"/>
        <pc:sldMkLst>
          <pc:docMk/>
          <pc:sldMk cId="3804017192" sldId="308"/>
        </pc:sldMkLst>
        <pc:spChg chg="mod">
          <ac:chgData name="Marie Reysset" userId="da34172a-9a3d-4507-a76d-9da88a77cce9" providerId="ADAL" clId="{D4292BAB-A4BA-7247-9416-BC9CA05E08BF}" dt="2025-06-05T00:44:33.455" v="132" actId="1076"/>
          <ac:spMkLst>
            <pc:docMk/>
            <pc:sldMk cId="3804017192" sldId="308"/>
            <ac:spMk id="4" creationId="{141FE16D-B5A5-6A4A-00ED-D3015FB1D78E}"/>
          </ac:spMkLst>
        </pc:spChg>
      </pc:sldChg>
      <pc:sldChg chg="modSp mod">
        <pc:chgData name="Marie Reysset" userId="da34172a-9a3d-4507-a76d-9da88a77cce9" providerId="ADAL" clId="{D4292BAB-A4BA-7247-9416-BC9CA05E08BF}" dt="2025-06-05T00:32:28.853" v="35" actId="207"/>
        <pc:sldMkLst>
          <pc:docMk/>
          <pc:sldMk cId="4036054175" sldId="317"/>
        </pc:sldMkLst>
        <pc:spChg chg="mod">
          <ac:chgData name="Marie Reysset" userId="da34172a-9a3d-4507-a76d-9da88a77cce9" providerId="ADAL" clId="{D4292BAB-A4BA-7247-9416-BC9CA05E08BF}" dt="2025-06-05T00:32:28.853" v="35" actId="207"/>
          <ac:spMkLst>
            <pc:docMk/>
            <pc:sldMk cId="4036054175" sldId="317"/>
            <ac:spMk id="5" creationId="{9C683254-8D19-5151-4780-DCAAAFE7E98C}"/>
          </ac:spMkLst>
        </pc:spChg>
        <pc:picChg chg="mod">
          <ac:chgData name="Marie Reysset" userId="da34172a-9a3d-4507-a76d-9da88a77cce9" providerId="ADAL" clId="{D4292BAB-A4BA-7247-9416-BC9CA05E08BF}" dt="2025-06-05T00:25:58.703" v="11" actId="1036"/>
          <ac:picMkLst>
            <pc:docMk/>
            <pc:sldMk cId="4036054175" sldId="317"/>
            <ac:picMk id="3" creationId="{A860AD43-1AE9-E623-A467-FF6F0C298E76}"/>
          </ac:picMkLst>
        </pc:picChg>
      </pc:sldChg>
      <pc:sldChg chg="modSp mod">
        <pc:chgData name="Marie Reysset" userId="da34172a-9a3d-4507-a76d-9da88a77cce9" providerId="ADAL" clId="{D4292BAB-A4BA-7247-9416-BC9CA05E08BF}" dt="2025-06-05T00:28:54.283" v="26" actId="14100"/>
        <pc:sldMkLst>
          <pc:docMk/>
          <pc:sldMk cId="1019216057" sldId="318"/>
        </pc:sldMkLst>
        <pc:spChg chg="mod">
          <ac:chgData name="Marie Reysset" userId="da34172a-9a3d-4507-a76d-9da88a77cce9" providerId="ADAL" clId="{D4292BAB-A4BA-7247-9416-BC9CA05E08BF}" dt="2025-06-05T00:26:56.396" v="15" actId="14100"/>
          <ac:spMkLst>
            <pc:docMk/>
            <pc:sldMk cId="1019216057" sldId="318"/>
            <ac:spMk id="5" creationId="{B6E8E601-D48E-C870-33CC-A972237C126C}"/>
          </ac:spMkLst>
        </pc:spChg>
        <pc:graphicFrameChg chg="mod modGraphic">
          <ac:chgData name="Marie Reysset" userId="da34172a-9a3d-4507-a76d-9da88a77cce9" providerId="ADAL" clId="{D4292BAB-A4BA-7247-9416-BC9CA05E08BF}" dt="2025-06-05T00:28:54.283" v="26" actId="14100"/>
          <ac:graphicFrameMkLst>
            <pc:docMk/>
            <pc:sldMk cId="1019216057" sldId="318"/>
            <ac:graphicFrameMk id="8" creationId="{70D04339-E724-162E-525C-49173ED64E7B}"/>
          </ac:graphicFrameMkLst>
        </pc:graphicFrameChg>
      </pc:sldChg>
      <pc:sldChg chg="delSp modSp mod">
        <pc:chgData name="Marie Reysset" userId="da34172a-9a3d-4507-a76d-9da88a77cce9" providerId="ADAL" clId="{D4292BAB-A4BA-7247-9416-BC9CA05E08BF}" dt="2025-06-05T00:50:46.002" v="222" actId="1076"/>
        <pc:sldMkLst>
          <pc:docMk/>
          <pc:sldMk cId="3987725393" sldId="319"/>
        </pc:sldMkLst>
        <pc:spChg chg="mod">
          <ac:chgData name="Marie Reysset" userId="da34172a-9a3d-4507-a76d-9da88a77cce9" providerId="ADAL" clId="{D4292BAB-A4BA-7247-9416-BC9CA05E08BF}" dt="2025-06-05T00:47:52.426" v="137" actId="20577"/>
          <ac:spMkLst>
            <pc:docMk/>
            <pc:sldMk cId="3987725393" sldId="319"/>
            <ac:spMk id="2" creationId="{434E633A-A24A-5F45-9270-C9E632173C42}"/>
          </ac:spMkLst>
        </pc:spChg>
        <pc:spChg chg="mod">
          <ac:chgData name="Marie Reysset" userId="da34172a-9a3d-4507-a76d-9da88a77cce9" providerId="ADAL" clId="{D4292BAB-A4BA-7247-9416-BC9CA05E08BF}" dt="2025-06-05T00:35:45.894" v="93" actId="255"/>
          <ac:spMkLst>
            <pc:docMk/>
            <pc:sldMk cId="3987725393" sldId="319"/>
            <ac:spMk id="5" creationId="{2E10FBF3-1D33-5685-8E26-34A679645625}"/>
          </ac:spMkLst>
        </pc:spChg>
        <pc:spChg chg="mod">
          <ac:chgData name="Marie Reysset" userId="da34172a-9a3d-4507-a76d-9da88a77cce9" providerId="ADAL" clId="{D4292BAB-A4BA-7247-9416-BC9CA05E08BF}" dt="2025-06-05T00:49:22.215" v="199" actId="1037"/>
          <ac:spMkLst>
            <pc:docMk/>
            <pc:sldMk cId="3987725393" sldId="319"/>
            <ac:spMk id="8" creationId="{3A317C83-9B78-74C1-234B-ED38659D522A}"/>
          </ac:spMkLst>
        </pc:spChg>
        <pc:spChg chg="mod">
          <ac:chgData name="Marie Reysset" userId="da34172a-9a3d-4507-a76d-9da88a77cce9" providerId="ADAL" clId="{D4292BAB-A4BA-7247-9416-BC9CA05E08BF}" dt="2025-06-05T00:48:49.855" v="159" actId="1076"/>
          <ac:spMkLst>
            <pc:docMk/>
            <pc:sldMk cId="3987725393" sldId="319"/>
            <ac:spMk id="9" creationId="{FB02DDB1-F8B8-2FDC-DEB7-76B6BCD52125}"/>
          </ac:spMkLst>
        </pc:spChg>
        <pc:spChg chg="mod">
          <ac:chgData name="Marie Reysset" userId="da34172a-9a3d-4507-a76d-9da88a77cce9" providerId="ADAL" clId="{D4292BAB-A4BA-7247-9416-BC9CA05E08BF}" dt="2025-06-05T00:49:07.179" v="194" actId="20577"/>
          <ac:spMkLst>
            <pc:docMk/>
            <pc:sldMk cId="3987725393" sldId="319"/>
            <ac:spMk id="10" creationId="{8FA06D72-5FC0-BEF4-05B5-E81DD983D3A7}"/>
          </ac:spMkLst>
        </pc:spChg>
        <pc:spChg chg="mod">
          <ac:chgData name="Marie Reysset" userId="da34172a-9a3d-4507-a76d-9da88a77cce9" providerId="ADAL" clId="{D4292BAB-A4BA-7247-9416-BC9CA05E08BF}" dt="2025-06-05T00:49:26.472" v="200" actId="1076"/>
          <ac:spMkLst>
            <pc:docMk/>
            <pc:sldMk cId="3987725393" sldId="319"/>
            <ac:spMk id="11" creationId="{6EF05B40-409A-8147-85EA-DE3863D08C64}"/>
          </ac:spMkLst>
        </pc:spChg>
        <pc:spChg chg="mod">
          <ac:chgData name="Marie Reysset" userId="da34172a-9a3d-4507-a76d-9da88a77cce9" providerId="ADAL" clId="{D4292BAB-A4BA-7247-9416-BC9CA05E08BF}" dt="2025-06-05T00:49:26.472" v="200" actId="1076"/>
          <ac:spMkLst>
            <pc:docMk/>
            <pc:sldMk cId="3987725393" sldId="319"/>
            <ac:spMk id="12" creationId="{73FE8CF4-61ED-16C3-4351-0B9D094E0354}"/>
          </ac:spMkLst>
        </pc:spChg>
        <pc:spChg chg="mod">
          <ac:chgData name="Marie Reysset" userId="da34172a-9a3d-4507-a76d-9da88a77cce9" providerId="ADAL" clId="{D4292BAB-A4BA-7247-9416-BC9CA05E08BF}" dt="2025-06-05T00:50:35.703" v="220" actId="1076"/>
          <ac:spMkLst>
            <pc:docMk/>
            <pc:sldMk cId="3987725393" sldId="319"/>
            <ac:spMk id="15" creationId="{5757CA8A-E942-1F54-76AD-283D71A48BFC}"/>
          </ac:spMkLst>
        </pc:spChg>
        <pc:spChg chg="mod">
          <ac:chgData name="Marie Reysset" userId="da34172a-9a3d-4507-a76d-9da88a77cce9" providerId="ADAL" clId="{D4292BAB-A4BA-7247-9416-BC9CA05E08BF}" dt="2025-06-05T00:50:35.703" v="220" actId="1076"/>
          <ac:spMkLst>
            <pc:docMk/>
            <pc:sldMk cId="3987725393" sldId="319"/>
            <ac:spMk id="16" creationId="{9D4C503B-32D0-F44D-6395-D32D37DFD0A2}"/>
          </ac:spMkLst>
        </pc:spChg>
        <pc:spChg chg="mod">
          <ac:chgData name="Marie Reysset" userId="da34172a-9a3d-4507-a76d-9da88a77cce9" providerId="ADAL" clId="{D4292BAB-A4BA-7247-9416-BC9CA05E08BF}" dt="2025-06-05T00:50:42.568" v="221" actId="1076"/>
          <ac:spMkLst>
            <pc:docMk/>
            <pc:sldMk cId="3987725393" sldId="319"/>
            <ac:spMk id="17" creationId="{482A35EE-3222-3D80-0A35-9FA665EB4349}"/>
          </ac:spMkLst>
        </pc:spChg>
        <pc:spChg chg="mod">
          <ac:chgData name="Marie Reysset" userId="da34172a-9a3d-4507-a76d-9da88a77cce9" providerId="ADAL" clId="{D4292BAB-A4BA-7247-9416-BC9CA05E08BF}" dt="2025-06-05T00:50:42.568" v="221" actId="1076"/>
          <ac:spMkLst>
            <pc:docMk/>
            <pc:sldMk cId="3987725393" sldId="319"/>
            <ac:spMk id="18" creationId="{CFB1DD33-FC52-4804-E993-AC9D423CF565}"/>
          </ac:spMkLst>
        </pc:spChg>
        <pc:spChg chg="mod">
          <ac:chgData name="Marie Reysset" userId="da34172a-9a3d-4507-a76d-9da88a77cce9" providerId="ADAL" clId="{D4292BAB-A4BA-7247-9416-BC9CA05E08BF}" dt="2025-06-05T00:50:46.002" v="222" actId="1076"/>
          <ac:spMkLst>
            <pc:docMk/>
            <pc:sldMk cId="3987725393" sldId="319"/>
            <ac:spMk id="19" creationId="{9908EE3B-1877-B1E6-EE19-37B1CCB7C0C0}"/>
          </ac:spMkLst>
        </pc:spChg>
        <pc:spChg chg="mod">
          <ac:chgData name="Marie Reysset" userId="da34172a-9a3d-4507-a76d-9da88a77cce9" providerId="ADAL" clId="{D4292BAB-A4BA-7247-9416-BC9CA05E08BF}" dt="2025-06-05T00:50:46.002" v="222" actId="1076"/>
          <ac:spMkLst>
            <pc:docMk/>
            <pc:sldMk cId="3987725393" sldId="319"/>
            <ac:spMk id="20" creationId="{75EF88CE-07A2-A77A-7288-9C39BD489D88}"/>
          </ac:spMkLst>
        </pc:spChg>
      </pc:sldChg>
      <pc:sldChg chg="modSp del mod">
        <pc:chgData name="Marie Reysset" userId="da34172a-9a3d-4507-a76d-9da88a77cce9" providerId="ADAL" clId="{D4292BAB-A4BA-7247-9416-BC9CA05E08BF}" dt="2025-06-05T00:41:30.485" v="126" actId="2696"/>
        <pc:sldMkLst>
          <pc:docMk/>
          <pc:sldMk cId="1336199578" sldId="320"/>
        </pc:sldMkLst>
      </pc:sldChg>
      <pc:sldChg chg="addSp modSp">
        <pc:chgData name="Marie Reysset" userId="da34172a-9a3d-4507-a76d-9da88a77cce9" providerId="ADAL" clId="{D4292BAB-A4BA-7247-9416-BC9CA05E08BF}" dt="2025-06-05T00:26:42.307" v="13"/>
        <pc:sldMkLst>
          <pc:docMk/>
          <pc:sldMk cId="2125255116" sldId="329"/>
        </pc:sldMkLst>
        <pc:spChg chg="add mod">
          <ac:chgData name="Marie Reysset" userId="da34172a-9a3d-4507-a76d-9da88a77cce9" providerId="ADAL" clId="{D4292BAB-A4BA-7247-9416-BC9CA05E08BF}" dt="2025-06-05T00:26:42.307" v="13"/>
          <ac:spMkLst>
            <pc:docMk/>
            <pc:sldMk cId="2125255116" sldId="329"/>
            <ac:spMk id="7" creationId="{7A75EA6B-84F6-9B39-1454-7511B37CB4B8}"/>
          </ac:spMkLst>
        </pc:spChg>
      </pc:sldChg>
      <pc:sldChg chg="modSp mod">
        <pc:chgData name="Marie Reysset" userId="da34172a-9a3d-4507-a76d-9da88a77cce9" providerId="ADAL" clId="{D4292BAB-A4BA-7247-9416-BC9CA05E08BF}" dt="2025-06-05T00:34:24.547" v="45" actId="255"/>
        <pc:sldMkLst>
          <pc:docMk/>
          <pc:sldMk cId="2326613906" sldId="330"/>
        </pc:sldMkLst>
        <pc:spChg chg="mod">
          <ac:chgData name="Marie Reysset" userId="da34172a-9a3d-4507-a76d-9da88a77cce9" providerId="ADAL" clId="{D4292BAB-A4BA-7247-9416-BC9CA05E08BF}" dt="2025-06-05T00:34:24.547" v="45" actId="255"/>
          <ac:spMkLst>
            <pc:docMk/>
            <pc:sldMk cId="2326613906" sldId="330"/>
            <ac:spMk id="4" creationId="{9394984D-3A23-94EC-14D0-1AD96A920A44}"/>
          </ac:spMkLst>
        </pc:spChg>
        <pc:spChg chg="mod">
          <ac:chgData name="Marie Reysset" userId="da34172a-9a3d-4507-a76d-9da88a77cce9" providerId="ADAL" clId="{D4292BAB-A4BA-7247-9416-BC9CA05E08BF}" dt="2025-06-05T00:34:17.226" v="44" actId="1076"/>
          <ac:spMkLst>
            <pc:docMk/>
            <pc:sldMk cId="2326613906" sldId="330"/>
            <ac:spMk id="7" creationId="{EBD62307-2C58-3D31-209B-B6132DDD2B59}"/>
          </ac:spMkLst>
        </pc:spChg>
      </pc:sldChg>
      <pc:sldChg chg="modSp mod">
        <pc:chgData name="Marie Reysset" userId="da34172a-9a3d-4507-a76d-9da88a77cce9" providerId="ADAL" clId="{D4292BAB-A4BA-7247-9416-BC9CA05E08BF}" dt="2025-06-05T00:35:33.219" v="92" actId="114"/>
        <pc:sldMkLst>
          <pc:docMk/>
          <pc:sldMk cId="3134091071" sldId="331"/>
        </pc:sldMkLst>
        <pc:spChg chg="mod">
          <ac:chgData name="Marie Reysset" userId="da34172a-9a3d-4507-a76d-9da88a77cce9" providerId="ADAL" clId="{D4292BAB-A4BA-7247-9416-BC9CA05E08BF}" dt="2025-06-05T00:34:47.248" v="46" actId="255"/>
          <ac:spMkLst>
            <pc:docMk/>
            <pc:sldMk cId="3134091071" sldId="331"/>
            <ac:spMk id="4" creationId="{97BE5E6A-9E21-3F66-D7BD-CDDAAA22135B}"/>
          </ac:spMkLst>
        </pc:spChg>
        <pc:spChg chg="mod">
          <ac:chgData name="Marie Reysset" userId="da34172a-9a3d-4507-a76d-9da88a77cce9" providerId="ADAL" clId="{D4292BAB-A4BA-7247-9416-BC9CA05E08BF}" dt="2025-06-05T00:35:33.219" v="92" actId="114"/>
          <ac:spMkLst>
            <pc:docMk/>
            <pc:sldMk cId="3134091071" sldId="331"/>
            <ac:spMk id="6" creationId="{263567EA-E407-9B72-F5F0-9448B1172BA2}"/>
          </ac:spMkLst>
        </pc:spChg>
      </pc:sldChg>
      <pc:sldChg chg="modSp mod">
        <pc:chgData name="Marie Reysset" userId="da34172a-9a3d-4507-a76d-9da88a77cce9" providerId="ADAL" clId="{D4292BAB-A4BA-7247-9416-BC9CA05E08BF}" dt="2025-06-19T12:28:21.271" v="266" actId="108"/>
        <pc:sldMkLst>
          <pc:docMk/>
          <pc:sldMk cId="4044510056" sldId="333"/>
        </pc:sldMkLst>
        <pc:spChg chg="mod">
          <ac:chgData name="Marie Reysset" userId="da34172a-9a3d-4507-a76d-9da88a77cce9" providerId="ADAL" clId="{D4292BAB-A4BA-7247-9416-BC9CA05E08BF}" dt="2025-06-05T00:29:31.176" v="29" actId="113"/>
          <ac:spMkLst>
            <pc:docMk/>
            <pc:sldMk cId="4044510056" sldId="333"/>
            <ac:spMk id="2" creationId="{1503F6B0-D092-2D0B-89FC-26CDF1895A33}"/>
          </ac:spMkLst>
        </pc:spChg>
        <pc:spChg chg="mod">
          <ac:chgData name="Marie Reysset" userId="da34172a-9a3d-4507-a76d-9da88a77cce9" providerId="ADAL" clId="{D4292BAB-A4BA-7247-9416-BC9CA05E08BF}" dt="2025-06-05T00:29:25.551" v="27" actId="790"/>
          <ac:spMkLst>
            <pc:docMk/>
            <pc:sldMk cId="4044510056" sldId="333"/>
            <ac:spMk id="9" creationId="{DDC82698-4210-7DDC-BC81-BFA61563D160}"/>
          </ac:spMkLst>
        </pc:spChg>
        <pc:spChg chg="mod">
          <ac:chgData name="Marie Reysset" userId="da34172a-9a3d-4507-a76d-9da88a77cce9" providerId="ADAL" clId="{D4292BAB-A4BA-7247-9416-BC9CA05E08BF}" dt="2025-06-05T00:33:19.781" v="40" actId="403"/>
          <ac:spMkLst>
            <pc:docMk/>
            <pc:sldMk cId="4044510056" sldId="333"/>
            <ac:spMk id="10" creationId="{A25F2B50-8F85-EC75-265F-3F8B56E242CF}"/>
          </ac:spMkLst>
        </pc:spChg>
        <pc:spChg chg="mod">
          <ac:chgData name="Marie Reysset" userId="da34172a-9a3d-4507-a76d-9da88a77cce9" providerId="ADAL" clId="{D4292BAB-A4BA-7247-9416-BC9CA05E08BF}" dt="2025-06-05T00:33:34.668" v="43" actId="1076"/>
          <ac:spMkLst>
            <pc:docMk/>
            <pc:sldMk cId="4044510056" sldId="333"/>
            <ac:spMk id="11" creationId="{7486AE0B-18F2-DEDA-D6DB-495FA08215BC}"/>
          </ac:spMkLst>
        </pc:spChg>
        <pc:spChg chg="mod">
          <ac:chgData name="Marie Reysset" userId="da34172a-9a3d-4507-a76d-9da88a77cce9" providerId="ADAL" clId="{D4292BAB-A4BA-7247-9416-BC9CA05E08BF}" dt="2025-06-05T00:33:34.668" v="43" actId="1076"/>
          <ac:spMkLst>
            <pc:docMk/>
            <pc:sldMk cId="4044510056" sldId="333"/>
            <ac:spMk id="12" creationId="{913FE37B-F25C-1D83-F064-4A36C79DFDE7}"/>
          </ac:spMkLst>
        </pc:spChg>
        <pc:spChg chg="mod">
          <ac:chgData name="Marie Reysset" userId="da34172a-9a3d-4507-a76d-9da88a77cce9" providerId="ADAL" clId="{D4292BAB-A4BA-7247-9416-BC9CA05E08BF}" dt="2025-06-19T12:28:21.271" v="266" actId="108"/>
          <ac:spMkLst>
            <pc:docMk/>
            <pc:sldMk cId="4044510056" sldId="333"/>
            <ac:spMk id="13" creationId="{D11A3014-998B-2E6F-3B83-D9E5AEB56C13}"/>
          </ac:spMkLst>
        </pc:spChg>
      </pc:sldChg>
      <pc:sldChg chg="modSp mod">
        <pc:chgData name="Marie Reysset" userId="da34172a-9a3d-4507-a76d-9da88a77cce9" providerId="ADAL" clId="{D4292BAB-A4BA-7247-9416-BC9CA05E08BF}" dt="2025-06-05T00:52:28.063" v="232" actId="1076"/>
        <pc:sldMkLst>
          <pc:docMk/>
          <pc:sldMk cId="1690738925" sldId="334"/>
        </pc:sldMkLst>
        <pc:spChg chg="mod">
          <ac:chgData name="Marie Reysset" userId="da34172a-9a3d-4507-a76d-9da88a77cce9" providerId="ADAL" clId="{D4292BAB-A4BA-7247-9416-BC9CA05E08BF}" dt="2025-06-05T00:52:21.080" v="231" actId="552"/>
          <ac:spMkLst>
            <pc:docMk/>
            <pc:sldMk cId="1690738925" sldId="334"/>
            <ac:spMk id="2" creationId="{8B32CA05-EAD2-BA54-2218-1C39B8F5E4B4}"/>
          </ac:spMkLst>
        </pc:spChg>
        <pc:spChg chg="mod">
          <ac:chgData name="Marie Reysset" userId="da34172a-9a3d-4507-a76d-9da88a77cce9" providerId="ADAL" clId="{D4292BAB-A4BA-7247-9416-BC9CA05E08BF}" dt="2025-06-05T00:37:03.886" v="112" actId="255"/>
          <ac:spMkLst>
            <pc:docMk/>
            <pc:sldMk cId="1690738925" sldId="334"/>
            <ac:spMk id="5" creationId="{FE2FBD70-66D9-27D1-E925-F0DC82061A6C}"/>
          </ac:spMkLst>
        </pc:spChg>
        <pc:spChg chg="mod">
          <ac:chgData name="Marie Reysset" userId="da34172a-9a3d-4507-a76d-9da88a77cce9" providerId="ADAL" clId="{D4292BAB-A4BA-7247-9416-BC9CA05E08BF}" dt="2025-06-05T00:51:45.013" v="226" actId="1076"/>
          <ac:spMkLst>
            <pc:docMk/>
            <pc:sldMk cId="1690738925" sldId="334"/>
            <ac:spMk id="7" creationId="{0FD60EDC-5CC6-9E59-1879-D4BE91C51DA7}"/>
          </ac:spMkLst>
        </pc:spChg>
        <pc:spChg chg="mod">
          <ac:chgData name="Marie Reysset" userId="da34172a-9a3d-4507-a76d-9da88a77cce9" providerId="ADAL" clId="{D4292BAB-A4BA-7247-9416-BC9CA05E08BF}" dt="2025-06-05T00:52:21.080" v="231" actId="552"/>
          <ac:spMkLst>
            <pc:docMk/>
            <pc:sldMk cId="1690738925" sldId="334"/>
            <ac:spMk id="8" creationId="{D0A541BC-50FF-5C62-61B8-8383CCBE8A11}"/>
          </ac:spMkLst>
        </pc:spChg>
        <pc:spChg chg="mod">
          <ac:chgData name="Marie Reysset" userId="da34172a-9a3d-4507-a76d-9da88a77cce9" providerId="ADAL" clId="{D4292BAB-A4BA-7247-9416-BC9CA05E08BF}" dt="2025-06-05T00:52:21.080" v="231" actId="552"/>
          <ac:spMkLst>
            <pc:docMk/>
            <pc:sldMk cId="1690738925" sldId="334"/>
            <ac:spMk id="9" creationId="{2715DD2B-9145-28F2-3675-AF0AC969433C}"/>
          </ac:spMkLst>
        </pc:spChg>
        <pc:spChg chg="mod">
          <ac:chgData name="Marie Reysset" userId="da34172a-9a3d-4507-a76d-9da88a77cce9" providerId="ADAL" clId="{D4292BAB-A4BA-7247-9416-BC9CA05E08BF}" dt="2025-06-05T00:52:21.080" v="231" actId="552"/>
          <ac:spMkLst>
            <pc:docMk/>
            <pc:sldMk cId="1690738925" sldId="334"/>
            <ac:spMk id="10" creationId="{88D0E6D4-0286-FDD9-CC53-5FA8C8A4B87C}"/>
          </ac:spMkLst>
        </pc:spChg>
        <pc:spChg chg="mod">
          <ac:chgData name="Marie Reysset" userId="da34172a-9a3d-4507-a76d-9da88a77cce9" providerId="ADAL" clId="{D4292BAB-A4BA-7247-9416-BC9CA05E08BF}" dt="2025-06-05T00:52:28.063" v="232" actId="1076"/>
          <ac:spMkLst>
            <pc:docMk/>
            <pc:sldMk cId="1690738925" sldId="334"/>
            <ac:spMk id="11" creationId="{8E1CB141-7B43-9320-9316-BCBFDF5B570C}"/>
          </ac:spMkLst>
        </pc:spChg>
        <pc:spChg chg="mod">
          <ac:chgData name="Marie Reysset" userId="da34172a-9a3d-4507-a76d-9da88a77cce9" providerId="ADAL" clId="{D4292BAB-A4BA-7247-9416-BC9CA05E08BF}" dt="2025-06-05T00:52:28.063" v="232" actId="1076"/>
          <ac:spMkLst>
            <pc:docMk/>
            <pc:sldMk cId="1690738925" sldId="334"/>
            <ac:spMk id="12" creationId="{3B710B1B-6468-45EB-3E0A-9F2682A345D6}"/>
          </ac:spMkLst>
        </pc:spChg>
        <pc:spChg chg="mod">
          <ac:chgData name="Marie Reysset" userId="da34172a-9a3d-4507-a76d-9da88a77cce9" providerId="ADAL" clId="{D4292BAB-A4BA-7247-9416-BC9CA05E08BF}" dt="2025-06-05T00:52:05.942" v="229" actId="554"/>
          <ac:spMkLst>
            <pc:docMk/>
            <pc:sldMk cId="1690738925" sldId="334"/>
            <ac:spMk id="13" creationId="{0A941ECF-9663-55E6-81D2-5BB84F68AB17}"/>
          </ac:spMkLst>
        </pc:spChg>
        <pc:spChg chg="mod">
          <ac:chgData name="Marie Reysset" userId="da34172a-9a3d-4507-a76d-9da88a77cce9" providerId="ADAL" clId="{D4292BAB-A4BA-7247-9416-BC9CA05E08BF}" dt="2025-06-05T00:51:58.316" v="228" actId="554"/>
          <ac:spMkLst>
            <pc:docMk/>
            <pc:sldMk cId="1690738925" sldId="334"/>
            <ac:spMk id="14" creationId="{1021C47C-2C7E-C99F-52DE-9C428E17B542}"/>
          </ac:spMkLst>
        </pc:spChg>
        <pc:spChg chg="mod">
          <ac:chgData name="Marie Reysset" userId="da34172a-9a3d-4507-a76d-9da88a77cce9" providerId="ADAL" clId="{D4292BAB-A4BA-7247-9416-BC9CA05E08BF}" dt="2025-06-05T00:51:42.436" v="225" actId="1076"/>
          <ac:spMkLst>
            <pc:docMk/>
            <pc:sldMk cId="1690738925" sldId="334"/>
            <ac:spMk id="15" creationId="{F8347505-95C4-A310-01CF-25E5E1EF29C9}"/>
          </ac:spMkLst>
        </pc:spChg>
        <pc:spChg chg="mod">
          <ac:chgData name="Marie Reysset" userId="da34172a-9a3d-4507-a76d-9da88a77cce9" providerId="ADAL" clId="{D4292BAB-A4BA-7247-9416-BC9CA05E08BF}" dt="2025-06-05T00:51:42.436" v="225" actId="1076"/>
          <ac:spMkLst>
            <pc:docMk/>
            <pc:sldMk cId="1690738925" sldId="334"/>
            <ac:spMk id="16" creationId="{D51A8A04-D548-7AFD-83F9-E990BF409546}"/>
          </ac:spMkLst>
        </pc:spChg>
        <pc:spChg chg="mod">
          <ac:chgData name="Marie Reysset" userId="da34172a-9a3d-4507-a76d-9da88a77cce9" providerId="ADAL" clId="{D4292BAB-A4BA-7247-9416-BC9CA05E08BF}" dt="2025-06-05T00:51:45.013" v="226" actId="1076"/>
          <ac:spMkLst>
            <pc:docMk/>
            <pc:sldMk cId="1690738925" sldId="334"/>
            <ac:spMk id="21" creationId="{BE4E8438-204E-6558-8D37-F19E2CE479EA}"/>
          </ac:spMkLst>
        </pc:spChg>
      </pc:sldChg>
      <pc:sldChg chg="modSp mod">
        <pc:chgData name="Marie Reysset" userId="da34172a-9a3d-4507-a76d-9da88a77cce9" providerId="ADAL" clId="{D4292BAB-A4BA-7247-9416-BC9CA05E08BF}" dt="2025-06-05T00:54:14.828" v="263" actId="255"/>
        <pc:sldMkLst>
          <pc:docMk/>
          <pc:sldMk cId="2358962837" sldId="336"/>
        </pc:sldMkLst>
        <pc:spChg chg="mod">
          <ac:chgData name="Marie Reysset" userId="da34172a-9a3d-4507-a76d-9da88a77cce9" providerId="ADAL" clId="{D4292BAB-A4BA-7247-9416-BC9CA05E08BF}" dt="2025-06-05T00:53:59.625" v="258" actId="1076"/>
          <ac:spMkLst>
            <pc:docMk/>
            <pc:sldMk cId="2358962837" sldId="336"/>
            <ac:spMk id="2" creationId="{7FF6DE57-4E06-A509-2E5C-77A18ACFD211}"/>
          </ac:spMkLst>
        </pc:spChg>
        <pc:spChg chg="mod">
          <ac:chgData name="Marie Reysset" userId="da34172a-9a3d-4507-a76d-9da88a77cce9" providerId="ADAL" clId="{D4292BAB-A4BA-7247-9416-BC9CA05E08BF}" dt="2025-06-05T00:54:14.828" v="263" actId="255"/>
          <ac:spMkLst>
            <pc:docMk/>
            <pc:sldMk cId="2358962837" sldId="336"/>
            <ac:spMk id="5" creationId="{EE981693-F821-B852-77DD-5628DAA766B1}"/>
          </ac:spMkLst>
        </pc:spChg>
        <pc:spChg chg="mod">
          <ac:chgData name="Marie Reysset" userId="da34172a-9a3d-4507-a76d-9da88a77cce9" providerId="ADAL" clId="{D4292BAB-A4BA-7247-9416-BC9CA05E08BF}" dt="2025-06-05T00:54:04.138" v="262" actId="27636"/>
          <ac:spMkLst>
            <pc:docMk/>
            <pc:sldMk cId="2358962837" sldId="336"/>
            <ac:spMk id="15" creationId="{C3B6C3FF-A978-82A0-D733-5229FF5A5EC7}"/>
          </ac:spMkLst>
        </pc:spChg>
      </pc:sldChg>
      <pc:sldChg chg="add">
        <pc:chgData name="Marie Reysset" userId="da34172a-9a3d-4507-a76d-9da88a77cce9" providerId="ADAL" clId="{D4292BAB-A4BA-7247-9416-BC9CA05E08BF}" dt="2025-06-05T00:40:39.907" v="115" actId="2890"/>
        <pc:sldMkLst>
          <pc:docMk/>
          <pc:sldMk cId="2084295519" sldId="337"/>
        </pc:sldMkLst>
      </pc:sldChg>
      <pc:sldChg chg="add">
        <pc:chgData name="Marie Reysset" userId="da34172a-9a3d-4507-a76d-9da88a77cce9" providerId="ADAL" clId="{D4292BAB-A4BA-7247-9416-BC9CA05E08BF}" dt="2025-06-05T00:45:40.388" v="133"/>
        <pc:sldMkLst>
          <pc:docMk/>
          <pc:sldMk cId="369631078" sldId="354"/>
        </pc:sldMkLst>
      </pc:sldChg>
      <pc:sldChg chg="add">
        <pc:chgData name="Marie Reysset" userId="da34172a-9a3d-4507-a76d-9da88a77cce9" providerId="ADAL" clId="{D4292BAB-A4BA-7247-9416-BC9CA05E08BF}" dt="2025-06-05T00:45:51.452" v="134"/>
        <pc:sldMkLst>
          <pc:docMk/>
          <pc:sldMk cId="3331165307" sldId="355"/>
        </pc:sldMkLst>
      </pc:sldChg>
    </pc:docChg>
  </pc:docChgLst>
  <pc:docChgLst>
    <pc:chgData name="Marie Reysset" userId="da34172a-9a3d-4507-a76d-9da88a77cce9" providerId="ADAL" clId="{C333203B-05C9-764A-B3E4-291C51975D6C}"/>
    <pc:docChg chg="modSld">
      <pc:chgData name="Marie Reysset" userId="da34172a-9a3d-4507-a76d-9da88a77cce9" providerId="ADAL" clId="{C333203B-05C9-764A-B3E4-291C51975D6C}" dt="2025-06-23T14:12:21.537" v="11"/>
      <pc:docMkLst>
        <pc:docMk/>
      </pc:docMkLst>
      <pc:sldChg chg="addSp modSp">
        <pc:chgData name="Marie Reysset" userId="da34172a-9a3d-4507-a76d-9da88a77cce9" providerId="ADAL" clId="{C333203B-05C9-764A-B3E4-291C51975D6C}" dt="2025-06-23T14:12:06.344" v="1"/>
        <pc:sldMkLst>
          <pc:docMk/>
          <pc:sldMk cId="645331024" sldId="316"/>
        </pc:sldMkLst>
        <pc:spChg chg="add mod">
          <ac:chgData name="Marie Reysset" userId="da34172a-9a3d-4507-a76d-9da88a77cce9" providerId="ADAL" clId="{C333203B-05C9-764A-B3E4-291C51975D6C}" dt="2025-06-23T14:12:06.344" v="1"/>
          <ac:spMkLst>
            <pc:docMk/>
            <pc:sldMk cId="645331024" sldId="316"/>
            <ac:spMk id="3" creationId="{C55FFD1B-9421-41A5-111C-D09BD9FBCE5D}"/>
          </ac:spMkLst>
        </pc:spChg>
      </pc:sldChg>
      <pc:sldChg chg="addSp modSp">
        <pc:chgData name="Marie Reysset" userId="da34172a-9a3d-4507-a76d-9da88a77cce9" providerId="ADAL" clId="{C333203B-05C9-764A-B3E4-291C51975D6C}" dt="2025-06-23T14:12:08.109" v="2"/>
        <pc:sldMkLst>
          <pc:docMk/>
          <pc:sldMk cId="4036054175" sldId="317"/>
        </pc:sldMkLst>
        <pc:spChg chg="add mod">
          <ac:chgData name="Marie Reysset" userId="da34172a-9a3d-4507-a76d-9da88a77cce9" providerId="ADAL" clId="{C333203B-05C9-764A-B3E4-291C51975D6C}" dt="2025-06-23T14:12:08.109" v="2"/>
          <ac:spMkLst>
            <pc:docMk/>
            <pc:sldMk cId="4036054175" sldId="317"/>
            <ac:spMk id="6" creationId="{63DD3A3F-403F-E9FB-A709-452C22F5995A}"/>
          </ac:spMkLst>
        </pc:spChg>
      </pc:sldChg>
      <pc:sldChg chg="addSp modSp">
        <pc:chgData name="Marie Reysset" userId="da34172a-9a3d-4507-a76d-9da88a77cce9" providerId="ADAL" clId="{C333203B-05C9-764A-B3E4-291C51975D6C}" dt="2025-06-23T14:12:10.578" v="4"/>
        <pc:sldMkLst>
          <pc:docMk/>
          <pc:sldMk cId="1019216057" sldId="318"/>
        </pc:sldMkLst>
        <pc:spChg chg="add mod">
          <ac:chgData name="Marie Reysset" userId="da34172a-9a3d-4507-a76d-9da88a77cce9" providerId="ADAL" clId="{C333203B-05C9-764A-B3E4-291C51975D6C}" dt="2025-06-23T14:12:10.578" v="4"/>
          <ac:spMkLst>
            <pc:docMk/>
            <pc:sldMk cId="1019216057" sldId="318"/>
            <ac:spMk id="2" creationId="{E8A638EC-71B9-2648-7A05-85CAC2CC502C}"/>
          </ac:spMkLst>
        </pc:spChg>
      </pc:sldChg>
      <pc:sldChg chg="addSp modSp mod">
        <pc:chgData name="Marie Reysset" userId="da34172a-9a3d-4507-a76d-9da88a77cce9" providerId="ADAL" clId="{C333203B-05C9-764A-B3E4-291C51975D6C}" dt="2025-06-23T14:12:18.041" v="9"/>
        <pc:sldMkLst>
          <pc:docMk/>
          <pc:sldMk cId="3987725393" sldId="319"/>
        </pc:sldMkLst>
        <pc:spChg chg="mod">
          <ac:chgData name="Marie Reysset" userId="da34172a-9a3d-4507-a76d-9da88a77cce9" providerId="ADAL" clId="{C333203B-05C9-764A-B3E4-291C51975D6C}" dt="2025-06-23T12:13:19.474" v="0" actId="20577"/>
          <ac:spMkLst>
            <pc:docMk/>
            <pc:sldMk cId="3987725393" sldId="319"/>
            <ac:spMk id="13" creationId="{1ECFFCAE-DB03-1334-8387-5D60AB142DDC}"/>
          </ac:spMkLst>
        </pc:spChg>
        <pc:spChg chg="add mod">
          <ac:chgData name="Marie Reysset" userId="da34172a-9a3d-4507-a76d-9da88a77cce9" providerId="ADAL" clId="{C333203B-05C9-764A-B3E4-291C51975D6C}" dt="2025-06-23T14:12:18.041" v="9"/>
          <ac:spMkLst>
            <pc:docMk/>
            <pc:sldMk cId="3987725393" sldId="319"/>
            <ac:spMk id="14" creationId="{1408BBF4-BDA0-0688-7075-26E91A4655C9}"/>
          </ac:spMkLst>
        </pc:spChg>
      </pc:sldChg>
      <pc:sldChg chg="addSp modSp">
        <pc:chgData name="Marie Reysset" userId="da34172a-9a3d-4507-a76d-9da88a77cce9" providerId="ADAL" clId="{C333203B-05C9-764A-B3E4-291C51975D6C}" dt="2025-06-23T14:12:09.329" v="3"/>
        <pc:sldMkLst>
          <pc:docMk/>
          <pc:sldMk cId="2125255116" sldId="329"/>
        </pc:sldMkLst>
        <pc:spChg chg="add mod">
          <ac:chgData name="Marie Reysset" userId="da34172a-9a3d-4507-a76d-9da88a77cce9" providerId="ADAL" clId="{C333203B-05C9-764A-B3E4-291C51975D6C}" dt="2025-06-23T14:12:09.329" v="3"/>
          <ac:spMkLst>
            <pc:docMk/>
            <pc:sldMk cId="2125255116" sldId="329"/>
            <ac:spMk id="8" creationId="{BF537B6F-0185-A4CC-B179-A7BDA0F0B00B}"/>
          </ac:spMkLst>
        </pc:spChg>
      </pc:sldChg>
      <pc:sldChg chg="addSp modSp">
        <pc:chgData name="Marie Reysset" userId="da34172a-9a3d-4507-a76d-9da88a77cce9" providerId="ADAL" clId="{C333203B-05C9-764A-B3E4-291C51975D6C}" dt="2025-06-23T14:12:13.125" v="6"/>
        <pc:sldMkLst>
          <pc:docMk/>
          <pc:sldMk cId="2326613906" sldId="330"/>
        </pc:sldMkLst>
        <pc:spChg chg="add mod">
          <ac:chgData name="Marie Reysset" userId="da34172a-9a3d-4507-a76d-9da88a77cce9" providerId="ADAL" clId="{C333203B-05C9-764A-B3E4-291C51975D6C}" dt="2025-06-23T14:12:13.125" v="6"/>
          <ac:spMkLst>
            <pc:docMk/>
            <pc:sldMk cId="2326613906" sldId="330"/>
            <ac:spMk id="2" creationId="{6990CA21-97FD-2E63-1ECC-21251A2F8FE0}"/>
          </ac:spMkLst>
        </pc:spChg>
      </pc:sldChg>
      <pc:sldChg chg="addSp modSp">
        <pc:chgData name="Marie Reysset" userId="da34172a-9a3d-4507-a76d-9da88a77cce9" providerId="ADAL" clId="{C333203B-05C9-764A-B3E4-291C51975D6C}" dt="2025-06-23T14:12:14.434" v="7"/>
        <pc:sldMkLst>
          <pc:docMk/>
          <pc:sldMk cId="3134091071" sldId="331"/>
        </pc:sldMkLst>
        <pc:spChg chg="add mod">
          <ac:chgData name="Marie Reysset" userId="da34172a-9a3d-4507-a76d-9da88a77cce9" providerId="ADAL" clId="{C333203B-05C9-764A-B3E4-291C51975D6C}" dt="2025-06-23T14:12:14.434" v="7"/>
          <ac:spMkLst>
            <pc:docMk/>
            <pc:sldMk cId="3134091071" sldId="331"/>
            <ac:spMk id="2" creationId="{D2D70F70-9BE3-6B71-64AF-BD4B86631398}"/>
          </ac:spMkLst>
        </pc:spChg>
      </pc:sldChg>
      <pc:sldChg chg="addSp modSp">
        <pc:chgData name="Marie Reysset" userId="da34172a-9a3d-4507-a76d-9da88a77cce9" providerId="ADAL" clId="{C333203B-05C9-764A-B3E4-291C51975D6C}" dt="2025-06-23T14:12:11.860" v="5"/>
        <pc:sldMkLst>
          <pc:docMk/>
          <pc:sldMk cId="4044510056" sldId="333"/>
        </pc:sldMkLst>
        <pc:spChg chg="add mod">
          <ac:chgData name="Marie Reysset" userId="da34172a-9a3d-4507-a76d-9da88a77cce9" providerId="ADAL" clId="{C333203B-05C9-764A-B3E4-291C51975D6C}" dt="2025-06-23T14:12:11.860" v="5"/>
          <ac:spMkLst>
            <pc:docMk/>
            <pc:sldMk cId="4044510056" sldId="333"/>
            <ac:spMk id="7" creationId="{D67C09D8-55D9-4037-8730-DED024F6BA46}"/>
          </ac:spMkLst>
        </pc:spChg>
      </pc:sldChg>
      <pc:sldChg chg="addSp modSp">
        <pc:chgData name="Marie Reysset" userId="da34172a-9a3d-4507-a76d-9da88a77cce9" providerId="ADAL" clId="{C333203B-05C9-764A-B3E4-291C51975D6C}" dt="2025-06-23T14:12:19.697" v="10"/>
        <pc:sldMkLst>
          <pc:docMk/>
          <pc:sldMk cId="1690738925" sldId="334"/>
        </pc:sldMkLst>
        <pc:spChg chg="add mod">
          <ac:chgData name="Marie Reysset" userId="da34172a-9a3d-4507-a76d-9da88a77cce9" providerId="ADAL" clId="{C333203B-05C9-764A-B3E4-291C51975D6C}" dt="2025-06-23T14:12:19.697" v="10"/>
          <ac:spMkLst>
            <pc:docMk/>
            <pc:sldMk cId="1690738925" sldId="334"/>
            <ac:spMk id="17" creationId="{91397202-15A6-28C0-60F2-6D7BC1230CC7}"/>
          </ac:spMkLst>
        </pc:spChg>
      </pc:sldChg>
      <pc:sldChg chg="addSp modSp">
        <pc:chgData name="Marie Reysset" userId="da34172a-9a3d-4507-a76d-9da88a77cce9" providerId="ADAL" clId="{C333203B-05C9-764A-B3E4-291C51975D6C}" dt="2025-06-23T14:12:21.537" v="11"/>
        <pc:sldMkLst>
          <pc:docMk/>
          <pc:sldMk cId="2358962837" sldId="336"/>
        </pc:sldMkLst>
        <pc:spChg chg="add mod">
          <ac:chgData name="Marie Reysset" userId="da34172a-9a3d-4507-a76d-9da88a77cce9" providerId="ADAL" clId="{C333203B-05C9-764A-B3E4-291C51975D6C}" dt="2025-06-23T14:12:21.537" v="11"/>
          <ac:spMkLst>
            <pc:docMk/>
            <pc:sldMk cId="2358962837" sldId="336"/>
            <ac:spMk id="7" creationId="{E6BCB103-C4C9-1167-7849-592D8A31318D}"/>
          </ac:spMkLst>
        </pc:spChg>
      </pc:sldChg>
      <pc:sldChg chg="addSp modSp">
        <pc:chgData name="Marie Reysset" userId="da34172a-9a3d-4507-a76d-9da88a77cce9" providerId="ADAL" clId="{C333203B-05C9-764A-B3E4-291C51975D6C}" dt="2025-06-23T14:12:16.524" v="8"/>
        <pc:sldMkLst>
          <pc:docMk/>
          <pc:sldMk cId="2084295519" sldId="337"/>
        </pc:sldMkLst>
        <pc:spChg chg="add mod">
          <ac:chgData name="Marie Reysset" userId="da34172a-9a3d-4507-a76d-9da88a77cce9" providerId="ADAL" clId="{C333203B-05C9-764A-B3E4-291C51975D6C}" dt="2025-06-23T14:12:16.524" v="8"/>
          <ac:spMkLst>
            <pc:docMk/>
            <pc:sldMk cId="2084295519" sldId="337"/>
            <ac:spMk id="12" creationId="{DC2B4100-08B8-D8E5-1577-CAD30D2693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03A8D-8D63-964C-B75A-E1F07C5766E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921C58-72F5-444A-8BC4-8629605C9460}">
      <dgm:prSet phldrT="[Text]"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Project Description</a:t>
          </a:r>
        </a:p>
      </dgm:t>
    </dgm:pt>
    <dgm:pt modelId="{A6054B45-26B5-F14C-A979-A830A061CAA9}" type="parTrans" cxnId="{6BCCDDBF-81E0-9547-B85A-8DBAB71E7F87}">
      <dgm:prSet/>
      <dgm:spPr/>
      <dgm:t>
        <a:bodyPr/>
        <a:lstStyle/>
        <a:p>
          <a:endParaRPr lang="de-DE"/>
        </a:p>
      </dgm:t>
    </dgm:pt>
    <dgm:pt modelId="{1763F7C8-3156-D149-B047-14F7E31DA567}" type="sibTrans" cxnId="{6BCCDDBF-81E0-9547-B85A-8DBAB71E7F87}">
      <dgm:prSet/>
      <dgm:spPr/>
      <dgm:t>
        <a:bodyPr/>
        <a:lstStyle/>
        <a:p>
          <a:endParaRPr lang="de-DE"/>
        </a:p>
      </dgm:t>
    </dgm:pt>
    <dgm:pt modelId="{60C402E1-9611-3545-A130-40E0D60F9FCF}">
      <dgm:prSet phldrT="[Text]"/>
      <dgm:spPr/>
      <dgm:t>
        <a:bodyPr/>
        <a:lstStyle/>
        <a:p>
          <a:r>
            <a:rPr lang="en-US" noProof="0"/>
            <a:t>Description of project location, climate condition, technology applied, emission reduction source, stakeholder structure, etc.</a:t>
          </a:r>
        </a:p>
      </dgm:t>
    </dgm:pt>
    <dgm:pt modelId="{C0F1E87A-2408-CB46-9726-A2E1C32A522A}" type="parTrans" cxnId="{84346537-3A64-304B-B065-87A7FA83CBF3}">
      <dgm:prSet/>
      <dgm:spPr/>
      <dgm:t>
        <a:bodyPr/>
        <a:lstStyle/>
        <a:p>
          <a:endParaRPr lang="de-DE"/>
        </a:p>
      </dgm:t>
    </dgm:pt>
    <dgm:pt modelId="{C507983B-CEE0-8245-A0E5-606564136D1F}" type="sibTrans" cxnId="{84346537-3A64-304B-B065-87A7FA83CBF3}">
      <dgm:prSet/>
      <dgm:spPr/>
      <dgm:t>
        <a:bodyPr/>
        <a:lstStyle/>
        <a:p>
          <a:endParaRPr lang="de-DE"/>
        </a:p>
      </dgm:t>
    </dgm:pt>
    <dgm:pt modelId="{28B007F8-A28D-3941-B29D-61786A40DC30}">
      <dgm:prSet phldrT="[Text]"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Additionality</a:t>
          </a:r>
        </a:p>
      </dgm:t>
    </dgm:pt>
    <dgm:pt modelId="{D7A9358E-AADB-3543-A7FF-CC00B38258E9}" type="parTrans" cxnId="{A6481AD8-3870-5140-9030-4E6B6EF1E706}">
      <dgm:prSet/>
      <dgm:spPr/>
      <dgm:t>
        <a:bodyPr/>
        <a:lstStyle/>
        <a:p>
          <a:endParaRPr lang="de-DE"/>
        </a:p>
      </dgm:t>
    </dgm:pt>
    <dgm:pt modelId="{37A20DA4-10CA-944D-9571-8E7539D855CC}" type="sibTrans" cxnId="{A6481AD8-3870-5140-9030-4E6B6EF1E706}">
      <dgm:prSet/>
      <dgm:spPr/>
      <dgm:t>
        <a:bodyPr/>
        <a:lstStyle/>
        <a:p>
          <a:endParaRPr lang="de-DE"/>
        </a:p>
      </dgm:t>
    </dgm:pt>
    <dgm:pt modelId="{587F52A9-68F7-7F41-8128-AFE22C045B84}">
      <dgm:prSet phldrT="[Text]"/>
      <dgm:spPr/>
      <dgm:t>
        <a:bodyPr/>
        <a:lstStyle/>
        <a:p>
          <a:r>
            <a:rPr lang="en-US" noProof="0"/>
            <a:t> The climate project would not occur without carbon credit funding and thus delivers emissions reductions beyond business as usual.</a:t>
          </a:r>
        </a:p>
      </dgm:t>
    </dgm:pt>
    <dgm:pt modelId="{DFFCD92E-4597-EF42-A16F-448CDCB1EBE3}" type="parTrans" cxnId="{A5794215-40F5-F148-9D90-238F121C5643}">
      <dgm:prSet/>
      <dgm:spPr/>
      <dgm:t>
        <a:bodyPr/>
        <a:lstStyle/>
        <a:p>
          <a:endParaRPr lang="de-DE"/>
        </a:p>
      </dgm:t>
    </dgm:pt>
    <dgm:pt modelId="{0E860A73-05A4-494D-96D6-366D0D56CDE1}" type="sibTrans" cxnId="{A5794215-40F5-F148-9D90-238F121C5643}">
      <dgm:prSet/>
      <dgm:spPr/>
      <dgm:t>
        <a:bodyPr/>
        <a:lstStyle/>
        <a:p>
          <a:endParaRPr lang="de-DE"/>
        </a:p>
      </dgm:t>
    </dgm:pt>
    <dgm:pt modelId="{7F79749E-1412-C041-BDA7-76A63956E10E}">
      <dgm:prSet phldrT="[Text]"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Baseline Scenario</a:t>
          </a:r>
        </a:p>
      </dgm:t>
    </dgm:pt>
    <dgm:pt modelId="{BE84F281-49EB-8E4F-8B9D-7CDCD45D9EBA}" type="parTrans" cxnId="{36C6FCDA-60CA-C24F-A65C-BBAB4C72B111}">
      <dgm:prSet/>
      <dgm:spPr/>
      <dgm:t>
        <a:bodyPr/>
        <a:lstStyle/>
        <a:p>
          <a:endParaRPr lang="de-DE"/>
        </a:p>
      </dgm:t>
    </dgm:pt>
    <dgm:pt modelId="{DB5891A2-32B2-DE4E-99A1-09A251D52778}" type="sibTrans" cxnId="{36C6FCDA-60CA-C24F-A65C-BBAB4C72B111}">
      <dgm:prSet/>
      <dgm:spPr/>
      <dgm:t>
        <a:bodyPr/>
        <a:lstStyle/>
        <a:p>
          <a:endParaRPr lang="de-DE"/>
        </a:p>
      </dgm:t>
    </dgm:pt>
    <dgm:pt modelId="{2992B02D-212B-2949-BB38-D62CCFFA63C4}">
      <dgm:prSet phldrT="[Text]"/>
      <dgm:spPr/>
      <dgm:t>
        <a:bodyPr/>
        <a:lstStyle/>
        <a:p>
          <a:r>
            <a:rPr lang="en-US" noProof="0"/>
            <a:t>The baseline scenario must clearly describe the emissions that would occur without the project to accurately measure the project's additional emission reductions.</a:t>
          </a:r>
        </a:p>
      </dgm:t>
    </dgm:pt>
    <dgm:pt modelId="{893EA5E8-40A8-4A4D-870A-8793EEDB9253}" type="parTrans" cxnId="{F542ABAE-AE36-8A46-A51C-1B7E287F74E1}">
      <dgm:prSet/>
      <dgm:spPr/>
      <dgm:t>
        <a:bodyPr/>
        <a:lstStyle/>
        <a:p>
          <a:endParaRPr lang="de-DE"/>
        </a:p>
      </dgm:t>
    </dgm:pt>
    <dgm:pt modelId="{EB96C0E0-9E69-3F4F-AC94-845394BAC282}" type="sibTrans" cxnId="{F542ABAE-AE36-8A46-A51C-1B7E287F74E1}">
      <dgm:prSet/>
      <dgm:spPr/>
      <dgm:t>
        <a:bodyPr/>
        <a:lstStyle/>
        <a:p>
          <a:endParaRPr lang="de-DE"/>
        </a:p>
      </dgm:t>
    </dgm:pt>
    <dgm:pt modelId="{BC3F3398-BD4C-A543-8501-959BB00CC358}">
      <dgm:prSet phldrT="[Text]"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Methodology</a:t>
          </a:r>
        </a:p>
      </dgm:t>
    </dgm:pt>
    <dgm:pt modelId="{11A057ED-0C3A-784C-939B-3D3EE82D0F92}" type="parTrans" cxnId="{C6988BD6-D882-6B44-8D9C-9A9D9060A8B6}">
      <dgm:prSet/>
      <dgm:spPr/>
      <dgm:t>
        <a:bodyPr/>
        <a:lstStyle/>
        <a:p>
          <a:endParaRPr lang="de-DE"/>
        </a:p>
      </dgm:t>
    </dgm:pt>
    <dgm:pt modelId="{664CBC21-F9BB-2D45-91B4-DBBD9A49BC3A}" type="sibTrans" cxnId="{C6988BD6-D882-6B44-8D9C-9A9D9060A8B6}">
      <dgm:prSet/>
      <dgm:spPr/>
      <dgm:t>
        <a:bodyPr/>
        <a:lstStyle/>
        <a:p>
          <a:endParaRPr lang="de-DE"/>
        </a:p>
      </dgm:t>
    </dgm:pt>
    <dgm:pt modelId="{3E9D2F73-CFEA-C24C-AE92-3AE53D9FE275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Early Consideration</a:t>
          </a:r>
        </a:p>
      </dgm:t>
    </dgm:pt>
    <dgm:pt modelId="{8F028DF1-1C8A-6741-839A-0F9414DFD00C}" type="parTrans" cxnId="{496994F1-2877-F54D-8930-EC390D58F9ED}">
      <dgm:prSet/>
      <dgm:spPr/>
      <dgm:t>
        <a:bodyPr/>
        <a:lstStyle/>
        <a:p>
          <a:endParaRPr lang="de-DE"/>
        </a:p>
      </dgm:t>
    </dgm:pt>
    <dgm:pt modelId="{4D447AAE-8F01-E446-9F98-42B129EF7DFB}" type="sibTrans" cxnId="{496994F1-2877-F54D-8930-EC390D58F9ED}">
      <dgm:prSet/>
      <dgm:spPr/>
      <dgm:t>
        <a:bodyPr/>
        <a:lstStyle/>
        <a:p>
          <a:endParaRPr lang="de-DE"/>
        </a:p>
      </dgm:t>
    </dgm:pt>
    <dgm:pt modelId="{0C67707C-2006-BE44-920D-F7F6DC73A15A}">
      <dgm:prSet phldrT="[Text]"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Project Idea Note</a:t>
          </a:r>
        </a:p>
      </dgm:t>
    </dgm:pt>
    <dgm:pt modelId="{CA3EF833-FA59-7846-8DB3-62CE13A58CD9}" type="parTrans" cxnId="{39991C20-A01D-7C4F-AA51-095083CF15D0}">
      <dgm:prSet/>
      <dgm:spPr/>
      <dgm:t>
        <a:bodyPr/>
        <a:lstStyle/>
        <a:p>
          <a:endParaRPr lang="de-DE"/>
        </a:p>
      </dgm:t>
    </dgm:pt>
    <dgm:pt modelId="{6494B128-3D15-BC46-BA2F-78B9DBD0AF9A}" type="sibTrans" cxnId="{39991C20-A01D-7C4F-AA51-095083CF15D0}">
      <dgm:prSet/>
      <dgm:spPr/>
      <dgm:t>
        <a:bodyPr/>
        <a:lstStyle/>
        <a:p>
          <a:endParaRPr lang="de-DE"/>
        </a:p>
      </dgm:t>
    </dgm:pt>
    <dgm:pt modelId="{543BA022-7B34-4A40-92E6-B4C20D2A3E48}">
      <dgm:prSet/>
      <dgm:spPr/>
      <dgm:t>
        <a:bodyPr/>
        <a:lstStyle/>
        <a:p>
          <a:r>
            <a:rPr lang="en-US" noProof="0"/>
            <a:t>The methodology in a carbon project is a technical document that defines the rules and procedures for quantifying greenhouse gas reductions, including setting project boundaries, establishing baselines, assessing additionality, and specifying monitoring and verification requirements.</a:t>
          </a:r>
        </a:p>
      </dgm:t>
    </dgm:pt>
    <dgm:pt modelId="{71D2E4D1-9242-524D-ADAE-0000AC9F620C}" type="parTrans" cxnId="{79F1F2E0-4C46-A744-A44E-EAC8E6F8B753}">
      <dgm:prSet/>
      <dgm:spPr/>
      <dgm:t>
        <a:bodyPr/>
        <a:lstStyle/>
        <a:p>
          <a:endParaRPr lang="de-DE"/>
        </a:p>
      </dgm:t>
    </dgm:pt>
    <dgm:pt modelId="{53CE8637-5362-1A4A-B809-92429294F200}" type="sibTrans" cxnId="{79F1F2E0-4C46-A744-A44E-EAC8E6F8B753}">
      <dgm:prSet/>
      <dgm:spPr/>
      <dgm:t>
        <a:bodyPr/>
        <a:lstStyle/>
        <a:p>
          <a:endParaRPr lang="de-DE"/>
        </a:p>
      </dgm:t>
    </dgm:pt>
    <dgm:pt modelId="{D11C87C7-6643-E74C-8AAE-0DF1536E2FF6}">
      <dgm:prSet/>
      <dgm:spPr/>
      <dgm:t>
        <a:bodyPr/>
        <a:lstStyle/>
        <a:p>
          <a:r>
            <a:rPr lang="en-US" noProof="0"/>
            <a:t>Early consideration requires that the project developer must demonstrate that the intention to seek carbon credits was taken into account before project implementation began.</a:t>
          </a:r>
        </a:p>
      </dgm:t>
    </dgm:pt>
    <dgm:pt modelId="{CB5731B3-6D4B-E948-B669-082F06E6C8BF}" type="parTrans" cxnId="{12B05C9E-FD97-8444-A635-F4793B59A341}">
      <dgm:prSet/>
      <dgm:spPr/>
      <dgm:t>
        <a:bodyPr/>
        <a:lstStyle/>
        <a:p>
          <a:endParaRPr lang="de-DE"/>
        </a:p>
      </dgm:t>
    </dgm:pt>
    <dgm:pt modelId="{D07015B6-B383-0248-8EB1-3ACD60120F59}" type="sibTrans" cxnId="{12B05C9E-FD97-8444-A635-F4793B59A341}">
      <dgm:prSet/>
      <dgm:spPr/>
      <dgm:t>
        <a:bodyPr/>
        <a:lstStyle/>
        <a:p>
          <a:endParaRPr lang="de-DE"/>
        </a:p>
      </dgm:t>
    </dgm:pt>
    <dgm:pt modelId="{F04F0011-366D-AD43-A1B5-B8A25B0B4A3F}">
      <dgm:prSet/>
      <dgm:spPr/>
      <dgm:t>
        <a:bodyPr/>
        <a:lstStyle/>
        <a:p>
          <a:r>
            <a:rPr lang="en-US" noProof="0"/>
            <a:t>A Project Idea Note (PIN) is the initial summary of all steps above and finally brief document outlining the key features, objectives, and expected impacts of a proposed climate project, used for initial stakeholder or investor engagement</a:t>
          </a:r>
          <a:r>
            <a:rPr lang="de-DE"/>
            <a:t>.</a:t>
          </a:r>
        </a:p>
      </dgm:t>
    </dgm:pt>
    <dgm:pt modelId="{0591F687-A2C0-3D4E-BD7D-9465035DA8C1}" type="parTrans" cxnId="{6C6FD237-21BF-4D45-98F0-2D828314FE24}">
      <dgm:prSet/>
      <dgm:spPr/>
      <dgm:t>
        <a:bodyPr/>
        <a:lstStyle/>
        <a:p>
          <a:endParaRPr lang="de-DE"/>
        </a:p>
      </dgm:t>
    </dgm:pt>
    <dgm:pt modelId="{878EC0B5-2EDC-4342-AC2A-3ABA0027CB71}" type="sibTrans" cxnId="{6C6FD237-21BF-4D45-98F0-2D828314FE24}">
      <dgm:prSet/>
      <dgm:spPr/>
      <dgm:t>
        <a:bodyPr/>
        <a:lstStyle/>
        <a:p>
          <a:endParaRPr lang="de-DE"/>
        </a:p>
      </dgm:t>
    </dgm:pt>
    <dgm:pt modelId="{0594D2FF-C2BE-C74C-AA23-76155C891827}" type="pres">
      <dgm:prSet presAssocID="{D8903A8D-8D63-964C-B75A-E1F07C5766EA}" presName="linearFlow" presStyleCnt="0">
        <dgm:presLayoutVars>
          <dgm:dir/>
          <dgm:animLvl val="lvl"/>
          <dgm:resizeHandles val="exact"/>
        </dgm:presLayoutVars>
      </dgm:prSet>
      <dgm:spPr/>
    </dgm:pt>
    <dgm:pt modelId="{24528D07-23AD-064B-A08B-18563572700A}" type="pres">
      <dgm:prSet presAssocID="{D4921C58-72F5-444A-8BC4-8629605C9460}" presName="composite" presStyleCnt="0"/>
      <dgm:spPr/>
    </dgm:pt>
    <dgm:pt modelId="{312BFCA5-3341-7547-8981-5BD6C9FDC7BA}" type="pres">
      <dgm:prSet presAssocID="{D4921C58-72F5-444A-8BC4-8629605C946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A48319-25B3-C84F-B11E-F65BC00CD3BF}" type="pres">
      <dgm:prSet presAssocID="{D4921C58-72F5-444A-8BC4-8629605C9460}" presName="descendantText" presStyleLbl="alignAcc1" presStyleIdx="0" presStyleCnt="6">
        <dgm:presLayoutVars>
          <dgm:bulletEnabled val="1"/>
        </dgm:presLayoutVars>
      </dgm:prSet>
      <dgm:spPr/>
    </dgm:pt>
    <dgm:pt modelId="{FA7CAA77-7897-8644-989C-C6FD708292D3}" type="pres">
      <dgm:prSet presAssocID="{1763F7C8-3156-D149-B047-14F7E31DA567}" presName="sp" presStyleCnt="0"/>
      <dgm:spPr/>
    </dgm:pt>
    <dgm:pt modelId="{41AEDC67-7F0F-4A4C-B565-06FF84523085}" type="pres">
      <dgm:prSet presAssocID="{28B007F8-A28D-3941-B29D-61786A40DC30}" presName="composite" presStyleCnt="0"/>
      <dgm:spPr/>
    </dgm:pt>
    <dgm:pt modelId="{E0518BD0-248E-3746-B5A4-4FA4FC5705FB}" type="pres">
      <dgm:prSet presAssocID="{28B007F8-A28D-3941-B29D-61786A40DC3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DC7D28C-14A6-4947-B10C-DD33F522237C}" type="pres">
      <dgm:prSet presAssocID="{28B007F8-A28D-3941-B29D-61786A40DC30}" presName="descendantText" presStyleLbl="alignAcc1" presStyleIdx="1" presStyleCnt="6">
        <dgm:presLayoutVars>
          <dgm:bulletEnabled val="1"/>
        </dgm:presLayoutVars>
      </dgm:prSet>
      <dgm:spPr/>
    </dgm:pt>
    <dgm:pt modelId="{1F2B4C5E-2780-FB4E-A823-F3EDAE439E29}" type="pres">
      <dgm:prSet presAssocID="{37A20DA4-10CA-944D-9571-8E7539D855CC}" presName="sp" presStyleCnt="0"/>
      <dgm:spPr/>
    </dgm:pt>
    <dgm:pt modelId="{56CB9873-6F76-C446-9101-7585BD77F32C}" type="pres">
      <dgm:prSet presAssocID="{7F79749E-1412-C041-BDA7-76A63956E10E}" presName="composite" presStyleCnt="0"/>
      <dgm:spPr/>
    </dgm:pt>
    <dgm:pt modelId="{CB00E837-6009-9E4F-B5F5-701C8E3A4BA2}" type="pres">
      <dgm:prSet presAssocID="{7F79749E-1412-C041-BDA7-76A63956E10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D8B96B1-5B2D-6040-A6C7-435441474E94}" type="pres">
      <dgm:prSet presAssocID="{7F79749E-1412-C041-BDA7-76A63956E10E}" presName="descendantText" presStyleLbl="alignAcc1" presStyleIdx="2" presStyleCnt="6">
        <dgm:presLayoutVars>
          <dgm:bulletEnabled val="1"/>
        </dgm:presLayoutVars>
      </dgm:prSet>
      <dgm:spPr/>
    </dgm:pt>
    <dgm:pt modelId="{AB0CEAEA-D0A0-D84F-A4F0-D33D1062227E}" type="pres">
      <dgm:prSet presAssocID="{DB5891A2-32B2-DE4E-99A1-09A251D52778}" presName="sp" presStyleCnt="0"/>
      <dgm:spPr/>
    </dgm:pt>
    <dgm:pt modelId="{21EBF2DD-F915-104F-8764-A30F2551B118}" type="pres">
      <dgm:prSet presAssocID="{BC3F3398-BD4C-A543-8501-959BB00CC358}" presName="composite" presStyleCnt="0"/>
      <dgm:spPr/>
    </dgm:pt>
    <dgm:pt modelId="{2D4748E1-137E-9541-B472-B14B07359D65}" type="pres">
      <dgm:prSet presAssocID="{BC3F3398-BD4C-A543-8501-959BB00CC35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E102BDE-21B2-CD4F-84CD-4A76B81BD86D}" type="pres">
      <dgm:prSet presAssocID="{BC3F3398-BD4C-A543-8501-959BB00CC358}" presName="descendantText" presStyleLbl="alignAcc1" presStyleIdx="3" presStyleCnt="6">
        <dgm:presLayoutVars>
          <dgm:bulletEnabled val="1"/>
        </dgm:presLayoutVars>
      </dgm:prSet>
      <dgm:spPr/>
    </dgm:pt>
    <dgm:pt modelId="{7B35066F-1775-544E-8307-AEF5EBCAC546}" type="pres">
      <dgm:prSet presAssocID="{664CBC21-F9BB-2D45-91B4-DBBD9A49BC3A}" presName="sp" presStyleCnt="0"/>
      <dgm:spPr/>
    </dgm:pt>
    <dgm:pt modelId="{33854CE6-A0E5-184F-8569-6D9FEF6EBE27}" type="pres">
      <dgm:prSet presAssocID="{3E9D2F73-CFEA-C24C-AE92-3AE53D9FE275}" presName="composite" presStyleCnt="0"/>
      <dgm:spPr/>
    </dgm:pt>
    <dgm:pt modelId="{90C5DF41-A890-FC43-AAA4-AEBC832C7A75}" type="pres">
      <dgm:prSet presAssocID="{3E9D2F73-CFEA-C24C-AE92-3AE53D9FE27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5E2CDB2-6336-9D46-B3E7-65FAE8470A9F}" type="pres">
      <dgm:prSet presAssocID="{3E9D2F73-CFEA-C24C-AE92-3AE53D9FE275}" presName="descendantText" presStyleLbl="alignAcc1" presStyleIdx="4" presStyleCnt="6">
        <dgm:presLayoutVars>
          <dgm:bulletEnabled val="1"/>
        </dgm:presLayoutVars>
      </dgm:prSet>
      <dgm:spPr/>
    </dgm:pt>
    <dgm:pt modelId="{F0ADE395-DE9C-E34E-865B-B42C73690246}" type="pres">
      <dgm:prSet presAssocID="{4D447AAE-8F01-E446-9F98-42B129EF7DFB}" presName="sp" presStyleCnt="0"/>
      <dgm:spPr/>
    </dgm:pt>
    <dgm:pt modelId="{0029F76D-44D3-B74F-BD21-B1C9FD527F6B}" type="pres">
      <dgm:prSet presAssocID="{0C67707C-2006-BE44-920D-F7F6DC73A15A}" presName="composite" presStyleCnt="0"/>
      <dgm:spPr/>
    </dgm:pt>
    <dgm:pt modelId="{B1A3B426-6DA2-3D4C-BA1B-D65C96ED2859}" type="pres">
      <dgm:prSet presAssocID="{0C67707C-2006-BE44-920D-F7F6DC73A15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E496DA4-9934-2848-BFF2-D112BF2C0AB8}" type="pres">
      <dgm:prSet presAssocID="{0C67707C-2006-BE44-920D-F7F6DC73A15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5794215-40F5-F148-9D90-238F121C5643}" srcId="{28B007F8-A28D-3941-B29D-61786A40DC30}" destId="{587F52A9-68F7-7F41-8128-AFE22C045B84}" srcOrd="0" destOrd="0" parTransId="{DFFCD92E-4597-EF42-A16F-448CDCB1EBE3}" sibTransId="{0E860A73-05A4-494D-96D6-366D0D56CDE1}"/>
    <dgm:cxn modelId="{2F481017-2A46-9945-8286-F10A5A15ACEB}" type="presOf" srcId="{7F79749E-1412-C041-BDA7-76A63956E10E}" destId="{CB00E837-6009-9E4F-B5F5-701C8E3A4BA2}" srcOrd="0" destOrd="0" presId="urn:microsoft.com/office/officeart/2005/8/layout/chevron2"/>
    <dgm:cxn modelId="{2DC1581D-F8CB-7642-A2C8-4DFAE824CB12}" type="presOf" srcId="{D4921C58-72F5-444A-8BC4-8629605C9460}" destId="{312BFCA5-3341-7547-8981-5BD6C9FDC7BA}" srcOrd="0" destOrd="0" presId="urn:microsoft.com/office/officeart/2005/8/layout/chevron2"/>
    <dgm:cxn modelId="{39991C20-A01D-7C4F-AA51-095083CF15D0}" srcId="{D8903A8D-8D63-964C-B75A-E1F07C5766EA}" destId="{0C67707C-2006-BE44-920D-F7F6DC73A15A}" srcOrd="5" destOrd="0" parTransId="{CA3EF833-FA59-7846-8DB3-62CE13A58CD9}" sibTransId="{6494B128-3D15-BC46-BA2F-78B9DBD0AF9A}"/>
    <dgm:cxn modelId="{84346537-3A64-304B-B065-87A7FA83CBF3}" srcId="{D4921C58-72F5-444A-8BC4-8629605C9460}" destId="{60C402E1-9611-3545-A130-40E0D60F9FCF}" srcOrd="0" destOrd="0" parTransId="{C0F1E87A-2408-CB46-9726-A2E1C32A522A}" sibTransId="{C507983B-CEE0-8245-A0E5-606564136D1F}"/>
    <dgm:cxn modelId="{6C6FD237-21BF-4D45-98F0-2D828314FE24}" srcId="{0C67707C-2006-BE44-920D-F7F6DC73A15A}" destId="{F04F0011-366D-AD43-A1B5-B8A25B0B4A3F}" srcOrd="0" destOrd="0" parTransId="{0591F687-A2C0-3D4E-BD7D-9465035DA8C1}" sibTransId="{878EC0B5-2EDC-4342-AC2A-3ABA0027CB71}"/>
    <dgm:cxn modelId="{CE366055-7509-3E4E-858F-318105A79E5C}" type="presOf" srcId="{28B007F8-A28D-3941-B29D-61786A40DC30}" destId="{E0518BD0-248E-3746-B5A4-4FA4FC5705FB}" srcOrd="0" destOrd="0" presId="urn:microsoft.com/office/officeart/2005/8/layout/chevron2"/>
    <dgm:cxn modelId="{5BF8475A-C8EA-C24C-BCC2-4341658275DF}" type="presOf" srcId="{60C402E1-9611-3545-A130-40E0D60F9FCF}" destId="{63A48319-25B3-C84F-B11E-F65BC00CD3BF}" srcOrd="0" destOrd="0" presId="urn:microsoft.com/office/officeart/2005/8/layout/chevron2"/>
    <dgm:cxn modelId="{5AC2B572-80C4-E843-B0B1-AB187916C3A0}" type="presOf" srcId="{D8903A8D-8D63-964C-B75A-E1F07C5766EA}" destId="{0594D2FF-C2BE-C74C-AA23-76155C891827}" srcOrd="0" destOrd="0" presId="urn:microsoft.com/office/officeart/2005/8/layout/chevron2"/>
    <dgm:cxn modelId="{8AE25B8B-D029-3B4F-B76E-364A3404584D}" type="presOf" srcId="{D11C87C7-6643-E74C-8AAE-0DF1536E2FF6}" destId="{F5E2CDB2-6336-9D46-B3E7-65FAE8470A9F}" srcOrd="0" destOrd="0" presId="urn:microsoft.com/office/officeart/2005/8/layout/chevron2"/>
    <dgm:cxn modelId="{12B05C9E-FD97-8444-A635-F4793B59A341}" srcId="{3E9D2F73-CFEA-C24C-AE92-3AE53D9FE275}" destId="{D11C87C7-6643-E74C-8AAE-0DF1536E2FF6}" srcOrd="0" destOrd="0" parTransId="{CB5731B3-6D4B-E948-B669-082F06E6C8BF}" sibTransId="{D07015B6-B383-0248-8EB1-3ACD60120F59}"/>
    <dgm:cxn modelId="{023337A1-51A0-B04E-8D41-D7714B875781}" type="presOf" srcId="{587F52A9-68F7-7F41-8128-AFE22C045B84}" destId="{CDC7D28C-14A6-4947-B10C-DD33F522237C}" srcOrd="0" destOrd="0" presId="urn:microsoft.com/office/officeart/2005/8/layout/chevron2"/>
    <dgm:cxn modelId="{F542ABAE-AE36-8A46-A51C-1B7E287F74E1}" srcId="{7F79749E-1412-C041-BDA7-76A63956E10E}" destId="{2992B02D-212B-2949-BB38-D62CCFFA63C4}" srcOrd="0" destOrd="0" parTransId="{893EA5E8-40A8-4A4D-870A-8793EEDB9253}" sibTransId="{EB96C0E0-9E69-3F4F-AC94-845394BAC282}"/>
    <dgm:cxn modelId="{F6FF8EB4-EBA4-194E-A2B8-198813EDE3F8}" type="presOf" srcId="{F04F0011-366D-AD43-A1B5-B8A25B0B4A3F}" destId="{8E496DA4-9934-2848-BFF2-D112BF2C0AB8}" srcOrd="0" destOrd="0" presId="urn:microsoft.com/office/officeart/2005/8/layout/chevron2"/>
    <dgm:cxn modelId="{6BCCDDBF-81E0-9547-B85A-8DBAB71E7F87}" srcId="{D8903A8D-8D63-964C-B75A-E1F07C5766EA}" destId="{D4921C58-72F5-444A-8BC4-8629605C9460}" srcOrd="0" destOrd="0" parTransId="{A6054B45-26B5-F14C-A979-A830A061CAA9}" sibTransId="{1763F7C8-3156-D149-B047-14F7E31DA567}"/>
    <dgm:cxn modelId="{E28074C3-46AA-AC46-9939-51D827759365}" type="presOf" srcId="{0C67707C-2006-BE44-920D-F7F6DC73A15A}" destId="{B1A3B426-6DA2-3D4C-BA1B-D65C96ED2859}" srcOrd="0" destOrd="0" presId="urn:microsoft.com/office/officeart/2005/8/layout/chevron2"/>
    <dgm:cxn modelId="{6A019AD4-34AF-9F47-8528-98CC87CE6029}" type="presOf" srcId="{543BA022-7B34-4A40-92E6-B4C20D2A3E48}" destId="{3E102BDE-21B2-CD4F-84CD-4A76B81BD86D}" srcOrd="0" destOrd="0" presId="urn:microsoft.com/office/officeart/2005/8/layout/chevron2"/>
    <dgm:cxn modelId="{C6988BD6-D882-6B44-8D9C-9A9D9060A8B6}" srcId="{D8903A8D-8D63-964C-B75A-E1F07C5766EA}" destId="{BC3F3398-BD4C-A543-8501-959BB00CC358}" srcOrd="3" destOrd="0" parTransId="{11A057ED-0C3A-784C-939B-3D3EE82D0F92}" sibTransId="{664CBC21-F9BB-2D45-91B4-DBBD9A49BC3A}"/>
    <dgm:cxn modelId="{A6481AD8-3870-5140-9030-4E6B6EF1E706}" srcId="{D8903A8D-8D63-964C-B75A-E1F07C5766EA}" destId="{28B007F8-A28D-3941-B29D-61786A40DC30}" srcOrd="1" destOrd="0" parTransId="{D7A9358E-AADB-3543-A7FF-CC00B38258E9}" sibTransId="{37A20DA4-10CA-944D-9571-8E7539D855CC}"/>
    <dgm:cxn modelId="{36C6FCDA-60CA-C24F-A65C-BBAB4C72B111}" srcId="{D8903A8D-8D63-964C-B75A-E1F07C5766EA}" destId="{7F79749E-1412-C041-BDA7-76A63956E10E}" srcOrd="2" destOrd="0" parTransId="{BE84F281-49EB-8E4F-8B9D-7CDCD45D9EBA}" sibTransId="{DB5891A2-32B2-DE4E-99A1-09A251D52778}"/>
    <dgm:cxn modelId="{79F1F2E0-4C46-A744-A44E-EAC8E6F8B753}" srcId="{BC3F3398-BD4C-A543-8501-959BB00CC358}" destId="{543BA022-7B34-4A40-92E6-B4C20D2A3E48}" srcOrd="0" destOrd="0" parTransId="{71D2E4D1-9242-524D-ADAE-0000AC9F620C}" sibTransId="{53CE8637-5362-1A4A-B809-92429294F200}"/>
    <dgm:cxn modelId="{5E2C1AE2-A0D7-624C-88DC-3CF509BA8020}" type="presOf" srcId="{BC3F3398-BD4C-A543-8501-959BB00CC358}" destId="{2D4748E1-137E-9541-B472-B14B07359D65}" srcOrd="0" destOrd="0" presId="urn:microsoft.com/office/officeart/2005/8/layout/chevron2"/>
    <dgm:cxn modelId="{4C1AF4E3-5E8E-4A47-BDE3-12FF631DB014}" type="presOf" srcId="{2992B02D-212B-2949-BB38-D62CCFFA63C4}" destId="{BD8B96B1-5B2D-6040-A6C7-435441474E94}" srcOrd="0" destOrd="0" presId="urn:microsoft.com/office/officeart/2005/8/layout/chevron2"/>
    <dgm:cxn modelId="{496994F1-2877-F54D-8930-EC390D58F9ED}" srcId="{D8903A8D-8D63-964C-B75A-E1F07C5766EA}" destId="{3E9D2F73-CFEA-C24C-AE92-3AE53D9FE275}" srcOrd="4" destOrd="0" parTransId="{8F028DF1-1C8A-6741-839A-0F9414DFD00C}" sibTransId="{4D447AAE-8F01-E446-9F98-42B129EF7DFB}"/>
    <dgm:cxn modelId="{A0CAF8F3-9D43-6148-8BCE-E726D1CF2336}" type="presOf" srcId="{3E9D2F73-CFEA-C24C-AE92-3AE53D9FE275}" destId="{90C5DF41-A890-FC43-AAA4-AEBC832C7A75}" srcOrd="0" destOrd="0" presId="urn:microsoft.com/office/officeart/2005/8/layout/chevron2"/>
    <dgm:cxn modelId="{22DD4612-BA19-3248-AECE-418A9C0E30BB}" type="presParOf" srcId="{0594D2FF-C2BE-C74C-AA23-76155C891827}" destId="{24528D07-23AD-064B-A08B-18563572700A}" srcOrd="0" destOrd="0" presId="urn:microsoft.com/office/officeart/2005/8/layout/chevron2"/>
    <dgm:cxn modelId="{6A321731-5965-D34D-8116-143B285B2A2B}" type="presParOf" srcId="{24528D07-23AD-064B-A08B-18563572700A}" destId="{312BFCA5-3341-7547-8981-5BD6C9FDC7BA}" srcOrd="0" destOrd="0" presId="urn:microsoft.com/office/officeart/2005/8/layout/chevron2"/>
    <dgm:cxn modelId="{15930B10-A497-0A4B-9853-1CB0B02F1EA0}" type="presParOf" srcId="{24528D07-23AD-064B-A08B-18563572700A}" destId="{63A48319-25B3-C84F-B11E-F65BC00CD3BF}" srcOrd="1" destOrd="0" presId="urn:microsoft.com/office/officeart/2005/8/layout/chevron2"/>
    <dgm:cxn modelId="{E9952D9A-11AA-5E45-A245-D2AAFAB14FC1}" type="presParOf" srcId="{0594D2FF-C2BE-C74C-AA23-76155C891827}" destId="{FA7CAA77-7897-8644-989C-C6FD708292D3}" srcOrd="1" destOrd="0" presId="urn:microsoft.com/office/officeart/2005/8/layout/chevron2"/>
    <dgm:cxn modelId="{455E800A-A193-E944-B65E-7A14981FF070}" type="presParOf" srcId="{0594D2FF-C2BE-C74C-AA23-76155C891827}" destId="{41AEDC67-7F0F-4A4C-B565-06FF84523085}" srcOrd="2" destOrd="0" presId="urn:microsoft.com/office/officeart/2005/8/layout/chevron2"/>
    <dgm:cxn modelId="{D6EF3C0A-60C8-BD45-9896-E344B54F3105}" type="presParOf" srcId="{41AEDC67-7F0F-4A4C-B565-06FF84523085}" destId="{E0518BD0-248E-3746-B5A4-4FA4FC5705FB}" srcOrd="0" destOrd="0" presId="urn:microsoft.com/office/officeart/2005/8/layout/chevron2"/>
    <dgm:cxn modelId="{7A575724-3DC7-D948-9259-A2B5B9A9B1C8}" type="presParOf" srcId="{41AEDC67-7F0F-4A4C-B565-06FF84523085}" destId="{CDC7D28C-14A6-4947-B10C-DD33F522237C}" srcOrd="1" destOrd="0" presId="urn:microsoft.com/office/officeart/2005/8/layout/chevron2"/>
    <dgm:cxn modelId="{8851E19B-0C3A-1947-813F-BA4C0BE58759}" type="presParOf" srcId="{0594D2FF-C2BE-C74C-AA23-76155C891827}" destId="{1F2B4C5E-2780-FB4E-A823-F3EDAE439E29}" srcOrd="3" destOrd="0" presId="urn:microsoft.com/office/officeart/2005/8/layout/chevron2"/>
    <dgm:cxn modelId="{9B72B31E-DCD8-3F4E-A49D-1AAFFE395EC2}" type="presParOf" srcId="{0594D2FF-C2BE-C74C-AA23-76155C891827}" destId="{56CB9873-6F76-C446-9101-7585BD77F32C}" srcOrd="4" destOrd="0" presId="urn:microsoft.com/office/officeart/2005/8/layout/chevron2"/>
    <dgm:cxn modelId="{5A393385-6434-8840-B4F9-0182F266D2D0}" type="presParOf" srcId="{56CB9873-6F76-C446-9101-7585BD77F32C}" destId="{CB00E837-6009-9E4F-B5F5-701C8E3A4BA2}" srcOrd="0" destOrd="0" presId="urn:microsoft.com/office/officeart/2005/8/layout/chevron2"/>
    <dgm:cxn modelId="{DB7113E9-A03F-A34B-BE7F-35AF1ADE4FCB}" type="presParOf" srcId="{56CB9873-6F76-C446-9101-7585BD77F32C}" destId="{BD8B96B1-5B2D-6040-A6C7-435441474E94}" srcOrd="1" destOrd="0" presId="urn:microsoft.com/office/officeart/2005/8/layout/chevron2"/>
    <dgm:cxn modelId="{7B4754A1-6F24-094E-BF74-A2CB5E6BEB2B}" type="presParOf" srcId="{0594D2FF-C2BE-C74C-AA23-76155C891827}" destId="{AB0CEAEA-D0A0-D84F-A4F0-D33D1062227E}" srcOrd="5" destOrd="0" presId="urn:microsoft.com/office/officeart/2005/8/layout/chevron2"/>
    <dgm:cxn modelId="{0C534EF5-BF8F-2E49-B11A-AAF1E1E70C8C}" type="presParOf" srcId="{0594D2FF-C2BE-C74C-AA23-76155C891827}" destId="{21EBF2DD-F915-104F-8764-A30F2551B118}" srcOrd="6" destOrd="0" presId="urn:microsoft.com/office/officeart/2005/8/layout/chevron2"/>
    <dgm:cxn modelId="{78C70745-CB95-1A4A-A18C-35E753E4D621}" type="presParOf" srcId="{21EBF2DD-F915-104F-8764-A30F2551B118}" destId="{2D4748E1-137E-9541-B472-B14B07359D65}" srcOrd="0" destOrd="0" presId="urn:microsoft.com/office/officeart/2005/8/layout/chevron2"/>
    <dgm:cxn modelId="{7E9FF06D-DC6F-4D4D-881D-F246D0C71DF4}" type="presParOf" srcId="{21EBF2DD-F915-104F-8764-A30F2551B118}" destId="{3E102BDE-21B2-CD4F-84CD-4A76B81BD86D}" srcOrd="1" destOrd="0" presId="urn:microsoft.com/office/officeart/2005/8/layout/chevron2"/>
    <dgm:cxn modelId="{299B3D19-18B5-9546-BC64-2FAB2C799F42}" type="presParOf" srcId="{0594D2FF-C2BE-C74C-AA23-76155C891827}" destId="{7B35066F-1775-544E-8307-AEF5EBCAC546}" srcOrd="7" destOrd="0" presId="urn:microsoft.com/office/officeart/2005/8/layout/chevron2"/>
    <dgm:cxn modelId="{123B6610-63A7-734F-92BA-EFDC55059AC6}" type="presParOf" srcId="{0594D2FF-C2BE-C74C-AA23-76155C891827}" destId="{33854CE6-A0E5-184F-8569-6D9FEF6EBE27}" srcOrd="8" destOrd="0" presId="urn:microsoft.com/office/officeart/2005/8/layout/chevron2"/>
    <dgm:cxn modelId="{83069096-843B-B248-9105-DF9AFFCD122F}" type="presParOf" srcId="{33854CE6-A0E5-184F-8569-6D9FEF6EBE27}" destId="{90C5DF41-A890-FC43-AAA4-AEBC832C7A75}" srcOrd="0" destOrd="0" presId="urn:microsoft.com/office/officeart/2005/8/layout/chevron2"/>
    <dgm:cxn modelId="{5068D73F-554B-AE4C-9855-46D46FF3533E}" type="presParOf" srcId="{33854CE6-A0E5-184F-8569-6D9FEF6EBE27}" destId="{F5E2CDB2-6336-9D46-B3E7-65FAE8470A9F}" srcOrd="1" destOrd="0" presId="urn:microsoft.com/office/officeart/2005/8/layout/chevron2"/>
    <dgm:cxn modelId="{2547DD65-9E51-B446-8FC8-CECFB2A71B13}" type="presParOf" srcId="{0594D2FF-C2BE-C74C-AA23-76155C891827}" destId="{F0ADE395-DE9C-E34E-865B-B42C73690246}" srcOrd="9" destOrd="0" presId="urn:microsoft.com/office/officeart/2005/8/layout/chevron2"/>
    <dgm:cxn modelId="{BA0B478E-190B-7F48-9B3D-CA64DAD267AF}" type="presParOf" srcId="{0594D2FF-C2BE-C74C-AA23-76155C891827}" destId="{0029F76D-44D3-B74F-BD21-B1C9FD527F6B}" srcOrd="10" destOrd="0" presId="urn:microsoft.com/office/officeart/2005/8/layout/chevron2"/>
    <dgm:cxn modelId="{C1E89E78-3B1F-C442-887E-D03093F9E808}" type="presParOf" srcId="{0029F76D-44D3-B74F-BD21-B1C9FD527F6B}" destId="{B1A3B426-6DA2-3D4C-BA1B-D65C96ED2859}" srcOrd="0" destOrd="0" presId="urn:microsoft.com/office/officeart/2005/8/layout/chevron2"/>
    <dgm:cxn modelId="{59E2142E-0D34-544C-9E0F-DCB9EED4D3C5}" type="presParOf" srcId="{0029F76D-44D3-B74F-BD21-B1C9FD527F6B}" destId="{8E496DA4-9934-2848-BFF2-D112BF2C0A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FCA5-3341-7547-8981-5BD6C9FDC7BA}">
      <dsp:nvSpPr>
        <dsp:cNvPr id="0" name=""/>
        <dsp:cNvSpPr/>
      </dsp:nvSpPr>
      <dsp:spPr>
        <a:xfrm rot="5400000">
          <a:off x="-194365" y="198343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Project Description</a:t>
          </a:r>
        </a:p>
      </dsp:txBody>
      <dsp:txXfrm rot="-5400000">
        <a:off x="1" y="457497"/>
        <a:ext cx="907040" cy="388732"/>
      </dsp:txXfrm>
    </dsp:sp>
    <dsp:sp modelId="{63A48319-25B3-C84F-B11E-F65BC00CD3BF}">
      <dsp:nvSpPr>
        <dsp:cNvPr id="0" name=""/>
        <dsp:cNvSpPr/>
      </dsp:nvSpPr>
      <dsp:spPr>
        <a:xfrm rot="5400000">
          <a:off x="9177457" y="-8266439"/>
          <a:ext cx="842695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Description of project location, climate condition, technology applied, emission reduction source, stakeholder structure, etc.</a:t>
          </a:r>
        </a:p>
      </dsp:txBody>
      <dsp:txXfrm rot="-5400000">
        <a:off x="907041" y="45114"/>
        <a:ext cx="17342392" cy="760421"/>
      </dsp:txXfrm>
    </dsp:sp>
    <dsp:sp modelId="{E0518BD0-248E-3746-B5A4-4FA4FC5705FB}">
      <dsp:nvSpPr>
        <dsp:cNvPr id="0" name=""/>
        <dsp:cNvSpPr/>
      </dsp:nvSpPr>
      <dsp:spPr>
        <a:xfrm rot="5400000">
          <a:off x="-194365" y="1399130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Additionality</a:t>
          </a:r>
        </a:p>
      </dsp:txBody>
      <dsp:txXfrm rot="-5400000">
        <a:off x="1" y="1658284"/>
        <a:ext cx="907040" cy="388732"/>
      </dsp:txXfrm>
    </dsp:sp>
    <dsp:sp modelId="{CDC7D28C-14A6-4947-B10C-DD33F522237C}">
      <dsp:nvSpPr>
        <dsp:cNvPr id="0" name=""/>
        <dsp:cNvSpPr/>
      </dsp:nvSpPr>
      <dsp:spPr>
        <a:xfrm rot="5400000">
          <a:off x="9177679" y="-7065873"/>
          <a:ext cx="842252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 The climate project would not occur without carbon credit funding and thus delivers emissions reductions beyond business as usual.</a:t>
          </a:r>
        </a:p>
      </dsp:txBody>
      <dsp:txXfrm rot="-5400000">
        <a:off x="907041" y="1245880"/>
        <a:ext cx="17342414" cy="760022"/>
      </dsp:txXfrm>
    </dsp:sp>
    <dsp:sp modelId="{CB00E837-6009-9E4F-B5F5-701C8E3A4BA2}">
      <dsp:nvSpPr>
        <dsp:cNvPr id="0" name=""/>
        <dsp:cNvSpPr/>
      </dsp:nvSpPr>
      <dsp:spPr>
        <a:xfrm rot="5400000">
          <a:off x="-194365" y="2599918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Baseline Scenario</a:t>
          </a:r>
        </a:p>
      </dsp:txBody>
      <dsp:txXfrm rot="-5400000">
        <a:off x="1" y="2859072"/>
        <a:ext cx="907040" cy="388732"/>
      </dsp:txXfrm>
    </dsp:sp>
    <dsp:sp modelId="{BD8B96B1-5B2D-6040-A6C7-435441474E94}">
      <dsp:nvSpPr>
        <dsp:cNvPr id="0" name=""/>
        <dsp:cNvSpPr/>
      </dsp:nvSpPr>
      <dsp:spPr>
        <a:xfrm rot="5400000">
          <a:off x="9177679" y="-5865086"/>
          <a:ext cx="842252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The baseline scenario must clearly describe the emissions that would occur without the project to accurately measure the project's additional emission reductions.</a:t>
          </a:r>
        </a:p>
      </dsp:txBody>
      <dsp:txXfrm rot="-5400000">
        <a:off x="907041" y="2446667"/>
        <a:ext cx="17342414" cy="760022"/>
      </dsp:txXfrm>
    </dsp:sp>
    <dsp:sp modelId="{2D4748E1-137E-9541-B472-B14B07359D65}">
      <dsp:nvSpPr>
        <dsp:cNvPr id="0" name=""/>
        <dsp:cNvSpPr/>
      </dsp:nvSpPr>
      <dsp:spPr>
        <a:xfrm rot="5400000">
          <a:off x="-194365" y="3800705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Methodology</a:t>
          </a:r>
        </a:p>
      </dsp:txBody>
      <dsp:txXfrm rot="-5400000">
        <a:off x="1" y="4059859"/>
        <a:ext cx="907040" cy="388732"/>
      </dsp:txXfrm>
    </dsp:sp>
    <dsp:sp modelId="{3E102BDE-21B2-CD4F-84CD-4A76B81BD86D}">
      <dsp:nvSpPr>
        <dsp:cNvPr id="0" name=""/>
        <dsp:cNvSpPr/>
      </dsp:nvSpPr>
      <dsp:spPr>
        <a:xfrm rot="5400000">
          <a:off x="9177679" y="-4664298"/>
          <a:ext cx="842252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The methodology in a carbon project is a technical document that defines the rules and procedures for quantifying greenhouse gas reductions, including setting project boundaries, establishing baselines, assessing additionality, and specifying monitoring and verification requirements.</a:t>
          </a:r>
        </a:p>
      </dsp:txBody>
      <dsp:txXfrm rot="-5400000">
        <a:off x="907041" y="3647455"/>
        <a:ext cx="17342414" cy="760022"/>
      </dsp:txXfrm>
    </dsp:sp>
    <dsp:sp modelId="{90C5DF41-A890-FC43-AAA4-AEBC832C7A75}">
      <dsp:nvSpPr>
        <dsp:cNvPr id="0" name=""/>
        <dsp:cNvSpPr/>
      </dsp:nvSpPr>
      <dsp:spPr>
        <a:xfrm rot="5400000">
          <a:off x="-194365" y="5001493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Early Consideration</a:t>
          </a:r>
        </a:p>
      </dsp:txBody>
      <dsp:txXfrm rot="-5400000">
        <a:off x="1" y="5260647"/>
        <a:ext cx="907040" cy="388732"/>
      </dsp:txXfrm>
    </dsp:sp>
    <dsp:sp modelId="{F5E2CDB2-6336-9D46-B3E7-65FAE8470A9F}">
      <dsp:nvSpPr>
        <dsp:cNvPr id="0" name=""/>
        <dsp:cNvSpPr/>
      </dsp:nvSpPr>
      <dsp:spPr>
        <a:xfrm rot="5400000">
          <a:off x="9177679" y="-3463511"/>
          <a:ext cx="842252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Early consideration requires that the project developer must demonstrate that the intention to seek carbon credits was taken into account before project implementation began.</a:t>
          </a:r>
        </a:p>
      </dsp:txBody>
      <dsp:txXfrm rot="-5400000">
        <a:off x="907041" y="4848242"/>
        <a:ext cx="17342414" cy="760022"/>
      </dsp:txXfrm>
    </dsp:sp>
    <dsp:sp modelId="{B1A3B426-6DA2-3D4C-BA1B-D65C96ED2859}">
      <dsp:nvSpPr>
        <dsp:cNvPr id="0" name=""/>
        <dsp:cNvSpPr/>
      </dsp:nvSpPr>
      <dsp:spPr>
        <a:xfrm rot="5400000">
          <a:off x="-194365" y="6202280"/>
          <a:ext cx="1295772" cy="907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Project Idea Note</a:t>
          </a:r>
        </a:p>
      </dsp:txBody>
      <dsp:txXfrm rot="-5400000">
        <a:off x="1" y="6461434"/>
        <a:ext cx="907040" cy="388732"/>
      </dsp:txXfrm>
    </dsp:sp>
    <dsp:sp modelId="{8E496DA4-9934-2848-BFF2-D112BF2C0AB8}">
      <dsp:nvSpPr>
        <dsp:cNvPr id="0" name=""/>
        <dsp:cNvSpPr/>
      </dsp:nvSpPr>
      <dsp:spPr>
        <a:xfrm rot="5400000">
          <a:off x="9177679" y="-2262723"/>
          <a:ext cx="842252" cy="17383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noProof="0"/>
            <a:t>A Project Idea Note (PIN) is the initial summary of all steps above and finally brief document outlining the key features, objectives, and expected impacts of a proposed climate project, used for initial stakeholder or investor engagement</a:t>
          </a:r>
          <a:r>
            <a:rPr lang="de-DE" sz="2300" kern="1200"/>
            <a:t>.</a:t>
          </a:r>
        </a:p>
      </dsp:txBody>
      <dsp:txXfrm rot="-5400000">
        <a:off x="907041" y="6049030"/>
        <a:ext cx="17342414" cy="760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28898-1484-CAB5-700D-5B238DA0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9A792-E219-6646-368F-AFD1E97AF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33159-C522-30B8-A436-2B5C1AD6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AAC82-B6BB-E03E-BF97-9CF4E82F9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A8B7-35A1-E0D8-3DB5-BF32E639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1C836-DBD1-853C-116C-981FC7822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83BD-15F1-FE45-44BF-B7A2F273E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6020-0E8F-958C-1094-AD11276CF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Wasser, Karte enthält.&#10;&#10;KI-generierte Inhalte können fehlerhaft sein.">
            <a:extLst>
              <a:ext uri="{FF2B5EF4-FFF2-40B4-BE49-F238E27FC236}">
                <a16:creationId xmlns:a16="http://schemas.microsoft.com/office/drawing/2014/main" id="{4DA87C7C-E0D6-5C49-9DEB-0A562CADF3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3969"/>
          <a:stretch>
            <a:fillRect/>
          </a:stretch>
        </p:blipFill>
        <p:spPr/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7" y="3907798"/>
            <a:ext cx="647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Carbon Markets for Sanitation</a:t>
            </a:r>
            <a:endParaRPr lang="en-GB" sz="4400" b="1" noProof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84B7-65BB-74DF-50CF-17285C829586}"/>
              </a:ext>
            </a:extLst>
          </p:cNvPr>
          <p:cNvSpPr txBox="1"/>
          <p:nvPr/>
        </p:nvSpPr>
        <p:spPr>
          <a:xfrm>
            <a:off x="11884337" y="5500060"/>
            <a:ext cx="6186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noProof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of carbon credit projects and carbon market, and eligibility of a sanitation project for carbon 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June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53B7-AA26-8D77-0CE7-B4112D91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BD0D8EF7-6075-1482-D951-B6D9303EF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79C13-5DB7-949D-2315-1800143B10D0}"/>
              </a:ext>
            </a:extLst>
          </p:cNvPr>
          <p:cNvSpPr txBox="1"/>
          <p:nvPr/>
        </p:nvSpPr>
        <p:spPr>
          <a:xfrm>
            <a:off x="7392421" y="2524733"/>
            <a:ext cx="4602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</a:t>
            </a:r>
          </a:p>
        </p:txBody>
      </p:sp>
      <p:pic>
        <p:nvPicPr>
          <p:cNvPr id="13" name="Picture Placeholder 12" descr="Wooden blocks with black letters on them&#10;&#10;Description automatically generated">
            <a:extLst>
              <a:ext uri="{FF2B5EF4-FFF2-40B4-BE49-F238E27FC236}">
                <a16:creationId xmlns:a16="http://schemas.microsoft.com/office/drawing/2014/main" id="{DEF8C787-3D95-7BE3-F091-F3E63F2521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9478" b="29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116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0560-AB9C-4E63-A5D8-7707CD51E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639D9D-12EF-9E97-F0CC-CC1078A0EB45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500" noProof="0">
                <a:solidFill>
                  <a:schemeClr val="bg1"/>
                </a:solidFill>
                <a:latin typeface="Lato Light" panose="020F0302020204030203" pitchFamily="34" charset="77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FE16D-B5A5-6A4A-00ED-D3015FB1D78E}"/>
              </a:ext>
            </a:extLst>
          </p:cNvPr>
          <p:cNvSpPr txBox="1"/>
          <p:nvPr/>
        </p:nvSpPr>
        <p:spPr>
          <a:xfrm>
            <a:off x="6338836" y="1729913"/>
            <a:ext cx="13314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chemeClr val="bg1"/>
                </a:solidFill>
              </a:rPr>
              <a:t>HOW TO ASSESS A SANITATION PROJECT'S CARBON MARKET ELIGIBILITY?</a:t>
            </a:r>
            <a:endParaRPr lang="en-GB" sz="6600" b="1" noProof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4BABB4C3-364F-284A-2B7C-F7167A800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  <p:pic>
        <p:nvPicPr>
          <p:cNvPr id="11" name="Bildplatzhalter 10" descr="Ein Bild, das draußen, Gelände, Baum, Himmel enthält.&#10;&#10;KI-generierte Inhalte können fehlerhaft sein.">
            <a:extLst>
              <a:ext uri="{FF2B5EF4-FFF2-40B4-BE49-F238E27FC236}">
                <a16:creationId xmlns:a16="http://schemas.microsoft.com/office/drawing/2014/main" id="{16FF8D55-31F1-EF3A-BED8-63BED43593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29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01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521B-A010-3C07-2FAE-39A073327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9C65E5D6-1B95-1CFF-D178-44EE4BAD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65906202-283B-2886-37E1-BC0DDA96D94D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2067F43-E288-A8B3-0ADD-BD6F3A26C811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D2CEE7-7AEB-5153-3C30-6BA91DA64446}"/>
              </a:ext>
            </a:extLst>
          </p:cNvPr>
          <p:cNvSpPr txBox="1"/>
          <p:nvPr/>
        </p:nvSpPr>
        <p:spPr>
          <a:xfrm>
            <a:off x="1808388" y="1382156"/>
            <a:ext cx="150485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noProof="0"/>
              <a:t>Eligibility process </a:t>
            </a:r>
          </a:p>
          <a:p>
            <a:r>
              <a:rPr lang="en-GB" sz="2800" noProof="0"/>
              <a:t>Learning about the detailed steps necessary prior possible project registration.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4180FA-95FC-89EA-867A-BBC9FC7E876F}"/>
              </a:ext>
            </a:extLst>
          </p:cNvPr>
          <p:cNvSpPr txBox="1"/>
          <p:nvPr/>
        </p:nvSpPr>
        <p:spPr>
          <a:xfrm>
            <a:off x="1808388" y="3874511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Project eligibility check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1E1439-556E-602A-BC74-2D803CE29E28}"/>
              </a:ext>
            </a:extLst>
          </p:cNvPr>
          <p:cNvSpPr txBox="1"/>
          <p:nvPr/>
        </p:nvSpPr>
        <p:spPr>
          <a:xfrm>
            <a:off x="1808387" y="5844775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Project idea note (PIN)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5E5DB-1647-06E4-2E06-19F7C77D358B}"/>
              </a:ext>
            </a:extLst>
          </p:cNvPr>
          <p:cNvSpPr txBox="1"/>
          <p:nvPr/>
        </p:nvSpPr>
        <p:spPr>
          <a:xfrm>
            <a:off x="11553045" y="7470244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Feasibility Study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1EE761-BCEB-8087-A4CE-747E98BF6690}"/>
              </a:ext>
            </a:extLst>
          </p:cNvPr>
          <p:cNvSpPr txBox="1"/>
          <p:nvPr/>
        </p:nvSpPr>
        <p:spPr>
          <a:xfrm>
            <a:off x="1799544" y="7668773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Risk assessment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0422A6-5B5F-06D8-EE2D-FFBB8FA0822F}"/>
              </a:ext>
            </a:extLst>
          </p:cNvPr>
          <p:cNvSpPr txBox="1"/>
          <p:nvPr/>
        </p:nvSpPr>
        <p:spPr>
          <a:xfrm>
            <a:off x="10052050" y="3839712"/>
            <a:ext cx="7722057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Involvement of national and local authorities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6F4305-65BE-D175-3EC2-B112F642317F}"/>
              </a:ext>
            </a:extLst>
          </p:cNvPr>
          <p:cNvSpPr txBox="1"/>
          <p:nvPr/>
        </p:nvSpPr>
        <p:spPr>
          <a:xfrm>
            <a:off x="1799544" y="4362932"/>
            <a:ext cx="6217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Based on the project description, the additionality justification, the baseline description, a credible early consideration statement, and the methodology selection, an initial projection of the potential emission reductions can be made.</a:t>
            </a:r>
            <a:r>
              <a:rPr lang="en-GB" noProof="0">
                <a:effectLst/>
              </a:rPr>
              <a:t> </a:t>
            </a:r>
            <a:endParaRPr lang="en-GB" noProof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9B0340-0BF1-7F57-17D0-24ED2358D4D9}"/>
              </a:ext>
            </a:extLst>
          </p:cNvPr>
          <p:cNvSpPr txBox="1"/>
          <p:nvPr/>
        </p:nvSpPr>
        <p:spPr>
          <a:xfrm>
            <a:off x="1808387" y="6383316"/>
            <a:ext cx="6217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A PIN is a concise, early-stage document that outlines the basic concept of a climate protection project. It is used to determine whether a proposed project has the potential to qualify for carbon crediting and climate finance. </a:t>
            </a:r>
            <a:endParaRPr lang="en-GB" noProof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04BA04-F5F4-BB2D-0272-08718C3D6075}"/>
              </a:ext>
            </a:extLst>
          </p:cNvPr>
          <p:cNvSpPr txBox="1"/>
          <p:nvPr/>
        </p:nvSpPr>
        <p:spPr>
          <a:xfrm>
            <a:off x="11553045" y="8004302"/>
            <a:ext cx="6217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A feasibility study for a climate mitigation project is a critical step in assessing whether a project idea is technically, economically, environmentally, and socially viable, particularly in the context of carbon market participation.</a:t>
            </a:r>
            <a:r>
              <a:rPr lang="en-GB" noProof="0">
                <a:effectLst/>
              </a:rPr>
              <a:t> </a:t>
            </a:r>
            <a:endParaRPr lang="en-GB" noProof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DE6B47-9120-8267-BE66-150B0366DAD9}"/>
              </a:ext>
            </a:extLst>
          </p:cNvPr>
          <p:cNvSpPr txBox="1"/>
          <p:nvPr/>
        </p:nvSpPr>
        <p:spPr>
          <a:xfrm>
            <a:off x="1813804" y="8157194"/>
            <a:ext cx="7722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Climate protection projects are exposed to a variety of risks that can affect their environmental integrity, financial viability, and long-term sustainability. Identifying and addressing these risks early in the project cycle is essential to ensure successful implementation and eligibility for carbon crediting.</a:t>
            </a:r>
            <a:r>
              <a:rPr lang="en-GB" noProof="0">
                <a:effectLst/>
              </a:rPr>
              <a:t> </a:t>
            </a:r>
            <a:endParaRPr lang="en-GB" noProof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16E6739-5118-2D62-7140-1212E697B317}"/>
              </a:ext>
            </a:extLst>
          </p:cNvPr>
          <p:cNvSpPr txBox="1"/>
          <p:nvPr/>
        </p:nvSpPr>
        <p:spPr>
          <a:xfrm>
            <a:off x="10052050" y="4362932"/>
            <a:ext cx="772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Involving official authorities early in the development of a climate protection project under certification standards such as Gold Standard or Verra is crucial for ensuring regulatory alignment, securing political acceptance, and facilitating long-term project sustainability. National governments, particularly through their Designated National Authorities (DNAs), play a central role in approving and overseeing climate mitigation activities within their jurisdiction.</a:t>
            </a:r>
            <a:r>
              <a:rPr lang="en-GB" noProof="0">
                <a:effectLst/>
              </a:rPr>
              <a:t> </a:t>
            </a:r>
            <a:endParaRPr lang="en-GB" noProof="0"/>
          </a:p>
        </p:txBody>
      </p:sp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128344A2-0B9C-80A7-4B65-9FA9953E88C1}"/>
              </a:ext>
            </a:extLst>
          </p:cNvPr>
          <p:cNvSpPr/>
          <p:nvPr/>
        </p:nvSpPr>
        <p:spPr>
          <a:xfrm>
            <a:off x="10265433" y="7349706"/>
            <a:ext cx="1138687" cy="2007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C2B4100-08B8-D8E5-1577-CAD30D2693B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12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9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E9DA-9DAE-29E5-D73E-910CD2E9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4C76A86-5D19-E1A8-2F6F-411FC6F30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9F0BE20-64DD-B4DC-3A22-0B22ABCAD94C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62CF062-950D-9555-6475-7D9F01D21BB9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10FBF3-1D33-5685-8E26-34A679645625}"/>
              </a:ext>
            </a:extLst>
          </p:cNvPr>
          <p:cNvSpPr txBox="1"/>
          <p:nvPr/>
        </p:nvSpPr>
        <p:spPr>
          <a:xfrm>
            <a:off x="1808388" y="1382156"/>
            <a:ext cx="174802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 noProof="0"/>
              <a:t>Quick assessment, for a wastewater treatment plant (including methane recovery) project - I</a:t>
            </a:r>
          </a:p>
          <a:p>
            <a:r>
              <a:rPr lang="en-GB" sz="2800" noProof="0"/>
              <a:t>Understanding how to work with methodologies</a:t>
            </a:r>
            <a:r>
              <a:rPr lang="en-GB" sz="2800"/>
              <a:t> (see handout “quick AMS III.H meth. assessment”)</a:t>
            </a:r>
            <a:endParaRPr lang="en-GB" sz="2800" noProof="0"/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434E633A-A24A-5F45-9270-C9E632173C42}"/>
              </a:ext>
            </a:extLst>
          </p:cNvPr>
          <p:cNvSpPr txBox="1"/>
          <p:nvPr/>
        </p:nvSpPr>
        <p:spPr>
          <a:xfrm>
            <a:off x="1803718" y="5056199"/>
            <a:ext cx="6267306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Methodology applicability</a:t>
            </a: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3A317C83-9B78-74C1-234B-ED38659D522A}"/>
              </a:ext>
            </a:extLst>
          </p:cNvPr>
          <p:cNvSpPr txBox="1"/>
          <p:nvPr/>
        </p:nvSpPr>
        <p:spPr>
          <a:xfrm>
            <a:off x="1794873" y="5544620"/>
            <a:ext cx="6217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Does your project meet the methodology category?</a:t>
            </a:r>
          </a:p>
          <a:p>
            <a:r>
              <a:rPr lang="en-GB"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- </a:t>
            </a:r>
            <a:r>
              <a:rPr lang="en-GB" b="1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Recovery of biogas resulting from anaerobic decay of organic matter in wastewaters through introduction of an anaerobic treatment system for wastewater and/or sludge treatment with biogas recovery?</a:t>
            </a:r>
            <a:endParaRPr lang="en-GB" b="1" noProof="0"/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FB02DDB1-F8B8-2FDC-DEB7-76B6BCD52125}"/>
              </a:ext>
            </a:extLst>
          </p:cNvPr>
          <p:cNvSpPr txBox="1"/>
          <p:nvPr/>
        </p:nvSpPr>
        <p:spPr>
          <a:xfrm>
            <a:off x="1794873" y="7021948"/>
            <a:ext cx="651588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Wastewater management baseline</a:t>
            </a:r>
            <a:endParaRPr lang="en-GB" noProof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8FA06D72-5FC0-BEF4-05B5-E81DD983D3A7}"/>
              </a:ext>
            </a:extLst>
          </p:cNvPr>
          <p:cNvSpPr txBox="1"/>
          <p:nvPr/>
        </p:nvSpPr>
        <p:spPr>
          <a:xfrm>
            <a:off x="1786029" y="7510369"/>
            <a:ext cx="6217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In the absence of the project activity, does the waste/wastewater management generate methane emissions without recovery and utilization?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EF05B40-409A-8147-85EA-DE3863D08C64}"/>
              </a:ext>
            </a:extLst>
          </p:cNvPr>
          <p:cNvSpPr txBox="1"/>
          <p:nvPr/>
        </p:nvSpPr>
        <p:spPr>
          <a:xfrm>
            <a:off x="11414264" y="8262255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Project location</a:t>
            </a: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73FE8CF4-61ED-16C3-4351-0B9D094E0354}"/>
              </a:ext>
            </a:extLst>
          </p:cNvPr>
          <p:cNvSpPr txBox="1"/>
          <p:nvPr/>
        </p:nvSpPr>
        <p:spPr>
          <a:xfrm>
            <a:off x="11405420" y="8750676"/>
            <a:ext cx="6217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Is your project located in LDC or non-LDC?</a:t>
            </a: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5757CA8A-E942-1F54-76AD-283D71A48BFC}"/>
              </a:ext>
            </a:extLst>
          </p:cNvPr>
          <p:cNvSpPr txBox="1"/>
          <p:nvPr/>
        </p:nvSpPr>
        <p:spPr>
          <a:xfrm>
            <a:off x="11405420" y="3921447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Government Approval</a:t>
            </a:r>
            <a:endParaRPr lang="en-GB" noProof="0"/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9D4C503B-32D0-F44D-6395-D32D37DFD0A2}"/>
              </a:ext>
            </a:extLst>
          </p:cNvPr>
          <p:cNvSpPr txBox="1"/>
          <p:nvPr/>
        </p:nvSpPr>
        <p:spPr>
          <a:xfrm>
            <a:off x="11396576" y="4409868"/>
            <a:ext cx="651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Do you fulfil all legal requirements to implement such project in the host Country?</a:t>
            </a:r>
            <a:endParaRPr lang="en-GB" noProof="0"/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482A35EE-3222-3D80-0A35-9FA665EB4349}"/>
              </a:ext>
            </a:extLst>
          </p:cNvPr>
          <p:cNvSpPr txBox="1"/>
          <p:nvPr/>
        </p:nvSpPr>
        <p:spPr>
          <a:xfrm>
            <a:off x="11387732" y="5224962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Double counting</a:t>
            </a:r>
            <a:endParaRPr lang="en-GB" noProof="0"/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CFB1DD33-FC52-4804-E993-AC9D423CF565}"/>
              </a:ext>
            </a:extLst>
          </p:cNvPr>
          <p:cNvSpPr txBox="1"/>
          <p:nvPr/>
        </p:nvSpPr>
        <p:spPr>
          <a:xfrm>
            <a:off x="11378888" y="5713383"/>
            <a:ext cx="6515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Is your project registered under any GHG program (e.g. Gold Standard for Global Goals, Clean Development Mechanism, Verified Carbon Standard, Global Carbon Council, etc)?</a:t>
            </a:r>
            <a:endParaRPr lang="en-GB" noProof="0"/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9908EE3B-1877-B1E6-EE19-37B1CCB7C0C0}"/>
              </a:ext>
            </a:extLst>
          </p:cNvPr>
          <p:cNvSpPr txBox="1"/>
          <p:nvPr/>
        </p:nvSpPr>
        <p:spPr>
          <a:xfrm>
            <a:off x="11378888" y="6850370"/>
            <a:ext cx="7268788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Project start date determination</a:t>
            </a:r>
            <a:endParaRPr lang="en-GB" noProof="0"/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75EF88CE-07A2-A77A-7288-9C39BD489D88}"/>
              </a:ext>
            </a:extLst>
          </p:cNvPr>
          <p:cNvSpPr txBox="1"/>
          <p:nvPr/>
        </p:nvSpPr>
        <p:spPr>
          <a:xfrm>
            <a:off x="11370044" y="7338791"/>
            <a:ext cx="6524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Has any construction contract or equipment purchase agreement signed within the last 12 months?</a:t>
            </a:r>
          </a:p>
          <a:p>
            <a:r>
              <a:rPr lang="en-GB">
                <a:latin typeface="Lato Light" panose="020F0302020204030204" pitchFamily="34" charset="0"/>
                <a:cs typeface="Lato Light" panose="020F0302020204030204" pitchFamily="34" charset="0"/>
              </a:rPr>
              <a:t>Did the commercial operation start within the last 12 months?</a:t>
            </a:r>
            <a:endParaRPr lang="en-GB" noProof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1CD85-9193-D173-CC45-1BB05D7D2174}"/>
              </a:ext>
            </a:extLst>
          </p:cNvPr>
          <p:cNvSpPr txBox="1"/>
          <p:nvPr/>
        </p:nvSpPr>
        <p:spPr>
          <a:xfrm>
            <a:off x="1893916" y="3921447"/>
            <a:ext cx="5179744" cy="523220"/>
          </a:xfrm>
          <a:prstGeom prst="rect">
            <a:avLst/>
          </a:prstGeom>
        </p:spPr>
        <p:txBody>
          <a:bodyPr wrap="square" anchor="b">
            <a:no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Methodology preselection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CFFCAE-DB03-1334-8387-5D60AB142DDC}"/>
              </a:ext>
            </a:extLst>
          </p:cNvPr>
          <p:cNvSpPr txBox="1"/>
          <p:nvPr/>
        </p:nvSpPr>
        <p:spPr>
          <a:xfrm>
            <a:off x="1885072" y="4409868"/>
            <a:ext cx="621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Categorize by mitigation activity type</a:t>
            </a:r>
          </a:p>
          <a:p>
            <a:pPr marL="342900" indent="-342900">
              <a:buAutoNum type="arabicPeriod"/>
            </a:pPr>
            <a:r>
              <a:rPr lang="en-GB"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Categorize by applied technology type/measure</a:t>
            </a:r>
            <a:endParaRPr lang="en-GB" noProof="0">
              <a:effectLst/>
              <a:latin typeface="Lato Light" panose="020F0302020204030204" pitchFamily="34" charset="0"/>
              <a:ea typeface="Lato Light" panose="020F0302020204030204" pitchFamily="34" charset="0"/>
              <a:cs typeface="Lato Light" panose="020F0302020204030204" pitchFamily="34" charset="0"/>
            </a:endParaRP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1408BBF4-BDA0-0688-7075-26E91A4655C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67F9F-CF61-B852-B516-C4A742819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B31CDABF-F6F2-7A9D-497A-CED9CA562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15B83EE-1609-5170-BB49-33019A2B3FDD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C2255B5-8FFA-3A39-B7AC-4CAD934D2A40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2FBD70-66D9-27D1-E925-F0DC82061A6C}"/>
              </a:ext>
            </a:extLst>
          </p:cNvPr>
          <p:cNvSpPr txBox="1"/>
          <p:nvPr/>
        </p:nvSpPr>
        <p:spPr>
          <a:xfrm>
            <a:off x="1808388" y="1382156"/>
            <a:ext cx="174802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/>
              <a:t>Quick assessment, for a wastewater treatment plant (including methane recovery) project - II</a:t>
            </a:r>
          </a:p>
          <a:p>
            <a:r>
              <a:rPr lang="en-GB" sz="2800" noProof="0"/>
              <a:t>Understanding how to work with methodologies</a:t>
            </a:r>
            <a:r>
              <a:rPr lang="en-GB" sz="2800"/>
              <a:t> (see handout “quick AMS III.H meth. assessment”)</a:t>
            </a:r>
            <a:endParaRPr lang="en-GB" sz="2800" noProof="0"/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8B32CA05-EAD2-BA54-2218-1C39B8F5E4B4}"/>
              </a:ext>
            </a:extLst>
          </p:cNvPr>
          <p:cNvSpPr txBox="1"/>
          <p:nvPr/>
        </p:nvSpPr>
        <p:spPr>
          <a:xfrm>
            <a:off x="1756991" y="3875489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Technology employed</a:t>
            </a: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D0A541BC-50FF-5C62-61B8-8383CCBE8A11}"/>
              </a:ext>
            </a:extLst>
          </p:cNvPr>
          <p:cNvSpPr txBox="1"/>
          <p:nvPr/>
        </p:nvSpPr>
        <p:spPr>
          <a:xfrm>
            <a:off x="1756991" y="4398709"/>
            <a:ext cx="621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Does your project adopt domestic or international technology (proof of concept)?</a:t>
            </a:r>
            <a:endParaRPr lang="en-GB" noProof="0"/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715DD2B-9145-28F2-3675-AF0AC969433C}"/>
              </a:ext>
            </a:extLst>
          </p:cNvPr>
          <p:cNvSpPr txBox="1"/>
          <p:nvPr/>
        </p:nvSpPr>
        <p:spPr>
          <a:xfrm>
            <a:off x="1756991" y="5247380"/>
            <a:ext cx="651588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Financial viability</a:t>
            </a:r>
            <a:endParaRPr lang="en-GB" noProof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88D0E6D4-0286-FDD9-CC53-5FA8C8A4B87C}"/>
              </a:ext>
            </a:extLst>
          </p:cNvPr>
          <p:cNvSpPr txBox="1"/>
          <p:nvPr/>
        </p:nvSpPr>
        <p:spPr>
          <a:xfrm>
            <a:off x="1756991" y="5735801"/>
            <a:ext cx="6217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Is your project financially attractive without the carbon support, e.g., whether the IRR of the project reaches the benchmark?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8E1CB141-7B43-9320-9316-BCBFDF5B570C}"/>
              </a:ext>
            </a:extLst>
          </p:cNvPr>
          <p:cNvSpPr txBox="1"/>
          <p:nvPr/>
        </p:nvSpPr>
        <p:spPr>
          <a:xfrm>
            <a:off x="1756991" y="6941318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SDGs contributions</a:t>
            </a: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3B710B1B-6468-45EB-3E0A-9F2682A345D6}"/>
              </a:ext>
            </a:extLst>
          </p:cNvPr>
          <p:cNvSpPr txBox="1"/>
          <p:nvPr/>
        </p:nvSpPr>
        <p:spPr>
          <a:xfrm>
            <a:off x="1756991" y="7429739"/>
            <a:ext cx="621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Does your project create any co-benefits? Could you please list them (rough estimation is enough for now)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A941ECF-9663-55E6-81D2-5BB84F68AB17}"/>
              </a:ext>
            </a:extLst>
          </p:cNvPr>
          <p:cNvSpPr txBox="1"/>
          <p:nvPr/>
        </p:nvSpPr>
        <p:spPr>
          <a:xfrm>
            <a:off x="10282828" y="3875489"/>
            <a:ext cx="4102555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Common practice</a:t>
            </a:r>
            <a:endParaRPr lang="en-GB" noProof="0"/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id="{1021C47C-2C7E-C99F-52DE-9C428E17B542}"/>
              </a:ext>
            </a:extLst>
          </p:cNvPr>
          <p:cNvSpPr txBox="1"/>
          <p:nvPr/>
        </p:nvSpPr>
        <p:spPr>
          <a:xfrm>
            <a:off x="10282828" y="4363910"/>
            <a:ext cx="6217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Is the project technology application already widely implemented in the region without carbon finance? Is there any similar projects with the technology operational without carbon support?</a:t>
            </a:r>
            <a:endParaRPr lang="en-GB" noProof="0"/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F8347505-95C4-A310-01CF-25E5E1EF29C9}"/>
              </a:ext>
            </a:extLst>
          </p:cNvPr>
          <p:cNvSpPr txBox="1"/>
          <p:nvPr/>
        </p:nvSpPr>
        <p:spPr>
          <a:xfrm>
            <a:off x="10282828" y="5770600"/>
            <a:ext cx="8205707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ODA funding (Official Development Assistance)</a:t>
            </a:r>
            <a:endParaRPr lang="en-GB" noProof="0"/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D51A8A04-D548-7AFD-83F9-E990BF409546}"/>
              </a:ext>
            </a:extLst>
          </p:cNvPr>
          <p:cNvSpPr txBox="1"/>
          <p:nvPr/>
        </p:nvSpPr>
        <p:spPr>
          <a:xfrm>
            <a:off x="10282828" y="6259021"/>
            <a:ext cx="621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Is there any ODA (Official Development Assistance) funding involved in the project? Please describe.</a:t>
            </a:r>
            <a:endParaRPr lang="en-GB" noProof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D60EDC-5CC6-9E59-1879-D4BE91C51DA7}"/>
              </a:ext>
            </a:extLst>
          </p:cNvPr>
          <p:cNvSpPr txBox="1"/>
          <p:nvPr/>
        </p:nvSpPr>
        <p:spPr>
          <a:xfrm>
            <a:off x="10282828" y="7141373"/>
            <a:ext cx="8205707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Eligibility evaluation</a:t>
            </a:r>
          </a:p>
        </p:txBody>
      </p:sp>
      <p:sp>
        <p:nvSpPr>
          <p:cNvPr id="21" name="文本框 12">
            <a:extLst>
              <a:ext uri="{FF2B5EF4-FFF2-40B4-BE49-F238E27FC236}">
                <a16:creationId xmlns:a16="http://schemas.microsoft.com/office/drawing/2014/main" id="{BE4E8438-204E-6558-8D37-F19E2CE479EA}"/>
              </a:ext>
            </a:extLst>
          </p:cNvPr>
          <p:cNvSpPr txBox="1"/>
          <p:nvPr/>
        </p:nvSpPr>
        <p:spPr>
          <a:xfrm>
            <a:off x="10282828" y="7629794"/>
            <a:ext cx="621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The result of the quick check should be an essential part of the </a:t>
            </a:r>
            <a:r>
              <a:rPr lang="en-GB" sz="1800" b="1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PIN.</a:t>
            </a:r>
            <a:endParaRPr lang="en-GB" b="1" noProof="0"/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91397202-15A6-28C0-60F2-6D7BC1230CC7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5E91E-C2F0-1CE1-DEC5-89116FEDF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ADF7EEA9-8FE6-AB10-1FB8-59FD08C6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34D7568-D2D0-9044-C8DD-5F25A30D6C31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15289DF-4178-33E4-1412-B1F1CF33DE7D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E981693-F821-B852-77DD-5628DAA766B1}"/>
              </a:ext>
            </a:extLst>
          </p:cNvPr>
          <p:cNvSpPr txBox="1"/>
          <p:nvPr/>
        </p:nvSpPr>
        <p:spPr>
          <a:xfrm>
            <a:off x="1808388" y="1382156"/>
            <a:ext cx="17480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 noProof="0"/>
              <a:t>Follow-up on quick assessment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7FF6DE57-4E06-A509-2E5C-77A18ACFD211}"/>
              </a:ext>
            </a:extLst>
          </p:cNvPr>
          <p:cNvSpPr txBox="1"/>
          <p:nvPr/>
        </p:nvSpPr>
        <p:spPr>
          <a:xfrm>
            <a:off x="1808388" y="3632611"/>
            <a:ext cx="14600021" cy="1676254"/>
          </a:xfrm>
          <a:prstGeom prst="rect">
            <a:avLst/>
          </a:prstGeom>
        </p:spPr>
        <p:txBody>
          <a:bodyPr wrap="square" anchor="b">
            <a:no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The quick assessment should help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Lato Light" panose="020F0302020204030204" pitchFamily="34" charset="0"/>
              <a:cs typeface="Lato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cs typeface="Lato Light" panose="020F0302020204030204" pitchFamily="34" charset="0"/>
              </a:rPr>
              <a:t>justify the financing of a feasibility study,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cs typeface="Lato Light" panose="020F0302020204030204" pitchFamily="34" charset="0"/>
              </a:rPr>
              <a:t>reconsider the project setup,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cs typeface="Lato Light" panose="020F0302020204030204" pitchFamily="34" charset="0"/>
              </a:rPr>
              <a:t>if necessary, stop the project at this point.</a:t>
            </a: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C3B6C3FF-A978-82A0-D733-5229FF5A5EC7}"/>
              </a:ext>
            </a:extLst>
          </p:cNvPr>
          <p:cNvSpPr txBox="1"/>
          <p:nvPr/>
        </p:nvSpPr>
        <p:spPr>
          <a:xfrm>
            <a:off x="1799543" y="5915886"/>
            <a:ext cx="11877545" cy="3302987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If the result is of the quick assessment is promising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it is recommended to commission a professional feasibility study,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to deal intensively with the project risks,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to initiate initial discussions with the relevant authorities.</a:t>
            </a:r>
            <a:endParaRPr lang="en-GB">
              <a:solidFill>
                <a:schemeClr val="tx1"/>
              </a:solidFill>
            </a:endParaRPr>
          </a:p>
          <a:p>
            <a:endParaRPr lang="en-GB"/>
          </a:p>
          <a:p>
            <a:r>
              <a:rPr lang="en-GB"/>
              <a:t> </a:t>
            </a:r>
            <a:endParaRPr lang="en-GB" noProof="0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E6BCB103-C4C9-1167-7849-592D8A31318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15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6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24040-CED3-50E4-6261-A1E33C75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BC00C3D6-D8DA-16AF-B973-AD6552186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22683-B175-287D-420C-E39080474396}"/>
              </a:ext>
            </a:extLst>
          </p:cNvPr>
          <p:cNvSpPr txBox="1"/>
          <p:nvPr/>
        </p:nvSpPr>
        <p:spPr>
          <a:xfrm>
            <a:off x="7392421" y="2524733"/>
            <a:ext cx="4602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</a:t>
            </a:r>
          </a:p>
        </p:txBody>
      </p:sp>
      <p:pic>
        <p:nvPicPr>
          <p:cNvPr id="13" name="Picture Placeholder 12" descr="Wooden blocks with black letters on them&#10;&#10;Description automatically generated">
            <a:extLst>
              <a:ext uri="{FF2B5EF4-FFF2-40B4-BE49-F238E27FC236}">
                <a16:creationId xmlns:a16="http://schemas.microsoft.com/office/drawing/2014/main" id="{3166B339-4EC4-B3F5-9F05-136ED1F2BF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9478" b="29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3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n-GB" noProof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noProof="0"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noProof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19th Floor </a:t>
              </a: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</a:t>
              </a: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 Bldg. 21-15,</a:t>
              </a:r>
            </a:p>
            <a:p>
              <a:pPr>
                <a:lnSpc>
                  <a:spcPct val="150000"/>
                </a:lnSpc>
              </a:pP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Jeongdong-gil</a:t>
              </a: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, Jung-</a:t>
              </a: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gu</a:t>
              </a: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, Seoul,</a:t>
              </a:r>
            </a:p>
            <a:p>
              <a:pPr>
                <a:lnSpc>
                  <a:spcPct val="1500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Republic of Korea 04518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  <a:endParaRPr lang="en-GB" noProof="0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gggi_hq</a:t>
              </a:r>
              <a:endParaRPr lang="en-GB" noProof="0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gggi_hq</a:t>
              </a:r>
              <a:endParaRPr lang="en-GB" noProof="0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 noProof="0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noProof="0" err="1">
                  <a:solidFill>
                    <a:schemeClr val="bg1"/>
                  </a:solidFill>
                  <a:latin typeface="Lato" panose="020F0502020204030203" pitchFamily="34" charset="77"/>
                </a:rPr>
                <a:t>GGGIMedia</a:t>
              </a:r>
              <a:endParaRPr lang="en-GB" noProof="0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en-GB" noProof="0"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A qr code with a cube and text&#10;&#10;Description automatically generated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9082" r="8171" b="9288"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409-5DE2-41D6-33C6-515AC14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DC43F3-D421-0F8E-566F-AD3D761419F9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500" noProof="0">
                <a:solidFill>
                  <a:schemeClr val="bg1"/>
                </a:solidFill>
                <a:latin typeface="Lato Light" panose="020F0302020204030203" pitchFamily="34" charset="77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C3E30-A13E-F7C6-8226-CB78132E0122}"/>
              </a:ext>
            </a:extLst>
          </p:cNvPr>
          <p:cNvSpPr txBox="1"/>
          <p:nvPr/>
        </p:nvSpPr>
        <p:spPr>
          <a:xfrm>
            <a:off x="6851650" y="2331889"/>
            <a:ext cx="1196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noProof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THE CARBON CREDIT PROJECT CYCLE?</a:t>
            </a:r>
            <a:r>
              <a:rPr lang="en-GB" sz="7200" b="1" noProof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7200" b="1" noProof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CD59B14C-EC1C-4645-E7AD-4ADAD4E30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  <p:pic>
        <p:nvPicPr>
          <p:cNvPr id="15" name="Bildplatzhalter 14" descr="清晰背景下的放大镜">
            <a:extLst>
              <a:ext uri="{FF2B5EF4-FFF2-40B4-BE49-F238E27FC236}">
                <a16:creationId xmlns:a16="http://schemas.microsoft.com/office/drawing/2014/main" id="{531B57C3-A3A1-CDF4-992A-6F5826C7B4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9504"/>
          <a:stretch/>
        </p:blipFill>
        <p:spPr/>
      </p:pic>
    </p:spTree>
    <p:extLst>
      <p:ext uri="{BB962C8B-B14F-4D97-AF65-F5344CB8AC3E}">
        <p14:creationId xmlns:p14="http://schemas.microsoft.com/office/powerpoint/2010/main" val="13465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65CA-914E-E564-7185-14FA0D51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6651447-33AC-A907-E0F8-1D464E9B7E83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pic>
        <p:nvPicPr>
          <p:cNvPr id="4" name="Grafik 3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3F02336B-D9FC-21DA-3C40-D97A2778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1D461F9-1423-4877-4092-2ABA250D10BD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1AEBF2-CC46-BE4D-0E6C-0BB0A45C5754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noProof="0"/>
              <a:t>Main stakeholders in the Carbon Market</a:t>
            </a:r>
          </a:p>
        </p:txBody>
      </p:sp>
      <p:pic>
        <p:nvPicPr>
          <p:cNvPr id="47" name="图片 46" descr="图形用户界面, 图示, 应用程序, 网站&#10;&#10;AI 生成的内容可能不正确。">
            <a:extLst>
              <a:ext uri="{FF2B5EF4-FFF2-40B4-BE49-F238E27FC236}">
                <a16:creationId xmlns:a16="http://schemas.microsoft.com/office/drawing/2014/main" id="{6A00171D-B5F7-A48B-0FDF-331A4F6B6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72" y="3180082"/>
            <a:ext cx="13984744" cy="7109748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C55FFD1B-9421-41A5-111C-D09BD9FBCE5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4776-9D9B-20F2-4E9C-98CE6EDC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8D65FB-F0C0-2753-A68D-C3BE945C4695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pic>
        <p:nvPicPr>
          <p:cNvPr id="4" name="Grafik 3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9502FA23-2F25-CC3E-3CAE-8113CB1C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AF19BB1-7393-C121-51B5-BFBA1E499311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4057CE-6B68-470B-4D21-625E005993B4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noProof="0"/>
              <a:t>Project Cycle</a:t>
            </a:r>
          </a:p>
        </p:txBody>
      </p:sp>
      <p:pic>
        <p:nvPicPr>
          <p:cNvPr id="3" name="Grafik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860AD43-1AE9-E623-A467-FF6F0C298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7" y="4711160"/>
            <a:ext cx="17602309" cy="5257223"/>
          </a:xfrm>
          <a:prstGeom prst="rect">
            <a:avLst/>
          </a:prstGeom>
        </p:spPr>
      </p:pic>
      <p:sp>
        <p:nvSpPr>
          <p:cNvPr id="5" name="object 219">
            <a:extLst>
              <a:ext uri="{FF2B5EF4-FFF2-40B4-BE49-F238E27FC236}">
                <a16:creationId xmlns:a16="http://schemas.microsoft.com/office/drawing/2014/main" id="{9C683254-8D19-5151-4780-DCAAAFE7E98C}"/>
              </a:ext>
            </a:extLst>
          </p:cNvPr>
          <p:cNvSpPr txBox="1"/>
          <p:nvPr/>
        </p:nvSpPr>
        <p:spPr>
          <a:xfrm>
            <a:off x="7645429" y="1680590"/>
            <a:ext cx="11459107" cy="2846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en-GB" sz="2800" spc="-1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Creating</a:t>
            </a:r>
            <a:r>
              <a:rPr lang="en-GB" sz="2800" spc="-65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spc="-3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GB" sz="2800" spc="-6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spc="-1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carbon</a:t>
            </a:r>
            <a:r>
              <a:rPr lang="en-GB" sz="2800" spc="-65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</a:t>
            </a:r>
            <a:r>
              <a:rPr lang="en-GB" sz="2800" spc="-6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comprises</a:t>
            </a:r>
            <a:r>
              <a:rPr lang="en-GB" sz="2800" spc="-6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spc="-1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</a:t>
            </a:r>
            <a:r>
              <a:rPr lang="en-GB" sz="2800" spc="-65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spc="-1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stages:</a:t>
            </a:r>
            <a:r>
              <a:rPr lang="en-GB" sz="2800" spc="-60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2700" marR="5080">
              <a:lnSpc>
                <a:spcPct val="109000"/>
              </a:lnSpc>
              <a:spcBef>
                <a:spcPts val="100"/>
              </a:spcBef>
            </a:pPr>
            <a:endParaRPr lang="en-GB" sz="2000" spc="-60" noProof="0">
              <a:solidFill>
                <a:srgbClr val="08B89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en-GB" sz="2400" spc="-4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Stage 1: The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creation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registration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3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carbon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crediting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project;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Stage 2: the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issuance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en-GB" sz="2400" spc="-6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credits,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then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3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sold;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1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Stage 3: 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retirement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3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3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2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spc="-2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uses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compensate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en-GB" sz="2400" spc="-65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its</a:t>
            </a:r>
            <a:r>
              <a:rPr lang="en-GB" sz="2400" spc="-7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noProof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emissions or to fulfil legal requirements.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D5F576-CFD5-3A0B-A775-792285D049F3}"/>
              </a:ext>
            </a:extLst>
          </p:cNvPr>
          <p:cNvSpPr txBox="1"/>
          <p:nvPr/>
        </p:nvSpPr>
        <p:spPr>
          <a:xfrm>
            <a:off x="6500582" y="9927415"/>
            <a:ext cx="10050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noProof="0">
                <a:solidFill>
                  <a:schemeClr val="accent1"/>
                </a:solidFill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Visualization of a Typical Carbon Credit Project Cycle (Source: MSCI)</a:t>
            </a:r>
            <a:r>
              <a:rPr lang="en-GB" i="1" noProof="0">
                <a:solidFill>
                  <a:schemeClr val="accent1"/>
                </a:solidFill>
                <a:effectLst/>
              </a:rPr>
              <a:t> </a:t>
            </a:r>
            <a:endParaRPr lang="en-GB" i="1" noProof="0">
              <a:solidFill>
                <a:schemeClr val="accent1"/>
              </a:solidFill>
            </a:endParaRP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3DD3A3F-403F-E9FB-A709-452C22F5995A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CCDC878-DDB9-309F-D9BF-5F0839699719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7C579543-5287-1C80-530F-A4C8F829EAEF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noProof="0"/>
              <a:t>Project Cycle: Origination</a:t>
            </a:r>
          </a:p>
        </p:txBody>
      </p:sp>
      <p:pic>
        <p:nvPicPr>
          <p:cNvPr id="17" name="Bildplatzhalter 16" descr="Ein Bild, das Säugetier, Schwein, Echte Schweine, Hausschwein enthält.&#10;&#10;KI-generierte Inhalte können fehlerhaft sein.">
            <a:extLst>
              <a:ext uri="{FF2B5EF4-FFF2-40B4-BE49-F238E27FC236}">
                <a16:creationId xmlns:a16="http://schemas.microsoft.com/office/drawing/2014/main" id="{4F79C7F9-C730-23FB-983F-D697CD55EE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19894"/>
          <a:stretch>
            <a:fillRect/>
          </a:stretch>
        </p:blipFill>
        <p:spPr>
          <a:xfrm>
            <a:off x="0" y="6400800"/>
            <a:ext cx="10052050" cy="4059238"/>
          </a:xfrm>
        </p:spPr>
      </p:pic>
      <p:pic>
        <p:nvPicPr>
          <p:cNvPr id="18" name="Bildplatzhalter 16">
            <a:extLst>
              <a:ext uri="{FF2B5EF4-FFF2-40B4-BE49-F238E27FC236}">
                <a16:creationId xmlns:a16="http://schemas.microsoft.com/office/drawing/2014/main" id="{DF223D92-17C3-D0A5-29B4-FBF33AB5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7" b="13677"/>
          <a:stretch/>
        </p:blipFill>
        <p:spPr>
          <a:xfrm>
            <a:off x="10052050" y="6400800"/>
            <a:ext cx="10052050" cy="405923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</p:pic>
      <p:sp>
        <p:nvSpPr>
          <p:cNvPr id="2" name="文本框 6">
            <a:extLst>
              <a:ext uri="{FF2B5EF4-FFF2-40B4-BE49-F238E27FC236}">
                <a16:creationId xmlns:a16="http://schemas.microsoft.com/office/drawing/2014/main" id="{3D08CE43-3428-6167-C32C-B362301DD42C}"/>
              </a:ext>
            </a:extLst>
          </p:cNvPr>
          <p:cNvSpPr txBox="1"/>
          <p:nvPr/>
        </p:nvSpPr>
        <p:spPr>
          <a:xfrm>
            <a:off x="1225093" y="2891100"/>
            <a:ext cx="10558587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From project </a:t>
            </a:r>
            <a:r>
              <a:rPr lang="en-GB" noProof="0"/>
              <a:t>dentification to project operation:</a:t>
            </a:r>
          </a:p>
        </p:txBody>
      </p:sp>
      <p:sp>
        <p:nvSpPr>
          <p:cNvPr id="5" name="文本框 12">
            <a:extLst>
              <a:ext uri="{FF2B5EF4-FFF2-40B4-BE49-F238E27FC236}">
                <a16:creationId xmlns:a16="http://schemas.microsoft.com/office/drawing/2014/main" id="{0FAFC86A-56E0-45BA-3F18-F0626002AC56}"/>
              </a:ext>
            </a:extLst>
          </p:cNvPr>
          <p:cNvSpPr txBox="1"/>
          <p:nvPr/>
        </p:nvSpPr>
        <p:spPr>
          <a:xfrm>
            <a:off x="1225093" y="3414320"/>
            <a:ext cx="85745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Possible initial situations: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The long-term financing of a project is uncertain.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Targets in the NDC are already conditionally disclosed.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Experience shows that a project is generally eligible to generate carbon credits.</a:t>
            </a:r>
            <a:endParaRPr lang="en-GB" sz="2400">
              <a:latin typeface="Lato Light" panose="020F0302020204030204" pitchFamily="34" charset="0"/>
              <a:ea typeface="Lato Light" panose="020F0302020204030204" pitchFamily="34" charset="0"/>
              <a:cs typeface="Lato Light" panose="020F030202020403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A climate protection project is being sought specifically for an investor.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GB" sz="2400" noProof="0">
              <a:effectLst/>
              <a:latin typeface="Lato Light" panose="020F0302020204030204" pitchFamily="34" charset="0"/>
              <a:ea typeface="Lato Light" panose="020F0302020204030204" pitchFamily="34" charset="0"/>
              <a:cs typeface="Lato Light" panose="020F0302020204030204" pitchFamily="34" charset="0"/>
            </a:endParaRPr>
          </a:p>
          <a:p>
            <a:r>
              <a:rPr lang="en-GB" sz="2400">
                <a:latin typeface="Lato Light" panose="020F0302020204030204" pitchFamily="34" charset="0"/>
                <a:cs typeface="Lato Light" panose="020F0302020204030204" pitchFamily="34" charset="0"/>
              </a:rPr>
              <a:t>	</a:t>
            </a:r>
            <a:endParaRPr lang="en-GB" sz="2400" noProof="0"/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DC973BC4-3D89-44BA-123F-944292BB132F}"/>
              </a:ext>
            </a:extLst>
          </p:cNvPr>
          <p:cNvSpPr txBox="1"/>
          <p:nvPr/>
        </p:nvSpPr>
        <p:spPr>
          <a:xfrm>
            <a:off x="10023894" y="3411602"/>
            <a:ext cx="96098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Challenges: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Stakeholder identification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Official support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Diverse interests of different stakeholders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First revenue from the project often only after 2 or 3 years, after initial steps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Extensive expertise required up to registration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Extensive standard requirements (eligibility criteria)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A75EA6B-84F6-9B39-1454-7511B37CB4B8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BF537B6F-0185-A4CC-B179-A7BDA0F0B00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5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5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3099-A2B7-BD16-CE8B-E533E700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DC83F7AC-E22A-4EEB-AF66-9EB66799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8C8C5DD9-3DB2-9CE5-7F5B-D22A6BBEA9D7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FB479B-F5FD-E23C-8557-D7E7362AD94D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E8E601-D48E-C870-33CC-A972237C126C}"/>
              </a:ext>
            </a:extLst>
          </p:cNvPr>
          <p:cNvSpPr txBox="1"/>
          <p:nvPr/>
        </p:nvSpPr>
        <p:spPr>
          <a:xfrm>
            <a:off x="1514473" y="1276736"/>
            <a:ext cx="17515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 noProof="0"/>
              <a:t>Complexity of project development reduced to 6 key points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0D04339-E724-162E-525C-49173ED64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377018"/>
              </p:ext>
            </p:extLst>
          </p:nvPr>
        </p:nvGraphicFramePr>
        <p:xfrm>
          <a:off x="739303" y="3084907"/>
          <a:ext cx="18290570" cy="73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E8A638EC-71B9-2648-7A05-85CAC2CC502C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6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1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0A3D-C942-1366-F1BC-169FD4FC8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58A3DB7-1DDC-3D28-3FD8-86CC4ACBA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70D7979-4FB3-9AEA-A2C0-76764A14437B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B9B841B-DECC-D233-5051-B7C568AF4C90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Carbon Market for Sanitation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460A1B-1995-6B47-ADB4-F33E4D5ED47C}"/>
              </a:ext>
            </a:extLst>
          </p:cNvPr>
          <p:cNvSpPr txBox="1"/>
          <p:nvPr/>
        </p:nvSpPr>
        <p:spPr>
          <a:xfrm>
            <a:off x="1514474" y="1276736"/>
            <a:ext cx="16234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noProof="0"/>
              <a:t>Methodology selection</a:t>
            </a:r>
            <a:endParaRPr lang="en-GB" sz="2800" noProof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03F6B0-D092-2D0B-89FC-26CDF1895A33}"/>
              </a:ext>
            </a:extLst>
          </p:cNvPr>
          <p:cNvSpPr txBox="1"/>
          <p:nvPr/>
        </p:nvSpPr>
        <p:spPr>
          <a:xfrm>
            <a:off x="1104301" y="2645710"/>
            <a:ext cx="18516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>
                <a:latin typeface="Lato Light" panose="020F0302020204030204" pitchFamily="34" charset="0"/>
                <a:cs typeface="Lato Light" panose="020F0302020204030204" pitchFamily="34" charset="0"/>
              </a:rPr>
              <a:t>Based on the requirements and methodological approach outlined in the Methodology, the core of a carbon credit project is drafted: </a:t>
            </a:r>
          </a:p>
          <a:p>
            <a:pPr algn="ctr"/>
            <a:r>
              <a:rPr lang="en-US" sz="3600" b="1" noProof="0">
                <a:latin typeface="Lato Light" panose="020F0302020204030204" pitchFamily="34" charset="0"/>
                <a:cs typeface="Lato Light" panose="020F0302020204030204" pitchFamily="34" charset="0"/>
              </a:rPr>
              <a:t>Project Design Document (PDD</a:t>
            </a:r>
            <a:r>
              <a:rPr lang="en-US" sz="3600" noProof="0"/>
              <a:t>)</a:t>
            </a:r>
          </a:p>
          <a:p>
            <a:pPr algn="ctr"/>
            <a:r>
              <a:rPr lang="en-US" sz="2400" b="1" noProof="0">
                <a:latin typeface="Lato Light" panose="020F0302020204030204" pitchFamily="34" charset="0"/>
                <a:cs typeface="Lato Light" panose="020F0302020204030204" pitchFamily="34" charset="0"/>
              </a:rPr>
              <a:t>The use of an incorrect or unsuitable methodology will sooner or later lead to the failure of the project.</a:t>
            </a:r>
            <a:endParaRPr lang="en-US" sz="2400" b="1" noProof="0"/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DDC82698-4210-7DDC-BC81-BFA61563D160}"/>
              </a:ext>
            </a:extLst>
          </p:cNvPr>
          <p:cNvSpPr txBox="1"/>
          <p:nvPr/>
        </p:nvSpPr>
        <p:spPr>
          <a:xfrm>
            <a:off x="1256297" y="4271326"/>
            <a:ext cx="10648156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US" noProof="0"/>
              <a:t>Selection of sanitation-related methodologies:</a:t>
            </a:r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A25F2B50-8F85-EC75-265F-3F8B56E242CF}"/>
              </a:ext>
            </a:extLst>
          </p:cNvPr>
          <p:cNvSpPr txBox="1"/>
          <p:nvPr/>
        </p:nvSpPr>
        <p:spPr>
          <a:xfrm>
            <a:off x="1247453" y="4759747"/>
            <a:ext cx="97080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ACM0014 - Treatment of Wastewater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AMS III.H - Methane recovery in wastewater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AMS I.D - Grid connected renewable electricity (</a:t>
            </a: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Biogas use)</a:t>
            </a:r>
            <a:endParaRPr lang="en-US" sz="2000" i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AMS I.C - Thermal energy production with or without electricity (</a:t>
            </a: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Biogas use)</a:t>
            </a:r>
            <a:endParaRPr lang="en-US" sz="2000" i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AMS I.F - Renewable electricity generation for captive use and mini-grid (</a:t>
            </a:r>
            <a:r>
              <a:rPr lang="en-US" sz="2000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Biogas use)</a:t>
            </a:r>
            <a:endParaRPr lang="en-US" sz="2000" i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0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0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86AE0B-18F2-DEDA-D6DB-495FA08215BC}"/>
              </a:ext>
            </a:extLst>
          </p:cNvPr>
          <p:cNvSpPr txBox="1"/>
          <p:nvPr/>
        </p:nvSpPr>
        <p:spPr>
          <a:xfrm>
            <a:off x="5631469" y="7395866"/>
            <a:ext cx="145123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AMS III.H and ACM0014 are accepted under CDM/GS/VCS/GCC.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243 project cases (AMS III.H) are registered under CDM;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 project cases (ACM0014) are registered under CDM;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cases are industrial wastewater/sludge treatment in the sectors of alcohol, Palm Oil Mill, Tapioca starch, Sugar, Paper, </a:t>
            </a:r>
            <a:r>
              <a:rPr lang="en-US" sz="2000" noProof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etc</a:t>
            </a: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domestic wastewater treatment methodology so far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GS more than 50 cases use biogas related methodology</a:t>
            </a:r>
          </a:p>
          <a:p>
            <a:endParaRPr lang="en-US" sz="20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13FE37B-F25C-1D83-F064-4A36C79DFDE7}"/>
              </a:ext>
            </a:extLst>
          </p:cNvPr>
          <p:cNvSpPr txBox="1"/>
          <p:nvPr/>
        </p:nvSpPr>
        <p:spPr>
          <a:xfrm>
            <a:off x="5631469" y="6872646"/>
            <a:ext cx="10648156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noProof="0"/>
              <a:t>Application of sanitation-related methodologies: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D67C09D8-55D9-4037-8730-DED024F6BA46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7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A854-5769-A712-A279-064BCFA0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236B3FB-0DEE-559D-71D0-F2EBF82F8D84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9394984D-3A23-94EC-14D0-1AD96A920A44}"/>
              </a:ext>
            </a:extLst>
          </p:cNvPr>
          <p:cNvSpPr txBox="1"/>
          <p:nvPr/>
        </p:nvSpPr>
        <p:spPr>
          <a:xfrm>
            <a:off x="1502227" y="1717607"/>
            <a:ext cx="15048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 noProof="0"/>
              <a:t>Project Cycle: </a:t>
            </a:r>
          </a:p>
          <a:p>
            <a:r>
              <a:rPr lang="en-GB" sz="4800" noProof="0"/>
              <a:t>Project Operation – Credit Issuance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16FD3FB9-009F-1088-A374-F5604565A877}"/>
              </a:ext>
            </a:extLst>
          </p:cNvPr>
          <p:cNvSpPr txBox="1"/>
          <p:nvPr/>
        </p:nvSpPr>
        <p:spPr>
          <a:xfrm>
            <a:off x="1225093" y="4116050"/>
            <a:ext cx="10558587" cy="5232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From start of operation to credit issuance (verification)</a:t>
            </a:r>
            <a:r>
              <a:rPr lang="en-GB" noProof="0"/>
              <a:t>:</a:t>
            </a: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EBD62307-2C58-3D31-209B-B6132DDD2B59}"/>
              </a:ext>
            </a:extLst>
          </p:cNvPr>
          <p:cNvSpPr txBox="1"/>
          <p:nvPr/>
        </p:nvSpPr>
        <p:spPr>
          <a:xfrm>
            <a:off x="1263412" y="4639270"/>
            <a:ext cx="1833961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</a:t>
            </a:r>
            <a:r>
              <a:rPr lang="en-GB" sz="2800" b="1" noProof="0" err="1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hallenges</a:t>
            </a: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Long waiting period before first monitoring cycle is completed and issuance can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Complex monitoring requirements with high data accuracy and consistency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High costs and administrative effort for third-party verification (DOE)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Risk of lower-than-expected emission reductions leading to fewer credits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Extensive documentation requirements, including sustainable development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Need to update methodology or monitoring plans if project conditions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Lack of revenue during pre-issuance phase creates financing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Risk of social or political disruption at the project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Uncertainty about market access and credit price after issuance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noProof="0">
                <a:effectLst/>
                <a:latin typeface="Lato Light" panose="020F0302020204030204" pitchFamily="34" charset="0"/>
                <a:ea typeface="Lato Light" panose="020F0302020204030204" pitchFamily="34" charset="0"/>
                <a:cs typeface="Lato Light" panose="020F0302020204030204" pitchFamily="34" charset="0"/>
              </a:rPr>
              <a:t>Intensive oversight by standard can lead to delays during review and approval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GB" sz="2800" noProof="0">
              <a:effectLst/>
              <a:latin typeface="Lato Light" panose="020F0302020204030204" pitchFamily="34" charset="0"/>
              <a:ea typeface="Lato Light" panose="020F0302020204030204" pitchFamily="34" charset="0"/>
              <a:cs typeface="Lato Light" panose="020F0302020204030204" pitchFamily="34" charset="0"/>
            </a:endParaRPr>
          </a:p>
          <a:p>
            <a:r>
              <a:rPr lang="en-GB" sz="2800">
                <a:latin typeface="Lato Light" panose="020F0302020204030204" pitchFamily="34" charset="0"/>
                <a:cs typeface="Lato Light" panose="020F0302020204030204" pitchFamily="34" charset="0"/>
              </a:rPr>
              <a:t>	</a:t>
            </a:r>
            <a:endParaRPr lang="en-GB" sz="2800" noProof="0"/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6990CA21-97FD-2E63-1ECC-21251A2F8FE0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8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1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542C0-4EEE-58E8-E781-C210283E6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2E8710D-F634-8305-C8D1-76276453BC4E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97BE5E6A-9E21-3F66-D7BD-CDDAAA22135B}"/>
              </a:ext>
            </a:extLst>
          </p:cNvPr>
          <p:cNvSpPr txBox="1"/>
          <p:nvPr/>
        </p:nvSpPr>
        <p:spPr>
          <a:xfrm>
            <a:off x="1502227" y="1717607"/>
            <a:ext cx="17044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GB" sz="4800" noProof="0"/>
              <a:t>Project Cycle: </a:t>
            </a:r>
          </a:p>
          <a:p>
            <a:r>
              <a:rPr lang="en-GB" sz="4800" noProof="0"/>
              <a:t>Transaction &amp; Offsetting – Credit Retirement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63567EA-E407-9B72-F5F0-9448B1172BA2}"/>
              </a:ext>
            </a:extLst>
          </p:cNvPr>
          <p:cNvSpPr txBox="1"/>
          <p:nvPr/>
        </p:nvSpPr>
        <p:spPr>
          <a:xfrm>
            <a:off x="5758774" y="4461124"/>
            <a:ext cx="10914435" cy="917312"/>
          </a:xfrm>
          <a:prstGeom prst="rect">
            <a:avLst/>
          </a:prstGeom>
        </p:spPr>
        <p:txBody>
          <a:bodyPr wrap="square" anchor="b">
            <a:noAutofit/>
          </a:bodyPr>
          <a:lstStyle>
            <a:defPPr>
              <a:defRPr kern="0"/>
            </a:defPPr>
            <a:lvl1pPr eaLnBrk="1" hangingPunct="1">
              <a:defRPr sz="2800" b="1">
                <a:solidFill>
                  <a:schemeClr val="accent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4400" i="1" noProof="0"/>
              <a:t>Discussed in the final chapter of Module 4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D2D70F70-9BE3-6B71-64AF-BD4B86631398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9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Props1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CAE5ED-8E57-443D-ACEC-73324A51C89F}"/>
</file>

<file path=customXml/itemProps3.xml><?xml version="1.0" encoding="utf-8"?>
<ds:datastoreItem xmlns:ds="http://schemas.openxmlformats.org/officeDocument/2006/customXml" ds:itemID="{3981A023-7298-4526-8A46-37FAC96D0C80}">
  <ds:schemaRefs>
    <ds:schemaRef ds:uri="2bc881f8-4278-4867-b426-cb4fc2a8ea98"/>
    <ds:schemaRef ds:uri="fb8c4722-8444-49f8-8256-7a94408702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Presentation</Template>
  <TotalTime>0</TotalTime>
  <Words>1643</Words>
  <Application>Microsoft Macintosh PowerPoint</Application>
  <PresentationFormat>Custom</PresentationFormat>
  <Paragraphs>173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Lato</vt:lpstr>
      <vt:lpstr>Lato Black</vt:lpstr>
      <vt:lpstr>Lato ExtraBold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Pierre Bucyensenge</dc:creator>
  <cp:lastModifiedBy>Marie Reysset</cp:lastModifiedBy>
  <cp:revision>1</cp:revision>
  <dcterms:created xsi:type="dcterms:W3CDTF">2025-03-19T17:39:14Z</dcterms:created>
  <dcterms:modified xsi:type="dcterms:W3CDTF">2025-07-11T12:49:49Z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