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2"/>
  </p:notesMasterIdLst>
  <p:sldIdLst>
    <p:sldId id="278" r:id="rId5"/>
    <p:sldId id="287" r:id="rId6"/>
    <p:sldId id="316" r:id="rId7"/>
    <p:sldId id="317" r:id="rId8"/>
    <p:sldId id="329" r:id="rId9"/>
    <p:sldId id="318" r:id="rId10"/>
    <p:sldId id="333" r:id="rId11"/>
    <p:sldId id="330" r:id="rId12"/>
    <p:sldId id="331" r:id="rId13"/>
    <p:sldId id="355" r:id="rId14"/>
    <p:sldId id="308" r:id="rId15"/>
    <p:sldId id="337" r:id="rId16"/>
    <p:sldId id="319" r:id="rId17"/>
    <p:sldId id="334" r:id="rId18"/>
    <p:sldId id="336" r:id="rId19"/>
    <p:sldId id="354" r:id="rId20"/>
    <p:sldId id="276" r:id="rId21"/>
  </p:sldIdLst>
  <p:sldSz cx="20104100" cy="11309350"/>
  <p:notesSz cx="20104100" cy="11309350"/>
  <p:embeddedFontLst>
    <p:embeddedFont>
      <p:font typeface="Arial Black" panose="020B0604020202020204" pitchFamily="34" charset="0"/>
      <p:bold r:id="rId23"/>
    </p:embeddedFont>
    <p:embeddedFont>
      <p:font typeface="Lato" panose="020F0502020204030203" pitchFamily="34" charset="0"/>
      <p:regular r:id="rId24"/>
      <p:bold r:id="rId25"/>
      <p:italic r:id="rId26"/>
      <p:boldItalic r:id="rId27"/>
    </p:embeddedFont>
    <p:embeddedFont>
      <p:font typeface="Lato Black" panose="020F0502020204030204" pitchFamily="34" charset="0"/>
      <p:bold r:id="rId28"/>
      <p:italic r:id="rId29"/>
      <p:boldItalic r:id="rId30"/>
    </p:embeddedFont>
    <p:embeddedFont>
      <p:font typeface="Lato ExtraBold" panose="020F0502020204030204" pitchFamily="34" charset="0"/>
      <p:bold r:id="rId31"/>
      <p:italic r:id="rId32"/>
      <p:boldItalic r:id="rId33"/>
    </p:embeddedFont>
    <p:embeddedFont>
      <p:font typeface="Lato Light" panose="020F0302020204030204" pitchFamily="34" charset="0"/>
      <p:regular r:id="rId34"/>
      <p:italic r:id="rId35"/>
    </p:embeddedFont>
  </p:embeddedFontLst>
  <p:defaultTextStyle>
    <a:defPPr>
      <a:defRPr kern="0"/>
    </a:defPPr>
  </p:defaultTextStyle>
  <p:extLst>
    <p:ext uri="{EFAFB233-063F-42B5-8137-9DF3F51BA10A}">
      <p15:sldGuideLst xmlns:p15="http://schemas.microsoft.com/office/powerpoint/2012/main">
        <p15:guide id="1" orient="horz" pos="2859" userDrawn="1">
          <p15:clr>
            <a:srgbClr val="A4A3A4"/>
          </p15:clr>
        </p15:guide>
        <p15:guide id="2" pos="218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A95E3A-FC6E-AA37-4AB4-769CC34BDD81}" name="Marie Reysset" initials="MR" userId="S::mreysset@upm-cdm.eu::da34172a-9a3d-4507-a76d-9da88a77cc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89D"/>
    <a:srgbClr val="F6B11B"/>
    <a:srgbClr val="0E8972"/>
    <a:srgbClr val="004A80"/>
    <a:srgbClr val="E584B6"/>
    <a:srgbClr val="00B3E3"/>
    <a:srgbClr val="69BCDD"/>
    <a:srgbClr val="945874"/>
    <a:srgbClr val="EF4954"/>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42F00-1B8F-5A4E-82EB-92163FC4E0CE}" v="25" dt="2025-09-01T07:49:49.4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0"/>
    <p:restoredTop sz="94694"/>
  </p:normalViewPr>
  <p:slideViewPr>
    <p:cSldViewPr snapToGrid="0">
      <p:cViewPr varScale="1">
        <p:scale>
          <a:sx n="59" d="100"/>
          <a:sy n="59" d="100"/>
        </p:scale>
        <p:origin x="216" y="712"/>
      </p:cViewPr>
      <p:guideLst>
        <p:guide orient="horz" pos="2859"/>
        <p:guide pos="21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2.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Reysset" userId="da34172a-9a3d-4507-a76d-9da88a77cce9" providerId="ADAL" clId="{68FC925A-360D-5060-A2AC-EFF9A62A5F16}"/>
    <pc:docChg chg="modSld">
      <pc:chgData name="Marie Reysset" userId="da34172a-9a3d-4507-a76d-9da88a77cce9" providerId="ADAL" clId="{68FC925A-360D-5060-A2AC-EFF9A62A5F16}" dt="2025-09-01T07:50:10.354" v="26" actId="14100"/>
      <pc:docMkLst>
        <pc:docMk/>
      </pc:docMkLst>
      <pc:sldChg chg="modSp mod">
        <pc:chgData name="Marie Reysset" userId="da34172a-9a3d-4507-a76d-9da88a77cce9" providerId="ADAL" clId="{68FC925A-360D-5060-A2AC-EFF9A62A5F16}" dt="2025-09-01T07:49:22.911" v="24" actId="790"/>
        <pc:sldMkLst>
          <pc:docMk/>
          <pc:sldMk cId="2027927347" sldId="276"/>
        </pc:sldMkLst>
        <pc:spChg chg="mod">
          <ac:chgData name="Marie Reysset" userId="da34172a-9a3d-4507-a76d-9da88a77cce9" providerId="ADAL" clId="{68FC925A-360D-5060-A2AC-EFF9A62A5F16}" dt="2025-09-01T07:49:22.911" v="24" actId="790"/>
          <ac:spMkLst>
            <pc:docMk/>
            <pc:sldMk cId="2027927347" sldId="276"/>
            <ac:spMk id="4" creationId="{0C17D3E3-E0A3-FC4A-AE8D-9FA39D6F3833}"/>
          </ac:spMkLst>
        </pc:spChg>
        <pc:spChg chg="mod">
          <ac:chgData name="Marie Reysset" userId="da34172a-9a3d-4507-a76d-9da88a77cce9" providerId="ADAL" clId="{68FC925A-360D-5060-A2AC-EFF9A62A5F16}" dt="2025-09-01T07:49:22.911" v="24" actId="790"/>
          <ac:spMkLst>
            <pc:docMk/>
            <pc:sldMk cId="2027927347" sldId="276"/>
            <ac:spMk id="5" creationId="{8C9DCB55-BD5B-F012-AD52-415718A95FD9}"/>
          </ac:spMkLst>
        </pc:spChg>
        <pc:spChg chg="mod">
          <ac:chgData name="Marie Reysset" userId="da34172a-9a3d-4507-a76d-9da88a77cce9" providerId="ADAL" clId="{68FC925A-360D-5060-A2AC-EFF9A62A5F16}" dt="2025-09-01T07:49:22.911" v="24" actId="790"/>
          <ac:spMkLst>
            <pc:docMk/>
            <pc:sldMk cId="2027927347" sldId="276"/>
            <ac:spMk id="6" creationId="{00492254-ADF6-86EE-3709-32224E366512}"/>
          </ac:spMkLst>
        </pc:spChg>
        <pc:spChg chg="mod">
          <ac:chgData name="Marie Reysset" userId="da34172a-9a3d-4507-a76d-9da88a77cce9" providerId="ADAL" clId="{68FC925A-360D-5060-A2AC-EFF9A62A5F16}" dt="2025-09-01T07:49:22.911" v="24" actId="790"/>
          <ac:spMkLst>
            <pc:docMk/>
            <pc:sldMk cId="2027927347" sldId="276"/>
            <ac:spMk id="7" creationId="{9676299C-E19B-96AC-376D-600625091649}"/>
          </ac:spMkLst>
        </pc:spChg>
        <pc:spChg chg="mod">
          <ac:chgData name="Marie Reysset" userId="da34172a-9a3d-4507-a76d-9da88a77cce9" providerId="ADAL" clId="{68FC925A-360D-5060-A2AC-EFF9A62A5F16}" dt="2025-09-01T07:49:22.911" v="24" actId="790"/>
          <ac:spMkLst>
            <pc:docMk/>
            <pc:sldMk cId="2027927347" sldId="276"/>
            <ac:spMk id="13" creationId="{C0DBE3F7-744F-4AD9-9FC0-D7F03F2A8ACD}"/>
          </ac:spMkLst>
        </pc:spChg>
        <pc:spChg chg="mod">
          <ac:chgData name="Marie Reysset" userId="da34172a-9a3d-4507-a76d-9da88a77cce9" providerId="ADAL" clId="{68FC925A-360D-5060-A2AC-EFF9A62A5F16}" dt="2025-09-01T07:49:22.911" v="24" actId="790"/>
          <ac:spMkLst>
            <pc:docMk/>
            <pc:sldMk cId="2027927347" sldId="276"/>
            <ac:spMk id="18" creationId="{A966FDD3-D8D7-4BAE-AEC1-E921E43978FC}"/>
          </ac:spMkLst>
        </pc:spChg>
        <pc:spChg chg="mod">
          <ac:chgData name="Marie Reysset" userId="da34172a-9a3d-4507-a76d-9da88a77cce9" providerId="ADAL" clId="{68FC925A-360D-5060-A2AC-EFF9A62A5F16}" dt="2025-09-01T07:49:22.911" v="24" actId="790"/>
          <ac:spMkLst>
            <pc:docMk/>
            <pc:sldMk cId="2027927347" sldId="276"/>
            <ac:spMk id="24" creationId="{3C3C4E50-C659-47BD-71C8-92830A4914C9}"/>
          </ac:spMkLst>
        </pc:spChg>
        <pc:spChg chg="mod">
          <ac:chgData name="Marie Reysset" userId="da34172a-9a3d-4507-a76d-9da88a77cce9" providerId="ADAL" clId="{68FC925A-360D-5060-A2AC-EFF9A62A5F16}" dt="2025-09-01T07:49:22.911" v="24" actId="790"/>
          <ac:spMkLst>
            <pc:docMk/>
            <pc:sldMk cId="2027927347" sldId="276"/>
            <ac:spMk id="25" creationId="{9D9C3479-56EC-C3C8-D3AB-BE46992EAAEB}"/>
          </ac:spMkLst>
        </pc:spChg>
        <pc:spChg chg="mod">
          <ac:chgData name="Marie Reysset" userId="da34172a-9a3d-4507-a76d-9da88a77cce9" providerId="ADAL" clId="{68FC925A-360D-5060-A2AC-EFF9A62A5F16}" dt="2025-09-01T07:49:22.911" v="24" actId="790"/>
          <ac:spMkLst>
            <pc:docMk/>
            <pc:sldMk cId="2027927347" sldId="276"/>
            <ac:spMk id="26" creationId="{2AB01C6F-F5F7-45D9-304D-733508E8359F}"/>
          </ac:spMkLst>
        </pc:spChg>
        <pc:spChg chg="mod">
          <ac:chgData name="Marie Reysset" userId="da34172a-9a3d-4507-a76d-9da88a77cce9" providerId="ADAL" clId="{68FC925A-360D-5060-A2AC-EFF9A62A5F16}" dt="2025-09-01T07:49:22.911" v="24" actId="790"/>
          <ac:spMkLst>
            <pc:docMk/>
            <pc:sldMk cId="2027927347" sldId="276"/>
            <ac:spMk id="28" creationId="{FCCDDFA5-4360-1C41-7A5B-D30C271E82D8}"/>
          </ac:spMkLst>
        </pc:spChg>
      </pc:sldChg>
      <pc:sldChg chg="modSp mod">
        <pc:chgData name="Marie Reysset" userId="da34172a-9a3d-4507-a76d-9da88a77cce9" providerId="ADAL" clId="{68FC925A-360D-5060-A2AC-EFF9A62A5F16}" dt="2025-09-01T07:49:22.911" v="24" actId="790"/>
        <pc:sldMkLst>
          <pc:docMk/>
          <pc:sldMk cId="3062307783" sldId="278"/>
        </pc:sldMkLst>
        <pc:spChg chg="mod">
          <ac:chgData name="Marie Reysset" userId="da34172a-9a3d-4507-a76d-9da88a77cce9" providerId="ADAL" clId="{68FC925A-360D-5060-A2AC-EFF9A62A5F16}" dt="2025-09-01T07:49:22.911" v="24" actId="790"/>
          <ac:spMkLst>
            <pc:docMk/>
            <pc:sldMk cId="3062307783" sldId="278"/>
            <ac:spMk id="3" creationId="{242E111A-34D7-24FD-4E9C-E5EF07EC7E42}"/>
          </ac:spMkLst>
        </pc:spChg>
        <pc:spChg chg="mod">
          <ac:chgData name="Marie Reysset" userId="da34172a-9a3d-4507-a76d-9da88a77cce9" providerId="ADAL" clId="{68FC925A-360D-5060-A2AC-EFF9A62A5F16}" dt="2025-09-01T07:49:22.911" v="24" actId="790"/>
          <ac:spMkLst>
            <pc:docMk/>
            <pc:sldMk cId="3062307783" sldId="278"/>
            <ac:spMk id="4" creationId="{F09A2380-37CF-9188-5F64-C668910BF0EA}"/>
          </ac:spMkLst>
        </pc:spChg>
        <pc:spChg chg="mod">
          <ac:chgData name="Marie Reysset" userId="da34172a-9a3d-4507-a76d-9da88a77cce9" providerId="ADAL" clId="{68FC925A-360D-5060-A2AC-EFF9A62A5F16}" dt="2025-09-01T07:49:22.911" v="24" actId="790"/>
          <ac:spMkLst>
            <pc:docMk/>
            <pc:sldMk cId="3062307783" sldId="278"/>
            <ac:spMk id="5" creationId="{A3FA84B7-65BB-74DF-50CF-17285C829586}"/>
          </ac:spMkLst>
        </pc:spChg>
        <pc:spChg chg="mod">
          <ac:chgData name="Marie Reysset" userId="da34172a-9a3d-4507-a76d-9da88a77cce9" providerId="ADAL" clId="{68FC925A-360D-5060-A2AC-EFF9A62A5F16}" dt="2025-09-01T07:49:22.911" v="24" actId="790"/>
          <ac:spMkLst>
            <pc:docMk/>
            <pc:sldMk cId="3062307783" sldId="278"/>
            <ac:spMk id="6" creationId="{1E793339-F417-0971-124E-85E1143112CC}"/>
          </ac:spMkLst>
        </pc:spChg>
        <pc:spChg chg="mod">
          <ac:chgData name="Marie Reysset" userId="da34172a-9a3d-4507-a76d-9da88a77cce9" providerId="ADAL" clId="{68FC925A-360D-5060-A2AC-EFF9A62A5F16}" dt="2025-09-01T07:49:22.911" v="24" actId="790"/>
          <ac:spMkLst>
            <pc:docMk/>
            <pc:sldMk cId="3062307783" sldId="278"/>
            <ac:spMk id="7" creationId="{957C64BD-F7D9-D1AA-D618-4AC1CAA7D1EA}"/>
          </ac:spMkLst>
        </pc:spChg>
      </pc:sldChg>
      <pc:sldChg chg="modSp mod">
        <pc:chgData name="Marie Reysset" userId="da34172a-9a3d-4507-a76d-9da88a77cce9" providerId="ADAL" clId="{68FC925A-360D-5060-A2AC-EFF9A62A5F16}" dt="2025-09-01T07:49:22.911" v="24" actId="790"/>
        <pc:sldMkLst>
          <pc:docMk/>
          <pc:sldMk cId="1346579081" sldId="287"/>
        </pc:sldMkLst>
        <pc:spChg chg="mod">
          <ac:chgData name="Marie Reysset" userId="da34172a-9a3d-4507-a76d-9da88a77cce9" providerId="ADAL" clId="{68FC925A-360D-5060-A2AC-EFF9A62A5F16}" dt="2025-09-01T07:49:22.911" v="24" actId="790"/>
          <ac:spMkLst>
            <pc:docMk/>
            <pc:sldMk cId="1346579081" sldId="287"/>
            <ac:spMk id="3" creationId="{BCDC43F3-D421-0F8E-566F-AD3D761419F9}"/>
          </ac:spMkLst>
        </pc:spChg>
        <pc:spChg chg="mod">
          <ac:chgData name="Marie Reysset" userId="da34172a-9a3d-4507-a76d-9da88a77cce9" providerId="ADAL" clId="{68FC925A-360D-5060-A2AC-EFF9A62A5F16}" dt="2025-09-01T07:49:22.911" v="24" actId="790"/>
          <ac:spMkLst>
            <pc:docMk/>
            <pc:sldMk cId="1346579081" sldId="287"/>
            <ac:spMk id="4" creationId="{07FC3E30-A13E-F7C6-8226-CB78132E0122}"/>
          </ac:spMkLst>
        </pc:spChg>
      </pc:sldChg>
      <pc:sldChg chg="modSp mod">
        <pc:chgData name="Marie Reysset" userId="da34172a-9a3d-4507-a76d-9da88a77cce9" providerId="ADAL" clId="{68FC925A-360D-5060-A2AC-EFF9A62A5F16}" dt="2025-09-01T07:49:22.911" v="24" actId="790"/>
        <pc:sldMkLst>
          <pc:docMk/>
          <pc:sldMk cId="3804017192" sldId="308"/>
        </pc:sldMkLst>
        <pc:spChg chg="mod">
          <ac:chgData name="Marie Reysset" userId="da34172a-9a3d-4507-a76d-9da88a77cce9" providerId="ADAL" clId="{68FC925A-360D-5060-A2AC-EFF9A62A5F16}" dt="2025-09-01T07:49:22.911" v="24" actId="790"/>
          <ac:spMkLst>
            <pc:docMk/>
            <pc:sldMk cId="3804017192" sldId="308"/>
            <ac:spMk id="3" creationId="{B6639D9D-12EF-9E97-F0CC-CC1078A0EB45}"/>
          </ac:spMkLst>
        </pc:spChg>
        <pc:spChg chg="mod">
          <ac:chgData name="Marie Reysset" userId="da34172a-9a3d-4507-a76d-9da88a77cce9" providerId="ADAL" clId="{68FC925A-360D-5060-A2AC-EFF9A62A5F16}" dt="2025-09-01T07:49:22.911" v="24" actId="790"/>
          <ac:spMkLst>
            <pc:docMk/>
            <pc:sldMk cId="3804017192" sldId="308"/>
            <ac:spMk id="4" creationId="{141FE16D-B5A5-6A4A-00ED-D3015FB1D78E}"/>
          </ac:spMkLst>
        </pc:spChg>
      </pc:sldChg>
      <pc:sldChg chg="modSp mod">
        <pc:chgData name="Marie Reysset" userId="da34172a-9a3d-4507-a76d-9da88a77cce9" providerId="ADAL" clId="{68FC925A-360D-5060-A2AC-EFF9A62A5F16}" dt="2025-09-01T07:50:10.354" v="26" actId="14100"/>
        <pc:sldMkLst>
          <pc:docMk/>
          <pc:sldMk cId="645331024" sldId="316"/>
        </pc:sldMkLst>
        <pc:spChg chg="mod">
          <ac:chgData name="Marie Reysset" userId="da34172a-9a3d-4507-a76d-9da88a77cce9" providerId="ADAL" clId="{68FC925A-360D-5060-A2AC-EFF9A62A5F16}" dt="2025-09-01T07:49:22.911" v="24" actId="790"/>
          <ac:spMkLst>
            <pc:docMk/>
            <pc:sldMk cId="645331024" sldId="316"/>
            <ac:spMk id="2" creationId="{F6651447-33AC-A907-E0F8-1D464E9B7E83}"/>
          </ac:spMkLst>
        </pc:spChg>
        <pc:spChg chg="mod">
          <ac:chgData name="Marie Reysset" userId="da34172a-9a3d-4507-a76d-9da88a77cce9" providerId="ADAL" clId="{68FC925A-360D-5060-A2AC-EFF9A62A5F16}" dt="2025-09-01T07:49:22.911" v="24" actId="790"/>
          <ac:spMkLst>
            <pc:docMk/>
            <pc:sldMk cId="645331024" sldId="316"/>
            <ac:spMk id="3" creationId="{C55FFD1B-9421-41A5-111C-D09BD9FBCE5D}"/>
          </ac:spMkLst>
        </pc:spChg>
        <pc:spChg chg="mod">
          <ac:chgData name="Marie Reysset" userId="da34172a-9a3d-4507-a76d-9da88a77cce9" providerId="ADAL" clId="{68FC925A-360D-5060-A2AC-EFF9A62A5F16}" dt="2025-09-01T07:50:10.354" v="26" actId="14100"/>
          <ac:spMkLst>
            <pc:docMk/>
            <pc:sldMk cId="645331024" sldId="316"/>
            <ac:spMk id="8" creationId="{D1D461F9-1423-4877-4092-2ABA250D10BD}"/>
          </ac:spMkLst>
        </pc:spChg>
        <pc:spChg chg="mod">
          <ac:chgData name="Marie Reysset" userId="da34172a-9a3d-4507-a76d-9da88a77cce9" providerId="ADAL" clId="{68FC925A-360D-5060-A2AC-EFF9A62A5F16}" dt="2025-09-01T07:49:22.911" v="24" actId="790"/>
          <ac:spMkLst>
            <pc:docMk/>
            <pc:sldMk cId="645331024" sldId="316"/>
            <ac:spMk id="9" creationId="{4E1AEBF2-CC46-BE4D-0E6C-0BB0A45C5754}"/>
          </ac:spMkLst>
        </pc:spChg>
      </pc:sldChg>
      <pc:sldChg chg="modSp mod">
        <pc:chgData name="Marie Reysset" userId="da34172a-9a3d-4507-a76d-9da88a77cce9" providerId="ADAL" clId="{68FC925A-360D-5060-A2AC-EFF9A62A5F16}" dt="2025-09-01T07:49:22.911" v="24" actId="790"/>
        <pc:sldMkLst>
          <pc:docMk/>
          <pc:sldMk cId="4036054175" sldId="317"/>
        </pc:sldMkLst>
        <pc:spChg chg="mod">
          <ac:chgData name="Marie Reysset" userId="da34172a-9a3d-4507-a76d-9da88a77cce9" providerId="ADAL" clId="{68FC925A-360D-5060-A2AC-EFF9A62A5F16}" dt="2025-09-01T07:49:22.911" v="24" actId="790"/>
          <ac:spMkLst>
            <pc:docMk/>
            <pc:sldMk cId="4036054175" sldId="317"/>
            <ac:spMk id="2" creationId="{D58D65FB-F0C0-2753-A68D-C3BE945C4695}"/>
          </ac:spMkLst>
        </pc:spChg>
        <pc:spChg chg="mod">
          <ac:chgData name="Marie Reysset" userId="da34172a-9a3d-4507-a76d-9da88a77cce9" providerId="ADAL" clId="{68FC925A-360D-5060-A2AC-EFF9A62A5F16}" dt="2025-09-01T07:49:22.911" v="24" actId="790"/>
          <ac:spMkLst>
            <pc:docMk/>
            <pc:sldMk cId="4036054175" sldId="317"/>
            <ac:spMk id="5" creationId="{9C683254-8D19-5151-4780-DCAAAFE7E98C}"/>
          </ac:spMkLst>
        </pc:spChg>
        <pc:spChg chg="mod">
          <ac:chgData name="Marie Reysset" userId="da34172a-9a3d-4507-a76d-9da88a77cce9" providerId="ADAL" clId="{68FC925A-360D-5060-A2AC-EFF9A62A5F16}" dt="2025-09-01T07:49:22.911" v="24" actId="790"/>
          <ac:spMkLst>
            <pc:docMk/>
            <pc:sldMk cId="4036054175" sldId="317"/>
            <ac:spMk id="6" creationId="{63DD3A3F-403F-E9FB-A709-452C22F5995A}"/>
          </ac:spMkLst>
        </pc:spChg>
        <pc:spChg chg="mod">
          <ac:chgData name="Marie Reysset" userId="da34172a-9a3d-4507-a76d-9da88a77cce9" providerId="ADAL" clId="{68FC925A-360D-5060-A2AC-EFF9A62A5F16}" dt="2025-09-01T07:49:22.911" v="24" actId="790"/>
          <ac:spMkLst>
            <pc:docMk/>
            <pc:sldMk cId="4036054175" sldId="317"/>
            <ac:spMk id="7" creationId="{21D5F576-CFD5-3A0B-A775-792285D049F3}"/>
          </ac:spMkLst>
        </pc:spChg>
        <pc:spChg chg="mod">
          <ac:chgData name="Marie Reysset" userId="da34172a-9a3d-4507-a76d-9da88a77cce9" providerId="ADAL" clId="{68FC925A-360D-5060-A2AC-EFF9A62A5F16}" dt="2025-09-01T07:49:22.911" v="24" actId="790"/>
          <ac:spMkLst>
            <pc:docMk/>
            <pc:sldMk cId="4036054175" sldId="317"/>
            <ac:spMk id="8" creationId="{3AF19BB1-7393-C121-51B5-BFBA1E499311}"/>
          </ac:spMkLst>
        </pc:spChg>
        <pc:spChg chg="mod">
          <ac:chgData name="Marie Reysset" userId="da34172a-9a3d-4507-a76d-9da88a77cce9" providerId="ADAL" clId="{68FC925A-360D-5060-A2AC-EFF9A62A5F16}" dt="2025-09-01T07:49:22.911" v="24" actId="790"/>
          <ac:spMkLst>
            <pc:docMk/>
            <pc:sldMk cId="4036054175" sldId="317"/>
            <ac:spMk id="9" creationId="{494057CE-6B68-470B-4D21-625E005993B4}"/>
          </ac:spMkLst>
        </pc:spChg>
      </pc:sldChg>
      <pc:sldChg chg="modSp mod">
        <pc:chgData name="Marie Reysset" userId="da34172a-9a3d-4507-a76d-9da88a77cce9" providerId="ADAL" clId="{68FC925A-360D-5060-A2AC-EFF9A62A5F16}" dt="2025-09-01T07:49:31.363" v="25" actId="2"/>
        <pc:sldMkLst>
          <pc:docMk/>
          <pc:sldMk cId="1019216057" sldId="318"/>
        </pc:sldMkLst>
        <pc:spChg chg="mod">
          <ac:chgData name="Marie Reysset" userId="da34172a-9a3d-4507-a76d-9da88a77cce9" providerId="ADAL" clId="{68FC925A-360D-5060-A2AC-EFF9A62A5F16}" dt="2025-09-01T07:49:22.911" v="24" actId="790"/>
          <ac:spMkLst>
            <pc:docMk/>
            <pc:sldMk cId="1019216057" sldId="318"/>
            <ac:spMk id="2" creationId="{E8A638EC-71B9-2648-7A05-85CAC2CC502C}"/>
          </ac:spMkLst>
        </pc:spChg>
        <pc:spChg chg="mod">
          <ac:chgData name="Marie Reysset" userId="da34172a-9a3d-4507-a76d-9da88a77cce9" providerId="ADAL" clId="{68FC925A-360D-5060-A2AC-EFF9A62A5F16}" dt="2025-09-01T07:49:22.911" v="24" actId="790"/>
          <ac:spMkLst>
            <pc:docMk/>
            <pc:sldMk cId="1019216057" sldId="318"/>
            <ac:spMk id="4" creationId="{8C8C5DD9-3DB2-9CE5-7F5B-D22A6BBEA9D7}"/>
          </ac:spMkLst>
        </pc:spChg>
        <pc:spChg chg="mod">
          <ac:chgData name="Marie Reysset" userId="da34172a-9a3d-4507-a76d-9da88a77cce9" providerId="ADAL" clId="{68FC925A-360D-5060-A2AC-EFF9A62A5F16}" dt="2025-09-01T07:49:22.911" v="24" actId="790"/>
          <ac:spMkLst>
            <pc:docMk/>
            <pc:sldMk cId="1019216057" sldId="318"/>
            <ac:spMk id="5" creationId="{B6E8E601-D48E-C870-33CC-A972237C126C}"/>
          </ac:spMkLst>
        </pc:spChg>
        <pc:spChg chg="mod">
          <ac:chgData name="Marie Reysset" userId="da34172a-9a3d-4507-a76d-9da88a77cce9" providerId="ADAL" clId="{68FC925A-360D-5060-A2AC-EFF9A62A5F16}" dt="2025-09-01T07:49:22.911" v="24" actId="790"/>
          <ac:spMkLst>
            <pc:docMk/>
            <pc:sldMk cId="1019216057" sldId="318"/>
            <ac:spMk id="6" creationId="{59FB479B-F5FD-E23C-8557-D7E7362AD94D}"/>
          </ac:spMkLst>
        </pc:spChg>
        <pc:graphicFrameChg chg="mod modGraphic">
          <ac:chgData name="Marie Reysset" userId="da34172a-9a3d-4507-a76d-9da88a77cce9" providerId="ADAL" clId="{68FC925A-360D-5060-A2AC-EFF9A62A5F16}" dt="2025-09-01T07:49:31.363" v="25" actId="2"/>
          <ac:graphicFrameMkLst>
            <pc:docMk/>
            <pc:sldMk cId="1019216057" sldId="318"/>
            <ac:graphicFrameMk id="8" creationId="{70D04339-E724-162E-525C-49173ED64E7B}"/>
          </ac:graphicFrameMkLst>
        </pc:graphicFrameChg>
      </pc:sldChg>
      <pc:sldChg chg="modSp mod">
        <pc:chgData name="Marie Reysset" userId="da34172a-9a3d-4507-a76d-9da88a77cce9" providerId="ADAL" clId="{68FC925A-360D-5060-A2AC-EFF9A62A5F16}" dt="2025-09-01T07:49:22.911" v="24" actId="790"/>
        <pc:sldMkLst>
          <pc:docMk/>
          <pc:sldMk cId="3987725393" sldId="319"/>
        </pc:sldMkLst>
        <pc:spChg chg="mod">
          <ac:chgData name="Marie Reysset" userId="da34172a-9a3d-4507-a76d-9da88a77cce9" providerId="ADAL" clId="{68FC925A-360D-5060-A2AC-EFF9A62A5F16}" dt="2025-09-01T07:49:22.911" v="24" actId="790"/>
          <ac:spMkLst>
            <pc:docMk/>
            <pc:sldMk cId="3987725393" sldId="319"/>
            <ac:spMk id="6" creationId="{262CF062-950D-9555-6475-7D9F01D21BB9}"/>
          </ac:spMkLst>
        </pc:spChg>
        <pc:spChg chg="mod">
          <ac:chgData name="Marie Reysset" userId="da34172a-9a3d-4507-a76d-9da88a77cce9" providerId="ADAL" clId="{68FC925A-360D-5060-A2AC-EFF9A62A5F16}" dt="2025-09-01T07:49:22.911" v="24" actId="790"/>
          <ac:spMkLst>
            <pc:docMk/>
            <pc:sldMk cId="3987725393" sldId="319"/>
            <ac:spMk id="8" creationId="{3A317C83-9B78-74C1-234B-ED38659D522A}"/>
          </ac:spMkLst>
        </pc:spChg>
        <pc:spChg chg="mod">
          <ac:chgData name="Marie Reysset" userId="da34172a-9a3d-4507-a76d-9da88a77cce9" providerId="ADAL" clId="{68FC925A-360D-5060-A2AC-EFF9A62A5F16}" dt="2025-09-01T07:49:22.911" v="24" actId="790"/>
          <ac:spMkLst>
            <pc:docMk/>
            <pc:sldMk cId="3987725393" sldId="319"/>
            <ac:spMk id="12" creationId="{73FE8CF4-61ED-16C3-4351-0B9D094E0354}"/>
          </ac:spMkLst>
        </pc:spChg>
        <pc:spChg chg="mod">
          <ac:chgData name="Marie Reysset" userId="da34172a-9a3d-4507-a76d-9da88a77cce9" providerId="ADAL" clId="{68FC925A-360D-5060-A2AC-EFF9A62A5F16}" dt="2025-09-01T07:49:22.911" v="24" actId="790"/>
          <ac:spMkLst>
            <pc:docMk/>
            <pc:sldMk cId="3987725393" sldId="319"/>
            <ac:spMk id="13" creationId="{1ECFFCAE-DB03-1334-8387-5D60AB142DDC}"/>
          </ac:spMkLst>
        </pc:spChg>
        <pc:spChg chg="mod">
          <ac:chgData name="Marie Reysset" userId="da34172a-9a3d-4507-a76d-9da88a77cce9" providerId="ADAL" clId="{68FC925A-360D-5060-A2AC-EFF9A62A5F16}" dt="2025-09-01T07:49:22.911" v="24" actId="790"/>
          <ac:spMkLst>
            <pc:docMk/>
            <pc:sldMk cId="3987725393" sldId="319"/>
            <ac:spMk id="14" creationId="{1408BBF4-BDA0-0688-7075-26E91A4655C9}"/>
          </ac:spMkLst>
        </pc:spChg>
        <pc:spChg chg="mod">
          <ac:chgData name="Marie Reysset" userId="da34172a-9a3d-4507-a76d-9da88a77cce9" providerId="ADAL" clId="{68FC925A-360D-5060-A2AC-EFF9A62A5F16}" dt="2025-09-01T07:49:22.911" v="24" actId="790"/>
          <ac:spMkLst>
            <pc:docMk/>
            <pc:sldMk cId="3987725393" sldId="319"/>
            <ac:spMk id="16" creationId="{9D4C503B-32D0-F44D-6395-D32D37DFD0A2}"/>
          </ac:spMkLst>
        </pc:spChg>
        <pc:spChg chg="mod">
          <ac:chgData name="Marie Reysset" userId="da34172a-9a3d-4507-a76d-9da88a77cce9" providerId="ADAL" clId="{68FC925A-360D-5060-A2AC-EFF9A62A5F16}" dt="2025-09-01T07:49:22.911" v="24" actId="790"/>
          <ac:spMkLst>
            <pc:docMk/>
            <pc:sldMk cId="3987725393" sldId="319"/>
            <ac:spMk id="17" creationId="{482A35EE-3222-3D80-0A35-9FA665EB4349}"/>
          </ac:spMkLst>
        </pc:spChg>
        <pc:spChg chg="mod">
          <ac:chgData name="Marie Reysset" userId="da34172a-9a3d-4507-a76d-9da88a77cce9" providerId="ADAL" clId="{68FC925A-360D-5060-A2AC-EFF9A62A5F16}" dt="2025-09-01T07:49:22.911" v="24" actId="790"/>
          <ac:spMkLst>
            <pc:docMk/>
            <pc:sldMk cId="3987725393" sldId="319"/>
            <ac:spMk id="18" creationId="{CFB1DD33-FC52-4804-E993-AC9D423CF565}"/>
          </ac:spMkLst>
        </pc:spChg>
        <pc:spChg chg="mod">
          <ac:chgData name="Marie Reysset" userId="da34172a-9a3d-4507-a76d-9da88a77cce9" providerId="ADAL" clId="{68FC925A-360D-5060-A2AC-EFF9A62A5F16}" dt="2025-09-01T07:49:22.911" v="24" actId="790"/>
          <ac:spMkLst>
            <pc:docMk/>
            <pc:sldMk cId="3987725393" sldId="319"/>
            <ac:spMk id="19" creationId="{9908EE3B-1877-B1E6-EE19-37B1CCB7C0C0}"/>
          </ac:spMkLst>
        </pc:spChg>
        <pc:spChg chg="mod">
          <ac:chgData name="Marie Reysset" userId="da34172a-9a3d-4507-a76d-9da88a77cce9" providerId="ADAL" clId="{68FC925A-360D-5060-A2AC-EFF9A62A5F16}" dt="2025-09-01T07:49:22.911" v="24" actId="790"/>
          <ac:spMkLst>
            <pc:docMk/>
            <pc:sldMk cId="3987725393" sldId="319"/>
            <ac:spMk id="20" creationId="{75EF88CE-07A2-A77A-7288-9C39BD489D88}"/>
          </ac:spMkLst>
        </pc:spChg>
      </pc:sldChg>
      <pc:sldChg chg="modSp mod">
        <pc:chgData name="Marie Reysset" userId="da34172a-9a3d-4507-a76d-9da88a77cce9" providerId="ADAL" clId="{68FC925A-360D-5060-A2AC-EFF9A62A5F16}" dt="2025-09-01T07:49:22.911" v="24" actId="790"/>
        <pc:sldMkLst>
          <pc:docMk/>
          <pc:sldMk cId="2125255116" sldId="329"/>
        </pc:sldMkLst>
        <pc:spChg chg="mod">
          <ac:chgData name="Marie Reysset" userId="da34172a-9a3d-4507-a76d-9da88a77cce9" providerId="ADAL" clId="{68FC925A-360D-5060-A2AC-EFF9A62A5F16}" dt="2025-09-01T07:49:22.911" v="24" actId="790"/>
          <ac:spMkLst>
            <pc:docMk/>
            <pc:sldMk cId="2125255116" sldId="329"/>
            <ac:spMk id="2" creationId="{3D08CE43-3428-6167-C32C-B362301DD42C}"/>
          </ac:spMkLst>
        </pc:spChg>
        <pc:spChg chg="mod">
          <ac:chgData name="Marie Reysset" userId="da34172a-9a3d-4507-a76d-9da88a77cce9" providerId="ADAL" clId="{68FC925A-360D-5060-A2AC-EFF9A62A5F16}" dt="2025-09-01T07:49:22.911" v="24" actId="790"/>
          <ac:spMkLst>
            <pc:docMk/>
            <pc:sldMk cId="2125255116" sldId="329"/>
            <ac:spMk id="3" creationId="{2CCDC878-DDB9-309F-D9BF-5F0839699719}"/>
          </ac:spMkLst>
        </pc:spChg>
        <pc:spChg chg="mod">
          <ac:chgData name="Marie Reysset" userId="da34172a-9a3d-4507-a76d-9da88a77cce9" providerId="ADAL" clId="{68FC925A-360D-5060-A2AC-EFF9A62A5F16}" dt="2025-09-01T07:49:22.911" v="24" actId="790"/>
          <ac:spMkLst>
            <pc:docMk/>
            <pc:sldMk cId="2125255116" sldId="329"/>
            <ac:spMk id="4" creationId="{7C579543-5287-1C80-530F-A4C8F829EAEF}"/>
          </ac:spMkLst>
        </pc:spChg>
        <pc:spChg chg="mod">
          <ac:chgData name="Marie Reysset" userId="da34172a-9a3d-4507-a76d-9da88a77cce9" providerId="ADAL" clId="{68FC925A-360D-5060-A2AC-EFF9A62A5F16}" dt="2025-09-01T07:49:22.911" v="24" actId="790"/>
          <ac:spMkLst>
            <pc:docMk/>
            <pc:sldMk cId="2125255116" sldId="329"/>
            <ac:spMk id="5" creationId="{0FAFC86A-56E0-45BA-3F18-F0626002AC56}"/>
          </ac:spMkLst>
        </pc:spChg>
        <pc:spChg chg="mod">
          <ac:chgData name="Marie Reysset" userId="da34172a-9a3d-4507-a76d-9da88a77cce9" providerId="ADAL" clId="{68FC925A-360D-5060-A2AC-EFF9A62A5F16}" dt="2025-09-01T07:49:22.911" v="24" actId="790"/>
          <ac:spMkLst>
            <pc:docMk/>
            <pc:sldMk cId="2125255116" sldId="329"/>
            <ac:spMk id="6" creationId="{DC973BC4-3D89-44BA-123F-944292BB132F}"/>
          </ac:spMkLst>
        </pc:spChg>
        <pc:spChg chg="mod">
          <ac:chgData name="Marie Reysset" userId="da34172a-9a3d-4507-a76d-9da88a77cce9" providerId="ADAL" clId="{68FC925A-360D-5060-A2AC-EFF9A62A5F16}" dt="2025-09-01T07:49:22.911" v="24" actId="790"/>
          <ac:spMkLst>
            <pc:docMk/>
            <pc:sldMk cId="2125255116" sldId="329"/>
            <ac:spMk id="7" creationId="{7A75EA6B-84F6-9B39-1454-7511B37CB4B8}"/>
          </ac:spMkLst>
        </pc:spChg>
        <pc:spChg chg="mod">
          <ac:chgData name="Marie Reysset" userId="da34172a-9a3d-4507-a76d-9da88a77cce9" providerId="ADAL" clId="{68FC925A-360D-5060-A2AC-EFF9A62A5F16}" dt="2025-09-01T07:49:22.911" v="24" actId="790"/>
          <ac:spMkLst>
            <pc:docMk/>
            <pc:sldMk cId="2125255116" sldId="329"/>
            <ac:spMk id="8" creationId="{BF537B6F-0185-A4CC-B179-A7BDA0F0B00B}"/>
          </ac:spMkLst>
        </pc:spChg>
      </pc:sldChg>
      <pc:sldChg chg="modSp mod">
        <pc:chgData name="Marie Reysset" userId="da34172a-9a3d-4507-a76d-9da88a77cce9" providerId="ADAL" clId="{68FC925A-360D-5060-A2AC-EFF9A62A5F16}" dt="2025-09-01T07:49:22.911" v="24" actId="790"/>
        <pc:sldMkLst>
          <pc:docMk/>
          <pc:sldMk cId="2326613906" sldId="330"/>
        </pc:sldMkLst>
        <pc:spChg chg="mod">
          <ac:chgData name="Marie Reysset" userId="da34172a-9a3d-4507-a76d-9da88a77cce9" providerId="ADAL" clId="{68FC925A-360D-5060-A2AC-EFF9A62A5F16}" dt="2025-09-01T07:49:22.911" v="24" actId="790"/>
          <ac:spMkLst>
            <pc:docMk/>
            <pc:sldMk cId="2326613906" sldId="330"/>
            <ac:spMk id="2" creationId="{6990CA21-97FD-2E63-1ECC-21251A2F8FE0}"/>
          </ac:spMkLst>
        </pc:spChg>
        <pc:spChg chg="mod">
          <ac:chgData name="Marie Reysset" userId="da34172a-9a3d-4507-a76d-9da88a77cce9" providerId="ADAL" clId="{68FC925A-360D-5060-A2AC-EFF9A62A5F16}" dt="2025-09-01T07:49:22.911" v="24" actId="790"/>
          <ac:spMkLst>
            <pc:docMk/>
            <pc:sldMk cId="2326613906" sldId="330"/>
            <ac:spMk id="3" creationId="{D236B3FB-0DEE-559D-71D0-F2EBF82F8D84}"/>
          </ac:spMkLst>
        </pc:spChg>
        <pc:spChg chg="mod">
          <ac:chgData name="Marie Reysset" userId="da34172a-9a3d-4507-a76d-9da88a77cce9" providerId="ADAL" clId="{68FC925A-360D-5060-A2AC-EFF9A62A5F16}" dt="2025-09-01T07:49:22.911" v="24" actId="790"/>
          <ac:spMkLst>
            <pc:docMk/>
            <pc:sldMk cId="2326613906" sldId="330"/>
            <ac:spMk id="4" creationId="{9394984D-3A23-94EC-14D0-1AD96A920A44}"/>
          </ac:spMkLst>
        </pc:spChg>
        <pc:spChg chg="mod">
          <ac:chgData name="Marie Reysset" userId="da34172a-9a3d-4507-a76d-9da88a77cce9" providerId="ADAL" clId="{68FC925A-360D-5060-A2AC-EFF9A62A5F16}" dt="2025-09-01T07:49:22.911" v="24" actId="790"/>
          <ac:spMkLst>
            <pc:docMk/>
            <pc:sldMk cId="2326613906" sldId="330"/>
            <ac:spMk id="5" creationId="{83F9049C-8726-A1CD-E561-ECBD60D1290B}"/>
          </ac:spMkLst>
        </pc:spChg>
        <pc:spChg chg="mod">
          <ac:chgData name="Marie Reysset" userId="da34172a-9a3d-4507-a76d-9da88a77cce9" providerId="ADAL" clId="{68FC925A-360D-5060-A2AC-EFF9A62A5F16}" dt="2025-09-01T07:49:22.911" v="24" actId="790"/>
          <ac:spMkLst>
            <pc:docMk/>
            <pc:sldMk cId="2326613906" sldId="330"/>
            <ac:spMk id="6" creationId="{16FD3FB9-009F-1088-A374-F5604565A877}"/>
          </ac:spMkLst>
        </pc:spChg>
        <pc:spChg chg="mod">
          <ac:chgData name="Marie Reysset" userId="da34172a-9a3d-4507-a76d-9da88a77cce9" providerId="ADAL" clId="{68FC925A-360D-5060-A2AC-EFF9A62A5F16}" dt="2025-09-01T07:49:22.911" v="24" actId="790"/>
          <ac:spMkLst>
            <pc:docMk/>
            <pc:sldMk cId="2326613906" sldId="330"/>
            <ac:spMk id="7" creationId="{EBD62307-2C58-3D31-209B-B6132DDD2B59}"/>
          </ac:spMkLst>
        </pc:spChg>
      </pc:sldChg>
      <pc:sldChg chg="modSp mod">
        <pc:chgData name="Marie Reysset" userId="da34172a-9a3d-4507-a76d-9da88a77cce9" providerId="ADAL" clId="{68FC925A-360D-5060-A2AC-EFF9A62A5F16}" dt="2025-09-01T07:49:22.911" v="24" actId="790"/>
        <pc:sldMkLst>
          <pc:docMk/>
          <pc:sldMk cId="3134091071" sldId="331"/>
        </pc:sldMkLst>
        <pc:spChg chg="mod">
          <ac:chgData name="Marie Reysset" userId="da34172a-9a3d-4507-a76d-9da88a77cce9" providerId="ADAL" clId="{68FC925A-360D-5060-A2AC-EFF9A62A5F16}" dt="2025-09-01T07:49:22.911" v="24" actId="790"/>
          <ac:spMkLst>
            <pc:docMk/>
            <pc:sldMk cId="3134091071" sldId="331"/>
            <ac:spMk id="2" creationId="{D2D70F70-9BE3-6B71-64AF-BD4B86631398}"/>
          </ac:spMkLst>
        </pc:spChg>
        <pc:spChg chg="mod">
          <ac:chgData name="Marie Reysset" userId="da34172a-9a3d-4507-a76d-9da88a77cce9" providerId="ADAL" clId="{68FC925A-360D-5060-A2AC-EFF9A62A5F16}" dt="2025-09-01T07:49:22.911" v="24" actId="790"/>
          <ac:spMkLst>
            <pc:docMk/>
            <pc:sldMk cId="3134091071" sldId="331"/>
            <ac:spMk id="3" creationId="{12E8710D-F634-8305-C8D1-76276453BC4E}"/>
          </ac:spMkLst>
        </pc:spChg>
        <pc:spChg chg="mod">
          <ac:chgData name="Marie Reysset" userId="da34172a-9a3d-4507-a76d-9da88a77cce9" providerId="ADAL" clId="{68FC925A-360D-5060-A2AC-EFF9A62A5F16}" dt="2025-09-01T07:49:22.911" v="24" actId="790"/>
          <ac:spMkLst>
            <pc:docMk/>
            <pc:sldMk cId="3134091071" sldId="331"/>
            <ac:spMk id="4" creationId="{97BE5E6A-9E21-3F66-D7BD-CDDAAA22135B}"/>
          </ac:spMkLst>
        </pc:spChg>
        <pc:spChg chg="mod">
          <ac:chgData name="Marie Reysset" userId="da34172a-9a3d-4507-a76d-9da88a77cce9" providerId="ADAL" clId="{68FC925A-360D-5060-A2AC-EFF9A62A5F16}" dt="2025-09-01T07:49:22.911" v="24" actId="790"/>
          <ac:spMkLst>
            <pc:docMk/>
            <pc:sldMk cId="3134091071" sldId="331"/>
            <ac:spMk id="5" creationId="{A464AC6B-3D2E-4983-A2A9-0C3454B0D0B5}"/>
          </ac:spMkLst>
        </pc:spChg>
        <pc:spChg chg="mod">
          <ac:chgData name="Marie Reysset" userId="da34172a-9a3d-4507-a76d-9da88a77cce9" providerId="ADAL" clId="{68FC925A-360D-5060-A2AC-EFF9A62A5F16}" dt="2025-09-01T07:49:22.911" v="24" actId="790"/>
          <ac:spMkLst>
            <pc:docMk/>
            <pc:sldMk cId="3134091071" sldId="331"/>
            <ac:spMk id="6" creationId="{263567EA-E407-9B72-F5F0-9448B1172BA2}"/>
          </ac:spMkLst>
        </pc:spChg>
      </pc:sldChg>
      <pc:sldChg chg="modSp mod">
        <pc:chgData name="Marie Reysset" userId="da34172a-9a3d-4507-a76d-9da88a77cce9" providerId="ADAL" clId="{68FC925A-360D-5060-A2AC-EFF9A62A5F16}" dt="2025-09-01T07:49:22.911" v="24" actId="790"/>
        <pc:sldMkLst>
          <pc:docMk/>
          <pc:sldMk cId="4044510056" sldId="333"/>
        </pc:sldMkLst>
        <pc:spChg chg="mod">
          <ac:chgData name="Marie Reysset" userId="da34172a-9a3d-4507-a76d-9da88a77cce9" providerId="ADAL" clId="{68FC925A-360D-5060-A2AC-EFF9A62A5F16}" dt="2025-09-01T07:49:22.911" v="24" actId="790"/>
          <ac:spMkLst>
            <pc:docMk/>
            <pc:sldMk cId="4044510056" sldId="333"/>
            <ac:spMk id="2" creationId="{1503F6B0-D092-2D0B-89FC-26CDF1895A33}"/>
          </ac:spMkLst>
        </pc:spChg>
        <pc:spChg chg="mod">
          <ac:chgData name="Marie Reysset" userId="da34172a-9a3d-4507-a76d-9da88a77cce9" providerId="ADAL" clId="{68FC925A-360D-5060-A2AC-EFF9A62A5F16}" dt="2025-09-01T07:49:22.911" v="24" actId="790"/>
          <ac:spMkLst>
            <pc:docMk/>
            <pc:sldMk cId="4044510056" sldId="333"/>
            <ac:spMk id="4" creationId="{170D7979-4FB3-9AEA-A2C0-76764A14437B}"/>
          </ac:spMkLst>
        </pc:spChg>
        <pc:spChg chg="mod">
          <ac:chgData name="Marie Reysset" userId="da34172a-9a3d-4507-a76d-9da88a77cce9" providerId="ADAL" clId="{68FC925A-360D-5060-A2AC-EFF9A62A5F16}" dt="2025-09-01T07:49:22.911" v="24" actId="790"/>
          <ac:spMkLst>
            <pc:docMk/>
            <pc:sldMk cId="4044510056" sldId="333"/>
            <ac:spMk id="5" creationId="{BA460A1B-1995-6B47-ADB4-F33E4D5ED47C}"/>
          </ac:spMkLst>
        </pc:spChg>
        <pc:spChg chg="mod">
          <ac:chgData name="Marie Reysset" userId="da34172a-9a3d-4507-a76d-9da88a77cce9" providerId="ADAL" clId="{68FC925A-360D-5060-A2AC-EFF9A62A5F16}" dt="2025-09-01T07:49:22.911" v="24" actId="790"/>
          <ac:spMkLst>
            <pc:docMk/>
            <pc:sldMk cId="4044510056" sldId="333"/>
            <ac:spMk id="6" creationId="{FB9B841B-DECC-D233-5051-B7C568AF4C90}"/>
          </ac:spMkLst>
        </pc:spChg>
        <pc:spChg chg="mod">
          <ac:chgData name="Marie Reysset" userId="da34172a-9a3d-4507-a76d-9da88a77cce9" providerId="ADAL" clId="{68FC925A-360D-5060-A2AC-EFF9A62A5F16}" dt="2025-09-01T07:49:22.911" v="24" actId="790"/>
          <ac:spMkLst>
            <pc:docMk/>
            <pc:sldMk cId="4044510056" sldId="333"/>
            <ac:spMk id="7" creationId="{D67C09D8-55D9-4037-8730-DED024F6BA46}"/>
          </ac:spMkLst>
        </pc:spChg>
        <pc:spChg chg="mod">
          <ac:chgData name="Marie Reysset" userId="da34172a-9a3d-4507-a76d-9da88a77cce9" providerId="ADAL" clId="{68FC925A-360D-5060-A2AC-EFF9A62A5F16}" dt="2025-09-01T07:49:22.911" v="24" actId="790"/>
          <ac:spMkLst>
            <pc:docMk/>
            <pc:sldMk cId="4044510056" sldId="333"/>
            <ac:spMk id="9" creationId="{DDC82698-4210-7DDC-BC81-BFA61563D160}"/>
          </ac:spMkLst>
        </pc:spChg>
        <pc:spChg chg="mod">
          <ac:chgData name="Marie Reysset" userId="da34172a-9a3d-4507-a76d-9da88a77cce9" providerId="ADAL" clId="{68FC925A-360D-5060-A2AC-EFF9A62A5F16}" dt="2025-09-01T07:49:22.911" v="24" actId="790"/>
          <ac:spMkLst>
            <pc:docMk/>
            <pc:sldMk cId="4044510056" sldId="333"/>
            <ac:spMk id="10" creationId="{A25F2B50-8F85-EC75-265F-3F8B56E242CF}"/>
          </ac:spMkLst>
        </pc:spChg>
        <pc:spChg chg="mod">
          <ac:chgData name="Marie Reysset" userId="da34172a-9a3d-4507-a76d-9da88a77cce9" providerId="ADAL" clId="{68FC925A-360D-5060-A2AC-EFF9A62A5F16}" dt="2025-09-01T07:49:22.911" v="24" actId="790"/>
          <ac:spMkLst>
            <pc:docMk/>
            <pc:sldMk cId="4044510056" sldId="333"/>
            <ac:spMk id="11" creationId="{7486AE0B-18F2-DEDA-D6DB-495FA08215BC}"/>
          </ac:spMkLst>
        </pc:spChg>
        <pc:spChg chg="mod">
          <ac:chgData name="Marie Reysset" userId="da34172a-9a3d-4507-a76d-9da88a77cce9" providerId="ADAL" clId="{68FC925A-360D-5060-A2AC-EFF9A62A5F16}" dt="2025-09-01T07:49:22.911" v="24" actId="790"/>
          <ac:spMkLst>
            <pc:docMk/>
            <pc:sldMk cId="4044510056" sldId="333"/>
            <ac:spMk id="12" creationId="{913FE37B-F25C-1D83-F064-4A36C79DFDE7}"/>
          </ac:spMkLst>
        </pc:spChg>
      </pc:sldChg>
      <pc:sldChg chg="modSp mod">
        <pc:chgData name="Marie Reysset" userId="da34172a-9a3d-4507-a76d-9da88a77cce9" providerId="ADAL" clId="{68FC925A-360D-5060-A2AC-EFF9A62A5F16}" dt="2025-09-01T07:49:22.911" v="24" actId="790"/>
        <pc:sldMkLst>
          <pc:docMk/>
          <pc:sldMk cId="1690738925" sldId="334"/>
        </pc:sldMkLst>
        <pc:spChg chg="mod">
          <ac:chgData name="Marie Reysset" userId="da34172a-9a3d-4507-a76d-9da88a77cce9" providerId="ADAL" clId="{68FC925A-360D-5060-A2AC-EFF9A62A5F16}" dt="2025-09-01T07:49:22.911" v="24" actId="790"/>
          <ac:spMkLst>
            <pc:docMk/>
            <pc:sldMk cId="1690738925" sldId="334"/>
            <ac:spMk id="2" creationId="{8B32CA05-EAD2-BA54-2218-1C39B8F5E4B4}"/>
          </ac:spMkLst>
        </pc:spChg>
        <pc:spChg chg="mod">
          <ac:chgData name="Marie Reysset" userId="da34172a-9a3d-4507-a76d-9da88a77cce9" providerId="ADAL" clId="{68FC925A-360D-5060-A2AC-EFF9A62A5F16}" dt="2025-09-01T07:49:22.911" v="24" actId="790"/>
          <ac:spMkLst>
            <pc:docMk/>
            <pc:sldMk cId="1690738925" sldId="334"/>
            <ac:spMk id="4" creationId="{215B83EE-1609-5170-BB49-33019A2B3FDD}"/>
          </ac:spMkLst>
        </pc:spChg>
        <pc:spChg chg="mod">
          <ac:chgData name="Marie Reysset" userId="da34172a-9a3d-4507-a76d-9da88a77cce9" providerId="ADAL" clId="{68FC925A-360D-5060-A2AC-EFF9A62A5F16}" dt="2025-09-01T07:48:57.928" v="21" actId="14100"/>
          <ac:spMkLst>
            <pc:docMk/>
            <pc:sldMk cId="1690738925" sldId="334"/>
            <ac:spMk id="6" creationId="{2C2255B5-8FFA-3A39-B7AC-4CAD934D2A40}"/>
          </ac:spMkLst>
        </pc:spChg>
        <pc:spChg chg="mod">
          <ac:chgData name="Marie Reysset" userId="da34172a-9a3d-4507-a76d-9da88a77cce9" providerId="ADAL" clId="{68FC925A-360D-5060-A2AC-EFF9A62A5F16}" dt="2025-09-01T07:49:22.911" v="24" actId="790"/>
          <ac:spMkLst>
            <pc:docMk/>
            <pc:sldMk cId="1690738925" sldId="334"/>
            <ac:spMk id="7" creationId="{0FD60EDC-5CC6-9E59-1879-D4BE91C51DA7}"/>
          </ac:spMkLst>
        </pc:spChg>
        <pc:spChg chg="mod">
          <ac:chgData name="Marie Reysset" userId="da34172a-9a3d-4507-a76d-9da88a77cce9" providerId="ADAL" clId="{68FC925A-360D-5060-A2AC-EFF9A62A5F16}" dt="2025-09-01T07:49:22.911" v="24" actId="790"/>
          <ac:spMkLst>
            <pc:docMk/>
            <pc:sldMk cId="1690738925" sldId="334"/>
            <ac:spMk id="8" creationId="{D0A541BC-50FF-5C62-61B8-8383CCBE8A11}"/>
          </ac:spMkLst>
        </pc:spChg>
        <pc:spChg chg="mod">
          <ac:chgData name="Marie Reysset" userId="da34172a-9a3d-4507-a76d-9da88a77cce9" providerId="ADAL" clId="{68FC925A-360D-5060-A2AC-EFF9A62A5F16}" dt="2025-09-01T07:49:22.911" v="24" actId="790"/>
          <ac:spMkLst>
            <pc:docMk/>
            <pc:sldMk cId="1690738925" sldId="334"/>
            <ac:spMk id="9" creationId="{2715DD2B-9145-28F2-3675-AF0AC969433C}"/>
          </ac:spMkLst>
        </pc:spChg>
        <pc:spChg chg="mod">
          <ac:chgData name="Marie Reysset" userId="da34172a-9a3d-4507-a76d-9da88a77cce9" providerId="ADAL" clId="{68FC925A-360D-5060-A2AC-EFF9A62A5F16}" dt="2025-09-01T07:49:22.911" v="24" actId="790"/>
          <ac:spMkLst>
            <pc:docMk/>
            <pc:sldMk cId="1690738925" sldId="334"/>
            <ac:spMk id="10" creationId="{88D0E6D4-0286-FDD9-CC53-5FA8C8A4B87C}"/>
          </ac:spMkLst>
        </pc:spChg>
        <pc:spChg chg="mod">
          <ac:chgData name="Marie Reysset" userId="da34172a-9a3d-4507-a76d-9da88a77cce9" providerId="ADAL" clId="{68FC925A-360D-5060-A2AC-EFF9A62A5F16}" dt="2025-09-01T07:49:22.911" v="24" actId="790"/>
          <ac:spMkLst>
            <pc:docMk/>
            <pc:sldMk cId="1690738925" sldId="334"/>
            <ac:spMk id="12" creationId="{3B710B1B-6468-45EB-3E0A-9F2682A345D6}"/>
          </ac:spMkLst>
        </pc:spChg>
        <pc:spChg chg="mod">
          <ac:chgData name="Marie Reysset" userId="da34172a-9a3d-4507-a76d-9da88a77cce9" providerId="ADAL" clId="{68FC925A-360D-5060-A2AC-EFF9A62A5F16}" dt="2025-09-01T07:49:22.911" v="24" actId="790"/>
          <ac:spMkLst>
            <pc:docMk/>
            <pc:sldMk cId="1690738925" sldId="334"/>
            <ac:spMk id="15" creationId="{F8347505-95C4-A310-01CF-25E5E1EF29C9}"/>
          </ac:spMkLst>
        </pc:spChg>
        <pc:spChg chg="mod">
          <ac:chgData name="Marie Reysset" userId="da34172a-9a3d-4507-a76d-9da88a77cce9" providerId="ADAL" clId="{68FC925A-360D-5060-A2AC-EFF9A62A5F16}" dt="2025-09-01T07:49:22.911" v="24" actId="790"/>
          <ac:spMkLst>
            <pc:docMk/>
            <pc:sldMk cId="1690738925" sldId="334"/>
            <ac:spMk id="16" creationId="{D51A8A04-D548-7AFD-83F9-E990BF409546}"/>
          </ac:spMkLst>
        </pc:spChg>
        <pc:spChg chg="mod">
          <ac:chgData name="Marie Reysset" userId="da34172a-9a3d-4507-a76d-9da88a77cce9" providerId="ADAL" clId="{68FC925A-360D-5060-A2AC-EFF9A62A5F16}" dt="2025-09-01T07:49:22.911" v="24" actId="790"/>
          <ac:spMkLst>
            <pc:docMk/>
            <pc:sldMk cId="1690738925" sldId="334"/>
            <ac:spMk id="17" creationId="{91397202-15A6-28C0-60F2-6D7BC1230CC7}"/>
          </ac:spMkLst>
        </pc:spChg>
      </pc:sldChg>
      <pc:sldChg chg="modSp mod">
        <pc:chgData name="Marie Reysset" userId="da34172a-9a3d-4507-a76d-9da88a77cce9" providerId="ADAL" clId="{68FC925A-360D-5060-A2AC-EFF9A62A5F16}" dt="2025-09-01T07:49:22.911" v="24" actId="790"/>
        <pc:sldMkLst>
          <pc:docMk/>
          <pc:sldMk cId="2358962837" sldId="336"/>
        </pc:sldMkLst>
        <pc:spChg chg="mod">
          <ac:chgData name="Marie Reysset" userId="da34172a-9a3d-4507-a76d-9da88a77cce9" providerId="ADAL" clId="{68FC925A-360D-5060-A2AC-EFF9A62A5F16}" dt="2025-09-01T07:49:22.911" v="24" actId="790"/>
          <ac:spMkLst>
            <pc:docMk/>
            <pc:sldMk cId="2358962837" sldId="336"/>
            <ac:spMk id="2" creationId="{7FF6DE57-4E06-A509-2E5C-77A18ACFD211}"/>
          </ac:spMkLst>
        </pc:spChg>
        <pc:spChg chg="mod">
          <ac:chgData name="Marie Reysset" userId="da34172a-9a3d-4507-a76d-9da88a77cce9" providerId="ADAL" clId="{68FC925A-360D-5060-A2AC-EFF9A62A5F16}" dt="2025-09-01T07:49:22.911" v="24" actId="790"/>
          <ac:spMkLst>
            <pc:docMk/>
            <pc:sldMk cId="2358962837" sldId="336"/>
            <ac:spMk id="4" creationId="{234D7568-D2D0-9044-C8DD-5F25A30D6C31}"/>
          </ac:spMkLst>
        </pc:spChg>
        <pc:spChg chg="mod">
          <ac:chgData name="Marie Reysset" userId="da34172a-9a3d-4507-a76d-9da88a77cce9" providerId="ADAL" clId="{68FC925A-360D-5060-A2AC-EFF9A62A5F16}" dt="2025-09-01T07:49:22.911" v="24" actId="790"/>
          <ac:spMkLst>
            <pc:docMk/>
            <pc:sldMk cId="2358962837" sldId="336"/>
            <ac:spMk id="5" creationId="{EE981693-F821-B852-77DD-5628DAA766B1}"/>
          </ac:spMkLst>
        </pc:spChg>
        <pc:spChg chg="mod">
          <ac:chgData name="Marie Reysset" userId="da34172a-9a3d-4507-a76d-9da88a77cce9" providerId="ADAL" clId="{68FC925A-360D-5060-A2AC-EFF9A62A5F16}" dt="2025-09-01T07:49:22.911" v="24" actId="790"/>
          <ac:spMkLst>
            <pc:docMk/>
            <pc:sldMk cId="2358962837" sldId="336"/>
            <ac:spMk id="6" creationId="{A15289DF-4178-33E4-1412-B1F1CF33DE7D}"/>
          </ac:spMkLst>
        </pc:spChg>
        <pc:spChg chg="mod">
          <ac:chgData name="Marie Reysset" userId="da34172a-9a3d-4507-a76d-9da88a77cce9" providerId="ADAL" clId="{68FC925A-360D-5060-A2AC-EFF9A62A5F16}" dt="2025-09-01T07:49:22.911" v="24" actId="790"/>
          <ac:spMkLst>
            <pc:docMk/>
            <pc:sldMk cId="2358962837" sldId="336"/>
            <ac:spMk id="7" creationId="{E6BCB103-C4C9-1167-7849-592D8A31318D}"/>
          </ac:spMkLst>
        </pc:spChg>
        <pc:spChg chg="mod">
          <ac:chgData name="Marie Reysset" userId="da34172a-9a3d-4507-a76d-9da88a77cce9" providerId="ADAL" clId="{68FC925A-360D-5060-A2AC-EFF9A62A5F16}" dt="2025-09-01T07:49:22.911" v="24" actId="790"/>
          <ac:spMkLst>
            <pc:docMk/>
            <pc:sldMk cId="2358962837" sldId="336"/>
            <ac:spMk id="15" creationId="{C3B6C3FF-A978-82A0-D733-5229FF5A5EC7}"/>
          </ac:spMkLst>
        </pc:spChg>
      </pc:sldChg>
      <pc:sldChg chg="modSp mod">
        <pc:chgData name="Marie Reysset" userId="da34172a-9a3d-4507-a76d-9da88a77cce9" providerId="ADAL" clId="{68FC925A-360D-5060-A2AC-EFF9A62A5F16}" dt="2025-09-01T07:49:22.911" v="24" actId="790"/>
        <pc:sldMkLst>
          <pc:docMk/>
          <pc:sldMk cId="2084295519" sldId="337"/>
        </pc:sldMkLst>
        <pc:spChg chg="mod">
          <ac:chgData name="Marie Reysset" userId="da34172a-9a3d-4507-a76d-9da88a77cce9" providerId="ADAL" clId="{68FC925A-360D-5060-A2AC-EFF9A62A5F16}" dt="2025-09-01T07:49:22.911" v="24" actId="790"/>
          <ac:spMkLst>
            <pc:docMk/>
            <pc:sldMk cId="2084295519" sldId="337"/>
            <ac:spMk id="5" creationId="{09D2CEE7-7AEB-5153-3C30-6BA91DA64446}"/>
          </ac:spMkLst>
        </pc:spChg>
        <pc:spChg chg="mod">
          <ac:chgData name="Marie Reysset" userId="da34172a-9a3d-4507-a76d-9da88a77cce9" providerId="ADAL" clId="{68FC925A-360D-5060-A2AC-EFF9A62A5F16}" dt="2025-09-01T07:49:22.911" v="24" actId="790"/>
          <ac:spMkLst>
            <pc:docMk/>
            <pc:sldMk cId="2084295519" sldId="337"/>
            <ac:spMk id="6" creationId="{92067F43-E288-A8B3-0ADD-BD6F3A26C811}"/>
          </ac:spMkLst>
        </pc:spChg>
        <pc:spChg chg="mod">
          <ac:chgData name="Marie Reysset" userId="da34172a-9a3d-4507-a76d-9da88a77cce9" providerId="ADAL" clId="{68FC925A-360D-5060-A2AC-EFF9A62A5F16}" dt="2025-09-01T07:49:22.911" v="24" actId="790"/>
          <ac:spMkLst>
            <pc:docMk/>
            <pc:sldMk cId="2084295519" sldId="337"/>
            <ac:spMk id="7" creationId="{074180FA-95FC-89EA-867A-BBC9FC7E876F}"/>
          </ac:spMkLst>
        </pc:spChg>
        <pc:spChg chg="mod">
          <ac:chgData name="Marie Reysset" userId="da34172a-9a3d-4507-a76d-9da88a77cce9" providerId="ADAL" clId="{68FC925A-360D-5060-A2AC-EFF9A62A5F16}" dt="2025-09-01T07:49:22.911" v="24" actId="790"/>
          <ac:spMkLst>
            <pc:docMk/>
            <pc:sldMk cId="2084295519" sldId="337"/>
            <ac:spMk id="8" creationId="{291E1439-556E-602A-BC74-2D803CE29E28}"/>
          </ac:spMkLst>
        </pc:spChg>
        <pc:spChg chg="mod">
          <ac:chgData name="Marie Reysset" userId="da34172a-9a3d-4507-a76d-9da88a77cce9" providerId="ADAL" clId="{68FC925A-360D-5060-A2AC-EFF9A62A5F16}" dt="2025-09-01T07:49:22.911" v="24" actId="790"/>
          <ac:spMkLst>
            <pc:docMk/>
            <pc:sldMk cId="2084295519" sldId="337"/>
            <ac:spMk id="9" creationId="{5A05E5DB-1647-06E4-2E06-19F7C77D358B}"/>
          </ac:spMkLst>
        </pc:spChg>
        <pc:spChg chg="mod">
          <ac:chgData name="Marie Reysset" userId="da34172a-9a3d-4507-a76d-9da88a77cce9" providerId="ADAL" clId="{68FC925A-360D-5060-A2AC-EFF9A62A5F16}" dt="2025-09-01T07:49:22.911" v="24" actId="790"/>
          <ac:spMkLst>
            <pc:docMk/>
            <pc:sldMk cId="2084295519" sldId="337"/>
            <ac:spMk id="10" creationId="{DA1EE761-BCEB-8087-A4CE-747E98BF6690}"/>
          </ac:spMkLst>
        </pc:spChg>
        <pc:spChg chg="mod">
          <ac:chgData name="Marie Reysset" userId="da34172a-9a3d-4507-a76d-9da88a77cce9" providerId="ADAL" clId="{68FC925A-360D-5060-A2AC-EFF9A62A5F16}" dt="2025-09-01T07:49:22.911" v="24" actId="790"/>
          <ac:spMkLst>
            <pc:docMk/>
            <pc:sldMk cId="2084295519" sldId="337"/>
            <ac:spMk id="11" creationId="{700422A6-5B5F-06D8-EE2D-FFBB8FA0822F}"/>
          </ac:spMkLst>
        </pc:spChg>
        <pc:spChg chg="mod">
          <ac:chgData name="Marie Reysset" userId="da34172a-9a3d-4507-a76d-9da88a77cce9" providerId="ADAL" clId="{68FC925A-360D-5060-A2AC-EFF9A62A5F16}" dt="2025-09-01T07:49:22.911" v="24" actId="790"/>
          <ac:spMkLst>
            <pc:docMk/>
            <pc:sldMk cId="2084295519" sldId="337"/>
            <ac:spMk id="13" creationId="{116F4305-65BE-D175-3EC2-B112F642317F}"/>
          </ac:spMkLst>
        </pc:spChg>
        <pc:spChg chg="mod">
          <ac:chgData name="Marie Reysset" userId="da34172a-9a3d-4507-a76d-9da88a77cce9" providerId="ADAL" clId="{68FC925A-360D-5060-A2AC-EFF9A62A5F16}" dt="2025-09-01T07:49:22.911" v="24" actId="790"/>
          <ac:spMkLst>
            <pc:docMk/>
            <pc:sldMk cId="2084295519" sldId="337"/>
            <ac:spMk id="17" creationId="{F404BA04-F5F4-BB2D-0272-08718C3D6075}"/>
          </ac:spMkLst>
        </pc:spChg>
        <pc:spChg chg="mod">
          <ac:chgData name="Marie Reysset" userId="da34172a-9a3d-4507-a76d-9da88a77cce9" providerId="ADAL" clId="{68FC925A-360D-5060-A2AC-EFF9A62A5F16}" dt="2025-09-01T07:49:22.911" v="24" actId="790"/>
          <ac:spMkLst>
            <pc:docMk/>
            <pc:sldMk cId="2084295519" sldId="337"/>
            <ac:spMk id="19" creationId="{25DE6B47-9120-8267-BE66-150B0366DAD9}"/>
          </ac:spMkLst>
        </pc:spChg>
      </pc:sldChg>
      <pc:sldChg chg="modSp mod">
        <pc:chgData name="Marie Reysset" userId="da34172a-9a3d-4507-a76d-9da88a77cce9" providerId="ADAL" clId="{68FC925A-360D-5060-A2AC-EFF9A62A5F16}" dt="2025-09-01T07:49:22.911" v="24" actId="790"/>
        <pc:sldMkLst>
          <pc:docMk/>
          <pc:sldMk cId="369631078" sldId="354"/>
        </pc:sldMkLst>
        <pc:spChg chg="mod">
          <ac:chgData name="Marie Reysset" userId="da34172a-9a3d-4507-a76d-9da88a77cce9" providerId="ADAL" clId="{68FC925A-360D-5060-A2AC-EFF9A62A5F16}" dt="2025-09-01T07:49:22.911" v="24" actId="790"/>
          <ac:spMkLst>
            <pc:docMk/>
            <pc:sldMk cId="369631078" sldId="354"/>
            <ac:spMk id="6" creationId="{2CE22683-B175-287D-420C-E39080474396}"/>
          </ac:spMkLst>
        </pc:spChg>
      </pc:sldChg>
      <pc:sldChg chg="modSp mod">
        <pc:chgData name="Marie Reysset" userId="da34172a-9a3d-4507-a76d-9da88a77cce9" providerId="ADAL" clId="{68FC925A-360D-5060-A2AC-EFF9A62A5F16}" dt="2025-09-01T07:49:22.911" v="24" actId="790"/>
        <pc:sldMkLst>
          <pc:docMk/>
          <pc:sldMk cId="3331165307" sldId="355"/>
        </pc:sldMkLst>
        <pc:spChg chg="mod">
          <ac:chgData name="Marie Reysset" userId="da34172a-9a3d-4507-a76d-9da88a77cce9" providerId="ADAL" clId="{68FC925A-360D-5060-A2AC-EFF9A62A5F16}" dt="2025-09-01T07:49:22.911" v="24" actId="790"/>
          <ac:spMkLst>
            <pc:docMk/>
            <pc:sldMk cId="3331165307" sldId="355"/>
            <ac:spMk id="6" creationId="{19A79C13-5DB7-949D-2315-1800143B10D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903A8D-8D63-964C-B75A-E1F07C5766EA}"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de-DE"/>
        </a:p>
      </dgm:t>
    </dgm:pt>
    <dgm:pt modelId="{D4921C58-72F5-444A-8BC4-8629605C9460}">
      <dgm:prSet phldrT="[Text]" custT="1"/>
      <dgm:spPr/>
      <dgm:t>
        <a:bodyPr/>
        <a:lstStyle/>
        <a:p>
          <a:r>
            <a:rPr lang="fr-FR" sz="1600" noProof="0" dirty="0">
              <a:solidFill>
                <a:schemeClr val="tx1"/>
              </a:solidFill>
              <a:latin typeface="Lato" panose="020F0502020204030203" pitchFamily="34" charset="0"/>
              <a:ea typeface="Lato" panose="020F0502020204030203" pitchFamily="34" charset="0"/>
              <a:cs typeface="Lato" panose="020F0502020204030203" pitchFamily="34" charset="0"/>
            </a:rPr>
            <a:t>Description du projet</a:t>
          </a:r>
        </a:p>
      </dgm:t>
    </dgm:pt>
    <dgm:pt modelId="{A6054B45-26B5-F14C-A979-A830A061CAA9}" type="parTrans" cxnId="{6BCCDDBF-81E0-9547-B85A-8DBAB71E7F87}">
      <dgm:prSet/>
      <dgm:spPr/>
      <dgm:t>
        <a:bodyPr/>
        <a:lstStyle/>
        <a:p>
          <a:endParaRPr lang="de-DE"/>
        </a:p>
      </dgm:t>
    </dgm:pt>
    <dgm:pt modelId="{1763F7C8-3156-D149-B047-14F7E31DA567}" type="sibTrans" cxnId="{6BCCDDBF-81E0-9547-B85A-8DBAB71E7F87}">
      <dgm:prSet/>
      <dgm:spPr/>
      <dgm:t>
        <a:bodyPr/>
        <a:lstStyle/>
        <a:p>
          <a:endParaRPr lang="de-DE"/>
        </a:p>
      </dgm:t>
    </dgm:pt>
    <dgm:pt modelId="{60C402E1-9611-3545-A130-40E0D60F9FCF}">
      <dgm:prSet phldrT="[Text]"/>
      <dgm:spPr/>
      <dgm:t>
        <a:bodyPr/>
        <a:lstStyle/>
        <a:p>
          <a:r>
            <a:rPr lang="fr-FR" b="0" i="0" u="none" noProof="0" dirty="0">
              <a:latin typeface="Lato" panose="020F0502020204030203" pitchFamily="34" charset="0"/>
              <a:ea typeface="Lato" panose="020F0502020204030203" pitchFamily="34" charset="0"/>
              <a:cs typeface="Lato" panose="020F0502020204030203" pitchFamily="34" charset="0"/>
            </a:rPr>
            <a:t>Description de l’emplacement du projet, des conditions climatiques, de la technologie appliquée, de la source de réduction des émissions, de la structure des parties prenantes, etc.</a:t>
          </a:r>
          <a:endParaRPr lang="fr-FR" noProof="0" dirty="0">
            <a:latin typeface="Lato" panose="020F0502020204030203" pitchFamily="34" charset="0"/>
            <a:ea typeface="Lato" panose="020F0502020204030203" pitchFamily="34" charset="0"/>
            <a:cs typeface="Lato" panose="020F0502020204030203" pitchFamily="34" charset="0"/>
          </a:endParaRPr>
        </a:p>
      </dgm:t>
    </dgm:pt>
    <dgm:pt modelId="{C0F1E87A-2408-CB46-9726-A2E1C32A522A}" type="parTrans" cxnId="{84346537-3A64-304B-B065-87A7FA83CBF3}">
      <dgm:prSet/>
      <dgm:spPr/>
      <dgm:t>
        <a:bodyPr/>
        <a:lstStyle/>
        <a:p>
          <a:endParaRPr lang="de-DE"/>
        </a:p>
      </dgm:t>
    </dgm:pt>
    <dgm:pt modelId="{C507983B-CEE0-8245-A0E5-606564136D1F}" type="sibTrans" cxnId="{84346537-3A64-304B-B065-87A7FA83CBF3}">
      <dgm:prSet/>
      <dgm:spPr/>
      <dgm:t>
        <a:bodyPr/>
        <a:lstStyle/>
        <a:p>
          <a:endParaRPr lang="de-DE"/>
        </a:p>
      </dgm:t>
    </dgm:pt>
    <dgm:pt modelId="{28B007F8-A28D-3941-B29D-61786A40DC30}">
      <dgm:prSet phldrT="[Text]" custT="1"/>
      <dgm:spPr/>
      <dgm:t>
        <a:bodyPr/>
        <a:lstStyle/>
        <a:p>
          <a:r>
            <a:rPr lang="fr-FR" sz="1600" noProof="0" dirty="0">
              <a:solidFill>
                <a:schemeClr val="tx1"/>
              </a:solidFill>
              <a:latin typeface="Lato" panose="020F0502020204030203" pitchFamily="34" charset="0"/>
              <a:ea typeface="Lato" panose="020F0502020204030203" pitchFamily="34" charset="0"/>
              <a:cs typeface="Lato" panose="020F0502020204030203" pitchFamily="34" charset="0"/>
            </a:rPr>
            <a:t>Additionnalité</a:t>
          </a:r>
        </a:p>
      </dgm:t>
    </dgm:pt>
    <dgm:pt modelId="{D7A9358E-AADB-3543-A7FF-CC00B38258E9}" type="parTrans" cxnId="{A6481AD8-3870-5140-9030-4E6B6EF1E706}">
      <dgm:prSet/>
      <dgm:spPr/>
      <dgm:t>
        <a:bodyPr/>
        <a:lstStyle/>
        <a:p>
          <a:endParaRPr lang="de-DE"/>
        </a:p>
      </dgm:t>
    </dgm:pt>
    <dgm:pt modelId="{37A20DA4-10CA-944D-9571-8E7539D855CC}" type="sibTrans" cxnId="{A6481AD8-3870-5140-9030-4E6B6EF1E706}">
      <dgm:prSet/>
      <dgm:spPr/>
      <dgm:t>
        <a:bodyPr/>
        <a:lstStyle/>
        <a:p>
          <a:endParaRPr lang="de-DE"/>
        </a:p>
      </dgm:t>
    </dgm:pt>
    <dgm:pt modelId="{587F52A9-68F7-7F41-8128-AFE22C045B84}">
      <dgm:prSet phldrT="[Text]"/>
      <dgm:spPr/>
      <dgm:t>
        <a:bodyPr/>
        <a:lstStyle/>
        <a:p>
          <a:r>
            <a:rPr lang="fr-FR" noProof="0" dirty="0">
              <a:latin typeface="Lato" panose="020F0502020204030203" pitchFamily="34" charset="0"/>
              <a:ea typeface="Lato" panose="020F0502020204030203" pitchFamily="34" charset="0"/>
              <a:cs typeface="Lato" panose="020F0502020204030203" pitchFamily="34" charset="0"/>
            </a:rPr>
            <a:t> </a:t>
          </a:r>
          <a:r>
            <a:rPr lang="fr-FR" b="0" i="0" u="none" noProof="0" dirty="0">
              <a:latin typeface="Lato" panose="020F0502020204030203" pitchFamily="34" charset="0"/>
              <a:ea typeface="Lato" panose="020F0502020204030203" pitchFamily="34" charset="0"/>
              <a:cs typeface="Lato" panose="020F0502020204030203" pitchFamily="34" charset="0"/>
            </a:rPr>
            <a:t>Le projet climatique n’aurait pas lieu sans le financement issu des crédits carbone et permet ainsi de réaliser des réductions d’émissions au-delà du scénario de référence (</a:t>
          </a:r>
          <a:r>
            <a:rPr lang="fr-FR" b="0" i="1" u="none" noProof="0" dirty="0">
              <a:latin typeface="Lato" panose="020F0502020204030203" pitchFamily="34" charset="0"/>
              <a:ea typeface="Lato" panose="020F0502020204030203" pitchFamily="34" charset="0"/>
              <a:cs typeface="Lato" panose="020F0502020204030203" pitchFamily="34" charset="0"/>
            </a:rPr>
            <a:t>business as usual</a:t>
          </a:r>
          <a:r>
            <a:rPr lang="fr-FR" b="0" i="0" u="none" noProof="0" dirty="0">
              <a:latin typeface="Lato" panose="020F0502020204030203" pitchFamily="34" charset="0"/>
              <a:ea typeface="Lato" panose="020F0502020204030203" pitchFamily="34" charset="0"/>
              <a:cs typeface="Lato" panose="020F0502020204030203" pitchFamily="34" charset="0"/>
            </a:rPr>
            <a:t>). </a:t>
          </a:r>
          <a:endParaRPr lang="fr-FR" noProof="0" dirty="0">
            <a:latin typeface="Lato" panose="020F0502020204030203" pitchFamily="34" charset="0"/>
            <a:ea typeface="Lato" panose="020F0502020204030203" pitchFamily="34" charset="0"/>
            <a:cs typeface="Lato" panose="020F0502020204030203" pitchFamily="34" charset="0"/>
          </a:endParaRPr>
        </a:p>
      </dgm:t>
    </dgm:pt>
    <dgm:pt modelId="{DFFCD92E-4597-EF42-A16F-448CDCB1EBE3}" type="parTrans" cxnId="{A5794215-40F5-F148-9D90-238F121C5643}">
      <dgm:prSet/>
      <dgm:spPr/>
      <dgm:t>
        <a:bodyPr/>
        <a:lstStyle/>
        <a:p>
          <a:endParaRPr lang="de-DE"/>
        </a:p>
      </dgm:t>
    </dgm:pt>
    <dgm:pt modelId="{0E860A73-05A4-494D-96D6-366D0D56CDE1}" type="sibTrans" cxnId="{A5794215-40F5-F148-9D90-238F121C5643}">
      <dgm:prSet/>
      <dgm:spPr/>
      <dgm:t>
        <a:bodyPr/>
        <a:lstStyle/>
        <a:p>
          <a:endParaRPr lang="de-DE"/>
        </a:p>
      </dgm:t>
    </dgm:pt>
    <dgm:pt modelId="{7F79749E-1412-C041-BDA7-76A63956E10E}">
      <dgm:prSet phldrT="[Text]" custT="1"/>
      <dgm:spPr/>
      <dgm:t>
        <a:bodyPr/>
        <a:lstStyle/>
        <a:p>
          <a:r>
            <a:rPr lang="fr-FR" sz="1600" noProof="0" dirty="0">
              <a:solidFill>
                <a:schemeClr val="tx1"/>
              </a:solidFill>
              <a:latin typeface="Lato" panose="020F0502020204030203" pitchFamily="34" charset="0"/>
              <a:ea typeface="Lato" panose="020F0502020204030203" pitchFamily="34" charset="0"/>
              <a:cs typeface="Lato" panose="020F0502020204030203" pitchFamily="34" charset="0"/>
            </a:rPr>
            <a:t>Scénario de référence</a:t>
          </a:r>
        </a:p>
      </dgm:t>
    </dgm:pt>
    <dgm:pt modelId="{BE84F281-49EB-8E4F-8B9D-7CDCD45D9EBA}" type="parTrans" cxnId="{36C6FCDA-60CA-C24F-A65C-BBAB4C72B111}">
      <dgm:prSet/>
      <dgm:spPr/>
      <dgm:t>
        <a:bodyPr/>
        <a:lstStyle/>
        <a:p>
          <a:endParaRPr lang="de-DE"/>
        </a:p>
      </dgm:t>
    </dgm:pt>
    <dgm:pt modelId="{DB5891A2-32B2-DE4E-99A1-09A251D52778}" type="sibTrans" cxnId="{36C6FCDA-60CA-C24F-A65C-BBAB4C72B111}">
      <dgm:prSet/>
      <dgm:spPr/>
      <dgm:t>
        <a:bodyPr/>
        <a:lstStyle/>
        <a:p>
          <a:endParaRPr lang="de-DE"/>
        </a:p>
      </dgm:t>
    </dgm:pt>
    <dgm:pt modelId="{2992B02D-212B-2949-BB38-D62CCFFA63C4}">
      <dgm:prSet phldrT="[Text]"/>
      <dgm:spPr/>
      <dgm:t>
        <a:bodyPr/>
        <a:lstStyle/>
        <a:p>
          <a:r>
            <a:rPr lang="fr-FR" b="0" i="0" u="none" noProof="0" dirty="0">
              <a:latin typeface="Lato" panose="020F0502020204030203" pitchFamily="34" charset="0"/>
              <a:ea typeface="Lato" panose="020F0502020204030203" pitchFamily="34" charset="0"/>
              <a:cs typeface="Lato" panose="020F0502020204030203" pitchFamily="34" charset="0"/>
            </a:rPr>
            <a:t>Le scénario de référence doit décrire de manière claire les émissions qui se produiraient en l’absence du projet, afin de mesurer avec précision les réductions d’émissions additionnelles du projet. </a:t>
          </a:r>
          <a:endParaRPr lang="fr-FR" noProof="0" dirty="0">
            <a:latin typeface="Lato" panose="020F0502020204030203" pitchFamily="34" charset="0"/>
            <a:ea typeface="Lato" panose="020F0502020204030203" pitchFamily="34" charset="0"/>
            <a:cs typeface="Lato" panose="020F0502020204030203" pitchFamily="34" charset="0"/>
          </a:endParaRPr>
        </a:p>
      </dgm:t>
    </dgm:pt>
    <dgm:pt modelId="{893EA5E8-40A8-4A4D-870A-8793EEDB9253}" type="parTrans" cxnId="{F542ABAE-AE36-8A46-A51C-1B7E287F74E1}">
      <dgm:prSet/>
      <dgm:spPr/>
      <dgm:t>
        <a:bodyPr/>
        <a:lstStyle/>
        <a:p>
          <a:endParaRPr lang="de-DE"/>
        </a:p>
      </dgm:t>
    </dgm:pt>
    <dgm:pt modelId="{EB96C0E0-9E69-3F4F-AC94-845394BAC282}" type="sibTrans" cxnId="{F542ABAE-AE36-8A46-A51C-1B7E287F74E1}">
      <dgm:prSet/>
      <dgm:spPr/>
      <dgm:t>
        <a:bodyPr/>
        <a:lstStyle/>
        <a:p>
          <a:endParaRPr lang="de-DE"/>
        </a:p>
      </dgm:t>
    </dgm:pt>
    <dgm:pt modelId="{BC3F3398-BD4C-A543-8501-959BB00CC358}">
      <dgm:prSet phldrT="[Text]" custT="1"/>
      <dgm:spPr/>
      <dgm:t>
        <a:bodyPr/>
        <a:lstStyle/>
        <a:p>
          <a:r>
            <a:rPr lang="fr-FR" sz="1600" noProof="0" dirty="0">
              <a:solidFill>
                <a:schemeClr val="tx1"/>
              </a:solidFill>
              <a:latin typeface="Lato" panose="020F0502020204030203" pitchFamily="34" charset="0"/>
              <a:ea typeface="Lato" panose="020F0502020204030203" pitchFamily="34" charset="0"/>
              <a:cs typeface="Lato" panose="020F0502020204030203" pitchFamily="34" charset="0"/>
            </a:rPr>
            <a:t>Méthodologie</a:t>
          </a:r>
        </a:p>
      </dgm:t>
    </dgm:pt>
    <dgm:pt modelId="{11A057ED-0C3A-784C-939B-3D3EE82D0F92}" type="parTrans" cxnId="{C6988BD6-D882-6B44-8D9C-9A9D9060A8B6}">
      <dgm:prSet/>
      <dgm:spPr/>
      <dgm:t>
        <a:bodyPr/>
        <a:lstStyle/>
        <a:p>
          <a:endParaRPr lang="de-DE"/>
        </a:p>
      </dgm:t>
    </dgm:pt>
    <dgm:pt modelId="{664CBC21-F9BB-2D45-91B4-DBBD9A49BC3A}" type="sibTrans" cxnId="{C6988BD6-D882-6B44-8D9C-9A9D9060A8B6}">
      <dgm:prSet/>
      <dgm:spPr/>
      <dgm:t>
        <a:bodyPr/>
        <a:lstStyle/>
        <a:p>
          <a:endParaRPr lang="de-DE"/>
        </a:p>
      </dgm:t>
    </dgm:pt>
    <dgm:pt modelId="{3E9D2F73-CFEA-C24C-AE92-3AE53D9FE275}">
      <dgm:prSet phldrT="[Text]" custT="1"/>
      <dgm:spPr/>
      <dgm:t>
        <a:bodyPr/>
        <a:lstStyle/>
        <a:p>
          <a:r>
            <a:rPr lang="fr-FR" sz="1600" noProof="0" dirty="0">
              <a:solidFill>
                <a:schemeClr val="tx1"/>
              </a:solidFill>
              <a:latin typeface="Lato" panose="020F0502020204030203" pitchFamily="34" charset="0"/>
              <a:ea typeface="Lato" panose="020F0502020204030203" pitchFamily="34" charset="0"/>
              <a:cs typeface="Lato" panose="020F0502020204030203" pitchFamily="34" charset="0"/>
            </a:rPr>
            <a:t>Prise en compte préalable</a:t>
          </a:r>
        </a:p>
      </dgm:t>
    </dgm:pt>
    <dgm:pt modelId="{8F028DF1-1C8A-6741-839A-0F9414DFD00C}" type="parTrans" cxnId="{496994F1-2877-F54D-8930-EC390D58F9ED}">
      <dgm:prSet/>
      <dgm:spPr/>
      <dgm:t>
        <a:bodyPr/>
        <a:lstStyle/>
        <a:p>
          <a:endParaRPr lang="de-DE"/>
        </a:p>
      </dgm:t>
    </dgm:pt>
    <dgm:pt modelId="{4D447AAE-8F01-E446-9F98-42B129EF7DFB}" type="sibTrans" cxnId="{496994F1-2877-F54D-8930-EC390D58F9ED}">
      <dgm:prSet/>
      <dgm:spPr/>
      <dgm:t>
        <a:bodyPr/>
        <a:lstStyle/>
        <a:p>
          <a:endParaRPr lang="de-DE"/>
        </a:p>
      </dgm:t>
    </dgm:pt>
    <dgm:pt modelId="{0C67707C-2006-BE44-920D-F7F6DC73A15A}">
      <dgm:prSet phldrT="[Text]" custT="1"/>
      <dgm:spPr/>
      <dgm:t>
        <a:bodyPr/>
        <a:lstStyle/>
        <a:p>
          <a:r>
            <a:rPr lang="fr-FR" sz="1600" noProof="0" dirty="0">
              <a:solidFill>
                <a:schemeClr val="tx1"/>
              </a:solidFill>
              <a:latin typeface="Lato" panose="020F0502020204030203" pitchFamily="34" charset="0"/>
              <a:ea typeface="Lato" panose="020F0502020204030203" pitchFamily="34" charset="0"/>
              <a:cs typeface="Lato" panose="020F0502020204030203" pitchFamily="34" charset="0"/>
            </a:rPr>
            <a:t>Note d'idée de projet</a:t>
          </a:r>
        </a:p>
      </dgm:t>
    </dgm:pt>
    <dgm:pt modelId="{CA3EF833-FA59-7846-8DB3-62CE13A58CD9}" type="parTrans" cxnId="{39991C20-A01D-7C4F-AA51-095083CF15D0}">
      <dgm:prSet/>
      <dgm:spPr/>
      <dgm:t>
        <a:bodyPr/>
        <a:lstStyle/>
        <a:p>
          <a:endParaRPr lang="de-DE"/>
        </a:p>
      </dgm:t>
    </dgm:pt>
    <dgm:pt modelId="{6494B128-3D15-BC46-BA2F-78B9DBD0AF9A}" type="sibTrans" cxnId="{39991C20-A01D-7C4F-AA51-095083CF15D0}">
      <dgm:prSet/>
      <dgm:spPr/>
      <dgm:t>
        <a:bodyPr/>
        <a:lstStyle/>
        <a:p>
          <a:endParaRPr lang="de-DE"/>
        </a:p>
      </dgm:t>
    </dgm:pt>
    <dgm:pt modelId="{543BA022-7B34-4A40-92E6-B4C20D2A3E48}">
      <dgm:prSet/>
      <dgm:spPr/>
      <dgm:t>
        <a:bodyPr/>
        <a:lstStyle/>
        <a:p>
          <a:r>
            <a:rPr lang="fr-FR" b="0" i="0" u="none" noProof="0" dirty="0">
              <a:latin typeface="Lato" panose="020F0502020204030203" pitchFamily="34" charset="0"/>
              <a:ea typeface="Lato" panose="020F0502020204030203" pitchFamily="34" charset="0"/>
              <a:cs typeface="Lato" panose="020F0502020204030203" pitchFamily="34" charset="0"/>
            </a:rPr>
            <a:t>La méthodologie d’un projet carbone est un document technique qui définit les règles et procédures pour quantifier les réductions de gaz à effet de serre, y compris la délimitation des limites du projet, l’établissement du scénario de référence, l’évaluation de l’additionnalité ainsi que la spécification des exigences de suivi et de vérification. </a:t>
          </a:r>
          <a:endParaRPr lang="fr-FR" noProof="0" dirty="0">
            <a:latin typeface="Lato" panose="020F0502020204030203" pitchFamily="34" charset="0"/>
            <a:ea typeface="Lato" panose="020F0502020204030203" pitchFamily="34" charset="0"/>
            <a:cs typeface="Lato" panose="020F0502020204030203" pitchFamily="34" charset="0"/>
          </a:endParaRPr>
        </a:p>
      </dgm:t>
    </dgm:pt>
    <dgm:pt modelId="{71D2E4D1-9242-524D-ADAE-0000AC9F620C}" type="parTrans" cxnId="{79F1F2E0-4C46-A744-A44E-EAC8E6F8B753}">
      <dgm:prSet/>
      <dgm:spPr/>
      <dgm:t>
        <a:bodyPr/>
        <a:lstStyle/>
        <a:p>
          <a:endParaRPr lang="de-DE"/>
        </a:p>
      </dgm:t>
    </dgm:pt>
    <dgm:pt modelId="{53CE8637-5362-1A4A-B809-92429294F200}" type="sibTrans" cxnId="{79F1F2E0-4C46-A744-A44E-EAC8E6F8B753}">
      <dgm:prSet/>
      <dgm:spPr/>
      <dgm:t>
        <a:bodyPr/>
        <a:lstStyle/>
        <a:p>
          <a:endParaRPr lang="de-DE"/>
        </a:p>
      </dgm:t>
    </dgm:pt>
    <dgm:pt modelId="{D11C87C7-6643-E74C-8AAE-0DF1536E2FF6}">
      <dgm:prSet/>
      <dgm:spPr/>
      <dgm:t>
        <a:bodyPr/>
        <a:lstStyle/>
        <a:p>
          <a:r>
            <a:rPr lang="fr-FR" b="0" i="0" u="none" noProof="0" dirty="0">
              <a:latin typeface="Lato" panose="020F0502020204030203" pitchFamily="34" charset="0"/>
              <a:ea typeface="Lato" panose="020F0502020204030203" pitchFamily="34" charset="0"/>
              <a:cs typeface="Lato" panose="020F0502020204030203" pitchFamily="34" charset="0"/>
            </a:rPr>
            <a:t>La prise en compte préalable exige que le développeur du projet démontre que l’intention de solliciter des crédits carbone a été considérée avant le début de la mise en œuvre du projet. </a:t>
          </a:r>
          <a:endParaRPr lang="fr-FR" noProof="0" dirty="0">
            <a:latin typeface="Lato" panose="020F0502020204030203" pitchFamily="34" charset="0"/>
            <a:ea typeface="Lato" panose="020F0502020204030203" pitchFamily="34" charset="0"/>
            <a:cs typeface="Lato" panose="020F0502020204030203" pitchFamily="34" charset="0"/>
          </a:endParaRPr>
        </a:p>
      </dgm:t>
    </dgm:pt>
    <dgm:pt modelId="{CB5731B3-6D4B-E948-B669-082F06E6C8BF}" type="parTrans" cxnId="{12B05C9E-FD97-8444-A635-F4793B59A341}">
      <dgm:prSet/>
      <dgm:spPr/>
      <dgm:t>
        <a:bodyPr/>
        <a:lstStyle/>
        <a:p>
          <a:endParaRPr lang="de-DE"/>
        </a:p>
      </dgm:t>
    </dgm:pt>
    <dgm:pt modelId="{D07015B6-B383-0248-8EB1-3ACD60120F59}" type="sibTrans" cxnId="{12B05C9E-FD97-8444-A635-F4793B59A341}">
      <dgm:prSet/>
      <dgm:spPr/>
      <dgm:t>
        <a:bodyPr/>
        <a:lstStyle/>
        <a:p>
          <a:endParaRPr lang="de-DE"/>
        </a:p>
      </dgm:t>
    </dgm:pt>
    <dgm:pt modelId="{F04F0011-366D-AD43-A1B5-B8A25B0B4A3F}">
      <dgm:prSet/>
      <dgm:spPr/>
      <dgm:t>
        <a:bodyPr/>
        <a:lstStyle/>
        <a:p>
          <a:r>
            <a:rPr lang="fr-FR" b="0" i="0" u="none" noProof="0" dirty="0">
              <a:latin typeface="Lato" panose="020F0502020204030203" pitchFamily="34" charset="0"/>
              <a:ea typeface="Lato" panose="020F0502020204030203" pitchFamily="34" charset="0"/>
              <a:cs typeface="Lato" panose="020F0502020204030203" pitchFamily="34" charset="0"/>
            </a:rPr>
            <a:t>Une Note d’Idée de Projet (NIP) est le résumé initial de l’ensemble des étapes mentionnées ci-dessus et, en définitive, un document succinct présentant les principales caractéristiques, les objectifs et les impacts attendus d’un projet climatique proposé, utilisé pour la mobilisation initiale des parties prenantes ou des investisseurs. </a:t>
          </a:r>
          <a:endParaRPr lang="fr-FR" noProof="0" dirty="0">
            <a:latin typeface="Lato" panose="020F0502020204030203" pitchFamily="34" charset="0"/>
            <a:ea typeface="Lato" panose="020F0502020204030203" pitchFamily="34" charset="0"/>
            <a:cs typeface="Lato" panose="020F0502020204030203" pitchFamily="34" charset="0"/>
          </a:endParaRPr>
        </a:p>
      </dgm:t>
    </dgm:pt>
    <dgm:pt modelId="{0591F687-A2C0-3D4E-BD7D-9465035DA8C1}" type="parTrans" cxnId="{6C6FD237-21BF-4D45-98F0-2D828314FE24}">
      <dgm:prSet/>
      <dgm:spPr/>
      <dgm:t>
        <a:bodyPr/>
        <a:lstStyle/>
        <a:p>
          <a:endParaRPr lang="de-DE"/>
        </a:p>
      </dgm:t>
    </dgm:pt>
    <dgm:pt modelId="{878EC0B5-2EDC-4342-AC2A-3ABA0027CB71}" type="sibTrans" cxnId="{6C6FD237-21BF-4D45-98F0-2D828314FE24}">
      <dgm:prSet/>
      <dgm:spPr/>
      <dgm:t>
        <a:bodyPr/>
        <a:lstStyle/>
        <a:p>
          <a:endParaRPr lang="de-DE"/>
        </a:p>
      </dgm:t>
    </dgm:pt>
    <dgm:pt modelId="{0594D2FF-C2BE-C74C-AA23-76155C891827}" type="pres">
      <dgm:prSet presAssocID="{D8903A8D-8D63-964C-B75A-E1F07C5766EA}" presName="linearFlow" presStyleCnt="0">
        <dgm:presLayoutVars>
          <dgm:dir/>
          <dgm:animLvl val="lvl"/>
          <dgm:resizeHandles val="exact"/>
        </dgm:presLayoutVars>
      </dgm:prSet>
      <dgm:spPr/>
    </dgm:pt>
    <dgm:pt modelId="{24528D07-23AD-064B-A08B-18563572700A}" type="pres">
      <dgm:prSet presAssocID="{D4921C58-72F5-444A-8BC4-8629605C9460}" presName="composite" presStyleCnt="0"/>
      <dgm:spPr/>
    </dgm:pt>
    <dgm:pt modelId="{312BFCA5-3341-7547-8981-5BD6C9FDC7BA}" type="pres">
      <dgm:prSet presAssocID="{D4921C58-72F5-444A-8BC4-8629605C9460}" presName="parentText" presStyleLbl="alignNode1" presStyleIdx="0" presStyleCnt="6">
        <dgm:presLayoutVars>
          <dgm:chMax val="1"/>
          <dgm:bulletEnabled val="1"/>
        </dgm:presLayoutVars>
      </dgm:prSet>
      <dgm:spPr/>
    </dgm:pt>
    <dgm:pt modelId="{63A48319-25B3-C84F-B11E-F65BC00CD3BF}" type="pres">
      <dgm:prSet presAssocID="{D4921C58-72F5-444A-8BC4-8629605C9460}" presName="descendantText" presStyleLbl="alignAcc1" presStyleIdx="0" presStyleCnt="6">
        <dgm:presLayoutVars>
          <dgm:bulletEnabled val="1"/>
        </dgm:presLayoutVars>
      </dgm:prSet>
      <dgm:spPr/>
    </dgm:pt>
    <dgm:pt modelId="{FA7CAA77-7897-8644-989C-C6FD708292D3}" type="pres">
      <dgm:prSet presAssocID="{1763F7C8-3156-D149-B047-14F7E31DA567}" presName="sp" presStyleCnt="0"/>
      <dgm:spPr/>
    </dgm:pt>
    <dgm:pt modelId="{41AEDC67-7F0F-4A4C-B565-06FF84523085}" type="pres">
      <dgm:prSet presAssocID="{28B007F8-A28D-3941-B29D-61786A40DC30}" presName="composite" presStyleCnt="0"/>
      <dgm:spPr/>
    </dgm:pt>
    <dgm:pt modelId="{E0518BD0-248E-3746-B5A4-4FA4FC5705FB}" type="pres">
      <dgm:prSet presAssocID="{28B007F8-A28D-3941-B29D-61786A40DC30}" presName="parentText" presStyleLbl="alignNode1" presStyleIdx="1" presStyleCnt="6">
        <dgm:presLayoutVars>
          <dgm:chMax val="1"/>
          <dgm:bulletEnabled val="1"/>
        </dgm:presLayoutVars>
      </dgm:prSet>
      <dgm:spPr/>
    </dgm:pt>
    <dgm:pt modelId="{CDC7D28C-14A6-4947-B10C-DD33F522237C}" type="pres">
      <dgm:prSet presAssocID="{28B007F8-A28D-3941-B29D-61786A40DC30}" presName="descendantText" presStyleLbl="alignAcc1" presStyleIdx="1" presStyleCnt="6">
        <dgm:presLayoutVars>
          <dgm:bulletEnabled val="1"/>
        </dgm:presLayoutVars>
      </dgm:prSet>
      <dgm:spPr/>
    </dgm:pt>
    <dgm:pt modelId="{1F2B4C5E-2780-FB4E-A823-F3EDAE439E29}" type="pres">
      <dgm:prSet presAssocID="{37A20DA4-10CA-944D-9571-8E7539D855CC}" presName="sp" presStyleCnt="0"/>
      <dgm:spPr/>
    </dgm:pt>
    <dgm:pt modelId="{56CB9873-6F76-C446-9101-7585BD77F32C}" type="pres">
      <dgm:prSet presAssocID="{7F79749E-1412-C041-BDA7-76A63956E10E}" presName="composite" presStyleCnt="0"/>
      <dgm:spPr/>
    </dgm:pt>
    <dgm:pt modelId="{CB00E837-6009-9E4F-B5F5-701C8E3A4BA2}" type="pres">
      <dgm:prSet presAssocID="{7F79749E-1412-C041-BDA7-76A63956E10E}" presName="parentText" presStyleLbl="alignNode1" presStyleIdx="2" presStyleCnt="6">
        <dgm:presLayoutVars>
          <dgm:chMax val="1"/>
          <dgm:bulletEnabled val="1"/>
        </dgm:presLayoutVars>
      </dgm:prSet>
      <dgm:spPr/>
    </dgm:pt>
    <dgm:pt modelId="{BD8B96B1-5B2D-6040-A6C7-435441474E94}" type="pres">
      <dgm:prSet presAssocID="{7F79749E-1412-C041-BDA7-76A63956E10E}" presName="descendantText" presStyleLbl="alignAcc1" presStyleIdx="2" presStyleCnt="6">
        <dgm:presLayoutVars>
          <dgm:bulletEnabled val="1"/>
        </dgm:presLayoutVars>
      </dgm:prSet>
      <dgm:spPr/>
    </dgm:pt>
    <dgm:pt modelId="{AB0CEAEA-D0A0-D84F-A4F0-D33D1062227E}" type="pres">
      <dgm:prSet presAssocID="{DB5891A2-32B2-DE4E-99A1-09A251D52778}" presName="sp" presStyleCnt="0"/>
      <dgm:spPr/>
    </dgm:pt>
    <dgm:pt modelId="{21EBF2DD-F915-104F-8764-A30F2551B118}" type="pres">
      <dgm:prSet presAssocID="{BC3F3398-BD4C-A543-8501-959BB00CC358}" presName="composite" presStyleCnt="0"/>
      <dgm:spPr/>
    </dgm:pt>
    <dgm:pt modelId="{2D4748E1-137E-9541-B472-B14B07359D65}" type="pres">
      <dgm:prSet presAssocID="{BC3F3398-BD4C-A543-8501-959BB00CC358}" presName="parentText" presStyleLbl="alignNode1" presStyleIdx="3" presStyleCnt="6">
        <dgm:presLayoutVars>
          <dgm:chMax val="1"/>
          <dgm:bulletEnabled val="1"/>
        </dgm:presLayoutVars>
      </dgm:prSet>
      <dgm:spPr/>
    </dgm:pt>
    <dgm:pt modelId="{3E102BDE-21B2-CD4F-84CD-4A76B81BD86D}" type="pres">
      <dgm:prSet presAssocID="{BC3F3398-BD4C-A543-8501-959BB00CC358}" presName="descendantText" presStyleLbl="alignAcc1" presStyleIdx="3" presStyleCnt="6">
        <dgm:presLayoutVars>
          <dgm:bulletEnabled val="1"/>
        </dgm:presLayoutVars>
      </dgm:prSet>
      <dgm:spPr/>
    </dgm:pt>
    <dgm:pt modelId="{7B35066F-1775-544E-8307-AEF5EBCAC546}" type="pres">
      <dgm:prSet presAssocID="{664CBC21-F9BB-2D45-91B4-DBBD9A49BC3A}" presName="sp" presStyleCnt="0"/>
      <dgm:spPr/>
    </dgm:pt>
    <dgm:pt modelId="{33854CE6-A0E5-184F-8569-6D9FEF6EBE27}" type="pres">
      <dgm:prSet presAssocID="{3E9D2F73-CFEA-C24C-AE92-3AE53D9FE275}" presName="composite" presStyleCnt="0"/>
      <dgm:spPr/>
    </dgm:pt>
    <dgm:pt modelId="{90C5DF41-A890-FC43-AAA4-AEBC832C7A75}" type="pres">
      <dgm:prSet presAssocID="{3E9D2F73-CFEA-C24C-AE92-3AE53D9FE275}" presName="parentText" presStyleLbl="alignNode1" presStyleIdx="4" presStyleCnt="6">
        <dgm:presLayoutVars>
          <dgm:chMax val="1"/>
          <dgm:bulletEnabled val="1"/>
        </dgm:presLayoutVars>
      </dgm:prSet>
      <dgm:spPr/>
    </dgm:pt>
    <dgm:pt modelId="{F5E2CDB2-6336-9D46-B3E7-65FAE8470A9F}" type="pres">
      <dgm:prSet presAssocID="{3E9D2F73-CFEA-C24C-AE92-3AE53D9FE275}" presName="descendantText" presStyleLbl="alignAcc1" presStyleIdx="4" presStyleCnt="6">
        <dgm:presLayoutVars>
          <dgm:bulletEnabled val="1"/>
        </dgm:presLayoutVars>
      </dgm:prSet>
      <dgm:spPr/>
    </dgm:pt>
    <dgm:pt modelId="{F0ADE395-DE9C-E34E-865B-B42C73690246}" type="pres">
      <dgm:prSet presAssocID="{4D447AAE-8F01-E446-9F98-42B129EF7DFB}" presName="sp" presStyleCnt="0"/>
      <dgm:spPr/>
    </dgm:pt>
    <dgm:pt modelId="{0029F76D-44D3-B74F-BD21-B1C9FD527F6B}" type="pres">
      <dgm:prSet presAssocID="{0C67707C-2006-BE44-920D-F7F6DC73A15A}" presName="composite" presStyleCnt="0"/>
      <dgm:spPr/>
    </dgm:pt>
    <dgm:pt modelId="{B1A3B426-6DA2-3D4C-BA1B-D65C96ED2859}" type="pres">
      <dgm:prSet presAssocID="{0C67707C-2006-BE44-920D-F7F6DC73A15A}" presName="parentText" presStyleLbl="alignNode1" presStyleIdx="5" presStyleCnt="6">
        <dgm:presLayoutVars>
          <dgm:chMax val="1"/>
          <dgm:bulletEnabled val="1"/>
        </dgm:presLayoutVars>
      </dgm:prSet>
      <dgm:spPr/>
    </dgm:pt>
    <dgm:pt modelId="{8E496DA4-9934-2848-BFF2-D112BF2C0AB8}" type="pres">
      <dgm:prSet presAssocID="{0C67707C-2006-BE44-920D-F7F6DC73A15A}" presName="descendantText" presStyleLbl="alignAcc1" presStyleIdx="5" presStyleCnt="6">
        <dgm:presLayoutVars>
          <dgm:bulletEnabled val="1"/>
        </dgm:presLayoutVars>
      </dgm:prSet>
      <dgm:spPr/>
    </dgm:pt>
  </dgm:ptLst>
  <dgm:cxnLst>
    <dgm:cxn modelId="{A5794215-40F5-F148-9D90-238F121C5643}" srcId="{28B007F8-A28D-3941-B29D-61786A40DC30}" destId="{587F52A9-68F7-7F41-8128-AFE22C045B84}" srcOrd="0" destOrd="0" parTransId="{DFFCD92E-4597-EF42-A16F-448CDCB1EBE3}" sibTransId="{0E860A73-05A4-494D-96D6-366D0D56CDE1}"/>
    <dgm:cxn modelId="{2F481017-2A46-9945-8286-F10A5A15ACEB}" type="presOf" srcId="{7F79749E-1412-C041-BDA7-76A63956E10E}" destId="{CB00E837-6009-9E4F-B5F5-701C8E3A4BA2}" srcOrd="0" destOrd="0" presId="urn:microsoft.com/office/officeart/2005/8/layout/chevron2"/>
    <dgm:cxn modelId="{2DC1581D-F8CB-7642-A2C8-4DFAE824CB12}" type="presOf" srcId="{D4921C58-72F5-444A-8BC4-8629605C9460}" destId="{312BFCA5-3341-7547-8981-5BD6C9FDC7BA}" srcOrd="0" destOrd="0" presId="urn:microsoft.com/office/officeart/2005/8/layout/chevron2"/>
    <dgm:cxn modelId="{39991C20-A01D-7C4F-AA51-095083CF15D0}" srcId="{D8903A8D-8D63-964C-B75A-E1F07C5766EA}" destId="{0C67707C-2006-BE44-920D-F7F6DC73A15A}" srcOrd="5" destOrd="0" parTransId="{CA3EF833-FA59-7846-8DB3-62CE13A58CD9}" sibTransId="{6494B128-3D15-BC46-BA2F-78B9DBD0AF9A}"/>
    <dgm:cxn modelId="{84346537-3A64-304B-B065-87A7FA83CBF3}" srcId="{D4921C58-72F5-444A-8BC4-8629605C9460}" destId="{60C402E1-9611-3545-A130-40E0D60F9FCF}" srcOrd="0" destOrd="0" parTransId="{C0F1E87A-2408-CB46-9726-A2E1C32A522A}" sibTransId="{C507983B-CEE0-8245-A0E5-606564136D1F}"/>
    <dgm:cxn modelId="{6C6FD237-21BF-4D45-98F0-2D828314FE24}" srcId="{0C67707C-2006-BE44-920D-F7F6DC73A15A}" destId="{F04F0011-366D-AD43-A1B5-B8A25B0B4A3F}" srcOrd="0" destOrd="0" parTransId="{0591F687-A2C0-3D4E-BD7D-9465035DA8C1}" sibTransId="{878EC0B5-2EDC-4342-AC2A-3ABA0027CB71}"/>
    <dgm:cxn modelId="{CE366055-7509-3E4E-858F-318105A79E5C}" type="presOf" srcId="{28B007F8-A28D-3941-B29D-61786A40DC30}" destId="{E0518BD0-248E-3746-B5A4-4FA4FC5705FB}" srcOrd="0" destOrd="0" presId="urn:microsoft.com/office/officeart/2005/8/layout/chevron2"/>
    <dgm:cxn modelId="{5BF8475A-C8EA-C24C-BCC2-4341658275DF}" type="presOf" srcId="{60C402E1-9611-3545-A130-40E0D60F9FCF}" destId="{63A48319-25B3-C84F-B11E-F65BC00CD3BF}" srcOrd="0" destOrd="0" presId="urn:microsoft.com/office/officeart/2005/8/layout/chevron2"/>
    <dgm:cxn modelId="{5AC2B572-80C4-E843-B0B1-AB187916C3A0}" type="presOf" srcId="{D8903A8D-8D63-964C-B75A-E1F07C5766EA}" destId="{0594D2FF-C2BE-C74C-AA23-76155C891827}" srcOrd="0" destOrd="0" presId="urn:microsoft.com/office/officeart/2005/8/layout/chevron2"/>
    <dgm:cxn modelId="{8AE25B8B-D029-3B4F-B76E-364A3404584D}" type="presOf" srcId="{D11C87C7-6643-E74C-8AAE-0DF1536E2FF6}" destId="{F5E2CDB2-6336-9D46-B3E7-65FAE8470A9F}" srcOrd="0" destOrd="0" presId="urn:microsoft.com/office/officeart/2005/8/layout/chevron2"/>
    <dgm:cxn modelId="{12B05C9E-FD97-8444-A635-F4793B59A341}" srcId="{3E9D2F73-CFEA-C24C-AE92-3AE53D9FE275}" destId="{D11C87C7-6643-E74C-8AAE-0DF1536E2FF6}" srcOrd="0" destOrd="0" parTransId="{CB5731B3-6D4B-E948-B669-082F06E6C8BF}" sibTransId="{D07015B6-B383-0248-8EB1-3ACD60120F59}"/>
    <dgm:cxn modelId="{023337A1-51A0-B04E-8D41-D7714B875781}" type="presOf" srcId="{587F52A9-68F7-7F41-8128-AFE22C045B84}" destId="{CDC7D28C-14A6-4947-B10C-DD33F522237C}" srcOrd="0" destOrd="0" presId="urn:microsoft.com/office/officeart/2005/8/layout/chevron2"/>
    <dgm:cxn modelId="{F542ABAE-AE36-8A46-A51C-1B7E287F74E1}" srcId="{7F79749E-1412-C041-BDA7-76A63956E10E}" destId="{2992B02D-212B-2949-BB38-D62CCFFA63C4}" srcOrd="0" destOrd="0" parTransId="{893EA5E8-40A8-4A4D-870A-8793EEDB9253}" sibTransId="{EB96C0E0-9E69-3F4F-AC94-845394BAC282}"/>
    <dgm:cxn modelId="{F6FF8EB4-EBA4-194E-A2B8-198813EDE3F8}" type="presOf" srcId="{F04F0011-366D-AD43-A1B5-B8A25B0B4A3F}" destId="{8E496DA4-9934-2848-BFF2-D112BF2C0AB8}" srcOrd="0" destOrd="0" presId="urn:microsoft.com/office/officeart/2005/8/layout/chevron2"/>
    <dgm:cxn modelId="{6BCCDDBF-81E0-9547-B85A-8DBAB71E7F87}" srcId="{D8903A8D-8D63-964C-B75A-E1F07C5766EA}" destId="{D4921C58-72F5-444A-8BC4-8629605C9460}" srcOrd="0" destOrd="0" parTransId="{A6054B45-26B5-F14C-A979-A830A061CAA9}" sibTransId="{1763F7C8-3156-D149-B047-14F7E31DA567}"/>
    <dgm:cxn modelId="{E28074C3-46AA-AC46-9939-51D827759365}" type="presOf" srcId="{0C67707C-2006-BE44-920D-F7F6DC73A15A}" destId="{B1A3B426-6DA2-3D4C-BA1B-D65C96ED2859}" srcOrd="0" destOrd="0" presId="urn:microsoft.com/office/officeart/2005/8/layout/chevron2"/>
    <dgm:cxn modelId="{6A019AD4-34AF-9F47-8528-98CC87CE6029}" type="presOf" srcId="{543BA022-7B34-4A40-92E6-B4C20D2A3E48}" destId="{3E102BDE-21B2-CD4F-84CD-4A76B81BD86D}" srcOrd="0" destOrd="0" presId="urn:microsoft.com/office/officeart/2005/8/layout/chevron2"/>
    <dgm:cxn modelId="{C6988BD6-D882-6B44-8D9C-9A9D9060A8B6}" srcId="{D8903A8D-8D63-964C-B75A-E1F07C5766EA}" destId="{BC3F3398-BD4C-A543-8501-959BB00CC358}" srcOrd="3" destOrd="0" parTransId="{11A057ED-0C3A-784C-939B-3D3EE82D0F92}" sibTransId="{664CBC21-F9BB-2D45-91B4-DBBD9A49BC3A}"/>
    <dgm:cxn modelId="{A6481AD8-3870-5140-9030-4E6B6EF1E706}" srcId="{D8903A8D-8D63-964C-B75A-E1F07C5766EA}" destId="{28B007F8-A28D-3941-B29D-61786A40DC30}" srcOrd="1" destOrd="0" parTransId="{D7A9358E-AADB-3543-A7FF-CC00B38258E9}" sibTransId="{37A20DA4-10CA-944D-9571-8E7539D855CC}"/>
    <dgm:cxn modelId="{36C6FCDA-60CA-C24F-A65C-BBAB4C72B111}" srcId="{D8903A8D-8D63-964C-B75A-E1F07C5766EA}" destId="{7F79749E-1412-C041-BDA7-76A63956E10E}" srcOrd="2" destOrd="0" parTransId="{BE84F281-49EB-8E4F-8B9D-7CDCD45D9EBA}" sibTransId="{DB5891A2-32B2-DE4E-99A1-09A251D52778}"/>
    <dgm:cxn modelId="{79F1F2E0-4C46-A744-A44E-EAC8E6F8B753}" srcId="{BC3F3398-BD4C-A543-8501-959BB00CC358}" destId="{543BA022-7B34-4A40-92E6-B4C20D2A3E48}" srcOrd="0" destOrd="0" parTransId="{71D2E4D1-9242-524D-ADAE-0000AC9F620C}" sibTransId="{53CE8637-5362-1A4A-B809-92429294F200}"/>
    <dgm:cxn modelId="{5E2C1AE2-A0D7-624C-88DC-3CF509BA8020}" type="presOf" srcId="{BC3F3398-BD4C-A543-8501-959BB00CC358}" destId="{2D4748E1-137E-9541-B472-B14B07359D65}" srcOrd="0" destOrd="0" presId="urn:microsoft.com/office/officeart/2005/8/layout/chevron2"/>
    <dgm:cxn modelId="{4C1AF4E3-5E8E-4A47-BDE3-12FF631DB014}" type="presOf" srcId="{2992B02D-212B-2949-BB38-D62CCFFA63C4}" destId="{BD8B96B1-5B2D-6040-A6C7-435441474E94}" srcOrd="0" destOrd="0" presId="urn:microsoft.com/office/officeart/2005/8/layout/chevron2"/>
    <dgm:cxn modelId="{496994F1-2877-F54D-8930-EC390D58F9ED}" srcId="{D8903A8D-8D63-964C-B75A-E1F07C5766EA}" destId="{3E9D2F73-CFEA-C24C-AE92-3AE53D9FE275}" srcOrd="4" destOrd="0" parTransId="{8F028DF1-1C8A-6741-839A-0F9414DFD00C}" sibTransId="{4D447AAE-8F01-E446-9F98-42B129EF7DFB}"/>
    <dgm:cxn modelId="{A0CAF8F3-9D43-6148-8BCE-E726D1CF2336}" type="presOf" srcId="{3E9D2F73-CFEA-C24C-AE92-3AE53D9FE275}" destId="{90C5DF41-A890-FC43-AAA4-AEBC832C7A75}" srcOrd="0" destOrd="0" presId="urn:microsoft.com/office/officeart/2005/8/layout/chevron2"/>
    <dgm:cxn modelId="{22DD4612-BA19-3248-AECE-418A9C0E30BB}" type="presParOf" srcId="{0594D2FF-C2BE-C74C-AA23-76155C891827}" destId="{24528D07-23AD-064B-A08B-18563572700A}" srcOrd="0" destOrd="0" presId="urn:microsoft.com/office/officeart/2005/8/layout/chevron2"/>
    <dgm:cxn modelId="{6A321731-5965-D34D-8116-143B285B2A2B}" type="presParOf" srcId="{24528D07-23AD-064B-A08B-18563572700A}" destId="{312BFCA5-3341-7547-8981-5BD6C9FDC7BA}" srcOrd="0" destOrd="0" presId="urn:microsoft.com/office/officeart/2005/8/layout/chevron2"/>
    <dgm:cxn modelId="{15930B10-A497-0A4B-9853-1CB0B02F1EA0}" type="presParOf" srcId="{24528D07-23AD-064B-A08B-18563572700A}" destId="{63A48319-25B3-C84F-B11E-F65BC00CD3BF}" srcOrd="1" destOrd="0" presId="urn:microsoft.com/office/officeart/2005/8/layout/chevron2"/>
    <dgm:cxn modelId="{E9952D9A-11AA-5E45-A245-D2AAFAB14FC1}" type="presParOf" srcId="{0594D2FF-C2BE-C74C-AA23-76155C891827}" destId="{FA7CAA77-7897-8644-989C-C6FD708292D3}" srcOrd="1" destOrd="0" presId="urn:microsoft.com/office/officeart/2005/8/layout/chevron2"/>
    <dgm:cxn modelId="{455E800A-A193-E944-B65E-7A14981FF070}" type="presParOf" srcId="{0594D2FF-C2BE-C74C-AA23-76155C891827}" destId="{41AEDC67-7F0F-4A4C-B565-06FF84523085}" srcOrd="2" destOrd="0" presId="urn:microsoft.com/office/officeart/2005/8/layout/chevron2"/>
    <dgm:cxn modelId="{D6EF3C0A-60C8-BD45-9896-E344B54F3105}" type="presParOf" srcId="{41AEDC67-7F0F-4A4C-B565-06FF84523085}" destId="{E0518BD0-248E-3746-B5A4-4FA4FC5705FB}" srcOrd="0" destOrd="0" presId="urn:microsoft.com/office/officeart/2005/8/layout/chevron2"/>
    <dgm:cxn modelId="{7A575724-3DC7-D948-9259-A2B5B9A9B1C8}" type="presParOf" srcId="{41AEDC67-7F0F-4A4C-B565-06FF84523085}" destId="{CDC7D28C-14A6-4947-B10C-DD33F522237C}" srcOrd="1" destOrd="0" presId="urn:microsoft.com/office/officeart/2005/8/layout/chevron2"/>
    <dgm:cxn modelId="{8851E19B-0C3A-1947-813F-BA4C0BE58759}" type="presParOf" srcId="{0594D2FF-C2BE-C74C-AA23-76155C891827}" destId="{1F2B4C5E-2780-FB4E-A823-F3EDAE439E29}" srcOrd="3" destOrd="0" presId="urn:microsoft.com/office/officeart/2005/8/layout/chevron2"/>
    <dgm:cxn modelId="{9B72B31E-DCD8-3F4E-A49D-1AAFFE395EC2}" type="presParOf" srcId="{0594D2FF-C2BE-C74C-AA23-76155C891827}" destId="{56CB9873-6F76-C446-9101-7585BD77F32C}" srcOrd="4" destOrd="0" presId="urn:microsoft.com/office/officeart/2005/8/layout/chevron2"/>
    <dgm:cxn modelId="{5A393385-6434-8840-B4F9-0182F266D2D0}" type="presParOf" srcId="{56CB9873-6F76-C446-9101-7585BD77F32C}" destId="{CB00E837-6009-9E4F-B5F5-701C8E3A4BA2}" srcOrd="0" destOrd="0" presId="urn:microsoft.com/office/officeart/2005/8/layout/chevron2"/>
    <dgm:cxn modelId="{DB7113E9-A03F-A34B-BE7F-35AF1ADE4FCB}" type="presParOf" srcId="{56CB9873-6F76-C446-9101-7585BD77F32C}" destId="{BD8B96B1-5B2D-6040-A6C7-435441474E94}" srcOrd="1" destOrd="0" presId="urn:microsoft.com/office/officeart/2005/8/layout/chevron2"/>
    <dgm:cxn modelId="{7B4754A1-6F24-094E-BF74-A2CB5E6BEB2B}" type="presParOf" srcId="{0594D2FF-C2BE-C74C-AA23-76155C891827}" destId="{AB0CEAEA-D0A0-D84F-A4F0-D33D1062227E}" srcOrd="5" destOrd="0" presId="urn:microsoft.com/office/officeart/2005/8/layout/chevron2"/>
    <dgm:cxn modelId="{0C534EF5-BF8F-2E49-B11A-AAF1E1E70C8C}" type="presParOf" srcId="{0594D2FF-C2BE-C74C-AA23-76155C891827}" destId="{21EBF2DD-F915-104F-8764-A30F2551B118}" srcOrd="6" destOrd="0" presId="urn:microsoft.com/office/officeart/2005/8/layout/chevron2"/>
    <dgm:cxn modelId="{78C70745-CB95-1A4A-A18C-35E753E4D621}" type="presParOf" srcId="{21EBF2DD-F915-104F-8764-A30F2551B118}" destId="{2D4748E1-137E-9541-B472-B14B07359D65}" srcOrd="0" destOrd="0" presId="urn:microsoft.com/office/officeart/2005/8/layout/chevron2"/>
    <dgm:cxn modelId="{7E9FF06D-DC6F-4D4D-881D-F246D0C71DF4}" type="presParOf" srcId="{21EBF2DD-F915-104F-8764-A30F2551B118}" destId="{3E102BDE-21B2-CD4F-84CD-4A76B81BD86D}" srcOrd="1" destOrd="0" presId="urn:microsoft.com/office/officeart/2005/8/layout/chevron2"/>
    <dgm:cxn modelId="{299B3D19-18B5-9546-BC64-2FAB2C799F42}" type="presParOf" srcId="{0594D2FF-C2BE-C74C-AA23-76155C891827}" destId="{7B35066F-1775-544E-8307-AEF5EBCAC546}" srcOrd="7" destOrd="0" presId="urn:microsoft.com/office/officeart/2005/8/layout/chevron2"/>
    <dgm:cxn modelId="{123B6610-63A7-734F-92BA-EFDC55059AC6}" type="presParOf" srcId="{0594D2FF-C2BE-C74C-AA23-76155C891827}" destId="{33854CE6-A0E5-184F-8569-6D9FEF6EBE27}" srcOrd="8" destOrd="0" presId="urn:microsoft.com/office/officeart/2005/8/layout/chevron2"/>
    <dgm:cxn modelId="{83069096-843B-B248-9105-DF9AFFCD122F}" type="presParOf" srcId="{33854CE6-A0E5-184F-8569-6D9FEF6EBE27}" destId="{90C5DF41-A890-FC43-AAA4-AEBC832C7A75}" srcOrd="0" destOrd="0" presId="urn:microsoft.com/office/officeart/2005/8/layout/chevron2"/>
    <dgm:cxn modelId="{5068D73F-554B-AE4C-9855-46D46FF3533E}" type="presParOf" srcId="{33854CE6-A0E5-184F-8569-6D9FEF6EBE27}" destId="{F5E2CDB2-6336-9D46-B3E7-65FAE8470A9F}" srcOrd="1" destOrd="0" presId="urn:microsoft.com/office/officeart/2005/8/layout/chevron2"/>
    <dgm:cxn modelId="{2547DD65-9E51-B446-8FC8-CECFB2A71B13}" type="presParOf" srcId="{0594D2FF-C2BE-C74C-AA23-76155C891827}" destId="{F0ADE395-DE9C-E34E-865B-B42C73690246}" srcOrd="9" destOrd="0" presId="urn:microsoft.com/office/officeart/2005/8/layout/chevron2"/>
    <dgm:cxn modelId="{BA0B478E-190B-7F48-9B3D-CA64DAD267AF}" type="presParOf" srcId="{0594D2FF-C2BE-C74C-AA23-76155C891827}" destId="{0029F76D-44D3-B74F-BD21-B1C9FD527F6B}" srcOrd="10" destOrd="0" presId="urn:microsoft.com/office/officeart/2005/8/layout/chevron2"/>
    <dgm:cxn modelId="{C1E89E78-3B1F-C442-887E-D03093F9E808}" type="presParOf" srcId="{0029F76D-44D3-B74F-BD21-B1C9FD527F6B}" destId="{B1A3B426-6DA2-3D4C-BA1B-D65C96ED2859}" srcOrd="0" destOrd="0" presId="urn:microsoft.com/office/officeart/2005/8/layout/chevron2"/>
    <dgm:cxn modelId="{59E2142E-0D34-544C-9E0F-DCB9EED4D3C5}" type="presParOf" srcId="{0029F76D-44D3-B74F-BD21-B1C9FD527F6B}" destId="{8E496DA4-9934-2848-BFF2-D112BF2C0AB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BFCA5-3341-7547-8981-5BD6C9FDC7BA}">
      <dsp:nvSpPr>
        <dsp:cNvPr id="0" name=""/>
        <dsp:cNvSpPr/>
      </dsp:nvSpPr>
      <dsp:spPr>
        <a:xfrm rot="5400000">
          <a:off x="-194365" y="198343"/>
          <a:ext cx="1295772" cy="9070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noProof="0" dirty="0">
              <a:solidFill>
                <a:schemeClr val="tx1"/>
              </a:solidFill>
              <a:latin typeface="Lato" panose="020F0502020204030203" pitchFamily="34" charset="0"/>
              <a:ea typeface="Lato" panose="020F0502020204030203" pitchFamily="34" charset="0"/>
              <a:cs typeface="Lato" panose="020F0502020204030203" pitchFamily="34" charset="0"/>
            </a:rPr>
            <a:t>Description du projet</a:t>
          </a:r>
        </a:p>
      </dsp:txBody>
      <dsp:txXfrm rot="-5400000">
        <a:off x="1" y="457497"/>
        <a:ext cx="907040" cy="388732"/>
      </dsp:txXfrm>
    </dsp:sp>
    <dsp:sp modelId="{63A48319-25B3-C84F-B11E-F65BC00CD3BF}">
      <dsp:nvSpPr>
        <dsp:cNvPr id="0" name=""/>
        <dsp:cNvSpPr/>
      </dsp:nvSpPr>
      <dsp:spPr>
        <a:xfrm rot="5400000">
          <a:off x="9177457" y="-8266439"/>
          <a:ext cx="842695" cy="173835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fr-FR" sz="1700" b="0" i="0" u="none" kern="1200" noProof="0" dirty="0">
              <a:latin typeface="Lato" panose="020F0502020204030203" pitchFamily="34" charset="0"/>
              <a:ea typeface="Lato" panose="020F0502020204030203" pitchFamily="34" charset="0"/>
              <a:cs typeface="Lato" panose="020F0502020204030203" pitchFamily="34" charset="0"/>
            </a:rPr>
            <a:t>Description de l’emplacement du projet, des conditions climatiques, de la technologie appliquée, de la source de réduction des émissions, de la structure des parties prenantes, etc.</a:t>
          </a:r>
          <a:endParaRPr lang="fr-FR" sz="1700" kern="1200" noProof="0" dirty="0">
            <a:latin typeface="Lato" panose="020F0502020204030203" pitchFamily="34" charset="0"/>
            <a:ea typeface="Lato" panose="020F0502020204030203" pitchFamily="34" charset="0"/>
            <a:cs typeface="Lato" panose="020F0502020204030203" pitchFamily="34" charset="0"/>
          </a:endParaRPr>
        </a:p>
      </dsp:txBody>
      <dsp:txXfrm rot="-5400000">
        <a:off x="907041" y="45114"/>
        <a:ext cx="17342392" cy="760421"/>
      </dsp:txXfrm>
    </dsp:sp>
    <dsp:sp modelId="{E0518BD0-248E-3746-B5A4-4FA4FC5705FB}">
      <dsp:nvSpPr>
        <dsp:cNvPr id="0" name=""/>
        <dsp:cNvSpPr/>
      </dsp:nvSpPr>
      <dsp:spPr>
        <a:xfrm rot="5400000">
          <a:off x="-194365" y="1399130"/>
          <a:ext cx="1295772" cy="9070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noProof="0" dirty="0">
              <a:solidFill>
                <a:schemeClr val="tx1"/>
              </a:solidFill>
              <a:latin typeface="Lato" panose="020F0502020204030203" pitchFamily="34" charset="0"/>
              <a:ea typeface="Lato" panose="020F0502020204030203" pitchFamily="34" charset="0"/>
              <a:cs typeface="Lato" panose="020F0502020204030203" pitchFamily="34" charset="0"/>
            </a:rPr>
            <a:t>Additionnalité</a:t>
          </a:r>
        </a:p>
      </dsp:txBody>
      <dsp:txXfrm rot="-5400000">
        <a:off x="1" y="1658284"/>
        <a:ext cx="907040" cy="388732"/>
      </dsp:txXfrm>
    </dsp:sp>
    <dsp:sp modelId="{CDC7D28C-14A6-4947-B10C-DD33F522237C}">
      <dsp:nvSpPr>
        <dsp:cNvPr id="0" name=""/>
        <dsp:cNvSpPr/>
      </dsp:nvSpPr>
      <dsp:spPr>
        <a:xfrm rot="5400000">
          <a:off x="9177679" y="-7065873"/>
          <a:ext cx="842252" cy="173835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fr-FR" sz="1700" kern="1200" noProof="0" dirty="0">
              <a:latin typeface="Lato" panose="020F0502020204030203" pitchFamily="34" charset="0"/>
              <a:ea typeface="Lato" panose="020F0502020204030203" pitchFamily="34" charset="0"/>
              <a:cs typeface="Lato" panose="020F0502020204030203" pitchFamily="34" charset="0"/>
            </a:rPr>
            <a:t> </a:t>
          </a:r>
          <a:r>
            <a:rPr lang="fr-FR" sz="1700" b="0" i="0" u="none" kern="1200" noProof="0" dirty="0">
              <a:latin typeface="Lato" panose="020F0502020204030203" pitchFamily="34" charset="0"/>
              <a:ea typeface="Lato" panose="020F0502020204030203" pitchFamily="34" charset="0"/>
              <a:cs typeface="Lato" panose="020F0502020204030203" pitchFamily="34" charset="0"/>
            </a:rPr>
            <a:t>Le projet climatique n’aurait pas lieu sans le financement issu des crédits carbone et permet ainsi de réaliser des réductions d’émissions au-delà du scénario de référence (</a:t>
          </a:r>
          <a:r>
            <a:rPr lang="fr-FR" sz="1700" b="0" i="1" u="none" kern="1200" noProof="0" dirty="0">
              <a:latin typeface="Lato" panose="020F0502020204030203" pitchFamily="34" charset="0"/>
              <a:ea typeface="Lato" panose="020F0502020204030203" pitchFamily="34" charset="0"/>
              <a:cs typeface="Lato" panose="020F0502020204030203" pitchFamily="34" charset="0"/>
            </a:rPr>
            <a:t>business as usual</a:t>
          </a:r>
          <a:r>
            <a:rPr lang="fr-FR" sz="1700" b="0" i="0" u="none" kern="1200" noProof="0" dirty="0">
              <a:latin typeface="Lato" panose="020F0502020204030203" pitchFamily="34" charset="0"/>
              <a:ea typeface="Lato" panose="020F0502020204030203" pitchFamily="34" charset="0"/>
              <a:cs typeface="Lato" panose="020F0502020204030203" pitchFamily="34" charset="0"/>
            </a:rPr>
            <a:t>). </a:t>
          </a:r>
          <a:endParaRPr lang="fr-FR" sz="1700" kern="1200" noProof="0" dirty="0">
            <a:latin typeface="Lato" panose="020F0502020204030203" pitchFamily="34" charset="0"/>
            <a:ea typeface="Lato" panose="020F0502020204030203" pitchFamily="34" charset="0"/>
            <a:cs typeface="Lato" panose="020F0502020204030203" pitchFamily="34" charset="0"/>
          </a:endParaRPr>
        </a:p>
      </dsp:txBody>
      <dsp:txXfrm rot="-5400000">
        <a:off x="907041" y="1245880"/>
        <a:ext cx="17342414" cy="760022"/>
      </dsp:txXfrm>
    </dsp:sp>
    <dsp:sp modelId="{CB00E837-6009-9E4F-B5F5-701C8E3A4BA2}">
      <dsp:nvSpPr>
        <dsp:cNvPr id="0" name=""/>
        <dsp:cNvSpPr/>
      </dsp:nvSpPr>
      <dsp:spPr>
        <a:xfrm rot="5400000">
          <a:off x="-194365" y="2599918"/>
          <a:ext cx="1295772" cy="9070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noProof="0" dirty="0">
              <a:solidFill>
                <a:schemeClr val="tx1"/>
              </a:solidFill>
              <a:latin typeface="Lato" panose="020F0502020204030203" pitchFamily="34" charset="0"/>
              <a:ea typeface="Lato" panose="020F0502020204030203" pitchFamily="34" charset="0"/>
              <a:cs typeface="Lato" panose="020F0502020204030203" pitchFamily="34" charset="0"/>
            </a:rPr>
            <a:t>Scénario de référence</a:t>
          </a:r>
        </a:p>
      </dsp:txBody>
      <dsp:txXfrm rot="-5400000">
        <a:off x="1" y="2859072"/>
        <a:ext cx="907040" cy="388732"/>
      </dsp:txXfrm>
    </dsp:sp>
    <dsp:sp modelId="{BD8B96B1-5B2D-6040-A6C7-435441474E94}">
      <dsp:nvSpPr>
        <dsp:cNvPr id="0" name=""/>
        <dsp:cNvSpPr/>
      </dsp:nvSpPr>
      <dsp:spPr>
        <a:xfrm rot="5400000">
          <a:off x="9177679" y="-5865086"/>
          <a:ext cx="842252" cy="173835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fr-FR" sz="1700" b="0" i="0" u="none" kern="1200" noProof="0" dirty="0">
              <a:latin typeface="Lato" panose="020F0502020204030203" pitchFamily="34" charset="0"/>
              <a:ea typeface="Lato" panose="020F0502020204030203" pitchFamily="34" charset="0"/>
              <a:cs typeface="Lato" panose="020F0502020204030203" pitchFamily="34" charset="0"/>
            </a:rPr>
            <a:t>Le scénario de référence doit décrire de manière claire les émissions qui se produiraient en l’absence du projet, afin de mesurer avec précision les réductions d’émissions additionnelles du projet. </a:t>
          </a:r>
          <a:endParaRPr lang="fr-FR" sz="1700" kern="1200" noProof="0" dirty="0">
            <a:latin typeface="Lato" panose="020F0502020204030203" pitchFamily="34" charset="0"/>
            <a:ea typeface="Lato" panose="020F0502020204030203" pitchFamily="34" charset="0"/>
            <a:cs typeface="Lato" panose="020F0502020204030203" pitchFamily="34" charset="0"/>
          </a:endParaRPr>
        </a:p>
      </dsp:txBody>
      <dsp:txXfrm rot="-5400000">
        <a:off x="907041" y="2446667"/>
        <a:ext cx="17342414" cy="760022"/>
      </dsp:txXfrm>
    </dsp:sp>
    <dsp:sp modelId="{2D4748E1-137E-9541-B472-B14B07359D65}">
      <dsp:nvSpPr>
        <dsp:cNvPr id="0" name=""/>
        <dsp:cNvSpPr/>
      </dsp:nvSpPr>
      <dsp:spPr>
        <a:xfrm rot="5400000">
          <a:off x="-194365" y="3800705"/>
          <a:ext cx="1295772" cy="9070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noProof="0" dirty="0">
              <a:solidFill>
                <a:schemeClr val="tx1"/>
              </a:solidFill>
              <a:latin typeface="Lato" panose="020F0502020204030203" pitchFamily="34" charset="0"/>
              <a:ea typeface="Lato" panose="020F0502020204030203" pitchFamily="34" charset="0"/>
              <a:cs typeface="Lato" panose="020F0502020204030203" pitchFamily="34" charset="0"/>
            </a:rPr>
            <a:t>Méthodologie</a:t>
          </a:r>
        </a:p>
      </dsp:txBody>
      <dsp:txXfrm rot="-5400000">
        <a:off x="1" y="4059859"/>
        <a:ext cx="907040" cy="388732"/>
      </dsp:txXfrm>
    </dsp:sp>
    <dsp:sp modelId="{3E102BDE-21B2-CD4F-84CD-4A76B81BD86D}">
      <dsp:nvSpPr>
        <dsp:cNvPr id="0" name=""/>
        <dsp:cNvSpPr/>
      </dsp:nvSpPr>
      <dsp:spPr>
        <a:xfrm rot="5400000">
          <a:off x="9177679" y="-4664298"/>
          <a:ext cx="842252" cy="173835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fr-FR" sz="1700" b="0" i="0" u="none" kern="1200" noProof="0" dirty="0">
              <a:latin typeface="Lato" panose="020F0502020204030203" pitchFamily="34" charset="0"/>
              <a:ea typeface="Lato" panose="020F0502020204030203" pitchFamily="34" charset="0"/>
              <a:cs typeface="Lato" panose="020F0502020204030203" pitchFamily="34" charset="0"/>
            </a:rPr>
            <a:t>La méthodologie d’un projet carbone est un document technique qui définit les règles et procédures pour quantifier les réductions de gaz à effet de serre, y compris la délimitation des limites du projet, l’établissement du scénario de référence, l’évaluation de l’additionnalité ainsi que la spécification des exigences de suivi et de vérification. </a:t>
          </a:r>
          <a:endParaRPr lang="fr-FR" sz="1700" kern="1200" noProof="0" dirty="0">
            <a:latin typeface="Lato" panose="020F0502020204030203" pitchFamily="34" charset="0"/>
            <a:ea typeface="Lato" panose="020F0502020204030203" pitchFamily="34" charset="0"/>
            <a:cs typeface="Lato" panose="020F0502020204030203" pitchFamily="34" charset="0"/>
          </a:endParaRPr>
        </a:p>
      </dsp:txBody>
      <dsp:txXfrm rot="-5400000">
        <a:off x="907041" y="3647455"/>
        <a:ext cx="17342414" cy="760022"/>
      </dsp:txXfrm>
    </dsp:sp>
    <dsp:sp modelId="{90C5DF41-A890-FC43-AAA4-AEBC832C7A75}">
      <dsp:nvSpPr>
        <dsp:cNvPr id="0" name=""/>
        <dsp:cNvSpPr/>
      </dsp:nvSpPr>
      <dsp:spPr>
        <a:xfrm rot="5400000">
          <a:off x="-194365" y="5001493"/>
          <a:ext cx="1295772" cy="9070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noProof="0" dirty="0">
              <a:solidFill>
                <a:schemeClr val="tx1"/>
              </a:solidFill>
              <a:latin typeface="Lato" panose="020F0502020204030203" pitchFamily="34" charset="0"/>
              <a:ea typeface="Lato" panose="020F0502020204030203" pitchFamily="34" charset="0"/>
              <a:cs typeface="Lato" panose="020F0502020204030203" pitchFamily="34" charset="0"/>
            </a:rPr>
            <a:t>Prise en compte préalable</a:t>
          </a:r>
        </a:p>
      </dsp:txBody>
      <dsp:txXfrm rot="-5400000">
        <a:off x="1" y="5260647"/>
        <a:ext cx="907040" cy="388732"/>
      </dsp:txXfrm>
    </dsp:sp>
    <dsp:sp modelId="{F5E2CDB2-6336-9D46-B3E7-65FAE8470A9F}">
      <dsp:nvSpPr>
        <dsp:cNvPr id="0" name=""/>
        <dsp:cNvSpPr/>
      </dsp:nvSpPr>
      <dsp:spPr>
        <a:xfrm rot="5400000">
          <a:off x="9177679" y="-3463511"/>
          <a:ext cx="842252" cy="173835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fr-FR" sz="1700" b="0" i="0" u="none" kern="1200" noProof="0" dirty="0">
              <a:latin typeface="Lato" panose="020F0502020204030203" pitchFamily="34" charset="0"/>
              <a:ea typeface="Lato" panose="020F0502020204030203" pitchFamily="34" charset="0"/>
              <a:cs typeface="Lato" panose="020F0502020204030203" pitchFamily="34" charset="0"/>
            </a:rPr>
            <a:t>La prise en compte préalable exige que le développeur du projet démontre que l’intention de solliciter des crédits carbone a été considérée avant le début de la mise en œuvre du projet. </a:t>
          </a:r>
          <a:endParaRPr lang="fr-FR" sz="1700" kern="1200" noProof="0" dirty="0">
            <a:latin typeface="Lato" panose="020F0502020204030203" pitchFamily="34" charset="0"/>
            <a:ea typeface="Lato" panose="020F0502020204030203" pitchFamily="34" charset="0"/>
            <a:cs typeface="Lato" panose="020F0502020204030203" pitchFamily="34" charset="0"/>
          </a:endParaRPr>
        </a:p>
      </dsp:txBody>
      <dsp:txXfrm rot="-5400000">
        <a:off x="907041" y="4848242"/>
        <a:ext cx="17342414" cy="760022"/>
      </dsp:txXfrm>
    </dsp:sp>
    <dsp:sp modelId="{B1A3B426-6DA2-3D4C-BA1B-D65C96ED2859}">
      <dsp:nvSpPr>
        <dsp:cNvPr id="0" name=""/>
        <dsp:cNvSpPr/>
      </dsp:nvSpPr>
      <dsp:spPr>
        <a:xfrm rot="5400000">
          <a:off x="-194365" y="6202280"/>
          <a:ext cx="1295772" cy="9070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noProof="0" dirty="0">
              <a:solidFill>
                <a:schemeClr val="tx1"/>
              </a:solidFill>
              <a:latin typeface="Lato" panose="020F0502020204030203" pitchFamily="34" charset="0"/>
              <a:ea typeface="Lato" panose="020F0502020204030203" pitchFamily="34" charset="0"/>
              <a:cs typeface="Lato" panose="020F0502020204030203" pitchFamily="34" charset="0"/>
            </a:rPr>
            <a:t>Note d'idée de projet</a:t>
          </a:r>
        </a:p>
      </dsp:txBody>
      <dsp:txXfrm rot="-5400000">
        <a:off x="1" y="6461434"/>
        <a:ext cx="907040" cy="388732"/>
      </dsp:txXfrm>
    </dsp:sp>
    <dsp:sp modelId="{8E496DA4-9934-2848-BFF2-D112BF2C0AB8}">
      <dsp:nvSpPr>
        <dsp:cNvPr id="0" name=""/>
        <dsp:cNvSpPr/>
      </dsp:nvSpPr>
      <dsp:spPr>
        <a:xfrm rot="5400000">
          <a:off x="9177679" y="-2262723"/>
          <a:ext cx="842252" cy="173835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fr-FR" sz="1700" b="0" i="0" u="none" kern="1200" noProof="0" dirty="0">
              <a:latin typeface="Lato" panose="020F0502020204030203" pitchFamily="34" charset="0"/>
              <a:ea typeface="Lato" panose="020F0502020204030203" pitchFamily="34" charset="0"/>
              <a:cs typeface="Lato" panose="020F0502020204030203" pitchFamily="34" charset="0"/>
            </a:rPr>
            <a:t>Une Note d’Idée de Projet (NIP) est le résumé initial de l’ensemble des étapes mentionnées ci-dessus et, en définitive, un document succinct présentant les principales caractéristiques, les objectifs et les impacts attendus d’un projet climatique proposé, utilisé pour la mobilisation initiale des parties prenantes ou des investisseurs. </a:t>
          </a:r>
          <a:endParaRPr lang="fr-FR" sz="1700" kern="1200" noProof="0" dirty="0">
            <a:latin typeface="Lato" panose="020F0502020204030203" pitchFamily="34" charset="0"/>
            <a:ea typeface="Lato" panose="020F0502020204030203" pitchFamily="34" charset="0"/>
            <a:cs typeface="Lato" panose="020F0502020204030203" pitchFamily="34" charset="0"/>
          </a:endParaRPr>
        </a:p>
      </dsp:txBody>
      <dsp:txXfrm rot="-5400000">
        <a:off x="907041" y="6049030"/>
        <a:ext cx="17342414" cy="7600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48E708E-3BC4-4421-A978-0451926671B6}" type="datetimeFigureOut">
              <a:rPr lang="en-US" smtClean="0"/>
              <a:t>9/1/25</a:t>
            </a:fld>
            <a:endParaRPr lang="en-US"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C89E9F6-4F8F-4ADD-A373-C18228C879D7}" type="slidenum">
              <a:rPr lang="en-US" smtClean="0"/>
              <a:t>‹#›</a:t>
            </a:fld>
            <a:endParaRPr lang="en-US" dirty="0"/>
          </a:p>
        </p:txBody>
      </p:sp>
    </p:spTree>
    <p:extLst>
      <p:ext uri="{BB962C8B-B14F-4D97-AF65-F5344CB8AC3E}">
        <p14:creationId xmlns:p14="http://schemas.microsoft.com/office/powerpoint/2010/main" val="133977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28898-1484-CAB5-700D-5B238DA044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9A792-E219-6646-368F-AFD1E97AFD3F}"/>
              </a:ext>
            </a:extLst>
          </p:cNvPr>
          <p:cNvSpPr>
            <a:spLocks noGrp="1" noRot="1" noChangeAspect="1"/>
          </p:cNvSpPr>
          <p:nvPr>
            <p:ph type="sldImg"/>
          </p:nvPr>
        </p:nvSpPr>
        <p:spPr/>
        <p:txBody>
          <a:bodyPr/>
          <a:lstStyle/>
          <a:p>
            <a:endParaRPr lang="fr-FR" dirty="0"/>
          </a:p>
        </p:txBody>
      </p:sp>
      <p:sp>
        <p:nvSpPr>
          <p:cNvPr id="3" name="Notes Placeholder 2">
            <a:extLst>
              <a:ext uri="{FF2B5EF4-FFF2-40B4-BE49-F238E27FC236}">
                <a16:creationId xmlns:a16="http://schemas.microsoft.com/office/drawing/2014/main" id="{ECC33159-C522-30B8-A436-2B5C1AD6219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6AAC82-B6BB-E03E-BF97-9CF4E82F9CC9}"/>
              </a:ext>
            </a:extLst>
          </p:cNvPr>
          <p:cNvSpPr>
            <a:spLocks noGrp="1"/>
          </p:cNvSpPr>
          <p:nvPr>
            <p:ph type="sldNum" sz="quarter" idx="5"/>
          </p:nvPr>
        </p:nvSpPr>
        <p:spPr/>
        <p:txBody>
          <a:bodyPr/>
          <a:lstStyle/>
          <a:p>
            <a:fld id="{3C89E9F6-4F8F-4ADD-A373-C18228C879D7}" type="slidenum">
              <a:rPr lang="en-US" smtClean="0"/>
              <a:t>10</a:t>
            </a:fld>
            <a:endParaRPr lang="en-US" dirty="0"/>
          </a:p>
        </p:txBody>
      </p:sp>
    </p:spTree>
    <p:extLst>
      <p:ext uri="{BB962C8B-B14F-4D97-AF65-F5344CB8AC3E}">
        <p14:creationId xmlns:p14="http://schemas.microsoft.com/office/powerpoint/2010/main" val="197096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4A8B7-35A1-E0D8-3DB5-BF32E6394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11C836-DBD1-853C-116C-981FC7822D6F}"/>
              </a:ext>
            </a:extLst>
          </p:cNvPr>
          <p:cNvSpPr>
            <a:spLocks noGrp="1" noRot="1" noChangeAspect="1"/>
          </p:cNvSpPr>
          <p:nvPr>
            <p:ph type="sldImg"/>
          </p:nvPr>
        </p:nvSpPr>
        <p:spPr/>
        <p:txBody>
          <a:bodyPr/>
          <a:lstStyle/>
          <a:p>
            <a:endParaRPr lang="fr-FR" dirty="0"/>
          </a:p>
        </p:txBody>
      </p:sp>
      <p:sp>
        <p:nvSpPr>
          <p:cNvPr id="3" name="Notes Placeholder 2">
            <a:extLst>
              <a:ext uri="{FF2B5EF4-FFF2-40B4-BE49-F238E27FC236}">
                <a16:creationId xmlns:a16="http://schemas.microsoft.com/office/drawing/2014/main" id="{ACD183BD-15F1-FE45-44BF-B7A2F273E0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3B6020-0E8F-958C-1094-AD11276CFD22}"/>
              </a:ext>
            </a:extLst>
          </p:cNvPr>
          <p:cNvSpPr>
            <a:spLocks noGrp="1"/>
          </p:cNvSpPr>
          <p:nvPr>
            <p:ph type="sldNum" sz="quarter" idx="5"/>
          </p:nvPr>
        </p:nvSpPr>
        <p:spPr/>
        <p:txBody>
          <a:bodyPr/>
          <a:lstStyle/>
          <a:p>
            <a:fld id="{3C89E9F6-4F8F-4ADD-A373-C18228C879D7}" type="slidenum">
              <a:rPr lang="en-US" smtClean="0"/>
              <a:t>16</a:t>
            </a:fld>
            <a:endParaRPr lang="en-US" dirty="0"/>
          </a:p>
        </p:txBody>
      </p:sp>
    </p:spTree>
    <p:extLst>
      <p:ext uri="{BB962C8B-B14F-4D97-AF65-F5344CB8AC3E}">
        <p14:creationId xmlns:p14="http://schemas.microsoft.com/office/powerpoint/2010/main" val="1745675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89E9F6-4F8F-4ADD-A373-C18228C879D7}" type="slidenum">
              <a:rPr lang="en-US" smtClean="0"/>
              <a:t>17</a:t>
            </a:fld>
            <a:endParaRPr lang="en-US" dirty="0"/>
          </a:p>
        </p:txBody>
      </p:sp>
    </p:spTree>
    <p:extLst>
      <p:ext uri="{BB962C8B-B14F-4D97-AF65-F5344CB8AC3E}">
        <p14:creationId xmlns:p14="http://schemas.microsoft.com/office/powerpoint/2010/main" val="2500899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pct5">
          <a:fgClr>
            <a:schemeClr val="bg1">
              <a:lumMod val="50000"/>
            </a:schemeClr>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4D5C6F-C597-ED17-847E-03924B6BC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40" y="0"/>
            <a:ext cx="8984651" cy="11309350"/>
          </a:xfrm>
          <a:prstGeom prst="rect">
            <a:avLst/>
          </a:prstGeom>
        </p:spPr>
      </p:pic>
      <p:sp>
        <p:nvSpPr>
          <p:cNvPr id="3" name="object 5">
            <a:extLst>
              <a:ext uri="{FF2B5EF4-FFF2-40B4-BE49-F238E27FC236}">
                <a16:creationId xmlns:a16="http://schemas.microsoft.com/office/drawing/2014/main" id="{82144C03-7326-E96A-078E-72442DB6E734}"/>
              </a:ext>
            </a:extLst>
          </p:cNvPr>
          <p:cNvSpPr/>
          <p:nvPr userDrawn="1"/>
        </p:nvSpPr>
        <p:spPr>
          <a:xfrm>
            <a:off x="16453485" y="554957"/>
            <a:ext cx="2915285" cy="1089025"/>
          </a:xfrm>
          <a:custGeom>
            <a:avLst/>
            <a:gdLst/>
            <a:ahLst/>
            <a:cxnLst/>
            <a:rect l="l" t="t" r="r" b="b"/>
            <a:pathLst>
              <a:path w="2915284" h="1089025">
                <a:moveTo>
                  <a:pt x="159588" y="356260"/>
                </a:moveTo>
                <a:lnTo>
                  <a:pt x="0" y="264185"/>
                </a:lnTo>
                <a:lnTo>
                  <a:pt x="0" y="797280"/>
                </a:lnTo>
                <a:lnTo>
                  <a:pt x="159588" y="705281"/>
                </a:lnTo>
                <a:lnTo>
                  <a:pt x="159588" y="356260"/>
                </a:lnTo>
                <a:close/>
              </a:path>
              <a:path w="2915284" h="1089025">
                <a:moveTo>
                  <a:pt x="457517" y="0"/>
                </a:moveTo>
                <a:lnTo>
                  <a:pt x="35483" y="243751"/>
                </a:lnTo>
                <a:lnTo>
                  <a:pt x="187210" y="331266"/>
                </a:lnTo>
                <a:lnTo>
                  <a:pt x="457517" y="175209"/>
                </a:lnTo>
                <a:lnTo>
                  <a:pt x="457517" y="0"/>
                </a:lnTo>
                <a:close/>
              </a:path>
              <a:path w="2915284" h="1089025">
                <a:moveTo>
                  <a:pt x="931392" y="826185"/>
                </a:moveTo>
                <a:lnTo>
                  <a:pt x="776262" y="736587"/>
                </a:lnTo>
                <a:lnTo>
                  <a:pt x="513676" y="888238"/>
                </a:lnTo>
                <a:lnTo>
                  <a:pt x="513676" y="1067371"/>
                </a:lnTo>
                <a:lnTo>
                  <a:pt x="931392" y="826185"/>
                </a:lnTo>
                <a:close/>
              </a:path>
              <a:path w="2915284" h="1089025">
                <a:moveTo>
                  <a:pt x="952500" y="305396"/>
                </a:moveTo>
                <a:lnTo>
                  <a:pt x="513676" y="558774"/>
                </a:lnTo>
                <a:lnTo>
                  <a:pt x="513676" y="847229"/>
                </a:lnTo>
                <a:lnTo>
                  <a:pt x="756297" y="707110"/>
                </a:lnTo>
                <a:lnTo>
                  <a:pt x="756297" y="584238"/>
                </a:lnTo>
                <a:lnTo>
                  <a:pt x="635660" y="653923"/>
                </a:lnTo>
                <a:lnTo>
                  <a:pt x="635660" y="612965"/>
                </a:lnTo>
                <a:lnTo>
                  <a:pt x="793686" y="521627"/>
                </a:lnTo>
                <a:lnTo>
                  <a:pt x="793686" y="705777"/>
                </a:lnTo>
                <a:lnTo>
                  <a:pt x="952500" y="797293"/>
                </a:lnTo>
                <a:lnTo>
                  <a:pt x="952500" y="305396"/>
                </a:lnTo>
                <a:close/>
              </a:path>
              <a:path w="2915284" h="1089025">
                <a:moveTo>
                  <a:pt x="952500" y="264172"/>
                </a:moveTo>
                <a:lnTo>
                  <a:pt x="494982" y="0"/>
                </a:lnTo>
                <a:lnTo>
                  <a:pt x="494982" y="175209"/>
                </a:lnTo>
                <a:lnTo>
                  <a:pt x="747077" y="320763"/>
                </a:lnTo>
                <a:lnTo>
                  <a:pt x="711593" y="341312"/>
                </a:lnTo>
                <a:lnTo>
                  <a:pt x="476211" y="205460"/>
                </a:lnTo>
                <a:lnTo>
                  <a:pt x="222694" y="351726"/>
                </a:lnTo>
                <a:lnTo>
                  <a:pt x="422592" y="467258"/>
                </a:lnTo>
                <a:lnTo>
                  <a:pt x="545350" y="396290"/>
                </a:lnTo>
                <a:lnTo>
                  <a:pt x="453199" y="343014"/>
                </a:lnTo>
                <a:lnTo>
                  <a:pt x="488683" y="322554"/>
                </a:lnTo>
                <a:lnTo>
                  <a:pt x="616394" y="396290"/>
                </a:lnTo>
                <a:lnTo>
                  <a:pt x="422592" y="508088"/>
                </a:lnTo>
                <a:lnTo>
                  <a:pt x="196977" y="377939"/>
                </a:lnTo>
                <a:lnTo>
                  <a:pt x="196977" y="706056"/>
                </a:lnTo>
                <a:lnTo>
                  <a:pt x="385127" y="814641"/>
                </a:lnTo>
                <a:lnTo>
                  <a:pt x="385127" y="666813"/>
                </a:lnTo>
                <a:lnTo>
                  <a:pt x="294944" y="614730"/>
                </a:lnTo>
                <a:lnTo>
                  <a:pt x="294944" y="573786"/>
                </a:lnTo>
                <a:lnTo>
                  <a:pt x="422592" y="647382"/>
                </a:lnTo>
                <a:lnTo>
                  <a:pt x="422592" y="877328"/>
                </a:lnTo>
                <a:lnTo>
                  <a:pt x="177584" y="735876"/>
                </a:lnTo>
                <a:lnTo>
                  <a:pt x="21043" y="826185"/>
                </a:lnTo>
                <a:lnTo>
                  <a:pt x="476211" y="1088986"/>
                </a:lnTo>
                <a:lnTo>
                  <a:pt x="476211" y="539407"/>
                </a:lnTo>
                <a:lnTo>
                  <a:pt x="952500" y="264350"/>
                </a:lnTo>
                <a:lnTo>
                  <a:pt x="952500" y="264172"/>
                </a:lnTo>
                <a:close/>
              </a:path>
              <a:path w="2915284" h="1089025">
                <a:moveTo>
                  <a:pt x="1596720" y="684047"/>
                </a:moveTo>
                <a:lnTo>
                  <a:pt x="1331785" y="684047"/>
                </a:lnTo>
                <a:lnTo>
                  <a:pt x="1331785" y="749363"/>
                </a:lnTo>
                <a:lnTo>
                  <a:pt x="1527060" y="749363"/>
                </a:lnTo>
                <a:lnTo>
                  <a:pt x="1516824" y="798436"/>
                </a:lnTo>
                <a:lnTo>
                  <a:pt x="1496606" y="841844"/>
                </a:lnTo>
                <a:lnTo>
                  <a:pt x="1467027" y="878141"/>
                </a:lnTo>
                <a:lnTo>
                  <a:pt x="1428661" y="905865"/>
                </a:lnTo>
                <a:lnTo>
                  <a:pt x="1382115" y="923569"/>
                </a:lnTo>
                <a:lnTo>
                  <a:pt x="1327962" y="929792"/>
                </a:lnTo>
                <a:lnTo>
                  <a:pt x="1280147" y="923823"/>
                </a:lnTo>
                <a:lnTo>
                  <a:pt x="1236256" y="906856"/>
                </a:lnTo>
                <a:lnTo>
                  <a:pt x="1197546" y="880287"/>
                </a:lnTo>
                <a:lnTo>
                  <a:pt x="1165263" y="845527"/>
                </a:lnTo>
                <a:lnTo>
                  <a:pt x="1140650" y="803986"/>
                </a:lnTo>
                <a:lnTo>
                  <a:pt x="1124966" y="757059"/>
                </a:lnTo>
                <a:lnTo>
                  <a:pt x="1119466" y="706158"/>
                </a:lnTo>
                <a:lnTo>
                  <a:pt x="1124966" y="655701"/>
                </a:lnTo>
                <a:lnTo>
                  <a:pt x="1140650" y="609079"/>
                </a:lnTo>
                <a:lnTo>
                  <a:pt x="1165263" y="567715"/>
                </a:lnTo>
                <a:lnTo>
                  <a:pt x="1197546" y="533044"/>
                </a:lnTo>
                <a:lnTo>
                  <a:pt x="1236256" y="506501"/>
                </a:lnTo>
                <a:lnTo>
                  <a:pt x="1280147" y="489521"/>
                </a:lnTo>
                <a:lnTo>
                  <a:pt x="1327962" y="483552"/>
                </a:lnTo>
                <a:lnTo>
                  <a:pt x="1375244" y="488886"/>
                </a:lnTo>
                <a:lnTo>
                  <a:pt x="1418234" y="504304"/>
                </a:lnTo>
                <a:lnTo>
                  <a:pt x="1455991" y="528967"/>
                </a:lnTo>
                <a:lnTo>
                  <a:pt x="1487589" y="562000"/>
                </a:lnTo>
                <a:lnTo>
                  <a:pt x="1512087" y="602576"/>
                </a:lnTo>
                <a:lnTo>
                  <a:pt x="1583791" y="602576"/>
                </a:lnTo>
                <a:lnTo>
                  <a:pt x="1561820" y="553910"/>
                </a:lnTo>
                <a:lnTo>
                  <a:pt x="1533448" y="512610"/>
                </a:lnTo>
                <a:lnTo>
                  <a:pt x="1499590" y="478726"/>
                </a:lnTo>
                <a:lnTo>
                  <a:pt x="1461185" y="452285"/>
                </a:lnTo>
                <a:lnTo>
                  <a:pt x="1419148" y="433362"/>
                </a:lnTo>
                <a:lnTo>
                  <a:pt x="1374432" y="421970"/>
                </a:lnTo>
                <a:lnTo>
                  <a:pt x="1327962" y="418160"/>
                </a:lnTo>
                <a:lnTo>
                  <a:pt x="1283106" y="421932"/>
                </a:lnTo>
                <a:lnTo>
                  <a:pt x="1240612" y="432866"/>
                </a:lnTo>
                <a:lnTo>
                  <a:pt x="1201026" y="450342"/>
                </a:lnTo>
                <a:lnTo>
                  <a:pt x="1164920" y="473786"/>
                </a:lnTo>
                <a:lnTo>
                  <a:pt x="1132840" y="502589"/>
                </a:lnTo>
                <a:lnTo>
                  <a:pt x="1105331" y="536168"/>
                </a:lnTo>
                <a:lnTo>
                  <a:pt x="1082979" y="573900"/>
                </a:lnTo>
                <a:lnTo>
                  <a:pt x="1066317" y="615213"/>
                </a:lnTo>
                <a:lnTo>
                  <a:pt x="1055903" y="659498"/>
                </a:lnTo>
                <a:lnTo>
                  <a:pt x="1052322" y="706158"/>
                </a:lnTo>
                <a:lnTo>
                  <a:pt x="1055903" y="753033"/>
                </a:lnTo>
                <a:lnTo>
                  <a:pt x="1066317" y="797496"/>
                </a:lnTo>
                <a:lnTo>
                  <a:pt x="1082979" y="838962"/>
                </a:lnTo>
                <a:lnTo>
                  <a:pt x="1105331" y="876833"/>
                </a:lnTo>
                <a:lnTo>
                  <a:pt x="1132840" y="910513"/>
                </a:lnTo>
                <a:lnTo>
                  <a:pt x="1164920" y="939406"/>
                </a:lnTo>
                <a:lnTo>
                  <a:pt x="1201026" y="962914"/>
                </a:lnTo>
                <a:lnTo>
                  <a:pt x="1240612" y="980452"/>
                </a:lnTo>
                <a:lnTo>
                  <a:pt x="1283106" y="991400"/>
                </a:lnTo>
                <a:lnTo>
                  <a:pt x="1327962" y="995184"/>
                </a:lnTo>
                <a:lnTo>
                  <a:pt x="1374190" y="991882"/>
                </a:lnTo>
                <a:lnTo>
                  <a:pt x="1417078" y="982192"/>
                </a:lnTo>
                <a:lnTo>
                  <a:pt x="1456258" y="966431"/>
                </a:lnTo>
                <a:lnTo>
                  <a:pt x="1491373" y="944918"/>
                </a:lnTo>
                <a:lnTo>
                  <a:pt x="1522069" y="917956"/>
                </a:lnTo>
                <a:lnTo>
                  <a:pt x="1547990" y="885888"/>
                </a:lnTo>
                <a:lnTo>
                  <a:pt x="1568767" y="849033"/>
                </a:lnTo>
                <a:lnTo>
                  <a:pt x="1584058" y="807681"/>
                </a:lnTo>
                <a:lnTo>
                  <a:pt x="1593494" y="762177"/>
                </a:lnTo>
                <a:lnTo>
                  <a:pt x="1596720" y="712838"/>
                </a:lnTo>
                <a:lnTo>
                  <a:pt x="1596720" y="684047"/>
                </a:lnTo>
                <a:close/>
              </a:path>
              <a:path w="2915284" h="1089025">
                <a:moveTo>
                  <a:pt x="2195182" y="684047"/>
                </a:moveTo>
                <a:lnTo>
                  <a:pt x="1930247" y="684047"/>
                </a:lnTo>
                <a:lnTo>
                  <a:pt x="1930247" y="749363"/>
                </a:lnTo>
                <a:lnTo>
                  <a:pt x="2125522" y="749363"/>
                </a:lnTo>
                <a:lnTo>
                  <a:pt x="2115286" y="798436"/>
                </a:lnTo>
                <a:lnTo>
                  <a:pt x="2095068" y="841844"/>
                </a:lnTo>
                <a:lnTo>
                  <a:pt x="2065489" y="878141"/>
                </a:lnTo>
                <a:lnTo>
                  <a:pt x="2027123" y="905865"/>
                </a:lnTo>
                <a:lnTo>
                  <a:pt x="1980577" y="923569"/>
                </a:lnTo>
                <a:lnTo>
                  <a:pt x="1926424" y="929792"/>
                </a:lnTo>
                <a:lnTo>
                  <a:pt x="1878609" y="923823"/>
                </a:lnTo>
                <a:lnTo>
                  <a:pt x="1834718" y="906856"/>
                </a:lnTo>
                <a:lnTo>
                  <a:pt x="1796008" y="880287"/>
                </a:lnTo>
                <a:lnTo>
                  <a:pt x="1763712" y="845527"/>
                </a:lnTo>
                <a:lnTo>
                  <a:pt x="1739112" y="803986"/>
                </a:lnTo>
                <a:lnTo>
                  <a:pt x="1723428" y="757059"/>
                </a:lnTo>
                <a:lnTo>
                  <a:pt x="1717929" y="706158"/>
                </a:lnTo>
                <a:lnTo>
                  <a:pt x="1723428" y="655701"/>
                </a:lnTo>
                <a:lnTo>
                  <a:pt x="1739112" y="609079"/>
                </a:lnTo>
                <a:lnTo>
                  <a:pt x="1763712" y="567715"/>
                </a:lnTo>
                <a:lnTo>
                  <a:pt x="1796008" y="533044"/>
                </a:lnTo>
                <a:lnTo>
                  <a:pt x="1834718" y="506501"/>
                </a:lnTo>
                <a:lnTo>
                  <a:pt x="1878609" y="489521"/>
                </a:lnTo>
                <a:lnTo>
                  <a:pt x="1926424" y="483552"/>
                </a:lnTo>
                <a:lnTo>
                  <a:pt x="1973707" y="488886"/>
                </a:lnTo>
                <a:lnTo>
                  <a:pt x="2016683" y="504304"/>
                </a:lnTo>
                <a:lnTo>
                  <a:pt x="2054453" y="528967"/>
                </a:lnTo>
                <a:lnTo>
                  <a:pt x="2086051" y="562000"/>
                </a:lnTo>
                <a:lnTo>
                  <a:pt x="2110549" y="602576"/>
                </a:lnTo>
                <a:lnTo>
                  <a:pt x="2182253" y="602576"/>
                </a:lnTo>
                <a:lnTo>
                  <a:pt x="2160282" y="553910"/>
                </a:lnTo>
                <a:lnTo>
                  <a:pt x="2131911" y="512610"/>
                </a:lnTo>
                <a:lnTo>
                  <a:pt x="2098052" y="478726"/>
                </a:lnTo>
                <a:lnTo>
                  <a:pt x="2059635" y="452285"/>
                </a:lnTo>
                <a:lnTo>
                  <a:pt x="2017610" y="433362"/>
                </a:lnTo>
                <a:lnTo>
                  <a:pt x="1972894" y="421970"/>
                </a:lnTo>
                <a:lnTo>
                  <a:pt x="1926424" y="418160"/>
                </a:lnTo>
                <a:lnTo>
                  <a:pt x="1881568" y="421932"/>
                </a:lnTo>
                <a:lnTo>
                  <a:pt x="1839074" y="432866"/>
                </a:lnTo>
                <a:lnTo>
                  <a:pt x="1799488" y="450342"/>
                </a:lnTo>
                <a:lnTo>
                  <a:pt x="1763382" y="473786"/>
                </a:lnTo>
                <a:lnTo>
                  <a:pt x="1731302" y="502589"/>
                </a:lnTo>
                <a:lnTo>
                  <a:pt x="1703793" y="536168"/>
                </a:lnTo>
                <a:lnTo>
                  <a:pt x="1681429" y="573900"/>
                </a:lnTo>
                <a:lnTo>
                  <a:pt x="1664779" y="615213"/>
                </a:lnTo>
                <a:lnTo>
                  <a:pt x="1654365" y="659498"/>
                </a:lnTo>
                <a:lnTo>
                  <a:pt x="1650771" y="706158"/>
                </a:lnTo>
                <a:lnTo>
                  <a:pt x="1654365" y="753033"/>
                </a:lnTo>
                <a:lnTo>
                  <a:pt x="1664779" y="797496"/>
                </a:lnTo>
                <a:lnTo>
                  <a:pt x="1681429" y="838962"/>
                </a:lnTo>
                <a:lnTo>
                  <a:pt x="1703793" y="876833"/>
                </a:lnTo>
                <a:lnTo>
                  <a:pt x="1731302" y="910513"/>
                </a:lnTo>
                <a:lnTo>
                  <a:pt x="1763382" y="939406"/>
                </a:lnTo>
                <a:lnTo>
                  <a:pt x="1799488" y="962914"/>
                </a:lnTo>
                <a:lnTo>
                  <a:pt x="1839074" y="980452"/>
                </a:lnTo>
                <a:lnTo>
                  <a:pt x="1881568" y="991400"/>
                </a:lnTo>
                <a:lnTo>
                  <a:pt x="1926424" y="995184"/>
                </a:lnTo>
                <a:lnTo>
                  <a:pt x="1972652" y="991882"/>
                </a:lnTo>
                <a:lnTo>
                  <a:pt x="2015540" y="982192"/>
                </a:lnTo>
                <a:lnTo>
                  <a:pt x="2054720" y="966431"/>
                </a:lnTo>
                <a:lnTo>
                  <a:pt x="2089835" y="944918"/>
                </a:lnTo>
                <a:lnTo>
                  <a:pt x="2120531" y="917956"/>
                </a:lnTo>
                <a:lnTo>
                  <a:pt x="2146452" y="885888"/>
                </a:lnTo>
                <a:lnTo>
                  <a:pt x="2167229" y="849033"/>
                </a:lnTo>
                <a:lnTo>
                  <a:pt x="2182520" y="807681"/>
                </a:lnTo>
                <a:lnTo>
                  <a:pt x="2191956" y="762177"/>
                </a:lnTo>
                <a:lnTo>
                  <a:pt x="2195182" y="712838"/>
                </a:lnTo>
                <a:lnTo>
                  <a:pt x="2195182" y="684047"/>
                </a:lnTo>
                <a:close/>
              </a:path>
              <a:path w="2915284" h="1089025">
                <a:moveTo>
                  <a:pt x="2790583" y="684047"/>
                </a:moveTo>
                <a:lnTo>
                  <a:pt x="2525649" y="684047"/>
                </a:lnTo>
                <a:lnTo>
                  <a:pt x="2525649" y="749363"/>
                </a:lnTo>
                <a:lnTo>
                  <a:pt x="2720937" y="749363"/>
                </a:lnTo>
                <a:lnTo>
                  <a:pt x="2710688" y="798436"/>
                </a:lnTo>
                <a:lnTo>
                  <a:pt x="2690469" y="841844"/>
                </a:lnTo>
                <a:lnTo>
                  <a:pt x="2660891" y="878141"/>
                </a:lnTo>
                <a:lnTo>
                  <a:pt x="2622524" y="905865"/>
                </a:lnTo>
                <a:lnTo>
                  <a:pt x="2575979" y="923569"/>
                </a:lnTo>
                <a:lnTo>
                  <a:pt x="2521826" y="929792"/>
                </a:lnTo>
                <a:lnTo>
                  <a:pt x="2474010" y="923823"/>
                </a:lnTo>
                <a:lnTo>
                  <a:pt x="2430119" y="906856"/>
                </a:lnTo>
                <a:lnTo>
                  <a:pt x="2391410" y="880287"/>
                </a:lnTo>
                <a:lnTo>
                  <a:pt x="2359126" y="845527"/>
                </a:lnTo>
                <a:lnTo>
                  <a:pt x="2334514" y="803986"/>
                </a:lnTo>
                <a:lnTo>
                  <a:pt x="2318842" y="757059"/>
                </a:lnTo>
                <a:lnTo>
                  <a:pt x="2313330" y="706158"/>
                </a:lnTo>
                <a:lnTo>
                  <a:pt x="2318842" y="655701"/>
                </a:lnTo>
                <a:lnTo>
                  <a:pt x="2334514" y="609079"/>
                </a:lnTo>
                <a:lnTo>
                  <a:pt x="2359126" y="567715"/>
                </a:lnTo>
                <a:lnTo>
                  <a:pt x="2391410" y="533044"/>
                </a:lnTo>
                <a:lnTo>
                  <a:pt x="2430119" y="506501"/>
                </a:lnTo>
                <a:lnTo>
                  <a:pt x="2474010" y="489521"/>
                </a:lnTo>
                <a:lnTo>
                  <a:pt x="2521826" y="483552"/>
                </a:lnTo>
                <a:lnTo>
                  <a:pt x="2569108" y="488886"/>
                </a:lnTo>
                <a:lnTo>
                  <a:pt x="2612098" y="504304"/>
                </a:lnTo>
                <a:lnTo>
                  <a:pt x="2649855" y="528967"/>
                </a:lnTo>
                <a:lnTo>
                  <a:pt x="2681452" y="562000"/>
                </a:lnTo>
                <a:lnTo>
                  <a:pt x="2705951" y="602576"/>
                </a:lnTo>
                <a:lnTo>
                  <a:pt x="2777655" y="602576"/>
                </a:lnTo>
                <a:lnTo>
                  <a:pt x="2755684" y="553910"/>
                </a:lnTo>
                <a:lnTo>
                  <a:pt x="2727312" y="512610"/>
                </a:lnTo>
                <a:lnTo>
                  <a:pt x="2693454" y="478726"/>
                </a:lnTo>
                <a:lnTo>
                  <a:pt x="2655049" y="452285"/>
                </a:lnTo>
                <a:lnTo>
                  <a:pt x="2613025" y="433362"/>
                </a:lnTo>
                <a:lnTo>
                  <a:pt x="2568308" y="421970"/>
                </a:lnTo>
                <a:lnTo>
                  <a:pt x="2521826" y="418160"/>
                </a:lnTo>
                <a:lnTo>
                  <a:pt x="2476982" y="421932"/>
                </a:lnTo>
                <a:lnTo>
                  <a:pt x="2434475" y="432866"/>
                </a:lnTo>
                <a:lnTo>
                  <a:pt x="2394902" y="450342"/>
                </a:lnTo>
                <a:lnTo>
                  <a:pt x="2358783" y="473786"/>
                </a:lnTo>
                <a:lnTo>
                  <a:pt x="2326703" y="502589"/>
                </a:lnTo>
                <a:lnTo>
                  <a:pt x="2299195" y="536168"/>
                </a:lnTo>
                <a:lnTo>
                  <a:pt x="2276843" y="573900"/>
                </a:lnTo>
                <a:lnTo>
                  <a:pt x="2260181" y="615213"/>
                </a:lnTo>
                <a:lnTo>
                  <a:pt x="2249779" y="659498"/>
                </a:lnTo>
                <a:lnTo>
                  <a:pt x="2246185" y="706158"/>
                </a:lnTo>
                <a:lnTo>
                  <a:pt x="2249779" y="753033"/>
                </a:lnTo>
                <a:lnTo>
                  <a:pt x="2260181" y="797496"/>
                </a:lnTo>
                <a:lnTo>
                  <a:pt x="2276843" y="838962"/>
                </a:lnTo>
                <a:lnTo>
                  <a:pt x="2299195" y="876833"/>
                </a:lnTo>
                <a:lnTo>
                  <a:pt x="2326703" y="910513"/>
                </a:lnTo>
                <a:lnTo>
                  <a:pt x="2358783" y="939406"/>
                </a:lnTo>
                <a:lnTo>
                  <a:pt x="2394902" y="962914"/>
                </a:lnTo>
                <a:lnTo>
                  <a:pt x="2434475" y="980452"/>
                </a:lnTo>
                <a:lnTo>
                  <a:pt x="2476982" y="991400"/>
                </a:lnTo>
                <a:lnTo>
                  <a:pt x="2521826" y="995184"/>
                </a:lnTo>
                <a:lnTo>
                  <a:pt x="2568054" y="991882"/>
                </a:lnTo>
                <a:lnTo>
                  <a:pt x="2610942" y="982192"/>
                </a:lnTo>
                <a:lnTo>
                  <a:pt x="2650121" y="966431"/>
                </a:lnTo>
                <a:lnTo>
                  <a:pt x="2685237" y="944918"/>
                </a:lnTo>
                <a:lnTo>
                  <a:pt x="2715933" y="917956"/>
                </a:lnTo>
                <a:lnTo>
                  <a:pt x="2741853" y="885888"/>
                </a:lnTo>
                <a:lnTo>
                  <a:pt x="2762643" y="849033"/>
                </a:lnTo>
                <a:lnTo>
                  <a:pt x="2777921" y="807681"/>
                </a:lnTo>
                <a:lnTo>
                  <a:pt x="2787358" y="762177"/>
                </a:lnTo>
                <a:lnTo>
                  <a:pt x="2790583" y="712838"/>
                </a:lnTo>
                <a:lnTo>
                  <a:pt x="2790583" y="684047"/>
                </a:lnTo>
                <a:close/>
              </a:path>
              <a:path w="2915284" h="1089025">
                <a:moveTo>
                  <a:pt x="2915056" y="433819"/>
                </a:moveTo>
                <a:lnTo>
                  <a:pt x="2847746" y="433819"/>
                </a:lnTo>
                <a:lnTo>
                  <a:pt x="2847746" y="984161"/>
                </a:lnTo>
                <a:lnTo>
                  <a:pt x="2915056" y="984161"/>
                </a:lnTo>
                <a:lnTo>
                  <a:pt x="2915056" y="433819"/>
                </a:lnTo>
                <a:close/>
              </a:path>
            </a:pathLst>
          </a:custGeom>
          <a:solidFill>
            <a:srgbClr val="FFFFFF"/>
          </a:solidFill>
        </p:spPr>
        <p:txBody>
          <a:bodyPr wrap="square" lIns="0" tIns="0" rIns="0" bIns="0" rtlCol="0"/>
          <a:lstStyle/>
          <a:p>
            <a:endParaRPr dirty="0"/>
          </a:p>
        </p:txBody>
      </p:sp>
      <p:sp>
        <p:nvSpPr>
          <p:cNvPr id="5" name="Picture Placeholder 4">
            <a:extLst>
              <a:ext uri="{FF2B5EF4-FFF2-40B4-BE49-F238E27FC236}">
                <a16:creationId xmlns:a16="http://schemas.microsoft.com/office/drawing/2014/main" id="{1AF4D6B6-5C23-C245-BB0A-644AEFB666FC}"/>
              </a:ext>
            </a:extLst>
          </p:cNvPr>
          <p:cNvSpPr>
            <a:spLocks noGrp="1"/>
          </p:cNvSpPr>
          <p:nvPr>
            <p:ph type="pic" sz="quarter" idx="10"/>
          </p:nvPr>
        </p:nvSpPr>
        <p:spPr>
          <a:xfrm>
            <a:off x="1" y="0"/>
            <a:ext cx="11153440" cy="11309350"/>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object 33">
            <a:extLst>
              <a:ext uri="{FF2B5EF4-FFF2-40B4-BE49-F238E27FC236}">
                <a16:creationId xmlns:a16="http://schemas.microsoft.com/office/drawing/2014/main" id="{697AF15E-51FD-2D4D-89D0-6D5A68FC9601}"/>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dirty="0"/>
          </a:p>
        </p:txBody>
      </p:sp>
      <p:grpSp>
        <p:nvGrpSpPr>
          <p:cNvPr id="4" name="Group 3">
            <a:extLst>
              <a:ext uri="{FF2B5EF4-FFF2-40B4-BE49-F238E27FC236}">
                <a16:creationId xmlns:a16="http://schemas.microsoft.com/office/drawing/2014/main" id="{290050A8-02F8-EA9A-2D49-F127479E26FB}"/>
              </a:ext>
            </a:extLst>
          </p:cNvPr>
          <p:cNvGrpSpPr/>
          <p:nvPr userDrawn="1"/>
        </p:nvGrpSpPr>
        <p:grpSpPr>
          <a:xfrm>
            <a:off x="17584815" y="376954"/>
            <a:ext cx="1878088" cy="701675"/>
            <a:chOff x="17584815" y="376954"/>
            <a:chExt cx="1878088" cy="701675"/>
          </a:xfrm>
        </p:grpSpPr>
        <p:sp>
          <p:nvSpPr>
            <p:cNvPr id="5" name="object 5">
              <a:extLst>
                <a:ext uri="{FF2B5EF4-FFF2-40B4-BE49-F238E27FC236}">
                  <a16:creationId xmlns:a16="http://schemas.microsoft.com/office/drawing/2014/main" id="{425F3128-5674-9265-88C7-5EE89DDB29BE}"/>
                </a:ext>
              </a:extLst>
            </p:cNvPr>
            <p:cNvSpPr/>
            <p:nvPr/>
          </p:nvSpPr>
          <p:spPr>
            <a:xfrm>
              <a:off x="18262753" y="646346"/>
              <a:ext cx="1200150" cy="372110"/>
            </a:xfrm>
            <a:custGeom>
              <a:avLst/>
              <a:gdLst/>
              <a:ahLst/>
              <a:cxnLst/>
              <a:rect l="l" t="t" r="r" b="b"/>
              <a:pathLst>
                <a:path w="1200150" h="372109">
                  <a:moveTo>
                    <a:pt x="350723" y="171284"/>
                  </a:moveTo>
                  <a:lnTo>
                    <a:pt x="180047" y="171284"/>
                  </a:lnTo>
                  <a:lnTo>
                    <a:pt x="180047" y="213372"/>
                  </a:lnTo>
                  <a:lnTo>
                    <a:pt x="305854" y="213372"/>
                  </a:lnTo>
                  <a:lnTo>
                    <a:pt x="293509" y="259486"/>
                  </a:lnTo>
                  <a:lnTo>
                    <a:pt x="267169" y="296341"/>
                  </a:lnTo>
                  <a:lnTo>
                    <a:pt x="228092" y="320763"/>
                  </a:lnTo>
                  <a:lnTo>
                    <a:pt x="177584" y="329603"/>
                  </a:lnTo>
                  <a:lnTo>
                    <a:pt x="135115" y="322186"/>
                  </a:lnTo>
                  <a:lnTo>
                    <a:pt x="98234" y="301586"/>
                  </a:lnTo>
                  <a:lnTo>
                    <a:pt x="69164" y="270294"/>
                  </a:lnTo>
                  <a:lnTo>
                    <a:pt x="50101" y="230771"/>
                  </a:lnTo>
                  <a:lnTo>
                    <a:pt x="43256" y="185521"/>
                  </a:lnTo>
                  <a:lnTo>
                    <a:pt x="50101" y="140665"/>
                  </a:lnTo>
                  <a:lnTo>
                    <a:pt x="69164" y="101358"/>
                  </a:lnTo>
                  <a:lnTo>
                    <a:pt x="98234" y="70129"/>
                  </a:lnTo>
                  <a:lnTo>
                    <a:pt x="135115" y="49542"/>
                  </a:lnTo>
                  <a:lnTo>
                    <a:pt x="177584" y="42113"/>
                  </a:lnTo>
                  <a:lnTo>
                    <a:pt x="215239" y="47447"/>
                  </a:lnTo>
                  <a:lnTo>
                    <a:pt x="248348" y="62725"/>
                  </a:lnTo>
                  <a:lnTo>
                    <a:pt x="275729" y="86868"/>
                  </a:lnTo>
                  <a:lnTo>
                    <a:pt x="296202" y="118795"/>
                  </a:lnTo>
                  <a:lnTo>
                    <a:pt x="342379" y="118795"/>
                  </a:lnTo>
                  <a:lnTo>
                    <a:pt x="321386" y="76238"/>
                  </a:lnTo>
                  <a:lnTo>
                    <a:pt x="292760" y="42989"/>
                  </a:lnTo>
                  <a:lnTo>
                    <a:pt x="258152" y="19151"/>
                  </a:lnTo>
                  <a:lnTo>
                    <a:pt x="219214" y="4800"/>
                  </a:lnTo>
                  <a:lnTo>
                    <a:pt x="177584" y="0"/>
                  </a:lnTo>
                  <a:lnTo>
                    <a:pt x="130251" y="6629"/>
                  </a:lnTo>
                  <a:lnTo>
                    <a:pt x="87782" y="25361"/>
                  </a:lnTo>
                  <a:lnTo>
                    <a:pt x="51866" y="54394"/>
                  </a:lnTo>
                  <a:lnTo>
                    <a:pt x="24155" y="91948"/>
                  </a:lnTo>
                  <a:lnTo>
                    <a:pt x="6311" y="136258"/>
                  </a:lnTo>
                  <a:lnTo>
                    <a:pt x="0" y="185521"/>
                  </a:lnTo>
                  <a:lnTo>
                    <a:pt x="6311" y="235013"/>
                  </a:lnTo>
                  <a:lnTo>
                    <a:pt x="24155" y="279488"/>
                  </a:lnTo>
                  <a:lnTo>
                    <a:pt x="51866" y="317182"/>
                  </a:lnTo>
                  <a:lnTo>
                    <a:pt x="87782" y="346303"/>
                  </a:lnTo>
                  <a:lnTo>
                    <a:pt x="130251" y="365074"/>
                  </a:lnTo>
                  <a:lnTo>
                    <a:pt x="177584" y="371729"/>
                  </a:lnTo>
                  <a:lnTo>
                    <a:pt x="226034" y="365887"/>
                  </a:lnTo>
                  <a:lnTo>
                    <a:pt x="268071" y="348983"/>
                  </a:lnTo>
                  <a:lnTo>
                    <a:pt x="302628" y="321983"/>
                  </a:lnTo>
                  <a:lnTo>
                    <a:pt x="328637" y="285826"/>
                  </a:lnTo>
                  <a:lnTo>
                    <a:pt x="345020" y="241452"/>
                  </a:lnTo>
                  <a:lnTo>
                    <a:pt x="350723" y="189839"/>
                  </a:lnTo>
                  <a:lnTo>
                    <a:pt x="350723" y="171284"/>
                  </a:lnTo>
                  <a:close/>
                </a:path>
                <a:path w="1200150" h="372109">
                  <a:moveTo>
                    <a:pt x="736269" y="171284"/>
                  </a:moveTo>
                  <a:lnTo>
                    <a:pt x="565594" y="171284"/>
                  </a:lnTo>
                  <a:lnTo>
                    <a:pt x="565594" y="213372"/>
                  </a:lnTo>
                  <a:lnTo>
                    <a:pt x="691400" y="213372"/>
                  </a:lnTo>
                  <a:lnTo>
                    <a:pt x="679056" y="259486"/>
                  </a:lnTo>
                  <a:lnTo>
                    <a:pt x="652716" y="296341"/>
                  </a:lnTo>
                  <a:lnTo>
                    <a:pt x="613638" y="320763"/>
                  </a:lnTo>
                  <a:lnTo>
                    <a:pt x="563130" y="329603"/>
                  </a:lnTo>
                  <a:lnTo>
                    <a:pt x="520661" y="322186"/>
                  </a:lnTo>
                  <a:lnTo>
                    <a:pt x="483781" y="301586"/>
                  </a:lnTo>
                  <a:lnTo>
                    <a:pt x="454710" y="270294"/>
                  </a:lnTo>
                  <a:lnTo>
                    <a:pt x="435648" y="230771"/>
                  </a:lnTo>
                  <a:lnTo>
                    <a:pt x="428802" y="185521"/>
                  </a:lnTo>
                  <a:lnTo>
                    <a:pt x="435648" y="140665"/>
                  </a:lnTo>
                  <a:lnTo>
                    <a:pt x="454710" y="101358"/>
                  </a:lnTo>
                  <a:lnTo>
                    <a:pt x="483781" y="70129"/>
                  </a:lnTo>
                  <a:lnTo>
                    <a:pt x="520661" y="49542"/>
                  </a:lnTo>
                  <a:lnTo>
                    <a:pt x="563130" y="42113"/>
                  </a:lnTo>
                  <a:lnTo>
                    <a:pt x="600786" y="47447"/>
                  </a:lnTo>
                  <a:lnTo>
                    <a:pt x="633895" y="62725"/>
                  </a:lnTo>
                  <a:lnTo>
                    <a:pt x="661276" y="86868"/>
                  </a:lnTo>
                  <a:lnTo>
                    <a:pt x="681748" y="118795"/>
                  </a:lnTo>
                  <a:lnTo>
                    <a:pt x="727925" y="118795"/>
                  </a:lnTo>
                  <a:lnTo>
                    <a:pt x="706932" y="76238"/>
                  </a:lnTo>
                  <a:lnTo>
                    <a:pt x="678307" y="42989"/>
                  </a:lnTo>
                  <a:lnTo>
                    <a:pt x="643699" y="19151"/>
                  </a:lnTo>
                  <a:lnTo>
                    <a:pt x="604761" y="4800"/>
                  </a:lnTo>
                  <a:lnTo>
                    <a:pt x="563130" y="0"/>
                  </a:lnTo>
                  <a:lnTo>
                    <a:pt x="515785" y="6629"/>
                  </a:lnTo>
                  <a:lnTo>
                    <a:pt x="473329" y="25361"/>
                  </a:lnTo>
                  <a:lnTo>
                    <a:pt x="437413" y="54394"/>
                  </a:lnTo>
                  <a:lnTo>
                    <a:pt x="409702" y="91948"/>
                  </a:lnTo>
                  <a:lnTo>
                    <a:pt x="391858" y="136258"/>
                  </a:lnTo>
                  <a:lnTo>
                    <a:pt x="385546" y="185521"/>
                  </a:lnTo>
                  <a:lnTo>
                    <a:pt x="391858" y="235013"/>
                  </a:lnTo>
                  <a:lnTo>
                    <a:pt x="409702" y="279488"/>
                  </a:lnTo>
                  <a:lnTo>
                    <a:pt x="437413" y="317182"/>
                  </a:lnTo>
                  <a:lnTo>
                    <a:pt x="473329" y="346303"/>
                  </a:lnTo>
                  <a:lnTo>
                    <a:pt x="515785" y="365074"/>
                  </a:lnTo>
                  <a:lnTo>
                    <a:pt x="563130" y="371729"/>
                  </a:lnTo>
                  <a:lnTo>
                    <a:pt x="611581" y="365887"/>
                  </a:lnTo>
                  <a:lnTo>
                    <a:pt x="653618" y="348983"/>
                  </a:lnTo>
                  <a:lnTo>
                    <a:pt x="688174" y="321983"/>
                  </a:lnTo>
                  <a:lnTo>
                    <a:pt x="714184" y="285826"/>
                  </a:lnTo>
                  <a:lnTo>
                    <a:pt x="730567" y="241452"/>
                  </a:lnTo>
                  <a:lnTo>
                    <a:pt x="736269" y="189839"/>
                  </a:lnTo>
                  <a:lnTo>
                    <a:pt x="736269" y="171284"/>
                  </a:lnTo>
                  <a:close/>
                </a:path>
                <a:path w="1200150" h="372109">
                  <a:moveTo>
                    <a:pt x="1119835" y="171284"/>
                  </a:moveTo>
                  <a:lnTo>
                    <a:pt x="949159" y="171284"/>
                  </a:lnTo>
                  <a:lnTo>
                    <a:pt x="949159" y="213372"/>
                  </a:lnTo>
                  <a:lnTo>
                    <a:pt x="1074978" y="213372"/>
                  </a:lnTo>
                  <a:lnTo>
                    <a:pt x="1062634" y="259486"/>
                  </a:lnTo>
                  <a:lnTo>
                    <a:pt x="1036294" y="296341"/>
                  </a:lnTo>
                  <a:lnTo>
                    <a:pt x="997216" y="320763"/>
                  </a:lnTo>
                  <a:lnTo>
                    <a:pt x="946708" y="329603"/>
                  </a:lnTo>
                  <a:lnTo>
                    <a:pt x="904240" y="322186"/>
                  </a:lnTo>
                  <a:lnTo>
                    <a:pt x="867359" y="301586"/>
                  </a:lnTo>
                  <a:lnTo>
                    <a:pt x="838288" y="270294"/>
                  </a:lnTo>
                  <a:lnTo>
                    <a:pt x="819226" y="230771"/>
                  </a:lnTo>
                  <a:lnTo>
                    <a:pt x="812380" y="185521"/>
                  </a:lnTo>
                  <a:lnTo>
                    <a:pt x="819226" y="140665"/>
                  </a:lnTo>
                  <a:lnTo>
                    <a:pt x="838288" y="101358"/>
                  </a:lnTo>
                  <a:lnTo>
                    <a:pt x="867359" y="70129"/>
                  </a:lnTo>
                  <a:lnTo>
                    <a:pt x="904240" y="49542"/>
                  </a:lnTo>
                  <a:lnTo>
                    <a:pt x="946708" y="42113"/>
                  </a:lnTo>
                  <a:lnTo>
                    <a:pt x="984364" y="47447"/>
                  </a:lnTo>
                  <a:lnTo>
                    <a:pt x="1017473" y="62725"/>
                  </a:lnTo>
                  <a:lnTo>
                    <a:pt x="1044854" y="86868"/>
                  </a:lnTo>
                  <a:lnTo>
                    <a:pt x="1065314" y="118795"/>
                  </a:lnTo>
                  <a:lnTo>
                    <a:pt x="1111504" y="118795"/>
                  </a:lnTo>
                  <a:lnTo>
                    <a:pt x="1090510" y="76238"/>
                  </a:lnTo>
                  <a:lnTo>
                    <a:pt x="1061885" y="42989"/>
                  </a:lnTo>
                  <a:lnTo>
                    <a:pt x="1027277" y="19151"/>
                  </a:lnTo>
                  <a:lnTo>
                    <a:pt x="988339" y="4800"/>
                  </a:lnTo>
                  <a:lnTo>
                    <a:pt x="946708" y="0"/>
                  </a:lnTo>
                  <a:lnTo>
                    <a:pt x="899363" y="6629"/>
                  </a:lnTo>
                  <a:lnTo>
                    <a:pt x="856907" y="25361"/>
                  </a:lnTo>
                  <a:lnTo>
                    <a:pt x="820991" y="54394"/>
                  </a:lnTo>
                  <a:lnTo>
                    <a:pt x="793280" y="91948"/>
                  </a:lnTo>
                  <a:lnTo>
                    <a:pt x="775436" y="136258"/>
                  </a:lnTo>
                  <a:lnTo>
                    <a:pt x="769124" y="185521"/>
                  </a:lnTo>
                  <a:lnTo>
                    <a:pt x="775436" y="235013"/>
                  </a:lnTo>
                  <a:lnTo>
                    <a:pt x="793280" y="279488"/>
                  </a:lnTo>
                  <a:lnTo>
                    <a:pt x="820991" y="317182"/>
                  </a:lnTo>
                  <a:lnTo>
                    <a:pt x="856907" y="346303"/>
                  </a:lnTo>
                  <a:lnTo>
                    <a:pt x="899363" y="365074"/>
                  </a:lnTo>
                  <a:lnTo>
                    <a:pt x="946708" y="371729"/>
                  </a:lnTo>
                  <a:lnTo>
                    <a:pt x="995159" y="365887"/>
                  </a:lnTo>
                  <a:lnTo>
                    <a:pt x="1037196" y="348983"/>
                  </a:lnTo>
                  <a:lnTo>
                    <a:pt x="1071753" y="321983"/>
                  </a:lnTo>
                  <a:lnTo>
                    <a:pt x="1097762" y="285826"/>
                  </a:lnTo>
                  <a:lnTo>
                    <a:pt x="1114145" y="241452"/>
                  </a:lnTo>
                  <a:lnTo>
                    <a:pt x="1119835" y="189839"/>
                  </a:lnTo>
                  <a:lnTo>
                    <a:pt x="1119835" y="171284"/>
                  </a:lnTo>
                  <a:close/>
                </a:path>
                <a:path w="1200150" h="372109">
                  <a:moveTo>
                    <a:pt x="1200035" y="10083"/>
                  </a:moveTo>
                  <a:lnTo>
                    <a:pt x="1156665" y="10083"/>
                  </a:lnTo>
                  <a:lnTo>
                    <a:pt x="1156665" y="364629"/>
                  </a:lnTo>
                  <a:lnTo>
                    <a:pt x="1200035" y="364629"/>
                  </a:lnTo>
                  <a:lnTo>
                    <a:pt x="1200035" y="10083"/>
                  </a:lnTo>
                  <a:close/>
                </a:path>
              </a:pathLst>
            </a:custGeom>
            <a:solidFill>
              <a:srgbClr val="08B89D"/>
            </a:solidFill>
          </p:spPr>
          <p:txBody>
            <a:bodyPr wrap="square" lIns="0" tIns="0" rIns="0" bIns="0" rtlCol="0"/>
            <a:lstStyle/>
            <a:p>
              <a:endParaRPr dirty="0"/>
            </a:p>
          </p:txBody>
        </p:sp>
        <p:sp>
          <p:nvSpPr>
            <p:cNvPr id="6" name="object 6">
              <a:extLst>
                <a:ext uri="{FF2B5EF4-FFF2-40B4-BE49-F238E27FC236}">
                  <a16:creationId xmlns:a16="http://schemas.microsoft.com/office/drawing/2014/main" id="{204F4540-AAA8-6A66-0B37-22EB2277F72E}"/>
                </a:ext>
              </a:extLst>
            </p:cNvPr>
            <p:cNvSpPr/>
            <p:nvPr/>
          </p:nvSpPr>
          <p:spPr>
            <a:xfrm>
              <a:off x="17584815" y="376954"/>
              <a:ext cx="614045" cy="701675"/>
            </a:xfrm>
            <a:custGeom>
              <a:avLst/>
              <a:gdLst/>
              <a:ahLst/>
              <a:cxnLst/>
              <a:rect l="l" t="t" r="r" b="b"/>
              <a:pathLst>
                <a:path w="614044" h="701675">
                  <a:moveTo>
                    <a:pt x="102819" y="229514"/>
                  </a:moveTo>
                  <a:lnTo>
                    <a:pt x="0" y="170192"/>
                  </a:lnTo>
                  <a:lnTo>
                    <a:pt x="0" y="513638"/>
                  </a:lnTo>
                  <a:lnTo>
                    <a:pt x="102819" y="454355"/>
                  </a:lnTo>
                  <a:lnTo>
                    <a:pt x="102819" y="229514"/>
                  </a:lnTo>
                  <a:close/>
                </a:path>
                <a:path w="614044" h="701675">
                  <a:moveTo>
                    <a:pt x="294754" y="0"/>
                  </a:moveTo>
                  <a:lnTo>
                    <a:pt x="22872" y="157022"/>
                  </a:lnTo>
                  <a:lnTo>
                    <a:pt x="120624" y="213410"/>
                  </a:lnTo>
                  <a:lnTo>
                    <a:pt x="294754" y="112877"/>
                  </a:lnTo>
                  <a:lnTo>
                    <a:pt x="294754" y="0"/>
                  </a:lnTo>
                  <a:close/>
                </a:path>
                <a:path w="614044" h="701675">
                  <a:moveTo>
                    <a:pt x="600036" y="532244"/>
                  </a:moveTo>
                  <a:lnTo>
                    <a:pt x="500100" y="474522"/>
                  </a:lnTo>
                  <a:lnTo>
                    <a:pt x="330936" y="572223"/>
                  </a:lnTo>
                  <a:lnTo>
                    <a:pt x="330936" y="687641"/>
                  </a:lnTo>
                  <a:lnTo>
                    <a:pt x="600036" y="532244"/>
                  </a:lnTo>
                  <a:close/>
                </a:path>
                <a:path w="614044"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614044"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Lst>
            </a:custGeom>
            <a:solidFill>
              <a:srgbClr val="08B89D"/>
            </a:solidFill>
          </p:spPr>
          <p:txBody>
            <a:bodyPr wrap="square" lIns="0" tIns="0" rIns="0" bIns="0" rtlCol="0"/>
            <a:lstStyle/>
            <a:p>
              <a:endParaRPr dirty="0"/>
            </a:p>
          </p:txBody>
        </p:sp>
      </p:grpSp>
      <p:sp>
        <p:nvSpPr>
          <p:cNvPr id="8" name="Picture Placeholder 7">
            <a:extLst>
              <a:ext uri="{FF2B5EF4-FFF2-40B4-BE49-F238E27FC236}">
                <a16:creationId xmlns:a16="http://schemas.microsoft.com/office/drawing/2014/main" id="{C23561CF-341B-5B74-A545-CC9E39498F9A}"/>
              </a:ext>
            </a:extLst>
          </p:cNvPr>
          <p:cNvSpPr>
            <a:spLocks noGrp="1"/>
          </p:cNvSpPr>
          <p:nvPr>
            <p:ph type="pic" sz="quarter" idx="10"/>
          </p:nvPr>
        </p:nvSpPr>
        <p:spPr>
          <a:xfrm>
            <a:off x="0" y="6182961"/>
            <a:ext cx="20104100" cy="4277453"/>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object 33">
            <a:extLst>
              <a:ext uri="{FF2B5EF4-FFF2-40B4-BE49-F238E27FC236}">
                <a16:creationId xmlns:a16="http://schemas.microsoft.com/office/drawing/2014/main" id="{697AF15E-51FD-2D4D-89D0-6D5A68FC9601}"/>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dirty="0"/>
          </a:p>
        </p:txBody>
      </p:sp>
      <p:grpSp>
        <p:nvGrpSpPr>
          <p:cNvPr id="4" name="Group 3">
            <a:extLst>
              <a:ext uri="{FF2B5EF4-FFF2-40B4-BE49-F238E27FC236}">
                <a16:creationId xmlns:a16="http://schemas.microsoft.com/office/drawing/2014/main" id="{290050A8-02F8-EA9A-2D49-F127479E26FB}"/>
              </a:ext>
            </a:extLst>
          </p:cNvPr>
          <p:cNvGrpSpPr/>
          <p:nvPr userDrawn="1"/>
        </p:nvGrpSpPr>
        <p:grpSpPr>
          <a:xfrm>
            <a:off x="17584815" y="376954"/>
            <a:ext cx="1878088" cy="701675"/>
            <a:chOff x="17584815" y="376954"/>
            <a:chExt cx="1878088" cy="701675"/>
          </a:xfrm>
        </p:grpSpPr>
        <p:sp>
          <p:nvSpPr>
            <p:cNvPr id="5" name="object 5">
              <a:extLst>
                <a:ext uri="{FF2B5EF4-FFF2-40B4-BE49-F238E27FC236}">
                  <a16:creationId xmlns:a16="http://schemas.microsoft.com/office/drawing/2014/main" id="{425F3128-5674-9265-88C7-5EE89DDB29BE}"/>
                </a:ext>
              </a:extLst>
            </p:cNvPr>
            <p:cNvSpPr/>
            <p:nvPr/>
          </p:nvSpPr>
          <p:spPr>
            <a:xfrm>
              <a:off x="18262753" y="646346"/>
              <a:ext cx="1200150" cy="372110"/>
            </a:xfrm>
            <a:custGeom>
              <a:avLst/>
              <a:gdLst/>
              <a:ahLst/>
              <a:cxnLst/>
              <a:rect l="l" t="t" r="r" b="b"/>
              <a:pathLst>
                <a:path w="1200150" h="372109">
                  <a:moveTo>
                    <a:pt x="350723" y="171284"/>
                  </a:moveTo>
                  <a:lnTo>
                    <a:pt x="180047" y="171284"/>
                  </a:lnTo>
                  <a:lnTo>
                    <a:pt x="180047" y="213372"/>
                  </a:lnTo>
                  <a:lnTo>
                    <a:pt x="305854" y="213372"/>
                  </a:lnTo>
                  <a:lnTo>
                    <a:pt x="293509" y="259486"/>
                  </a:lnTo>
                  <a:lnTo>
                    <a:pt x="267169" y="296341"/>
                  </a:lnTo>
                  <a:lnTo>
                    <a:pt x="228092" y="320763"/>
                  </a:lnTo>
                  <a:lnTo>
                    <a:pt x="177584" y="329603"/>
                  </a:lnTo>
                  <a:lnTo>
                    <a:pt x="135115" y="322186"/>
                  </a:lnTo>
                  <a:lnTo>
                    <a:pt x="98234" y="301586"/>
                  </a:lnTo>
                  <a:lnTo>
                    <a:pt x="69164" y="270294"/>
                  </a:lnTo>
                  <a:lnTo>
                    <a:pt x="50101" y="230771"/>
                  </a:lnTo>
                  <a:lnTo>
                    <a:pt x="43256" y="185521"/>
                  </a:lnTo>
                  <a:lnTo>
                    <a:pt x="50101" y="140665"/>
                  </a:lnTo>
                  <a:lnTo>
                    <a:pt x="69164" y="101358"/>
                  </a:lnTo>
                  <a:lnTo>
                    <a:pt x="98234" y="70129"/>
                  </a:lnTo>
                  <a:lnTo>
                    <a:pt x="135115" y="49542"/>
                  </a:lnTo>
                  <a:lnTo>
                    <a:pt x="177584" y="42113"/>
                  </a:lnTo>
                  <a:lnTo>
                    <a:pt x="215239" y="47447"/>
                  </a:lnTo>
                  <a:lnTo>
                    <a:pt x="248348" y="62725"/>
                  </a:lnTo>
                  <a:lnTo>
                    <a:pt x="275729" y="86868"/>
                  </a:lnTo>
                  <a:lnTo>
                    <a:pt x="296202" y="118795"/>
                  </a:lnTo>
                  <a:lnTo>
                    <a:pt x="342379" y="118795"/>
                  </a:lnTo>
                  <a:lnTo>
                    <a:pt x="321386" y="76238"/>
                  </a:lnTo>
                  <a:lnTo>
                    <a:pt x="292760" y="42989"/>
                  </a:lnTo>
                  <a:lnTo>
                    <a:pt x="258152" y="19151"/>
                  </a:lnTo>
                  <a:lnTo>
                    <a:pt x="219214" y="4800"/>
                  </a:lnTo>
                  <a:lnTo>
                    <a:pt x="177584" y="0"/>
                  </a:lnTo>
                  <a:lnTo>
                    <a:pt x="130251" y="6629"/>
                  </a:lnTo>
                  <a:lnTo>
                    <a:pt x="87782" y="25361"/>
                  </a:lnTo>
                  <a:lnTo>
                    <a:pt x="51866" y="54394"/>
                  </a:lnTo>
                  <a:lnTo>
                    <a:pt x="24155" y="91948"/>
                  </a:lnTo>
                  <a:lnTo>
                    <a:pt x="6311" y="136258"/>
                  </a:lnTo>
                  <a:lnTo>
                    <a:pt x="0" y="185521"/>
                  </a:lnTo>
                  <a:lnTo>
                    <a:pt x="6311" y="235013"/>
                  </a:lnTo>
                  <a:lnTo>
                    <a:pt x="24155" y="279488"/>
                  </a:lnTo>
                  <a:lnTo>
                    <a:pt x="51866" y="317182"/>
                  </a:lnTo>
                  <a:lnTo>
                    <a:pt x="87782" y="346303"/>
                  </a:lnTo>
                  <a:lnTo>
                    <a:pt x="130251" y="365074"/>
                  </a:lnTo>
                  <a:lnTo>
                    <a:pt x="177584" y="371729"/>
                  </a:lnTo>
                  <a:lnTo>
                    <a:pt x="226034" y="365887"/>
                  </a:lnTo>
                  <a:lnTo>
                    <a:pt x="268071" y="348983"/>
                  </a:lnTo>
                  <a:lnTo>
                    <a:pt x="302628" y="321983"/>
                  </a:lnTo>
                  <a:lnTo>
                    <a:pt x="328637" y="285826"/>
                  </a:lnTo>
                  <a:lnTo>
                    <a:pt x="345020" y="241452"/>
                  </a:lnTo>
                  <a:lnTo>
                    <a:pt x="350723" y="189839"/>
                  </a:lnTo>
                  <a:lnTo>
                    <a:pt x="350723" y="171284"/>
                  </a:lnTo>
                  <a:close/>
                </a:path>
                <a:path w="1200150" h="372109">
                  <a:moveTo>
                    <a:pt x="736269" y="171284"/>
                  </a:moveTo>
                  <a:lnTo>
                    <a:pt x="565594" y="171284"/>
                  </a:lnTo>
                  <a:lnTo>
                    <a:pt x="565594" y="213372"/>
                  </a:lnTo>
                  <a:lnTo>
                    <a:pt x="691400" y="213372"/>
                  </a:lnTo>
                  <a:lnTo>
                    <a:pt x="679056" y="259486"/>
                  </a:lnTo>
                  <a:lnTo>
                    <a:pt x="652716" y="296341"/>
                  </a:lnTo>
                  <a:lnTo>
                    <a:pt x="613638" y="320763"/>
                  </a:lnTo>
                  <a:lnTo>
                    <a:pt x="563130" y="329603"/>
                  </a:lnTo>
                  <a:lnTo>
                    <a:pt x="520661" y="322186"/>
                  </a:lnTo>
                  <a:lnTo>
                    <a:pt x="483781" y="301586"/>
                  </a:lnTo>
                  <a:lnTo>
                    <a:pt x="454710" y="270294"/>
                  </a:lnTo>
                  <a:lnTo>
                    <a:pt x="435648" y="230771"/>
                  </a:lnTo>
                  <a:lnTo>
                    <a:pt x="428802" y="185521"/>
                  </a:lnTo>
                  <a:lnTo>
                    <a:pt x="435648" y="140665"/>
                  </a:lnTo>
                  <a:lnTo>
                    <a:pt x="454710" y="101358"/>
                  </a:lnTo>
                  <a:lnTo>
                    <a:pt x="483781" y="70129"/>
                  </a:lnTo>
                  <a:lnTo>
                    <a:pt x="520661" y="49542"/>
                  </a:lnTo>
                  <a:lnTo>
                    <a:pt x="563130" y="42113"/>
                  </a:lnTo>
                  <a:lnTo>
                    <a:pt x="600786" y="47447"/>
                  </a:lnTo>
                  <a:lnTo>
                    <a:pt x="633895" y="62725"/>
                  </a:lnTo>
                  <a:lnTo>
                    <a:pt x="661276" y="86868"/>
                  </a:lnTo>
                  <a:lnTo>
                    <a:pt x="681748" y="118795"/>
                  </a:lnTo>
                  <a:lnTo>
                    <a:pt x="727925" y="118795"/>
                  </a:lnTo>
                  <a:lnTo>
                    <a:pt x="706932" y="76238"/>
                  </a:lnTo>
                  <a:lnTo>
                    <a:pt x="678307" y="42989"/>
                  </a:lnTo>
                  <a:lnTo>
                    <a:pt x="643699" y="19151"/>
                  </a:lnTo>
                  <a:lnTo>
                    <a:pt x="604761" y="4800"/>
                  </a:lnTo>
                  <a:lnTo>
                    <a:pt x="563130" y="0"/>
                  </a:lnTo>
                  <a:lnTo>
                    <a:pt x="515785" y="6629"/>
                  </a:lnTo>
                  <a:lnTo>
                    <a:pt x="473329" y="25361"/>
                  </a:lnTo>
                  <a:lnTo>
                    <a:pt x="437413" y="54394"/>
                  </a:lnTo>
                  <a:lnTo>
                    <a:pt x="409702" y="91948"/>
                  </a:lnTo>
                  <a:lnTo>
                    <a:pt x="391858" y="136258"/>
                  </a:lnTo>
                  <a:lnTo>
                    <a:pt x="385546" y="185521"/>
                  </a:lnTo>
                  <a:lnTo>
                    <a:pt x="391858" y="235013"/>
                  </a:lnTo>
                  <a:lnTo>
                    <a:pt x="409702" y="279488"/>
                  </a:lnTo>
                  <a:lnTo>
                    <a:pt x="437413" y="317182"/>
                  </a:lnTo>
                  <a:lnTo>
                    <a:pt x="473329" y="346303"/>
                  </a:lnTo>
                  <a:lnTo>
                    <a:pt x="515785" y="365074"/>
                  </a:lnTo>
                  <a:lnTo>
                    <a:pt x="563130" y="371729"/>
                  </a:lnTo>
                  <a:lnTo>
                    <a:pt x="611581" y="365887"/>
                  </a:lnTo>
                  <a:lnTo>
                    <a:pt x="653618" y="348983"/>
                  </a:lnTo>
                  <a:lnTo>
                    <a:pt x="688174" y="321983"/>
                  </a:lnTo>
                  <a:lnTo>
                    <a:pt x="714184" y="285826"/>
                  </a:lnTo>
                  <a:lnTo>
                    <a:pt x="730567" y="241452"/>
                  </a:lnTo>
                  <a:lnTo>
                    <a:pt x="736269" y="189839"/>
                  </a:lnTo>
                  <a:lnTo>
                    <a:pt x="736269" y="171284"/>
                  </a:lnTo>
                  <a:close/>
                </a:path>
                <a:path w="1200150" h="372109">
                  <a:moveTo>
                    <a:pt x="1119835" y="171284"/>
                  </a:moveTo>
                  <a:lnTo>
                    <a:pt x="949159" y="171284"/>
                  </a:lnTo>
                  <a:lnTo>
                    <a:pt x="949159" y="213372"/>
                  </a:lnTo>
                  <a:lnTo>
                    <a:pt x="1074978" y="213372"/>
                  </a:lnTo>
                  <a:lnTo>
                    <a:pt x="1062634" y="259486"/>
                  </a:lnTo>
                  <a:lnTo>
                    <a:pt x="1036294" y="296341"/>
                  </a:lnTo>
                  <a:lnTo>
                    <a:pt x="997216" y="320763"/>
                  </a:lnTo>
                  <a:lnTo>
                    <a:pt x="946708" y="329603"/>
                  </a:lnTo>
                  <a:lnTo>
                    <a:pt x="904240" y="322186"/>
                  </a:lnTo>
                  <a:lnTo>
                    <a:pt x="867359" y="301586"/>
                  </a:lnTo>
                  <a:lnTo>
                    <a:pt x="838288" y="270294"/>
                  </a:lnTo>
                  <a:lnTo>
                    <a:pt x="819226" y="230771"/>
                  </a:lnTo>
                  <a:lnTo>
                    <a:pt x="812380" y="185521"/>
                  </a:lnTo>
                  <a:lnTo>
                    <a:pt x="819226" y="140665"/>
                  </a:lnTo>
                  <a:lnTo>
                    <a:pt x="838288" y="101358"/>
                  </a:lnTo>
                  <a:lnTo>
                    <a:pt x="867359" y="70129"/>
                  </a:lnTo>
                  <a:lnTo>
                    <a:pt x="904240" y="49542"/>
                  </a:lnTo>
                  <a:lnTo>
                    <a:pt x="946708" y="42113"/>
                  </a:lnTo>
                  <a:lnTo>
                    <a:pt x="984364" y="47447"/>
                  </a:lnTo>
                  <a:lnTo>
                    <a:pt x="1017473" y="62725"/>
                  </a:lnTo>
                  <a:lnTo>
                    <a:pt x="1044854" y="86868"/>
                  </a:lnTo>
                  <a:lnTo>
                    <a:pt x="1065314" y="118795"/>
                  </a:lnTo>
                  <a:lnTo>
                    <a:pt x="1111504" y="118795"/>
                  </a:lnTo>
                  <a:lnTo>
                    <a:pt x="1090510" y="76238"/>
                  </a:lnTo>
                  <a:lnTo>
                    <a:pt x="1061885" y="42989"/>
                  </a:lnTo>
                  <a:lnTo>
                    <a:pt x="1027277" y="19151"/>
                  </a:lnTo>
                  <a:lnTo>
                    <a:pt x="988339" y="4800"/>
                  </a:lnTo>
                  <a:lnTo>
                    <a:pt x="946708" y="0"/>
                  </a:lnTo>
                  <a:lnTo>
                    <a:pt x="899363" y="6629"/>
                  </a:lnTo>
                  <a:lnTo>
                    <a:pt x="856907" y="25361"/>
                  </a:lnTo>
                  <a:lnTo>
                    <a:pt x="820991" y="54394"/>
                  </a:lnTo>
                  <a:lnTo>
                    <a:pt x="793280" y="91948"/>
                  </a:lnTo>
                  <a:lnTo>
                    <a:pt x="775436" y="136258"/>
                  </a:lnTo>
                  <a:lnTo>
                    <a:pt x="769124" y="185521"/>
                  </a:lnTo>
                  <a:lnTo>
                    <a:pt x="775436" y="235013"/>
                  </a:lnTo>
                  <a:lnTo>
                    <a:pt x="793280" y="279488"/>
                  </a:lnTo>
                  <a:lnTo>
                    <a:pt x="820991" y="317182"/>
                  </a:lnTo>
                  <a:lnTo>
                    <a:pt x="856907" y="346303"/>
                  </a:lnTo>
                  <a:lnTo>
                    <a:pt x="899363" y="365074"/>
                  </a:lnTo>
                  <a:lnTo>
                    <a:pt x="946708" y="371729"/>
                  </a:lnTo>
                  <a:lnTo>
                    <a:pt x="995159" y="365887"/>
                  </a:lnTo>
                  <a:lnTo>
                    <a:pt x="1037196" y="348983"/>
                  </a:lnTo>
                  <a:lnTo>
                    <a:pt x="1071753" y="321983"/>
                  </a:lnTo>
                  <a:lnTo>
                    <a:pt x="1097762" y="285826"/>
                  </a:lnTo>
                  <a:lnTo>
                    <a:pt x="1114145" y="241452"/>
                  </a:lnTo>
                  <a:lnTo>
                    <a:pt x="1119835" y="189839"/>
                  </a:lnTo>
                  <a:lnTo>
                    <a:pt x="1119835" y="171284"/>
                  </a:lnTo>
                  <a:close/>
                </a:path>
                <a:path w="1200150" h="372109">
                  <a:moveTo>
                    <a:pt x="1200035" y="10083"/>
                  </a:moveTo>
                  <a:lnTo>
                    <a:pt x="1156665" y="10083"/>
                  </a:lnTo>
                  <a:lnTo>
                    <a:pt x="1156665" y="364629"/>
                  </a:lnTo>
                  <a:lnTo>
                    <a:pt x="1200035" y="364629"/>
                  </a:lnTo>
                  <a:lnTo>
                    <a:pt x="1200035" y="10083"/>
                  </a:lnTo>
                  <a:close/>
                </a:path>
              </a:pathLst>
            </a:custGeom>
            <a:solidFill>
              <a:srgbClr val="08B89D"/>
            </a:solidFill>
          </p:spPr>
          <p:txBody>
            <a:bodyPr wrap="square" lIns="0" tIns="0" rIns="0" bIns="0" rtlCol="0"/>
            <a:lstStyle/>
            <a:p>
              <a:endParaRPr dirty="0"/>
            </a:p>
          </p:txBody>
        </p:sp>
        <p:sp>
          <p:nvSpPr>
            <p:cNvPr id="6" name="object 6">
              <a:extLst>
                <a:ext uri="{FF2B5EF4-FFF2-40B4-BE49-F238E27FC236}">
                  <a16:creationId xmlns:a16="http://schemas.microsoft.com/office/drawing/2014/main" id="{204F4540-AAA8-6A66-0B37-22EB2277F72E}"/>
                </a:ext>
              </a:extLst>
            </p:cNvPr>
            <p:cNvSpPr/>
            <p:nvPr/>
          </p:nvSpPr>
          <p:spPr>
            <a:xfrm>
              <a:off x="17584815" y="376954"/>
              <a:ext cx="614045" cy="701675"/>
            </a:xfrm>
            <a:custGeom>
              <a:avLst/>
              <a:gdLst/>
              <a:ahLst/>
              <a:cxnLst/>
              <a:rect l="l" t="t" r="r" b="b"/>
              <a:pathLst>
                <a:path w="614044" h="701675">
                  <a:moveTo>
                    <a:pt x="102819" y="229514"/>
                  </a:moveTo>
                  <a:lnTo>
                    <a:pt x="0" y="170192"/>
                  </a:lnTo>
                  <a:lnTo>
                    <a:pt x="0" y="513638"/>
                  </a:lnTo>
                  <a:lnTo>
                    <a:pt x="102819" y="454355"/>
                  </a:lnTo>
                  <a:lnTo>
                    <a:pt x="102819" y="229514"/>
                  </a:lnTo>
                  <a:close/>
                </a:path>
                <a:path w="614044" h="701675">
                  <a:moveTo>
                    <a:pt x="294754" y="0"/>
                  </a:moveTo>
                  <a:lnTo>
                    <a:pt x="22872" y="157022"/>
                  </a:lnTo>
                  <a:lnTo>
                    <a:pt x="120624" y="213410"/>
                  </a:lnTo>
                  <a:lnTo>
                    <a:pt x="294754" y="112877"/>
                  </a:lnTo>
                  <a:lnTo>
                    <a:pt x="294754" y="0"/>
                  </a:lnTo>
                  <a:close/>
                </a:path>
                <a:path w="614044" h="701675">
                  <a:moveTo>
                    <a:pt x="600036" y="532244"/>
                  </a:moveTo>
                  <a:lnTo>
                    <a:pt x="500100" y="474522"/>
                  </a:lnTo>
                  <a:lnTo>
                    <a:pt x="330936" y="572223"/>
                  </a:lnTo>
                  <a:lnTo>
                    <a:pt x="330936" y="687641"/>
                  </a:lnTo>
                  <a:lnTo>
                    <a:pt x="600036" y="532244"/>
                  </a:lnTo>
                  <a:close/>
                </a:path>
                <a:path w="614044"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614044"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Lst>
            </a:custGeom>
            <a:solidFill>
              <a:srgbClr val="08B89D"/>
            </a:solidFill>
          </p:spPr>
          <p:txBody>
            <a:bodyPr wrap="square" lIns="0" tIns="0" rIns="0" bIns="0" rtlCol="0"/>
            <a:lstStyle/>
            <a:p>
              <a:endParaRPr dirty="0"/>
            </a:p>
          </p:txBody>
        </p:sp>
      </p:grpSp>
    </p:spTree>
    <p:extLst>
      <p:ext uri="{BB962C8B-B14F-4D97-AF65-F5344CB8AC3E}">
        <p14:creationId xmlns:p14="http://schemas.microsoft.com/office/powerpoint/2010/main" val="252752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FB966-2E36-B536-A791-39100179D76C}"/>
              </a:ext>
            </a:extLst>
          </p:cNvPr>
          <p:cNvSpPr/>
          <p:nvPr userDrawn="1"/>
        </p:nvSpPr>
        <p:spPr>
          <a:xfrm>
            <a:off x="-5201" y="0"/>
            <a:ext cx="20109300" cy="5807075"/>
          </a:xfrm>
          <a:prstGeom prst="rect">
            <a:avLst/>
          </a:prstGeom>
          <a:solidFill>
            <a:srgbClr val="08B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object 6">
            <a:extLst>
              <a:ext uri="{FF2B5EF4-FFF2-40B4-BE49-F238E27FC236}">
                <a16:creationId xmlns:a16="http://schemas.microsoft.com/office/drawing/2014/main" id="{C32F6822-88C3-11A2-3761-10E67796D439}"/>
              </a:ext>
            </a:extLst>
          </p:cNvPr>
          <p:cNvSpPr/>
          <p:nvPr userDrawn="1"/>
        </p:nvSpPr>
        <p:spPr>
          <a:xfrm>
            <a:off x="17584815" y="376954"/>
            <a:ext cx="1878330" cy="701675"/>
          </a:xfrm>
          <a:custGeom>
            <a:avLst/>
            <a:gdLst/>
            <a:ahLst/>
            <a:cxnLst/>
            <a:rect l="l" t="t" r="r" b="b"/>
            <a:pathLst>
              <a:path w="1878330" h="701675">
                <a:moveTo>
                  <a:pt x="102819" y="229514"/>
                </a:moveTo>
                <a:lnTo>
                  <a:pt x="0" y="170192"/>
                </a:lnTo>
                <a:lnTo>
                  <a:pt x="0" y="513638"/>
                </a:lnTo>
                <a:lnTo>
                  <a:pt x="102819" y="454355"/>
                </a:lnTo>
                <a:lnTo>
                  <a:pt x="102819" y="229514"/>
                </a:lnTo>
                <a:close/>
              </a:path>
              <a:path w="1878330" h="701675">
                <a:moveTo>
                  <a:pt x="294754" y="0"/>
                </a:moveTo>
                <a:lnTo>
                  <a:pt x="22872" y="157022"/>
                </a:lnTo>
                <a:lnTo>
                  <a:pt x="120624" y="213410"/>
                </a:lnTo>
                <a:lnTo>
                  <a:pt x="294754" y="112877"/>
                </a:lnTo>
                <a:lnTo>
                  <a:pt x="294754" y="0"/>
                </a:lnTo>
                <a:close/>
              </a:path>
              <a:path w="1878330" h="701675">
                <a:moveTo>
                  <a:pt x="600036" y="532244"/>
                </a:moveTo>
                <a:lnTo>
                  <a:pt x="500100" y="474522"/>
                </a:lnTo>
                <a:lnTo>
                  <a:pt x="330936" y="572223"/>
                </a:lnTo>
                <a:lnTo>
                  <a:pt x="330936" y="687641"/>
                </a:lnTo>
                <a:lnTo>
                  <a:pt x="600036" y="532244"/>
                </a:lnTo>
                <a:close/>
              </a:path>
              <a:path w="1878330"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1878330"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 w="1878330" h="701675">
                <a:moveTo>
                  <a:pt x="1028661" y="440677"/>
                </a:moveTo>
                <a:lnTo>
                  <a:pt x="857986" y="440677"/>
                </a:lnTo>
                <a:lnTo>
                  <a:pt x="857986" y="482765"/>
                </a:lnTo>
                <a:lnTo>
                  <a:pt x="983792" y="482765"/>
                </a:lnTo>
                <a:lnTo>
                  <a:pt x="971448" y="528878"/>
                </a:lnTo>
                <a:lnTo>
                  <a:pt x="945108" y="565734"/>
                </a:lnTo>
                <a:lnTo>
                  <a:pt x="906030" y="590156"/>
                </a:lnTo>
                <a:lnTo>
                  <a:pt x="855522" y="598995"/>
                </a:lnTo>
                <a:lnTo>
                  <a:pt x="813054" y="591578"/>
                </a:lnTo>
                <a:lnTo>
                  <a:pt x="776173" y="570979"/>
                </a:lnTo>
                <a:lnTo>
                  <a:pt x="747102" y="539686"/>
                </a:lnTo>
                <a:lnTo>
                  <a:pt x="728040" y="500164"/>
                </a:lnTo>
                <a:lnTo>
                  <a:pt x="721194" y="454914"/>
                </a:lnTo>
                <a:lnTo>
                  <a:pt x="728040" y="410057"/>
                </a:lnTo>
                <a:lnTo>
                  <a:pt x="747102" y="370751"/>
                </a:lnTo>
                <a:lnTo>
                  <a:pt x="776173" y="339521"/>
                </a:lnTo>
                <a:lnTo>
                  <a:pt x="813054" y="318935"/>
                </a:lnTo>
                <a:lnTo>
                  <a:pt x="855522" y="311505"/>
                </a:lnTo>
                <a:lnTo>
                  <a:pt x="893178" y="316839"/>
                </a:lnTo>
                <a:lnTo>
                  <a:pt x="926287" y="332117"/>
                </a:lnTo>
                <a:lnTo>
                  <a:pt x="953668" y="356260"/>
                </a:lnTo>
                <a:lnTo>
                  <a:pt x="974140" y="388188"/>
                </a:lnTo>
                <a:lnTo>
                  <a:pt x="1020318" y="388188"/>
                </a:lnTo>
                <a:lnTo>
                  <a:pt x="999324" y="345630"/>
                </a:lnTo>
                <a:lnTo>
                  <a:pt x="970699" y="312381"/>
                </a:lnTo>
                <a:lnTo>
                  <a:pt x="936091" y="288544"/>
                </a:lnTo>
                <a:lnTo>
                  <a:pt x="897153" y="274193"/>
                </a:lnTo>
                <a:lnTo>
                  <a:pt x="855522" y="269392"/>
                </a:lnTo>
                <a:lnTo>
                  <a:pt x="808189" y="276021"/>
                </a:lnTo>
                <a:lnTo>
                  <a:pt x="765721" y="294754"/>
                </a:lnTo>
                <a:lnTo>
                  <a:pt x="729805" y="323786"/>
                </a:lnTo>
                <a:lnTo>
                  <a:pt x="702094" y="361340"/>
                </a:lnTo>
                <a:lnTo>
                  <a:pt x="684250" y="405650"/>
                </a:lnTo>
                <a:lnTo>
                  <a:pt x="677938" y="454914"/>
                </a:lnTo>
                <a:lnTo>
                  <a:pt x="684250" y="504405"/>
                </a:lnTo>
                <a:lnTo>
                  <a:pt x="702094" y="548881"/>
                </a:lnTo>
                <a:lnTo>
                  <a:pt x="729805" y="586574"/>
                </a:lnTo>
                <a:lnTo>
                  <a:pt x="765721" y="615696"/>
                </a:lnTo>
                <a:lnTo>
                  <a:pt x="808189" y="634466"/>
                </a:lnTo>
                <a:lnTo>
                  <a:pt x="855522" y="641121"/>
                </a:lnTo>
                <a:lnTo>
                  <a:pt x="903973" y="635279"/>
                </a:lnTo>
                <a:lnTo>
                  <a:pt x="946010" y="618375"/>
                </a:lnTo>
                <a:lnTo>
                  <a:pt x="980567" y="591375"/>
                </a:lnTo>
                <a:lnTo>
                  <a:pt x="1006576" y="555218"/>
                </a:lnTo>
                <a:lnTo>
                  <a:pt x="1022959" y="510844"/>
                </a:lnTo>
                <a:lnTo>
                  <a:pt x="1028661" y="459232"/>
                </a:lnTo>
                <a:lnTo>
                  <a:pt x="1028661" y="440677"/>
                </a:lnTo>
                <a:close/>
              </a:path>
              <a:path w="1878330" h="701675">
                <a:moveTo>
                  <a:pt x="1414208" y="440677"/>
                </a:moveTo>
                <a:lnTo>
                  <a:pt x="1243533" y="440677"/>
                </a:lnTo>
                <a:lnTo>
                  <a:pt x="1243533" y="482765"/>
                </a:lnTo>
                <a:lnTo>
                  <a:pt x="1369339" y="482765"/>
                </a:lnTo>
                <a:lnTo>
                  <a:pt x="1356995" y="528878"/>
                </a:lnTo>
                <a:lnTo>
                  <a:pt x="1330655" y="565734"/>
                </a:lnTo>
                <a:lnTo>
                  <a:pt x="1291577" y="590156"/>
                </a:lnTo>
                <a:lnTo>
                  <a:pt x="1241069" y="598995"/>
                </a:lnTo>
                <a:lnTo>
                  <a:pt x="1198600" y="591578"/>
                </a:lnTo>
                <a:lnTo>
                  <a:pt x="1161719" y="570979"/>
                </a:lnTo>
                <a:lnTo>
                  <a:pt x="1132649" y="539686"/>
                </a:lnTo>
                <a:lnTo>
                  <a:pt x="1113586" y="500164"/>
                </a:lnTo>
                <a:lnTo>
                  <a:pt x="1106741" y="454914"/>
                </a:lnTo>
                <a:lnTo>
                  <a:pt x="1113586" y="410057"/>
                </a:lnTo>
                <a:lnTo>
                  <a:pt x="1132649" y="370751"/>
                </a:lnTo>
                <a:lnTo>
                  <a:pt x="1161719" y="339521"/>
                </a:lnTo>
                <a:lnTo>
                  <a:pt x="1198600" y="318935"/>
                </a:lnTo>
                <a:lnTo>
                  <a:pt x="1241069" y="311505"/>
                </a:lnTo>
                <a:lnTo>
                  <a:pt x="1278724" y="316839"/>
                </a:lnTo>
                <a:lnTo>
                  <a:pt x="1311833" y="332117"/>
                </a:lnTo>
                <a:lnTo>
                  <a:pt x="1339215" y="356260"/>
                </a:lnTo>
                <a:lnTo>
                  <a:pt x="1359687" y="388188"/>
                </a:lnTo>
                <a:lnTo>
                  <a:pt x="1405864" y="388188"/>
                </a:lnTo>
                <a:lnTo>
                  <a:pt x="1384871" y="345630"/>
                </a:lnTo>
                <a:lnTo>
                  <a:pt x="1356245" y="312381"/>
                </a:lnTo>
                <a:lnTo>
                  <a:pt x="1321638" y="288544"/>
                </a:lnTo>
                <a:lnTo>
                  <a:pt x="1282700" y="274193"/>
                </a:lnTo>
                <a:lnTo>
                  <a:pt x="1241069" y="269392"/>
                </a:lnTo>
                <a:lnTo>
                  <a:pt x="1193723" y="276021"/>
                </a:lnTo>
                <a:lnTo>
                  <a:pt x="1151267" y="294754"/>
                </a:lnTo>
                <a:lnTo>
                  <a:pt x="1115352" y="323786"/>
                </a:lnTo>
                <a:lnTo>
                  <a:pt x="1087640" y="361340"/>
                </a:lnTo>
                <a:lnTo>
                  <a:pt x="1069797" y="405650"/>
                </a:lnTo>
                <a:lnTo>
                  <a:pt x="1063485" y="454914"/>
                </a:lnTo>
                <a:lnTo>
                  <a:pt x="1069797" y="504405"/>
                </a:lnTo>
                <a:lnTo>
                  <a:pt x="1087640" y="548881"/>
                </a:lnTo>
                <a:lnTo>
                  <a:pt x="1115352" y="586574"/>
                </a:lnTo>
                <a:lnTo>
                  <a:pt x="1151267" y="615696"/>
                </a:lnTo>
                <a:lnTo>
                  <a:pt x="1193723" y="634466"/>
                </a:lnTo>
                <a:lnTo>
                  <a:pt x="1241069" y="641121"/>
                </a:lnTo>
                <a:lnTo>
                  <a:pt x="1289519" y="635279"/>
                </a:lnTo>
                <a:lnTo>
                  <a:pt x="1331556" y="618375"/>
                </a:lnTo>
                <a:lnTo>
                  <a:pt x="1366113" y="591375"/>
                </a:lnTo>
                <a:lnTo>
                  <a:pt x="1392123" y="555218"/>
                </a:lnTo>
                <a:lnTo>
                  <a:pt x="1408506" y="510844"/>
                </a:lnTo>
                <a:lnTo>
                  <a:pt x="1414208" y="459232"/>
                </a:lnTo>
                <a:lnTo>
                  <a:pt x="1414208" y="440677"/>
                </a:lnTo>
                <a:close/>
              </a:path>
              <a:path w="1878330" h="701675">
                <a:moveTo>
                  <a:pt x="1797773" y="440677"/>
                </a:moveTo>
                <a:lnTo>
                  <a:pt x="1627098" y="440677"/>
                </a:lnTo>
                <a:lnTo>
                  <a:pt x="1627098" y="482765"/>
                </a:lnTo>
                <a:lnTo>
                  <a:pt x="1752917" y="482765"/>
                </a:lnTo>
                <a:lnTo>
                  <a:pt x="1740573" y="528878"/>
                </a:lnTo>
                <a:lnTo>
                  <a:pt x="1714233" y="565734"/>
                </a:lnTo>
                <a:lnTo>
                  <a:pt x="1675155" y="590156"/>
                </a:lnTo>
                <a:lnTo>
                  <a:pt x="1624647" y="598995"/>
                </a:lnTo>
                <a:lnTo>
                  <a:pt x="1582178" y="591578"/>
                </a:lnTo>
                <a:lnTo>
                  <a:pt x="1545297" y="570979"/>
                </a:lnTo>
                <a:lnTo>
                  <a:pt x="1516227" y="539686"/>
                </a:lnTo>
                <a:lnTo>
                  <a:pt x="1497164" y="500164"/>
                </a:lnTo>
                <a:lnTo>
                  <a:pt x="1490319" y="454914"/>
                </a:lnTo>
                <a:lnTo>
                  <a:pt x="1497164" y="410057"/>
                </a:lnTo>
                <a:lnTo>
                  <a:pt x="1516227" y="370751"/>
                </a:lnTo>
                <a:lnTo>
                  <a:pt x="1545297" y="339521"/>
                </a:lnTo>
                <a:lnTo>
                  <a:pt x="1582178" y="318935"/>
                </a:lnTo>
                <a:lnTo>
                  <a:pt x="1624647" y="311505"/>
                </a:lnTo>
                <a:lnTo>
                  <a:pt x="1662303" y="316839"/>
                </a:lnTo>
                <a:lnTo>
                  <a:pt x="1695411" y="332117"/>
                </a:lnTo>
                <a:lnTo>
                  <a:pt x="1722793" y="356260"/>
                </a:lnTo>
                <a:lnTo>
                  <a:pt x="1743252" y="388188"/>
                </a:lnTo>
                <a:lnTo>
                  <a:pt x="1789442" y="388188"/>
                </a:lnTo>
                <a:lnTo>
                  <a:pt x="1768449" y="345630"/>
                </a:lnTo>
                <a:lnTo>
                  <a:pt x="1739823" y="312381"/>
                </a:lnTo>
                <a:lnTo>
                  <a:pt x="1705216" y="288544"/>
                </a:lnTo>
                <a:lnTo>
                  <a:pt x="1666278" y="274193"/>
                </a:lnTo>
                <a:lnTo>
                  <a:pt x="1624647" y="269392"/>
                </a:lnTo>
                <a:lnTo>
                  <a:pt x="1577301" y="276021"/>
                </a:lnTo>
                <a:lnTo>
                  <a:pt x="1534845" y="294754"/>
                </a:lnTo>
                <a:lnTo>
                  <a:pt x="1498930" y="323786"/>
                </a:lnTo>
                <a:lnTo>
                  <a:pt x="1471218" y="361340"/>
                </a:lnTo>
                <a:lnTo>
                  <a:pt x="1453375" y="405650"/>
                </a:lnTo>
                <a:lnTo>
                  <a:pt x="1447063" y="454914"/>
                </a:lnTo>
                <a:lnTo>
                  <a:pt x="1453375" y="504405"/>
                </a:lnTo>
                <a:lnTo>
                  <a:pt x="1471218" y="548881"/>
                </a:lnTo>
                <a:lnTo>
                  <a:pt x="1498930" y="586574"/>
                </a:lnTo>
                <a:lnTo>
                  <a:pt x="1534845" y="615696"/>
                </a:lnTo>
                <a:lnTo>
                  <a:pt x="1577301" y="634466"/>
                </a:lnTo>
                <a:lnTo>
                  <a:pt x="1624647" y="641121"/>
                </a:lnTo>
                <a:lnTo>
                  <a:pt x="1673098" y="635279"/>
                </a:lnTo>
                <a:lnTo>
                  <a:pt x="1715135" y="618375"/>
                </a:lnTo>
                <a:lnTo>
                  <a:pt x="1749691" y="591375"/>
                </a:lnTo>
                <a:lnTo>
                  <a:pt x="1775701" y="555218"/>
                </a:lnTo>
                <a:lnTo>
                  <a:pt x="1792084" y="510844"/>
                </a:lnTo>
                <a:lnTo>
                  <a:pt x="1797773" y="459232"/>
                </a:lnTo>
                <a:lnTo>
                  <a:pt x="1797773" y="440677"/>
                </a:lnTo>
                <a:close/>
              </a:path>
              <a:path w="1878330" h="701675">
                <a:moveTo>
                  <a:pt x="1877974" y="279476"/>
                </a:moveTo>
                <a:lnTo>
                  <a:pt x="1834603" y="279476"/>
                </a:lnTo>
                <a:lnTo>
                  <a:pt x="1834603" y="634022"/>
                </a:lnTo>
                <a:lnTo>
                  <a:pt x="1877974" y="634022"/>
                </a:lnTo>
                <a:lnTo>
                  <a:pt x="1877974" y="279476"/>
                </a:lnTo>
                <a:close/>
              </a:path>
            </a:pathLst>
          </a:custGeom>
          <a:solidFill>
            <a:srgbClr val="FFFFFF"/>
          </a:solidFill>
        </p:spPr>
        <p:txBody>
          <a:bodyPr wrap="square" lIns="0" tIns="0" rIns="0" bIns="0" rtlCol="0"/>
          <a:lstStyle/>
          <a:p>
            <a:endParaRPr dirty="0"/>
          </a:p>
        </p:txBody>
      </p:sp>
      <p:sp>
        <p:nvSpPr>
          <p:cNvPr id="5" name="Picture Placeholder 4">
            <a:extLst>
              <a:ext uri="{FF2B5EF4-FFF2-40B4-BE49-F238E27FC236}">
                <a16:creationId xmlns:a16="http://schemas.microsoft.com/office/drawing/2014/main" id="{0122D1FD-D9FE-79FC-7949-E654F57B697B}"/>
              </a:ext>
            </a:extLst>
          </p:cNvPr>
          <p:cNvSpPr>
            <a:spLocks noGrp="1"/>
          </p:cNvSpPr>
          <p:nvPr>
            <p:ph type="pic" sz="quarter" idx="10"/>
          </p:nvPr>
        </p:nvSpPr>
        <p:spPr>
          <a:xfrm>
            <a:off x="-5200" y="5807075"/>
            <a:ext cx="20109300" cy="5502275"/>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A4D16B3-BCE1-8B93-0612-0834B722CAA5}"/>
              </a:ext>
            </a:extLst>
          </p:cNvPr>
          <p:cNvSpPr/>
          <p:nvPr userDrawn="1"/>
        </p:nvSpPr>
        <p:spPr>
          <a:xfrm>
            <a:off x="14952423" y="0"/>
            <a:ext cx="5151755" cy="11308715"/>
          </a:xfrm>
          <a:custGeom>
            <a:avLst/>
            <a:gdLst/>
            <a:ahLst/>
            <a:cxnLst/>
            <a:rect l="l" t="t" r="r" b="b"/>
            <a:pathLst>
              <a:path w="5151755" h="11308715">
                <a:moveTo>
                  <a:pt x="5151665" y="0"/>
                </a:moveTo>
                <a:lnTo>
                  <a:pt x="0" y="0"/>
                </a:lnTo>
                <a:lnTo>
                  <a:pt x="0" y="11308556"/>
                </a:lnTo>
                <a:lnTo>
                  <a:pt x="5151665" y="11308556"/>
                </a:lnTo>
                <a:lnTo>
                  <a:pt x="5151665" y="0"/>
                </a:lnTo>
                <a:close/>
              </a:path>
            </a:pathLst>
          </a:custGeom>
          <a:solidFill>
            <a:srgbClr val="08B89D"/>
          </a:solidFill>
        </p:spPr>
        <p:txBody>
          <a:bodyPr wrap="square" lIns="0" tIns="0" rIns="0" bIns="0" rtlCol="0"/>
          <a:lstStyle/>
          <a:p>
            <a:endParaRPr dirty="0"/>
          </a:p>
        </p:txBody>
      </p:sp>
      <p:sp>
        <p:nvSpPr>
          <p:cNvPr id="3" name="object 6">
            <a:extLst>
              <a:ext uri="{FF2B5EF4-FFF2-40B4-BE49-F238E27FC236}">
                <a16:creationId xmlns:a16="http://schemas.microsoft.com/office/drawing/2014/main" id="{557FD32B-2C54-B0C5-F679-5B2DD0FC0D1A}"/>
              </a:ext>
            </a:extLst>
          </p:cNvPr>
          <p:cNvSpPr/>
          <p:nvPr userDrawn="1"/>
        </p:nvSpPr>
        <p:spPr>
          <a:xfrm>
            <a:off x="17584815" y="376954"/>
            <a:ext cx="1878330" cy="701675"/>
          </a:xfrm>
          <a:custGeom>
            <a:avLst/>
            <a:gdLst/>
            <a:ahLst/>
            <a:cxnLst/>
            <a:rect l="l" t="t" r="r" b="b"/>
            <a:pathLst>
              <a:path w="1878330" h="701675">
                <a:moveTo>
                  <a:pt x="102819" y="229514"/>
                </a:moveTo>
                <a:lnTo>
                  <a:pt x="0" y="170192"/>
                </a:lnTo>
                <a:lnTo>
                  <a:pt x="0" y="513638"/>
                </a:lnTo>
                <a:lnTo>
                  <a:pt x="102819" y="454355"/>
                </a:lnTo>
                <a:lnTo>
                  <a:pt x="102819" y="229514"/>
                </a:lnTo>
                <a:close/>
              </a:path>
              <a:path w="1878330" h="701675">
                <a:moveTo>
                  <a:pt x="294754" y="0"/>
                </a:moveTo>
                <a:lnTo>
                  <a:pt x="22872" y="157022"/>
                </a:lnTo>
                <a:lnTo>
                  <a:pt x="120624" y="213410"/>
                </a:lnTo>
                <a:lnTo>
                  <a:pt x="294754" y="112877"/>
                </a:lnTo>
                <a:lnTo>
                  <a:pt x="294754" y="0"/>
                </a:lnTo>
                <a:close/>
              </a:path>
              <a:path w="1878330" h="701675">
                <a:moveTo>
                  <a:pt x="600036" y="532244"/>
                </a:moveTo>
                <a:lnTo>
                  <a:pt x="500100" y="474522"/>
                </a:lnTo>
                <a:lnTo>
                  <a:pt x="330936" y="572223"/>
                </a:lnTo>
                <a:lnTo>
                  <a:pt x="330936" y="687641"/>
                </a:lnTo>
                <a:lnTo>
                  <a:pt x="600036" y="532244"/>
                </a:lnTo>
                <a:close/>
              </a:path>
              <a:path w="1878330"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1878330"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 w="1878330" h="701675">
                <a:moveTo>
                  <a:pt x="1028661" y="440677"/>
                </a:moveTo>
                <a:lnTo>
                  <a:pt x="857986" y="440677"/>
                </a:lnTo>
                <a:lnTo>
                  <a:pt x="857986" y="482765"/>
                </a:lnTo>
                <a:lnTo>
                  <a:pt x="983792" y="482765"/>
                </a:lnTo>
                <a:lnTo>
                  <a:pt x="971448" y="528878"/>
                </a:lnTo>
                <a:lnTo>
                  <a:pt x="945108" y="565734"/>
                </a:lnTo>
                <a:lnTo>
                  <a:pt x="906030" y="590156"/>
                </a:lnTo>
                <a:lnTo>
                  <a:pt x="855522" y="598995"/>
                </a:lnTo>
                <a:lnTo>
                  <a:pt x="813054" y="591578"/>
                </a:lnTo>
                <a:lnTo>
                  <a:pt x="776173" y="570979"/>
                </a:lnTo>
                <a:lnTo>
                  <a:pt x="747102" y="539686"/>
                </a:lnTo>
                <a:lnTo>
                  <a:pt x="728040" y="500164"/>
                </a:lnTo>
                <a:lnTo>
                  <a:pt x="721194" y="454914"/>
                </a:lnTo>
                <a:lnTo>
                  <a:pt x="728040" y="410057"/>
                </a:lnTo>
                <a:lnTo>
                  <a:pt x="747102" y="370751"/>
                </a:lnTo>
                <a:lnTo>
                  <a:pt x="776173" y="339521"/>
                </a:lnTo>
                <a:lnTo>
                  <a:pt x="813054" y="318935"/>
                </a:lnTo>
                <a:lnTo>
                  <a:pt x="855522" y="311505"/>
                </a:lnTo>
                <a:lnTo>
                  <a:pt x="893178" y="316839"/>
                </a:lnTo>
                <a:lnTo>
                  <a:pt x="926287" y="332117"/>
                </a:lnTo>
                <a:lnTo>
                  <a:pt x="953668" y="356260"/>
                </a:lnTo>
                <a:lnTo>
                  <a:pt x="974140" y="388188"/>
                </a:lnTo>
                <a:lnTo>
                  <a:pt x="1020318" y="388188"/>
                </a:lnTo>
                <a:lnTo>
                  <a:pt x="999324" y="345630"/>
                </a:lnTo>
                <a:lnTo>
                  <a:pt x="970699" y="312381"/>
                </a:lnTo>
                <a:lnTo>
                  <a:pt x="936091" y="288544"/>
                </a:lnTo>
                <a:lnTo>
                  <a:pt x="897153" y="274193"/>
                </a:lnTo>
                <a:lnTo>
                  <a:pt x="855522" y="269392"/>
                </a:lnTo>
                <a:lnTo>
                  <a:pt x="808189" y="276021"/>
                </a:lnTo>
                <a:lnTo>
                  <a:pt x="765721" y="294754"/>
                </a:lnTo>
                <a:lnTo>
                  <a:pt x="729805" y="323786"/>
                </a:lnTo>
                <a:lnTo>
                  <a:pt x="702094" y="361340"/>
                </a:lnTo>
                <a:lnTo>
                  <a:pt x="684250" y="405650"/>
                </a:lnTo>
                <a:lnTo>
                  <a:pt x="677938" y="454914"/>
                </a:lnTo>
                <a:lnTo>
                  <a:pt x="684250" y="504405"/>
                </a:lnTo>
                <a:lnTo>
                  <a:pt x="702094" y="548881"/>
                </a:lnTo>
                <a:lnTo>
                  <a:pt x="729805" y="586574"/>
                </a:lnTo>
                <a:lnTo>
                  <a:pt x="765721" y="615696"/>
                </a:lnTo>
                <a:lnTo>
                  <a:pt x="808189" y="634466"/>
                </a:lnTo>
                <a:lnTo>
                  <a:pt x="855522" y="641121"/>
                </a:lnTo>
                <a:lnTo>
                  <a:pt x="903973" y="635279"/>
                </a:lnTo>
                <a:lnTo>
                  <a:pt x="946010" y="618375"/>
                </a:lnTo>
                <a:lnTo>
                  <a:pt x="980567" y="591375"/>
                </a:lnTo>
                <a:lnTo>
                  <a:pt x="1006576" y="555218"/>
                </a:lnTo>
                <a:lnTo>
                  <a:pt x="1022959" y="510844"/>
                </a:lnTo>
                <a:lnTo>
                  <a:pt x="1028661" y="459232"/>
                </a:lnTo>
                <a:lnTo>
                  <a:pt x="1028661" y="440677"/>
                </a:lnTo>
                <a:close/>
              </a:path>
              <a:path w="1878330" h="701675">
                <a:moveTo>
                  <a:pt x="1414208" y="440677"/>
                </a:moveTo>
                <a:lnTo>
                  <a:pt x="1243533" y="440677"/>
                </a:lnTo>
                <a:lnTo>
                  <a:pt x="1243533" y="482765"/>
                </a:lnTo>
                <a:lnTo>
                  <a:pt x="1369339" y="482765"/>
                </a:lnTo>
                <a:lnTo>
                  <a:pt x="1356995" y="528878"/>
                </a:lnTo>
                <a:lnTo>
                  <a:pt x="1330655" y="565734"/>
                </a:lnTo>
                <a:lnTo>
                  <a:pt x="1291577" y="590156"/>
                </a:lnTo>
                <a:lnTo>
                  <a:pt x="1241069" y="598995"/>
                </a:lnTo>
                <a:lnTo>
                  <a:pt x="1198600" y="591578"/>
                </a:lnTo>
                <a:lnTo>
                  <a:pt x="1161719" y="570979"/>
                </a:lnTo>
                <a:lnTo>
                  <a:pt x="1132649" y="539686"/>
                </a:lnTo>
                <a:lnTo>
                  <a:pt x="1113586" y="500164"/>
                </a:lnTo>
                <a:lnTo>
                  <a:pt x="1106741" y="454914"/>
                </a:lnTo>
                <a:lnTo>
                  <a:pt x="1113586" y="410057"/>
                </a:lnTo>
                <a:lnTo>
                  <a:pt x="1132649" y="370751"/>
                </a:lnTo>
                <a:lnTo>
                  <a:pt x="1161719" y="339521"/>
                </a:lnTo>
                <a:lnTo>
                  <a:pt x="1198600" y="318935"/>
                </a:lnTo>
                <a:lnTo>
                  <a:pt x="1241069" y="311505"/>
                </a:lnTo>
                <a:lnTo>
                  <a:pt x="1278724" y="316839"/>
                </a:lnTo>
                <a:lnTo>
                  <a:pt x="1311833" y="332117"/>
                </a:lnTo>
                <a:lnTo>
                  <a:pt x="1339215" y="356260"/>
                </a:lnTo>
                <a:lnTo>
                  <a:pt x="1359687" y="388188"/>
                </a:lnTo>
                <a:lnTo>
                  <a:pt x="1405864" y="388188"/>
                </a:lnTo>
                <a:lnTo>
                  <a:pt x="1384871" y="345630"/>
                </a:lnTo>
                <a:lnTo>
                  <a:pt x="1356245" y="312381"/>
                </a:lnTo>
                <a:lnTo>
                  <a:pt x="1321638" y="288544"/>
                </a:lnTo>
                <a:lnTo>
                  <a:pt x="1282700" y="274193"/>
                </a:lnTo>
                <a:lnTo>
                  <a:pt x="1241069" y="269392"/>
                </a:lnTo>
                <a:lnTo>
                  <a:pt x="1193723" y="276021"/>
                </a:lnTo>
                <a:lnTo>
                  <a:pt x="1151267" y="294754"/>
                </a:lnTo>
                <a:lnTo>
                  <a:pt x="1115352" y="323786"/>
                </a:lnTo>
                <a:lnTo>
                  <a:pt x="1087640" y="361340"/>
                </a:lnTo>
                <a:lnTo>
                  <a:pt x="1069797" y="405650"/>
                </a:lnTo>
                <a:lnTo>
                  <a:pt x="1063485" y="454914"/>
                </a:lnTo>
                <a:lnTo>
                  <a:pt x="1069797" y="504405"/>
                </a:lnTo>
                <a:lnTo>
                  <a:pt x="1087640" y="548881"/>
                </a:lnTo>
                <a:lnTo>
                  <a:pt x="1115352" y="586574"/>
                </a:lnTo>
                <a:lnTo>
                  <a:pt x="1151267" y="615696"/>
                </a:lnTo>
                <a:lnTo>
                  <a:pt x="1193723" y="634466"/>
                </a:lnTo>
                <a:lnTo>
                  <a:pt x="1241069" y="641121"/>
                </a:lnTo>
                <a:lnTo>
                  <a:pt x="1289519" y="635279"/>
                </a:lnTo>
                <a:lnTo>
                  <a:pt x="1331556" y="618375"/>
                </a:lnTo>
                <a:lnTo>
                  <a:pt x="1366113" y="591375"/>
                </a:lnTo>
                <a:lnTo>
                  <a:pt x="1392123" y="555218"/>
                </a:lnTo>
                <a:lnTo>
                  <a:pt x="1408506" y="510844"/>
                </a:lnTo>
                <a:lnTo>
                  <a:pt x="1414208" y="459232"/>
                </a:lnTo>
                <a:lnTo>
                  <a:pt x="1414208" y="440677"/>
                </a:lnTo>
                <a:close/>
              </a:path>
              <a:path w="1878330" h="701675">
                <a:moveTo>
                  <a:pt x="1797773" y="440677"/>
                </a:moveTo>
                <a:lnTo>
                  <a:pt x="1627098" y="440677"/>
                </a:lnTo>
                <a:lnTo>
                  <a:pt x="1627098" y="482765"/>
                </a:lnTo>
                <a:lnTo>
                  <a:pt x="1752917" y="482765"/>
                </a:lnTo>
                <a:lnTo>
                  <a:pt x="1740573" y="528878"/>
                </a:lnTo>
                <a:lnTo>
                  <a:pt x="1714233" y="565734"/>
                </a:lnTo>
                <a:lnTo>
                  <a:pt x="1675155" y="590156"/>
                </a:lnTo>
                <a:lnTo>
                  <a:pt x="1624647" y="598995"/>
                </a:lnTo>
                <a:lnTo>
                  <a:pt x="1582178" y="591578"/>
                </a:lnTo>
                <a:lnTo>
                  <a:pt x="1545297" y="570979"/>
                </a:lnTo>
                <a:lnTo>
                  <a:pt x="1516227" y="539686"/>
                </a:lnTo>
                <a:lnTo>
                  <a:pt x="1497164" y="500164"/>
                </a:lnTo>
                <a:lnTo>
                  <a:pt x="1490319" y="454914"/>
                </a:lnTo>
                <a:lnTo>
                  <a:pt x="1497164" y="410057"/>
                </a:lnTo>
                <a:lnTo>
                  <a:pt x="1516227" y="370751"/>
                </a:lnTo>
                <a:lnTo>
                  <a:pt x="1545297" y="339521"/>
                </a:lnTo>
                <a:lnTo>
                  <a:pt x="1582178" y="318935"/>
                </a:lnTo>
                <a:lnTo>
                  <a:pt x="1624647" y="311505"/>
                </a:lnTo>
                <a:lnTo>
                  <a:pt x="1662303" y="316839"/>
                </a:lnTo>
                <a:lnTo>
                  <a:pt x="1695411" y="332117"/>
                </a:lnTo>
                <a:lnTo>
                  <a:pt x="1722793" y="356260"/>
                </a:lnTo>
                <a:lnTo>
                  <a:pt x="1743252" y="388188"/>
                </a:lnTo>
                <a:lnTo>
                  <a:pt x="1789442" y="388188"/>
                </a:lnTo>
                <a:lnTo>
                  <a:pt x="1768449" y="345630"/>
                </a:lnTo>
                <a:lnTo>
                  <a:pt x="1739823" y="312381"/>
                </a:lnTo>
                <a:lnTo>
                  <a:pt x="1705216" y="288544"/>
                </a:lnTo>
                <a:lnTo>
                  <a:pt x="1666278" y="274193"/>
                </a:lnTo>
                <a:lnTo>
                  <a:pt x="1624647" y="269392"/>
                </a:lnTo>
                <a:lnTo>
                  <a:pt x="1577301" y="276021"/>
                </a:lnTo>
                <a:lnTo>
                  <a:pt x="1534845" y="294754"/>
                </a:lnTo>
                <a:lnTo>
                  <a:pt x="1498930" y="323786"/>
                </a:lnTo>
                <a:lnTo>
                  <a:pt x="1471218" y="361340"/>
                </a:lnTo>
                <a:lnTo>
                  <a:pt x="1453375" y="405650"/>
                </a:lnTo>
                <a:lnTo>
                  <a:pt x="1447063" y="454914"/>
                </a:lnTo>
                <a:lnTo>
                  <a:pt x="1453375" y="504405"/>
                </a:lnTo>
                <a:lnTo>
                  <a:pt x="1471218" y="548881"/>
                </a:lnTo>
                <a:lnTo>
                  <a:pt x="1498930" y="586574"/>
                </a:lnTo>
                <a:lnTo>
                  <a:pt x="1534845" y="615696"/>
                </a:lnTo>
                <a:lnTo>
                  <a:pt x="1577301" y="634466"/>
                </a:lnTo>
                <a:lnTo>
                  <a:pt x="1624647" y="641121"/>
                </a:lnTo>
                <a:lnTo>
                  <a:pt x="1673098" y="635279"/>
                </a:lnTo>
                <a:lnTo>
                  <a:pt x="1715135" y="618375"/>
                </a:lnTo>
                <a:lnTo>
                  <a:pt x="1749691" y="591375"/>
                </a:lnTo>
                <a:lnTo>
                  <a:pt x="1775701" y="555218"/>
                </a:lnTo>
                <a:lnTo>
                  <a:pt x="1792084" y="510844"/>
                </a:lnTo>
                <a:lnTo>
                  <a:pt x="1797773" y="459232"/>
                </a:lnTo>
                <a:lnTo>
                  <a:pt x="1797773" y="440677"/>
                </a:lnTo>
                <a:close/>
              </a:path>
              <a:path w="1878330" h="701675">
                <a:moveTo>
                  <a:pt x="1877974" y="279476"/>
                </a:moveTo>
                <a:lnTo>
                  <a:pt x="1834603" y="279476"/>
                </a:lnTo>
                <a:lnTo>
                  <a:pt x="1834603" y="634022"/>
                </a:lnTo>
                <a:lnTo>
                  <a:pt x="1877974" y="634022"/>
                </a:lnTo>
                <a:lnTo>
                  <a:pt x="1877974" y="279476"/>
                </a:lnTo>
                <a:close/>
              </a:path>
            </a:pathLst>
          </a:custGeom>
          <a:solidFill>
            <a:srgbClr val="FFFFFF"/>
          </a:solidFill>
        </p:spPr>
        <p:txBody>
          <a:bodyPr wrap="square" lIns="0" tIns="0" rIns="0" bIns="0" rtlCol="0"/>
          <a:lstStyle/>
          <a:p>
            <a:endParaRPr dirty="0"/>
          </a:p>
        </p:txBody>
      </p:sp>
      <p:sp>
        <p:nvSpPr>
          <p:cNvPr id="4" name="object 33">
            <a:extLst>
              <a:ext uri="{FF2B5EF4-FFF2-40B4-BE49-F238E27FC236}">
                <a16:creationId xmlns:a16="http://schemas.microsoft.com/office/drawing/2014/main" id="{6968D3A4-3047-D57C-07A4-660CF917D6E0}"/>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95A20-F516-06C5-85E1-52FB3A67E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6" y="5975054"/>
            <a:ext cx="20112975" cy="5331649"/>
          </a:xfrm>
          <a:prstGeom prst="rect">
            <a:avLst/>
          </a:prstGeom>
        </p:spPr>
      </p:pic>
      <p:sp>
        <p:nvSpPr>
          <p:cNvPr id="3" name="TextBox 2">
            <a:extLst>
              <a:ext uri="{FF2B5EF4-FFF2-40B4-BE49-F238E27FC236}">
                <a16:creationId xmlns:a16="http://schemas.microsoft.com/office/drawing/2014/main" id="{1D5E1431-EA59-9D76-18A2-A134DD998B5E}"/>
              </a:ext>
            </a:extLst>
          </p:cNvPr>
          <p:cNvSpPr txBox="1"/>
          <p:nvPr userDrawn="1"/>
        </p:nvSpPr>
        <p:spPr>
          <a:xfrm>
            <a:off x="-15226" y="7052356"/>
            <a:ext cx="20104100" cy="1200329"/>
          </a:xfrm>
          <a:prstGeom prst="rect">
            <a:avLst/>
          </a:prstGeom>
          <a:noFill/>
        </p:spPr>
        <p:txBody>
          <a:bodyPr wrap="square">
            <a:spAutoFit/>
          </a:bodyPr>
          <a:lstStyle/>
          <a:p>
            <a:pPr algn="ctr"/>
            <a:r>
              <a:rPr lang="fr" sz="7200" b="1" dirty="0">
                <a:solidFill>
                  <a:schemeClr val="bg1"/>
                </a:solidFill>
                <a:latin typeface="Lato" panose="020F0502020204030203" pitchFamily="34" charset="0"/>
                <a:ea typeface="Lato" panose="020F0502020204030203" pitchFamily="34" charset="0"/>
                <a:cs typeface="Lato" panose="020F0502020204030203" pitchFamily="34" charset="0"/>
              </a:rPr>
              <a:t>Merci</a:t>
            </a:r>
            <a:endParaRPr lang="en-PT" sz="720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Picture Placeholder 4">
            <a:extLst>
              <a:ext uri="{FF2B5EF4-FFF2-40B4-BE49-F238E27FC236}">
                <a16:creationId xmlns:a16="http://schemas.microsoft.com/office/drawing/2014/main" id="{5CD217D2-4590-A848-FA53-F87E85558909}"/>
              </a:ext>
            </a:extLst>
          </p:cNvPr>
          <p:cNvSpPr>
            <a:spLocks noGrp="1"/>
          </p:cNvSpPr>
          <p:nvPr>
            <p:ph type="pic" sz="quarter" idx="10"/>
          </p:nvPr>
        </p:nvSpPr>
        <p:spPr>
          <a:xfrm>
            <a:off x="6351" y="0"/>
            <a:ext cx="20097749" cy="5975350"/>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9756" y="587255"/>
            <a:ext cx="18504586" cy="2121404"/>
          </a:xfrm>
          <a:prstGeom prst="rect">
            <a:avLst/>
          </a:prstGeom>
        </p:spPr>
        <p:txBody>
          <a:bodyPr wrap="square" lIns="0" tIns="0" rIns="0" bIns="0">
            <a:spAutoFit/>
          </a:bodyPr>
          <a:lstStyle>
            <a:lvl1pPr>
              <a:defRPr sz="5650" b="0" i="0">
                <a:solidFill>
                  <a:srgbClr val="221F20"/>
                </a:solidFill>
                <a:latin typeface="Arial Black"/>
                <a:cs typeface="Arial Black"/>
              </a:defRPr>
            </a:lvl1pPr>
          </a:lstStyle>
          <a:p>
            <a:endParaRPr/>
          </a:p>
        </p:txBody>
      </p:sp>
      <p:sp>
        <p:nvSpPr>
          <p:cNvPr id="3" name="Holder 3"/>
          <p:cNvSpPr>
            <a:spLocks noGrp="1"/>
          </p:cNvSpPr>
          <p:nvPr>
            <p:ph type="body" idx="1"/>
          </p:nvPr>
        </p:nvSpPr>
        <p:spPr>
          <a:xfrm>
            <a:off x="1204341" y="3418805"/>
            <a:ext cx="10988675" cy="4749165"/>
          </a:xfrm>
          <a:prstGeom prst="rect">
            <a:avLst/>
          </a:prstGeom>
        </p:spPr>
        <p:txBody>
          <a:bodyPr wrap="square" lIns="0" tIns="0" rIns="0" bIns="0">
            <a:spAutoFit/>
          </a:bodyPr>
          <a:lstStyle>
            <a:lvl1pPr>
              <a:defRPr sz="24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Une image qui contient de l'eau, une carte.&#10;&#10;Le contenu généré par l'IA peut être bogué.">
            <a:extLst>
              <a:ext uri="{FF2B5EF4-FFF2-40B4-BE49-F238E27FC236}">
                <a16:creationId xmlns:a16="http://schemas.microsoft.com/office/drawing/2014/main" id="{4DA87C7C-E0D6-5C49-9DEB-0A562CADF3F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969" r="13969"/>
          <a:stretch>
            <a:fillRect/>
          </a:stretch>
        </p:blipFill>
        <p:spPr/>
      </p:pic>
      <p:sp>
        <p:nvSpPr>
          <p:cNvPr id="3" name="object 9">
            <a:extLst>
              <a:ext uri="{FF2B5EF4-FFF2-40B4-BE49-F238E27FC236}">
                <a16:creationId xmlns:a16="http://schemas.microsoft.com/office/drawing/2014/main" id="{242E111A-34D7-24FD-4E9C-E5EF07EC7E42}"/>
              </a:ext>
            </a:extLst>
          </p:cNvPr>
          <p:cNvSpPr/>
          <p:nvPr/>
        </p:nvSpPr>
        <p:spPr>
          <a:xfrm>
            <a:off x="11753429" y="3907798"/>
            <a:ext cx="0" cy="3184525"/>
          </a:xfrm>
          <a:custGeom>
            <a:avLst/>
            <a:gdLst/>
            <a:ahLst/>
            <a:cxnLst/>
            <a:rect l="l" t="t" r="r" b="b"/>
            <a:pathLst>
              <a:path h="3184525">
                <a:moveTo>
                  <a:pt x="0" y="0"/>
                </a:moveTo>
                <a:lnTo>
                  <a:pt x="0" y="3184049"/>
                </a:lnTo>
              </a:path>
            </a:pathLst>
          </a:custGeom>
          <a:ln w="65715">
            <a:solidFill>
              <a:srgbClr val="EBB343"/>
            </a:solidFill>
          </a:ln>
        </p:spPr>
        <p:txBody>
          <a:bodyPr wrap="square" lIns="0" tIns="0" rIns="0" bIns="0" rtlCol="0"/>
          <a:lstStyle/>
          <a:p>
            <a:endParaRPr lang="fr-FR" noProof="0" dirty="0"/>
          </a:p>
        </p:txBody>
      </p:sp>
      <p:sp>
        <p:nvSpPr>
          <p:cNvPr id="4" name="TextBox 3">
            <a:extLst>
              <a:ext uri="{FF2B5EF4-FFF2-40B4-BE49-F238E27FC236}">
                <a16:creationId xmlns:a16="http://schemas.microsoft.com/office/drawing/2014/main" id="{F09A2380-37CF-9188-5F64-C668910BF0EA}"/>
              </a:ext>
            </a:extLst>
          </p:cNvPr>
          <p:cNvSpPr txBox="1"/>
          <p:nvPr/>
        </p:nvSpPr>
        <p:spPr>
          <a:xfrm>
            <a:off x="11884337" y="3907798"/>
            <a:ext cx="6470614" cy="1446550"/>
          </a:xfrm>
          <a:prstGeom prst="rect">
            <a:avLst/>
          </a:prstGeom>
          <a:noFill/>
        </p:spPr>
        <p:txBody>
          <a:bodyPr wrap="square" rtlCol="0">
            <a:spAutoFit/>
          </a:bodyPr>
          <a:lstStyle/>
          <a:p>
            <a:r>
              <a:rPr lang="fr-FR" sz="4400" b="1" noProof="0" dirty="0">
                <a:solidFill>
                  <a:schemeClr val="bg1"/>
                </a:solidFill>
                <a:latin typeface="Lato ExtraBold" panose="020F0502020204030204" pitchFamily="34" charset="0"/>
                <a:ea typeface="Lato ExtraBold" panose="020F0502020204030204" pitchFamily="34" charset="0"/>
                <a:cs typeface="Lato ExtraBold" panose="020F0502020204030204" pitchFamily="34" charset="0"/>
              </a:rPr>
              <a:t>Marchés du carbone pour l'assainissement</a:t>
            </a:r>
            <a:endParaRPr lang="fr-FR" sz="4400" b="1"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3FA84B7-65BB-74DF-50CF-17285C829586}"/>
              </a:ext>
            </a:extLst>
          </p:cNvPr>
          <p:cNvSpPr txBox="1"/>
          <p:nvPr/>
        </p:nvSpPr>
        <p:spPr>
          <a:xfrm>
            <a:off x="11884337" y="5500060"/>
            <a:ext cx="7986277" cy="2308324"/>
          </a:xfrm>
          <a:prstGeom prst="rect">
            <a:avLst/>
          </a:prstGeom>
          <a:noFill/>
        </p:spPr>
        <p:txBody>
          <a:bodyPr wrap="square" rtlCol="0">
            <a:spAutoFit/>
          </a:bodyPr>
          <a:lstStyle/>
          <a:p>
            <a:r>
              <a:rPr lang="fr-FR" sz="3600" noProof="0" dirty="0">
                <a:solidFill>
                  <a:schemeClr val="bg1"/>
                </a:solidFill>
                <a:latin typeface="Lato" panose="020F0502020204030203" pitchFamily="34" charset="0"/>
                <a:ea typeface="Lato" panose="020F0502020204030203" pitchFamily="34" charset="0"/>
                <a:cs typeface="Lato" panose="020F0502020204030203" pitchFamily="34" charset="0"/>
              </a:rPr>
              <a:t>Introduction aux projets de crédits carbone et aux marchés du carbone, et éligibilité d’un projet d’assainissement aux marchés du carbone</a:t>
            </a:r>
          </a:p>
        </p:txBody>
      </p:sp>
      <p:sp>
        <p:nvSpPr>
          <p:cNvPr id="6" name="TextBox 5">
            <a:extLst>
              <a:ext uri="{FF2B5EF4-FFF2-40B4-BE49-F238E27FC236}">
                <a16:creationId xmlns:a16="http://schemas.microsoft.com/office/drawing/2014/main" id="{1E793339-F417-0971-124E-85E1143112CC}"/>
              </a:ext>
            </a:extLst>
          </p:cNvPr>
          <p:cNvSpPr txBox="1"/>
          <p:nvPr/>
        </p:nvSpPr>
        <p:spPr>
          <a:xfrm>
            <a:off x="11753428" y="8702675"/>
            <a:ext cx="6601523" cy="461665"/>
          </a:xfrm>
          <a:prstGeom prst="rect">
            <a:avLst/>
          </a:prstGeom>
          <a:noFill/>
        </p:spPr>
        <p:txBody>
          <a:bodyPr wrap="square" rtlCol="0">
            <a:spAutoFit/>
          </a:bodyPr>
          <a:lstStyle/>
          <a:p>
            <a:r>
              <a:rPr lang="fr-FR" sz="2400" b="1" noProof="0" dirty="0">
                <a:solidFill>
                  <a:schemeClr val="bg1"/>
                </a:solidFill>
                <a:latin typeface="Lato Black" panose="020F0502020204030203" pitchFamily="34" charset="0"/>
                <a:ea typeface="Lato Black" panose="020F0502020204030203" pitchFamily="34" charset="0"/>
                <a:cs typeface="Lato Black" panose="020F0502020204030203" pitchFamily="34" charset="0"/>
              </a:rPr>
              <a:t>UPM Umwelt-Projekt-Management GmbH</a:t>
            </a:r>
          </a:p>
        </p:txBody>
      </p:sp>
      <p:sp>
        <p:nvSpPr>
          <p:cNvPr id="7" name="TextBox 6">
            <a:extLst>
              <a:ext uri="{FF2B5EF4-FFF2-40B4-BE49-F238E27FC236}">
                <a16:creationId xmlns:a16="http://schemas.microsoft.com/office/drawing/2014/main" id="{957C64BD-F7D9-D1AA-D618-4AC1CAA7D1EA}"/>
              </a:ext>
            </a:extLst>
          </p:cNvPr>
          <p:cNvSpPr txBox="1"/>
          <p:nvPr/>
        </p:nvSpPr>
        <p:spPr>
          <a:xfrm>
            <a:off x="11753429" y="9164340"/>
            <a:ext cx="3724388" cy="461665"/>
          </a:xfrm>
          <a:prstGeom prst="rect">
            <a:avLst/>
          </a:prstGeom>
          <a:noFill/>
        </p:spPr>
        <p:txBody>
          <a:bodyPr wrap="square" rtlCol="0">
            <a:spAutoFit/>
          </a:bodyPr>
          <a:lstStyle/>
          <a:p>
            <a:r>
              <a:rPr lang="fr-FR" sz="2400" noProof="0" dirty="0">
                <a:solidFill>
                  <a:schemeClr val="bg1"/>
                </a:solidFill>
                <a:latin typeface="Lato Light" panose="020F0302020204030203" pitchFamily="34" charset="77"/>
                <a:ea typeface="Lato Thin" panose="020F0502020204030203" pitchFamily="34" charset="0"/>
                <a:cs typeface="Lato Thin" panose="020F0502020204030203" pitchFamily="34" charset="0"/>
              </a:rPr>
              <a:t>Juin 2025</a:t>
            </a:r>
          </a:p>
        </p:txBody>
      </p:sp>
      <p:pic>
        <p:nvPicPr>
          <p:cNvPr id="9" name="Graphic 68">
            <a:extLst>
              <a:ext uri="{FF2B5EF4-FFF2-40B4-BE49-F238E27FC236}">
                <a16:creationId xmlns:a16="http://schemas.microsoft.com/office/drawing/2014/main" id="{893B8E63-91FA-EE53-26C9-9D48BDEB604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30560" y="538036"/>
            <a:ext cx="2515718" cy="1024924"/>
          </a:xfrm>
          <a:prstGeom prst="rect">
            <a:avLst/>
          </a:prstGeom>
        </p:spPr>
      </p:pic>
    </p:spTree>
    <p:extLst>
      <p:ext uri="{BB962C8B-B14F-4D97-AF65-F5344CB8AC3E}">
        <p14:creationId xmlns:p14="http://schemas.microsoft.com/office/powerpoint/2010/main" val="306230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453B7-AA26-8D77-0CE7-B4112D91E9D8}"/>
            </a:ext>
          </a:extLst>
        </p:cNvPr>
        <p:cNvGrpSpPr/>
        <p:nvPr/>
      </p:nvGrpSpPr>
      <p:grpSpPr>
        <a:xfrm>
          <a:off x="0" y="0"/>
          <a:ext cx="0" cy="0"/>
          <a:chOff x="0" y="0"/>
          <a:chExt cx="0" cy="0"/>
        </a:xfrm>
      </p:grpSpPr>
      <p:pic>
        <p:nvPicPr>
          <p:cNvPr id="5" name="Graphic 68">
            <a:extLst>
              <a:ext uri="{FF2B5EF4-FFF2-40B4-BE49-F238E27FC236}">
                <a16:creationId xmlns:a16="http://schemas.microsoft.com/office/drawing/2014/main" id="{BD0D8EF7-6075-1482-D951-B6D9303EF5E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680293" y="353001"/>
            <a:ext cx="1458881" cy="594360"/>
          </a:xfrm>
          <a:prstGeom prst="rect">
            <a:avLst/>
          </a:prstGeom>
        </p:spPr>
      </p:pic>
      <p:sp>
        <p:nvSpPr>
          <p:cNvPr id="6" name="TextBox 5">
            <a:extLst>
              <a:ext uri="{FF2B5EF4-FFF2-40B4-BE49-F238E27FC236}">
                <a16:creationId xmlns:a16="http://schemas.microsoft.com/office/drawing/2014/main" id="{19A79C13-5DB7-949D-2315-1800143B10D0}"/>
              </a:ext>
            </a:extLst>
          </p:cNvPr>
          <p:cNvSpPr txBox="1"/>
          <p:nvPr/>
        </p:nvSpPr>
        <p:spPr>
          <a:xfrm>
            <a:off x="7392421" y="2524733"/>
            <a:ext cx="4602354" cy="1446550"/>
          </a:xfrm>
          <a:prstGeom prst="rect">
            <a:avLst/>
          </a:prstGeom>
          <a:noFill/>
        </p:spPr>
        <p:txBody>
          <a:bodyPr wrap="square" rtlCol="0">
            <a:spAutoFit/>
          </a:bodyPr>
          <a:lstStyle/>
          <a:p>
            <a:pPr algn="ctr"/>
            <a:r>
              <a:rPr lang="fr-FR" sz="8800" b="1" noProof="0" dirty="0">
                <a:solidFill>
                  <a:schemeClr val="bg1"/>
                </a:solidFill>
                <a:latin typeface="Lato" panose="020F0502020204030203" pitchFamily="34" charset="0"/>
                <a:ea typeface="Lato" panose="020F0502020204030203" pitchFamily="34" charset="0"/>
                <a:cs typeface="Lato" panose="020F0502020204030203" pitchFamily="34" charset="0"/>
              </a:rPr>
              <a:t>Q&amp;R</a:t>
            </a:r>
          </a:p>
        </p:txBody>
      </p:sp>
      <p:pic>
        <p:nvPicPr>
          <p:cNvPr id="13" name="Picture Placeholder 12" descr="Blocs de bois avec des lettres noires dessus&#10;&#10;Description générée automatiquement">
            <a:extLst>
              <a:ext uri="{FF2B5EF4-FFF2-40B4-BE49-F238E27FC236}">
                <a16:creationId xmlns:a16="http://schemas.microsoft.com/office/drawing/2014/main" id="{DEF8C787-3D95-7BE3-F091-F3E63F252120}"/>
              </a:ext>
            </a:extLst>
          </p:cNvPr>
          <p:cNvPicPr>
            <a:picLocks noGrp="1" noChangeAspect="1"/>
          </p:cNvPicPr>
          <p:nvPr>
            <p:ph type="pic" sz="quarter" idx="10"/>
          </p:nvPr>
        </p:nvPicPr>
        <p:blipFill>
          <a:blip r:embed="rId5"/>
          <a:srcRect t="29478" b="29478"/>
          <a:stretch>
            <a:fillRect/>
          </a:stretch>
        </p:blipFill>
        <p:spPr/>
      </p:pic>
    </p:spTree>
    <p:extLst>
      <p:ext uri="{BB962C8B-B14F-4D97-AF65-F5344CB8AC3E}">
        <p14:creationId xmlns:p14="http://schemas.microsoft.com/office/powerpoint/2010/main" val="3331165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10560-AB9C-4E63-A5D8-7707CD51E4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6639D9D-12EF-9E97-F0CC-CC1078A0EB45}"/>
              </a:ext>
            </a:extLst>
          </p:cNvPr>
          <p:cNvSpPr txBox="1"/>
          <p:nvPr/>
        </p:nvSpPr>
        <p:spPr>
          <a:xfrm>
            <a:off x="450850" y="560973"/>
            <a:ext cx="10058400" cy="5093702"/>
          </a:xfrm>
          <a:prstGeom prst="rect">
            <a:avLst/>
          </a:prstGeom>
          <a:noFill/>
        </p:spPr>
        <p:txBody>
          <a:bodyPr wrap="square">
            <a:spAutoFit/>
          </a:bodyPr>
          <a:lstStyle/>
          <a:p>
            <a:r>
              <a:rPr lang="fr-FR" sz="32500" noProof="0" dirty="0">
                <a:solidFill>
                  <a:schemeClr val="bg1"/>
                </a:solidFill>
                <a:latin typeface="Lato Light" panose="020F0302020204030203" pitchFamily="34" charset="77"/>
              </a:rPr>
              <a:t>04</a:t>
            </a:r>
          </a:p>
        </p:txBody>
      </p:sp>
      <p:sp>
        <p:nvSpPr>
          <p:cNvPr id="4" name="TextBox 3">
            <a:extLst>
              <a:ext uri="{FF2B5EF4-FFF2-40B4-BE49-F238E27FC236}">
                <a16:creationId xmlns:a16="http://schemas.microsoft.com/office/drawing/2014/main" id="{141FE16D-B5A5-6A4A-00ED-D3015FB1D78E}"/>
              </a:ext>
            </a:extLst>
          </p:cNvPr>
          <p:cNvSpPr txBox="1"/>
          <p:nvPr/>
        </p:nvSpPr>
        <p:spPr>
          <a:xfrm>
            <a:off x="6338836" y="1236369"/>
            <a:ext cx="13314414" cy="4154984"/>
          </a:xfrm>
          <a:prstGeom prst="rect">
            <a:avLst/>
          </a:prstGeom>
          <a:noFill/>
        </p:spPr>
        <p:txBody>
          <a:bodyPr wrap="square" rtlCol="0">
            <a:spAutoFit/>
          </a:bodyPr>
          <a:lstStyle/>
          <a:p>
            <a:r>
              <a:rPr lang="fr-FR" sz="6600" noProof="0" dirty="0">
                <a:solidFill>
                  <a:schemeClr val="bg1"/>
                </a:solidFill>
              </a:rPr>
              <a:t>COMMENT VÉRIFIER L'ÉLIGIBILITÉ D'UN PROJET D'ASSAINISSEMENT AU MARCHÉ DU CARBONE ?</a:t>
            </a:r>
            <a:endParaRPr lang="fr-FR" sz="6600" b="1"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5" name="Graphic 68">
            <a:extLst>
              <a:ext uri="{FF2B5EF4-FFF2-40B4-BE49-F238E27FC236}">
                <a16:creationId xmlns:a16="http://schemas.microsoft.com/office/drawing/2014/main" id="{4BABB4C3-364F-284A-2B7C-F7167A8003E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3522" y="209432"/>
            <a:ext cx="2146587" cy="874537"/>
          </a:xfrm>
          <a:prstGeom prst="rect">
            <a:avLst/>
          </a:prstGeom>
        </p:spPr>
      </p:pic>
      <p:pic>
        <p:nvPicPr>
          <p:cNvPr id="11" name="Bildplatzhalter 10" descr="Une image qui contient l'extérieur, le terrain, l'arbre, le ciel.&#10;&#10;Le contenu généré par l'IA peut être bogué.">
            <a:extLst>
              <a:ext uri="{FF2B5EF4-FFF2-40B4-BE49-F238E27FC236}">
                <a16:creationId xmlns:a16="http://schemas.microsoft.com/office/drawing/2014/main" id="{16FF8D55-31F1-EF3A-BED8-63BED435938D}"/>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9458" b="29458"/>
          <a:stretch>
            <a:fillRect/>
          </a:stretch>
        </p:blipFill>
        <p:spPr/>
      </p:pic>
    </p:spTree>
    <p:extLst>
      <p:ext uri="{BB962C8B-B14F-4D97-AF65-F5344CB8AC3E}">
        <p14:creationId xmlns:p14="http://schemas.microsoft.com/office/powerpoint/2010/main" val="3804017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4521B-A010-3C07-2FAE-39A073327466}"/>
            </a:ext>
          </a:extLst>
        </p:cNvPr>
        <p:cNvGrpSpPr/>
        <p:nvPr/>
      </p:nvGrpSpPr>
      <p:grpSpPr>
        <a:xfrm>
          <a:off x="0" y="0"/>
          <a:ext cx="0" cy="0"/>
          <a:chOff x="0" y="0"/>
          <a:chExt cx="0" cy="0"/>
        </a:xfrm>
      </p:grpSpPr>
      <p:pic>
        <p:nvPicPr>
          <p:cNvPr id="3" name="Grafik 2" descr="Une image qui comprend des graphiques, une police, un logo, une conception graphique.&#10;&#10;Le contenu généré par l'IA peut être bogué.">
            <a:extLst>
              <a:ext uri="{FF2B5EF4-FFF2-40B4-BE49-F238E27FC236}">
                <a16:creationId xmlns:a16="http://schemas.microsoft.com/office/drawing/2014/main" id="{9C65E5D6-1B95-1CFF-D178-44EE4BAD7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4" name="object 2">
            <a:extLst>
              <a:ext uri="{FF2B5EF4-FFF2-40B4-BE49-F238E27FC236}">
                <a16:creationId xmlns:a16="http://schemas.microsoft.com/office/drawing/2014/main" id="{65906202-283B-2886-37E1-BC0DDA96D94D}"/>
              </a:ext>
            </a:extLst>
          </p:cNvPr>
          <p:cNvSpPr/>
          <p:nvPr/>
        </p:nvSpPr>
        <p:spPr>
          <a:xfrm>
            <a:off x="1225093" y="1382156"/>
            <a:ext cx="0" cy="1235710"/>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6" name="TextBox 1">
            <a:extLst>
              <a:ext uri="{FF2B5EF4-FFF2-40B4-BE49-F238E27FC236}">
                <a16:creationId xmlns:a16="http://schemas.microsoft.com/office/drawing/2014/main" id="{92067F43-E288-A8B3-0ADD-BD6F3A26C811}"/>
              </a:ext>
            </a:extLst>
          </p:cNvPr>
          <p:cNvSpPr txBox="1"/>
          <p:nvPr/>
        </p:nvSpPr>
        <p:spPr>
          <a:xfrm>
            <a:off x="882281" y="10664021"/>
            <a:ext cx="17124359"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Marchés du carbone pour l'assainissement</a:t>
            </a:r>
          </a:p>
        </p:txBody>
      </p:sp>
      <p:sp>
        <p:nvSpPr>
          <p:cNvPr id="5" name="文本框 4">
            <a:extLst>
              <a:ext uri="{FF2B5EF4-FFF2-40B4-BE49-F238E27FC236}">
                <a16:creationId xmlns:a16="http://schemas.microsoft.com/office/drawing/2014/main" id="{09D2CEE7-7AEB-5153-3C30-6BA91DA64446}"/>
              </a:ext>
            </a:extLst>
          </p:cNvPr>
          <p:cNvSpPr txBox="1"/>
          <p:nvPr/>
        </p:nvSpPr>
        <p:spPr>
          <a:xfrm>
            <a:off x="1808388" y="1382156"/>
            <a:ext cx="15048583" cy="1446550"/>
          </a:xfrm>
          <a:prstGeom prst="rect">
            <a:avLst/>
          </a:prstGeom>
          <a:noFill/>
        </p:spPr>
        <p:txBody>
          <a:bodyPr wrap="square">
            <a:spAutoFit/>
          </a:bodyPr>
          <a:lstStyle>
            <a:defPPr>
              <a:defRPr kern="0"/>
            </a:defPPr>
            <a:lvl1pPr>
              <a:defRPr sz="6000" b="1">
                <a:latin typeface="Lato Black" panose="020F0502020204030203" pitchFamily="34" charset="77"/>
              </a:defRPr>
            </a:lvl1pPr>
          </a:lstStyle>
          <a:p>
            <a:r>
              <a:rPr lang="fr-FR" b="0" noProof="0" dirty="0"/>
              <a:t>Processus d’éligibilité </a:t>
            </a:r>
          </a:p>
          <a:p>
            <a:r>
              <a:rPr lang="fr-FR" sz="2800" noProof="0" dirty="0"/>
              <a:t>Compréhension des étapes détaillées nécessaires avant l’enregistrement éventuel d’un projet.</a:t>
            </a:r>
          </a:p>
        </p:txBody>
      </p:sp>
      <p:sp>
        <p:nvSpPr>
          <p:cNvPr id="7" name="文本框 6">
            <a:extLst>
              <a:ext uri="{FF2B5EF4-FFF2-40B4-BE49-F238E27FC236}">
                <a16:creationId xmlns:a16="http://schemas.microsoft.com/office/drawing/2014/main" id="{074180FA-95FC-89EA-867A-BBC9FC7E876F}"/>
              </a:ext>
            </a:extLst>
          </p:cNvPr>
          <p:cNvSpPr txBox="1"/>
          <p:nvPr/>
        </p:nvSpPr>
        <p:spPr>
          <a:xfrm>
            <a:off x="1808388" y="3874511"/>
            <a:ext cx="5782857" cy="523220"/>
          </a:xfrm>
          <a:prstGeom prst="rect">
            <a:avLst/>
          </a:prstGeom>
        </p:spPr>
        <p:txBody>
          <a:bodyPr wrap="square" anchor="b">
            <a:no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2400" noProof="0" dirty="0"/>
              <a:t>Vérification de l'éligibilité du projet</a:t>
            </a:r>
          </a:p>
        </p:txBody>
      </p:sp>
      <p:sp>
        <p:nvSpPr>
          <p:cNvPr id="8" name="文本框 7">
            <a:extLst>
              <a:ext uri="{FF2B5EF4-FFF2-40B4-BE49-F238E27FC236}">
                <a16:creationId xmlns:a16="http://schemas.microsoft.com/office/drawing/2014/main" id="{291E1439-556E-602A-BC74-2D803CE29E28}"/>
              </a:ext>
            </a:extLst>
          </p:cNvPr>
          <p:cNvSpPr txBox="1"/>
          <p:nvPr/>
        </p:nvSpPr>
        <p:spPr>
          <a:xfrm>
            <a:off x="1808387" y="5844775"/>
            <a:ext cx="4102555" cy="523220"/>
          </a:xfrm>
          <a:prstGeom prst="rect">
            <a:avLst/>
          </a:prstGeom>
        </p:spPr>
        <p:txBody>
          <a:bodyPr wrap="square" anchor="b">
            <a:normAutofit fontScale="85000" lnSpcReduction="10000"/>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noProof="0" dirty="0"/>
              <a:t>Note d'idée de projet (NIP)</a:t>
            </a:r>
          </a:p>
        </p:txBody>
      </p:sp>
      <p:sp>
        <p:nvSpPr>
          <p:cNvPr id="9" name="文本框 8">
            <a:extLst>
              <a:ext uri="{FF2B5EF4-FFF2-40B4-BE49-F238E27FC236}">
                <a16:creationId xmlns:a16="http://schemas.microsoft.com/office/drawing/2014/main" id="{5A05E5DB-1647-06E4-2E06-19F7C77D358B}"/>
              </a:ext>
            </a:extLst>
          </p:cNvPr>
          <p:cNvSpPr txBox="1"/>
          <p:nvPr/>
        </p:nvSpPr>
        <p:spPr>
          <a:xfrm>
            <a:off x="11553045" y="7470244"/>
            <a:ext cx="4102555"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noProof="0" dirty="0"/>
              <a:t>Étude de faisabilité</a:t>
            </a:r>
          </a:p>
        </p:txBody>
      </p:sp>
      <p:sp>
        <p:nvSpPr>
          <p:cNvPr id="10" name="文本框 9">
            <a:extLst>
              <a:ext uri="{FF2B5EF4-FFF2-40B4-BE49-F238E27FC236}">
                <a16:creationId xmlns:a16="http://schemas.microsoft.com/office/drawing/2014/main" id="{DA1EE761-BCEB-8087-A4CE-747E98BF6690}"/>
              </a:ext>
            </a:extLst>
          </p:cNvPr>
          <p:cNvSpPr txBox="1"/>
          <p:nvPr/>
        </p:nvSpPr>
        <p:spPr>
          <a:xfrm>
            <a:off x="1799544" y="7949966"/>
            <a:ext cx="4102555"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2400" noProof="0" dirty="0"/>
              <a:t>Évaluation du risque</a:t>
            </a:r>
          </a:p>
        </p:txBody>
      </p:sp>
      <p:sp>
        <p:nvSpPr>
          <p:cNvPr id="11" name="文本框 10">
            <a:extLst>
              <a:ext uri="{FF2B5EF4-FFF2-40B4-BE49-F238E27FC236}">
                <a16:creationId xmlns:a16="http://schemas.microsoft.com/office/drawing/2014/main" id="{700422A6-5B5F-06D8-EE2D-FFBB8FA0822F}"/>
              </a:ext>
            </a:extLst>
          </p:cNvPr>
          <p:cNvSpPr txBox="1"/>
          <p:nvPr/>
        </p:nvSpPr>
        <p:spPr>
          <a:xfrm>
            <a:off x="10052050" y="3839712"/>
            <a:ext cx="7722057"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noProof="0" dirty="0"/>
              <a:t>Implication des autorités nationales et locales </a:t>
            </a:r>
          </a:p>
        </p:txBody>
      </p:sp>
      <p:sp>
        <p:nvSpPr>
          <p:cNvPr id="13" name="文本框 12">
            <a:extLst>
              <a:ext uri="{FF2B5EF4-FFF2-40B4-BE49-F238E27FC236}">
                <a16:creationId xmlns:a16="http://schemas.microsoft.com/office/drawing/2014/main" id="{116F4305-65BE-D175-3EC2-B112F642317F}"/>
              </a:ext>
            </a:extLst>
          </p:cNvPr>
          <p:cNvSpPr txBox="1"/>
          <p:nvPr/>
        </p:nvSpPr>
        <p:spPr>
          <a:xfrm>
            <a:off x="1799544" y="4362932"/>
            <a:ext cx="6217785" cy="1477328"/>
          </a:xfrm>
          <a:prstGeom prst="rect">
            <a:avLst/>
          </a:prstGeom>
          <a:noFill/>
        </p:spPr>
        <p:txBody>
          <a:bodyPr wrap="square">
            <a:spAutoFit/>
          </a:bodyPr>
          <a:lstStyle/>
          <a:p>
            <a:r>
              <a:rPr lang="fr-FR" sz="1800" noProof="0" dirty="0">
                <a:effectLst/>
                <a:latin typeface="Lato Light" panose="020F0302020204030204" pitchFamily="34" charset="0"/>
                <a:ea typeface="Lato Light" panose="020F0302020204030204" pitchFamily="34" charset="0"/>
                <a:cs typeface="Lato Light" panose="020F0302020204030204" pitchFamily="34" charset="0"/>
              </a:rPr>
              <a:t>Sur la base de la description du projet, de la justification de l’additionnalité, de la description du scénario de référence, d’une déclaration crédible de prise en compte préalable et du choix de la méthodologie, une première estimation des réductions potentielles d’émissions peut être réalisée. </a:t>
            </a:r>
            <a:endParaRPr lang="fr-FR" noProof="0" dirty="0"/>
          </a:p>
        </p:txBody>
      </p:sp>
      <p:sp>
        <p:nvSpPr>
          <p:cNvPr id="15" name="文本框 14">
            <a:extLst>
              <a:ext uri="{FF2B5EF4-FFF2-40B4-BE49-F238E27FC236}">
                <a16:creationId xmlns:a16="http://schemas.microsoft.com/office/drawing/2014/main" id="{B39B0340-0BF1-7F57-17D0-24ED2358D4D9}"/>
              </a:ext>
            </a:extLst>
          </p:cNvPr>
          <p:cNvSpPr txBox="1"/>
          <p:nvPr/>
        </p:nvSpPr>
        <p:spPr>
          <a:xfrm>
            <a:off x="1808387" y="6383316"/>
            <a:ext cx="6217785" cy="1477328"/>
          </a:xfrm>
          <a:prstGeom prst="rect">
            <a:avLst/>
          </a:prstGeom>
          <a:noFill/>
        </p:spPr>
        <p:txBody>
          <a:bodyPr wrap="square">
            <a:spAutoFit/>
          </a:bodyPr>
          <a:lstStyle/>
          <a:p>
            <a:r>
              <a:rPr lang="fr-FR" sz="1800" noProof="0" dirty="0">
                <a:effectLst/>
                <a:latin typeface="Lato Light" panose="020F0302020204030204" pitchFamily="34" charset="0"/>
                <a:ea typeface="Lato Light" panose="020F0302020204030204" pitchFamily="34" charset="0"/>
                <a:cs typeface="Lato Light" panose="020F0302020204030204" pitchFamily="34" charset="0"/>
              </a:rPr>
              <a:t>Une NIP est un document concis, élaboré en phase initiale, qui présente le concept de base d’un projet de protection du climat. Elle est utilisée pour déterminer si un projet proposé a le potentiel de répondre aux critères d’éligibilité pour la génération de crédits carbone et le financement climatique. </a:t>
            </a:r>
            <a:endParaRPr lang="fr-FR" noProof="0" dirty="0"/>
          </a:p>
        </p:txBody>
      </p:sp>
      <p:sp>
        <p:nvSpPr>
          <p:cNvPr id="17" name="文本框 16">
            <a:extLst>
              <a:ext uri="{FF2B5EF4-FFF2-40B4-BE49-F238E27FC236}">
                <a16:creationId xmlns:a16="http://schemas.microsoft.com/office/drawing/2014/main" id="{F404BA04-F5F4-BB2D-0272-08718C3D6075}"/>
              </a:ext>
            </a:extLst>
          </p:cNvPr>
          <p:cNvSpPr txBox="1"/>
          <p:nvPr/>
        </p:nvSpPr>
        <p:spPr>
          <a:xfrm>
            <a:off x="11608495" y="8068964"/>
            <a:ext cx="6938297" cy="1477328"/>
          </a:xfrm>
          <a:prstGeom prst="rect">
            <a:avLst/>
          </a:prstGeom>
          <a:noFill/>
        </p:spPr>
        <p:txBody>
          <a:bodyPr wrap="square">
            <a:spAutoFit/>
          </a:bodyPr>
          <a:lstStyle/>
          <a:p>
            <a:r>
              <a:rPr lang="fr-FR" noProof="0" dirty="0">
                <a:latin typeface="Lato Light" panose="020F0302020204030204" pitchFamily="34" charset="0"/>
                <a:cs typeface="Lato Light" panose="020F0302020204030204" pitchFamily="34" charset="0"/>
              </a:rPr>
              <a:t>Une étude de faisabilité pour un projet d’atténuation climatique constitue une étape essentielle pour évaluer si une idée de projet est techniquement, économiquement, environnementalement et socialement viable, en particulier dans le cadre d’une participation aux marchés du carbone</a:t>
            </a:r>
            <a:r>
              <a:rPr lang="fr-FR" noProof="0" dirty="0"/>
              <a:t>. </a:t>
            </a:r>
          </a:p>
        </p:txBody>
      </p:sp>
      <p:sp>
        <p:nvSpPr>
          <p:cNvPr id="19" name="文本框 18">
            <a:extLst>
              <a:ext uri="{FF2B5EF4-FFF2-40B4-BE49-F238E27FC236}">
                <a16:creationId xmlns:a16="http://schemas.microsoft.com/office/drawing/2014/main" id="{25DE6B47-9120-8267-BE66-150B0366DAD9}"/>
              </a:ext>
            </a:extLst>
          </p:cNvPr>
          <p:cNvSpPr txBox="1"/>
          <p:nvPr/>
        </p:nvSpPr>
        <p:spPr>
          <a:xfrm>
            <a:off x="1813804" y="8438387"/>
            <a:ext cx="7722057" cy="1754326"/>
          </a:xfrm>
          <a:prstGeom prst="rect">
            <a:avLst/>
          </a:prstGeom>
          <a:noFill/>
        </p:spPr>
        <p:txBody>
          <a:bodyPr wrap="square">
            <a:spAutoFit/>
          </a:bodyPr>
          <a:lstStyle/>
          <a:p>
            <a:r>
              <a:rPr lang="fr-FR" sz="1800" noProof="0" dirty="0">
                <a:effectLst/>
                <a:latin typeface="Lato Light" panose="020F0302020204030204" pitchFamily="34" charset="0"/>
                <a:ea typeface="Lato Light" panose="020F0302020204030204" pitchFamily="34" charset="0"/>
                <a:cs typeface="Lato Light" panose="020F0302020204030204" pitchFamily="34" charset="0"/>
              </a:rPr>
              <a:t>Les projets de protection du climat sont exposés à </a:t>
            </a:r>
            <a:r>
              <a:rPr lang="fr-FR" noProof="0" dirty="0">
                <a:latin typeface="Lato Light" panose="020F0302020204030204" pitchFamily="34" charset="0"/>
                <a:ea typeface="Lato Light" panose="020F0302020204030204" pitchFamily="34" charset="0"/>
                <a:cs typeface="Lato Light" panose="020F0302020204030204" pitchFamily="34" charset="0"/>
              </a:rPr>
              <a:t>divers </a:t>
            </a:r>
            <a:r>
              <a:rPr lang="fr-FR" sz="1800" noProof="0" dirty="0">
                <a:effectLst/>
                <a:latin typeface="Lato Light" panose="020F0302020204030204" pitchFamily="34" charset="0"/>
                <a:ea typeface="Lato Light" panose="020F0302020204030204" pitchFamily="34" charset="0"/>
                <a:cs typeface="Lato Light" panose="020F0302020204030204" pitchFamily="34" charset="0"/>
              </a:rPr>
              <a:t>risques susceptibles d’affecter leur intégrité environnementale, leur viabilité financière et leur durabilité à long terme. L’identification et la gestion précoces de ces risques dans le cycle du projet sont essentielles pour garantir une mise en œuvre réussie et l’éligibilité à la génération de crédits carbone. </a:t>
            </a:r>
            <a:endParaRPr lang="fr-FR" noProof="0" dirty="0"/>
          </a:p>
        </p:txBody>
      </p:sp>
      <p:sp>
        <p:nvSpPr>
          <p:cNvPr id="21" name="文本框 20">
            <a:extLst>
              <a:ext uri="{FF2B5EF4-FFF2-40B4-BE49-F238E27FC236}">
                <a16:creationId xmlns:a16="http://schemas.microsoft.com/office/drawing/2014/main" id="{216E6739-5118-2D62-7140-1212E697B317}"/>
              </a:ext>
            </a:extLst>
          </p:cNvPr>
          <p:cNvSpPr txBox="1"/>
          <p:nvPr/>
        </p:nvSpPr>
        <p:spPr>
          <a:xfrm>
            <a:off x="10052050" y="4362932"/>
            <a:ext cx="8243662" cy="2031325"/>
          </a:xfrm>
          <a:prstGeom prst="rect">
            <a:avLst/>
          </a:prstGeom>
          <a:noFill/>
        </p:spPr>
        <p:txBody>
          <a:bodyPr wrap="square">
            <a:spAutoFit/>
          </a:bodyPr>
          <a:lstStyle/>
          <a:p>
            <a:r>
              <a:rPr lang="fr-FR" noProof="0" dirty="0">
                <a:latin typeface="Lato Light" panose="020F0302020204030204" pitchFamily="34" charset="0"/>
                <a:cs typeface="Lato Light" panose="020F0302020204030204" pitchFamily="34" charset="0"/>
              </a:rPr>
              <a:t>L’implication en amont des autorités officielles dans le développement d’un projet de protection du climat relevant de standards de certification tels que Gold Standard ou Verra est cruciale pour garantir l’alignement réglementaire, assurer l’acceptation politique et faciliter la durabilité du projet à long terme. Les gouvernements nationaux, en particulier par l’intermédiaire de leurs Autorités Nationales Désignées (AND), jouent un rôle central dans l’approbation et la supervision des activités d’atténuation climatique relevant de leur juridiction. </a:t>
            </a:r>
          </a:p>
        </p:txBody>
      </p:sp>
      <p:sp>
        <p:nvSpPr>
          <p:cNvPr id="2" name="Pfeil nach rechts 1">
            <a:extLst>
              <a:ext uri="{FF2B5EF4-FFF2-40B4-BE49-F238E27FC236}">
                <a16:creationId xmlns:a16="http://schemas.microsoft.com/office/drawing/2014/main" id="{128344A2-0B9C-80A7-4B65-9FA9953E88C1}"/>
              </a:ext>
            </a:extLst>
          </p:cNvPr>
          <p:cNvSpPr/>
          <p:nvPr/>
        </p:nvSpPr>
        <p:spPr>
          <a:xfrm>
            <a:off x="10265433" y="7349706"/>
            <a:ext cx="1138687" cy="20078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2" name="Slide Number Placeholder 11">
            <a:extLst>
              <a:ext uri="{FF2B5EF4-FFF2-40B4-BE49-F238E27FC236}">
                <a16:creationId xmlns:a16="http://schemas.microsoft.com/office/drawing/2014/main" id="{DC2B4100-08B8-D8E5-1577-CAD30D2693B9}"/>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12</a:t>
            </a:fld>
            <a:endParaRPr lang="fr-FR" noProof="0" dirty="0">
              <a:solidFill>
                <a:schemeClr val="tx1"/>
              </a:solidFill>
            </a:endParaRPr>
          </a:p>
        </p:txBody>
      </p:sp>
    </p:spTree>
    <p:extLst>
      <p:ext uri="{BB962C8B-B14F-4D97-AF65-F5344CB8AC3E}">
        <p14:creationId xmlns:p14="http://schemas.microsoft.com/office/powerpoint/2010/main" val="2084295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2E9DA-9DAE-29E5-D73E-910CD2E9FEF0}"/>
            </a:ext>
          </a:extLst>
        </p:cNvPr>
        <p:cNvGrpSpPr/>
        <p:nvPr/>
      </p:nvGrpSpPr>
      <p:grpSpPr>
        <a:xfrm>
          <a:off x="0" y="0"/>
          <a:ext cx="0" cy="0"/>
          <a:chOff x="0" y="0"/>
          <a:chExt cx="0" cy="0"/>
        </a:xfrm>
      </p:grpSpPr>
      <p:pic>
        <p:nvPicPr>
          <p:cNvPr id="3" name="Grafik 2" descr="Une image qui comprend des graphiques, une police, un logo, une conception graphique.&#10;&#10;Le contenu généré par l'IA peut être bogué.">
            <a:extLst>
              <a:ext uri="{FF2B5EF4-FFF2-40B4-BE49-F238E27FC236}">
                <a16:creationId xmlns:a16="http://schemas.microsoft.com/office/drawing/2014/main" id="{C4C76A86-5D19-E1A8-2F6F-411FC6F30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4" name="object 2">
            <a:extLst>
              <a:ext uri="{FF2B5EF4-FFF2-40B4-BE49-F238E27FC236}">
                <a16:creationId xmlns:a16="http://schemas.microsoft.com/office/drawing/2014/main" id="{99F0BE20-64DD-B4DC-3A22-0B22ABCAD94C}"/>
              </a:ext>
            </a:extLst>
          </p:cNvPr>
          <p:cNvSpPr/>
          <p:nvPr/>
        </p:nvSpPr>
        <p:spPr>
          <a:xfrm>
            <a:off x="1225093" y="1382156"/>
            <a:ext cx="0" cy="1235710"/>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6" name="TextBox 1">
            <a:extLst>
              <a:ext uri="{FF2B5EF4-FFF2-40B4-BE49-F238E27FC236}">
                <a16:creationId xmlns:a16="http://schemas.microsoft.com/office/drawing/2014/main" id="{262CF062-950D-9555-6475-7D9F01D21BB9}"/>
              </a:ext>
            </a:extLst>
          </p:cNvPr>
          <p:cNvSpPr txBox="1"/>
          <p:nvPr/>
        </p:nvSpPr>
        <p:spPr>
          <a:xfrm>
            <a:off x="882281" y="10664021"/>
            <a:ext cx="16913347"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Marchés du carbone pour l'assainissement</a:t>
            </a:r>
          </a:p>
        </p:txBody>
      </p:sp>
      <p:sp>
        <p:nvSpPr>
          <p:cNvPr id="5" name="文本框 4">
            <a:extLst>
              <a:ext uri="{FF2B5EF4-FFF2-40B4-BE49-F238E27FC236}">
                <a16:creationId xmlns:a16="http://schemas.microsoft.com/office/drawing/2014/main" id="{2E10FBF3-1D33-5685-8E26-34A679645625}"/>
              </a:ext>
            </a:extLst>
          </p:cNvPr>
          <p:cNvSpPr txBox="1"/>
          <p:nvPr/>
        </p:nvSpPr>
        <p:spPr>
          <a:xfrm>
            <a:off x="1808388" y="1382156"/>
            <a:ext cx="17480274" cy="2000548"/>
          </a:xfrm>
          <a:prstGeom prst="rect">
            <a:avLst/>
          </a:prstGeom>
          <a:noFill/>
        </p:spPr>
        <p:txBody>
          <a:bodyPr wrap="square">
            <a:spAutoFit/>
          </a:bodyPr>
          <a:lstStyle>
            <a:defPPr>
              <a:defRPr kern="0"/>
            </a:defPPr>
            <a:lvl1pPr>
              <a:defRPr sz="6000" b="1">
                <a:latin typeface="Lato Black" panose="020F0502020204030203" pitchFamily="34" charset="77"/>
              </a:defRPr>
            </a:lvl1pPr>
          </a:lstStyle>
          <a:p>
            <a:r>
              <a:rPr lang="fr-FR" sz="4800" noProof="0" dirty="0"/>
              <a:t>Évaluation rapide : projet de station de traitement des eaux usées (avec récupération du méthane - I</a:t>
            </a:r>
          </a:p>
          <a:p>
            <a:r>
              <a:rPr lang="fr-FR" sz="2800" noProof="0" dirty="0"/>
              <a:t>Comprendre comment travailler avec les méthodologies (voir le document sur la méthodologie AMS III.H)</a:t>
            </a:r>
          </a:p>
        </p:txBody>
      </p:sp>
      <p:sp>
        <p:nvSpPr>
          <p:cNvPr id="2" name="文本框 6">
            <a:extLst>
              <a:ext uri="{FF2B5EF4-FFF2-40B4-BE49-F238E27FC236}">
                <a16:creationId xmlns:a16="http://schemas.microsoft.com/office/drawing/2014/main" id="{434E633A-A24A-5F45-9270-C9E632173C42}"/>
              </a:ext>
            </a:extLst>
          </p:cNvPr>
          <p:cNvSpPr txBox="1"/>
          <p:nvPr/>
        </p:nvSpPr>
        <p:spPr>
          <a:xfrm>
            <a:off x="1826077" y="5407975"/>
            <a:ext cx="6267306"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2400" noProof="0" dirty="0"/>
              <a:t>Applicabilité de la méthodologie</a:t>
            </a:r>
          </a:p>
        </p:txBody>
      </p:sp>
      <p:sp>
        <p:nvSpPr>
          <p:cNvPr id="8" name="文本框 12">
            <a:extLst>
              <a:ext uri="{FF2B5EF4-FFF2-40B4-BE49-F238E27FC236}">
                <a16:creationId xmlns:a16="http://schemas.microsoft.com/office/drawing/2014/main" id="{3A317C83-9B78-74C1-234B-ED38659D522A}"/>
              </a:ext>
            </a:extLst>
          </p:cNvPr>
          <p:cNvSpPr txBox="1"/>
          <p:nvPr/>
        </p:nvSpPr>
        <p:spPr>
          <a:xfrm>
            <a:off x="1817232" y="5896396"/>
            <a:ext cx="7482043" cy="1477328"/>
          </a:xfrm>
          <a:prstGeom prst="rect">
            <a:avLst/>
          </a:prstGeom>
          <a:noFill/>
        </p:spPr>
        <p:txBody>
          <a:bodyPr wrap="square">
            <a:spAutoFit/>
          </a:bodyPr>
          <a:lstStyle/>
          <a:p>
            <a:r>
              <a:rPr lang="fr-FR" noProof="0" dirty="0">
                <a:effectLst/>
                <a:latin typeface="Lato Light" panose="020F0302020204030204" pitchFamily="34" charset="0"/>
                <a:ea typeface="Lato Light" panose="020F0302020204030204" pitchFamily="34" charset="0"/>
                <a:cs typeface="Lato Light" panose="020F0302020204030204" pitchFamily="34" charset="0"/>
              </a:rPr>
              <a:t>Votre projet correspond-il à la catégorie méthodologie ?</a:t>
            </a:r>
          </a:p>
          <a:p>
            <a:pPr marL="285750" indent="-285750">
              <a:buFont typeface="Arial" panose="020B0604020202020204" pitchFamily="34" charset="0"/>
              <a:buChar char="•"/>
            </a:pPr>
            <a:r>
              <a:rPr lang="fr-FR" b="1" i="1" noProof="0" dirty="0">
                <a:effectLst/>
                <a:latin typeface="Lato Light" panose="020F0302020204030204" pitchFamily="34" charset="0"/>
                <a:ea typeface="Lato Light" panose="020F0302020204030204" pitchFamily="34" charset="0"/>
                <a:cs typeface="Lato Light" panose="020F0302020204030204" pitchFamily="34" charset="0"/>
              </a:rPr>
              <a:t>Valorisation du biogaz issu de la décomposition anaérobie des matières organiques dans les eaux </a:t>
            </a:r>
            <a:r>
              <a:rPr lang="fr-FR" b="1" i="1" noProof="0" dirty="0">
                <a:latin typeface="Lato Light" panose="020F0302020204030204" pitchFamily="34" charset="0"/>
                <a:cs typeface="Lato Light" panose="020F0302020204030204" pitchFamily="34" charset="0"/>
              </a:rPr>
              <a:t>usées, grâce à l’introduction d'un système </a:t>
            </a:r>
            <a:r>
              <a:rPr lang="fr-FR" b="1" i="1" noProof="0" dirty="0">
                <a:effectLst/>
                <a:latin typeface="Lato Light" panose="020F0302020204030204" pitchFamily="34" charset="0"/>
                <a:ea typeface="Lato Light" panose="020F0302020204030204" pitchFamily="34" charset="0"/>
                <a:cs typeface="Lato Light" panose="020F0302020204030204" pitchFamily="34" charset="0"/>
              </a:rPr>
              <a:t>de traitement anaérobie des eaux usées, et/ou des boues, avec récupération du biogaz</a:t>
            </a:r>
            <a:endParaRPr lang="fr-FR" b="1" i="1" noProof="0" dirty="0"/>
          </a:p>
        </p:txBody>
      </p:sp>
      <p:sp>
        <p:nvSpPr>
          <p:cNvPr id="9" name="文本框 6">
            <a:extLst>
              <a:ext uri="{FF2B5EF4-FFF2-40B4-BE49-F238E27FC236}">
                <a16:creationId xmlns:a16="http://schemas.microsoft.com/office/drawing/2014/main" id="{FB02DDB1-F8B8-2FDC-DEB7-76B6BCD52125}"/>
              </a:ext>
            </a:extLst>
          </p:cNvPr>
          <p:cNvSpPr txBox="1"/>
          <p:nvPr/>
        </p:nvSpPr>
        <p:spPr>
          <a:xfrm>
            <a:off x="1885072" y="7600535"/>
            <a:ext cx="7880030" cy="523220"/>
          </a:xfrm>
          <a:prstGeom prst="rect">
            <a:avLst/>
          </a:prstGeom>
        </p:spPr>
        <p:txBody>
          <a:bodyPr wrap="square" anchor="b">
            <a:no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2400" noProof="0" dirty="0"/>
              <a:t>Scénario de référence pour la gestion des eaux usées</a:t>
            </a:r>
          </a:p>
        </p:txBody>
      </p:sp>
      <p:sp>
        <p:nvSpPr>
          <p:cNvPr id="10" name="文本框 12">
            <a:extLst>
              <a:ext uri="{FF2B5EF4-FFF2-40B4-BE49-F238E27FC236}">
                <a16:creationId xmlns:a16="http://schemas.microsoft.com/office/drawing/2014/main" id="{8FA06D72-5FC0-BEF4-05B5-E81DD983D3A7}"/>
              </a:ext>
            </a:extLst>
          </p:cNvPr>
          <p:cNvSpPr txBox="1"/>
          <p:nvPr/>
        </p:nvSpPr>
        <p:spPr>
          <a:xfrm>
            <a:off x="1876228" y="8088956"/>
            <a:ext cx="7482043" cy="646331"/>
          </a:xfrm>
          <a:prstGeom prst="rect">
            <a:avLst/>
          </a:prstGeom>
          <a:noFill/>
        </p:spPr>
        <p:txBody>
          <a:bodyPr wrap="square">
            <a:spAutoFit/>
          </a:bodyPr>
          <a:lstStyle/>
          <a:p>
            <a:r>
              <a:rPr lang="fr-FR" noProof="0" dirty="0">
                <a:latin typeface="Lato Light" panose="020F0302020204030204" pitchFamily="34" charset="0"/>
                <a:cs typeface="Lato Light" panose="020F0302020204030204" pitchFamily="34" charset="0"/>
              </a:rPr>
              <a:t>En l’absence du projet, la gestion des déchets/eaux usées génère-t-elle des émissions de méthane sans récupération ni valorisation ? </a:t>
            </a:r>
          </a:p>
        </p:txBody>
      </p:sp>
      <p:sp>
        <p:nvSpPr>
          <p:cNvPr id="11" name="文本框 6">
            <a:extLst>
              <a:ext uri="{FF2B5EF4-FFF2-40B4-BE49-F238E27FC236}">
                <a16:creationId xmlns:a16="http://schemas.microsoft.com/office/drawing/2014/main" id="{6EF05B40-409A-8147-85EA-DE3863D08C64}"/>
              </a:ext>
            </a:extLst>
          </p:cNvPr>
          <p:cNvSpPr txBox="1"/>
          <p:nvPr/>
        </p:nvSpPr>
        <p:spPr>
          <a:xfrm>
            <a:off x="11423108" y="8413025"/>
            <a:ext cx="4102555"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2400" noProof="0" dirty="0"/>
              <a:t>Localisation du projet</a:t>
            </a:r>
          </a:p>
        </p:txBody>
      </p:sp>
      <p:sp>
        <p:nvSpPr>
          <p:cNvPr id="12" name="文本框 12">
            <a:extLst>
              <a:ext uri="{FF2B5EF4-FFF2-40B4-BE49-F238E27FC236}">
                <a16:creationId xmlns:a16="http://schemas.microsoft.com/office/drawing/2014/main" id="{73FE8CF4-61ED-16C3-4351-0B9D094E0354}"/>
              </a:ext>
            </a:extLst>
          </p:cNvPr>
          <p:cNvSpPr txBox="1"/>
          <p:nvPr/>
        </p:nvSpPr>
        <p:spPr>
          <a:xfrm>
            <a:off x="11414264" y="8901445"/>
            <a:ext cx="7632860" cy="369332"/>
          </a:xfrm>
          <a:prstGeom prst="rect">
            <a:avLst/>
          </a:prstGeom>
          <a:noFill/>
        </p:spPr>
        <p:txBody>
          <a:bodyPr wrap="square">
            <a:spAutoFit/>
          </a:bodyPr>
          <a:lstStyle/>
          <a:p>
            <a:r>
              <a:rPr lang="fr-FR" noProof="0" dirty="0">
                <a:latin typeface="Lato Light" panose="020F0302020204030204" pitchFamily="34" charset="0"/>
                <a:cs typeface="Lato Light" panose="020F0302020204030204" pitchFamily="34" charset="0"/>
              </a:rPr>
              <a:t>Votre</a:t>
            </a:r>
            <a:r>
              <a:rPr lang="fr-FR" noProof="0" dirty="0"/>
              <a:t> </a:t>
            </a:r>
            <a:r>
              <a:rPr lang="fr-FR" noProof="0" dirty="0">
                <a:latin typeface="Lato Light" panose="020F0302020204030204" pitchFamily="34" charset="0"/>
                <a:cs typeface="Lato Light" panose="020F0302020204030204" pitchFamily="34" charset="0"/>
              </a:rPr>
              <a:t>projet est-il situé dans un PMA ?</a:t>
            </a:r>
          </a:p>
        </p:txBody>
      </p:sp>
      <p:sp>
        <p:nvSpPr>
          <p:cNvPr id="15" name="文本框 6">
            <a:extLst>
              <a:ext uri="{FF2B5EF4-FFF2-40B4-BE49-F238E27FC236}">
                <a16:creationId xmlns:a16="http://schemas.microsoft.com/office/drawing/2014/main" id="{5757CA8A-E942-1F54-76AD-283D71A48BFC}"/>
              </a:ext>
            </a:extLst>
          </p:cNvPr>
          <p:cNvSpPr txBox="1"/>
          <p:nvPr/>
        </p:nvSpPr>
        <p:spPr>
          <a:xfrm>
            <a:off x="11405420" y="3921447"/>
            <a:ext cx="5823757" cy="523220"/>
          </a:xfrm>
          <a:prstGeom prst="rect">
            <a:avLst/>
          </a:prstGeom>
        </p:spPr>
        <p:txBody>
          <a:bodyPr wrap="square" anchor="b">
            <a:no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2400" noProof="0" dirty="0"/>
              <a:t>Approbation gouvernementale</a:t>
            </a:r>
          </a:p>
        </p:txBody>
      </p:sp>
      <p:sp>
        <p:nvSpPr>
          <p:cNvPr id="16" name="文本框 12">
            <a:extLst>
              <a:ext uri="{FF2B5EF4-FFF2-40B4-BE49-F238E27FC236}">
                <a16:creationId xmlns:a16="http://schemas.microsoft.com/office/drawing/2014/main" id="{9D4C503B-32D0-F44D-6395-D32D37DFD0A2}"/>
              </a:ext>
            </a:extLst>
          </p:cNvPr>
          <p:cNvSpPr txBox="1"/>
          <p:nvPr/>
        </p:nvSpPr>
        <p:spPr>
          <a:xfrm>
            <a:off x="11396576" y="4409868"/>
            <a:ext cx="7251100" cy="646331"/>
          </a:xfrm>
          <a:prstGeom prst="rect">
            <a:avLst/>
          </a:prstGeom>
          <a:noFill/>
        </p:spPr>
        <p:txBody>
          <a:bodyPr wrap="square">
            <a:spAutoFit/>
          </a:bodyPr>
          <a:lstStyle/>
          <a:p>
            <a:r>
              <a:rPr lang="fr-FR" sz="1800" noProof="0" dirty="0">
                <a:effectLst/>
                <a:latin typeface="Lato Light" panose="020F0302020204030204" pitchFamily="34" charset="0"/>
                <a:ea typeface="Lato Light" panose="020F0302020204030204" pitchFamily="34" charset="0"/>
                <a:cs typeface="Lato Light" panose="020F0302020204030204" pitchFamily="34" charset="0"/>
              </a:rPr>
              <a:t>Remplissez-vous toutes les conditions légales pour mettre en œuvre un tel projet dans le pays d'accueil ?</a:t>
            </a:r>
            <a:endParaRPr lang="fr-FR" noProof="0" dirty="0"/>
          </a:p>
        </p:txBody>
      </p:sp>
      <p:sp>
        <p:nvSpPr>
          <p:cNvPr id="17" name="文本框 6">
            <a:extLst>
              <a:ext uri="{FF2B5EF4-FFF2-40B4-BE49-F238E27FC236}">
                <a16:creationId xmlns:a16="http://schemas.microsoft.com/office/drawing/2014/main" id="{482A35EE-3222-3D80-0A35-9FA665EB4349}"/>
              </a:ext>
            </a:extLst>
          </p:cNvPr>
          <p:cNvSpPr txBox="1"/>
          <p:nvPr/>
        </p:nvSpPr>
        <p:spPr>
          <a:xfrm>
            <a:off x="11423108" y="5101173"/>
            <a:ext cx="4102555"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2400" noProof="0" dirty="0"/>
              <a:t>Double comptage</a:t>
            </a:r>
          </a:p>
        </p:txBody>
      </p:sp>
      <p:sp>
        <p:nvSpPr>
          <p:cNvPr id="18" name="文本框 12">
            <a:extLst>
              <a:ext uri="{FF2B5EF4-FFF2-40B4-BE49-F238E27FC236}">
                <a16:creationId xmlns:a16="http://schemas.microsoft.com/office/drawing/2014/main" id="{CFB1DD33-FC52-4804-E993-AC9D423CF565}"/>
              </a:ext>
            </a:extLst>
          </p:cNvPr>
          <p:cNvSpPr txBox="1"/>
          <p:nvPr/>
        </p:nvSpPr>
        <p:spPr>
          <a:xfrm>
            <a:off x="11414264" y="5589594"/>
            <a:ext cx="7268788" cy="1200329"/>
          </a:xfrm>
          <a:prstGeom prst="rect">
            <a:avLst/>
          </a:prstGeom>
          <a:noFill/>
        </p:spPr>
        <p:txBody>
          <a:bodyPr wrap="square">
            <a:spAutoFit/>
          </a:bodyPr>
          <a:lstStyle/>
          <a:p>
            <a:r>
              <a:rPr lang="fr-FR" sz="1800" noProof="0" dirty="0">
                <a:effectLst/>
                <a:latin typeface="Lato Light" panose="020F0302020204030204" pitchFamily="34" charset="0"/>
                <a:ea typeface="Lato Light" panose="020F0302020204030204" pitchFamily="34" charset="0"/>
                <a:cs typeface="Lato Light" panose="020F0302020204030204" pitchFamily="34" charset="0"/>
              </a:rPr>
              <a:t>Votre projet est-il enregistré dans le cadre d'un programme de réductions d’émissions de GES (par exemple, Gold Standard for Global Goals, Clean Development Mechanism, Verified Carbon Standard, Global Carbon Council, etc.) ?</a:t>
            </a:r>
            <a:endParaRPr lang="fr-FR" noProof="0" dirty="0"/>
          </a:p>
        </p:txBody>
      </p:sp>
      <p:sp>
        <p:nvSpPr>
          <p:cNvPr id="19" name="文本框 6">
            <a:extLst>
              <a:ext uri="{FF2B5EF4-FFF2-40B4-BE49-F238E27FC236}">
                <a16:creationId xmlns:a16="http://schemas.microsoft.com/office/drawing/2014/main" id="{9908EE3B-1877-B1E6-EE19-37B1CCB7C0C0}"/>
              </a:ext>
            </a:extLst>
          </p:cNvPr>
          <p:cNvSpPr txBox="1"/>
          <p:nvPr/>
        </p:nvSpPr>
        <p:spPr>
          <a:xfrm>
            <a:off x="11378888" y="6850370"/>
            <a:ext cx="7268788"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2400" noProof="0" dirty="0"/>
              <a:t>Détermination de la date de début du projet</a:t>
            </a:r>
          </a:p>
        </p:txBody>
      </p:sp>
      <p:sp>
        <p:nvSpPr>
          <p:cNvPr id="20" name="文本框 12">
            <a:extLst>
              <a:ext uri="{FF2B5EF4-FFF2-40B4-BE49-F238E27FC236}">
                <a16:creationId xmlns:a16="http://schemas.microsoft.com/office/drawing/2014/main" id="{75EF88CE-07A2-A77A-7288-9C39BD489D88}"/>
              </a:ext>
            </a:extLst>
          </p:cNvPr>
          <p:cNvSpPr txBox="1"/>
          <p:nvPr/>
        </p:nvSpPr>
        <p:spPr>
          <a:xfrm>
            <a:off x="11370043" y="7338791"/>
            <a:ext cx="7677081" cy="923330"/>
          </a:xfrm>
          <a:prstGeom prst="rect">
            <a:avLst/>
          </a:prstGeom>
          <a:noFill/>
        </p:spPr>
        <p:txBody>
          <a:bodyPr wrap="square">
            <a:spAutoFit/>
          </a:bodyPr>
          <a:lstStyle/>
          <a:p>
            <a:r>
              <a:rPr lang="fr-FR" sz="1800" noProof="0" dirty="0">
                <a:effectLst/>
                <a:latin typeface="Lato Light" panose="020F0302020204030204" pitchFamily="34" charset="0"/>
                <a:ea typeface="Lato Light" panose="020F0302020204030204" pitchFamily="34" charset="0"/>
                <a:cs typeface="Lato Light" panose="020F0302020204030204" pitchFamily="34" charset="0"/>
              </a:rPr>
              <a:t>Un contrat de construction ou un contrat d'achat d'équipement a-t-il été signé au cours des 12 derniers mois ?</a:t>
            </a:r>
          </a:p>
          <a:p>
            <a:r>
              <a:rPr lang="fr-FR" noProof="0" dirty="0">
                <a:latin typeface="Lato Light" panose="020F0302020204030204" pitchFamily="34" charset="0"/>
                <a:cs typeface="Lato Light" panose="020F0302020204030204" pitchFamily="34" charset="0"/>
              </a:rPr>
              <a:t>L'opération commerciale a-t-elle commencé au cours des 12 derniers mois ?</a:t>
            </a:r>
            <a:endParaRPr lang="fr-FR" noProof="0" dirty="0"/>
          </a:p>
        </p:txBody>
      </p:sp>
      <p:sp>
        <p:nvSpPr>
          <p:cNvPr id="7" name="文本框 6">
            <a:extLst>
              <a:ext uri="{FF2B5EF4-FFF2-40B4-BE49-F238E27FC236}">
                <a16:creationId xmlns:a16="http://schemas.microsoft.com/office/drawing/2014/main" id="{C501CD85-9193-D173-CC45-1BB05D7D2174}"/>
              </a:ext>
            </a:extLst>
          </p:cNvPr>
          <p:cNvSpPr txBox="1"/>
          <p:nvPr/>
        </p:nvSpPr>
        <p:spPr>
          <a:xfrm>
            <a:off x="1893916" y="3921447"/>
            <a:ext cx="5179744" cy="523220"/>
          </a:xfrm>
          <a:prstGeom prst="rect">
            <a:avLst/>
          </a:prstGeom>
        </p:spPr>
        <p:txBody>
          <a:bodyPr wrap="square" anchor="b">
            <a:no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2400" noProof="0" dirty="0"/>
              <a:t>Présélection méthodologique</a:t>
            </a:r>
          </a:p>
        </p:txBody>
      </p:sp>
      <p:sp>
        <p:nvSpPr>
          <p:cNvPr id="13" name="文本框 12">
            <a:extLst>
              <a:ext uri="{FF2B5EF4-FFF2-40B4-BE49-F238E27FC236}">
                <a16:creationId xmlns:a16="http://schemas.microsoft.com/office/drawing/2014/main" id="{1ECFFCAE-DB03-1334-8387-5D60AB142DDC}"/>
              </a:ext>
            </a:extLst>
          </p:cNvPr>
          <p:cNvSpPr txBox="1"/>
          <p:nvPr/>
        </p:nvSpPr>
        <p:spPr>
          <a:xfrm>
            <a:off x="1885072" y="4409868"/>
            <a:ext cx="6217785" cy="646331"/>
          </a:xfrm>
          <a:prstGeom prst="rect">
            <a:avLst/>
          </a:prstGeom>
          <a:noFill/>
        </p:spPr>
        <p:txBody>
          <a:bodyPr wrap="square">
            <a:spAutoFit/>
          </a:bodyPr>
          <a:lstStyle/>
          <a:p>
            <a:pPr marL="342900" indent="-342900">
              <a:buAutoNum type="arabicPeriod"/>
            </a:pPr>
            <a:r>
              <a:rPr lang="fr-FR" noProof="0" dirty="0">
                <a:effectLst/>
                <a:latin typeface="Lato Light" panose="020F0302020204030204" pitchFamily="34" charset="0"/>
                <a:ea typeface="Lato Light" panose="020F0302020204030204" pitchFamily="34" charset="0"/>
                <a:cs typeface="Lato Light" panose="020F0302020204030204" pitchFamily="34" charset="0"/>
              </a:rPr>
              <a:t>Classer par type d'activité d'atténuation</a:t>
            </a:r>
          </a:p>
          <a:p>
            <a:pPr marL="342900" indent="-342900">
              <a:buAutoNum type="arabicPeriod"/>
            </a:pPr>
            <a:r>
              <a:rPr lang="fr-FR" noProof="0" dirty="0">
                <a:latin typeface="Lato Light" panose="020F0302020204030204" pitchFamily="34" charset="0"/>
                <a:ea typeface="Lato Light" panose="020F0302020204030204" pitchFamily="34" charset="0"/>
                <a:cs typeface="Lato Light" panose="020F0302020204030204" pitchFamily="34" charset="0"/>
              </a:rPr>
              <a:t>Classer par type de technologie/mesure appliquée</a:t>
            </a:r>
            <a:endParaRPr lang="fr-FR" noProof="0" dirty="0">
              <a:effectLst/>
              <a:latin typeface="Lato Light" panose="020F0302020204030204" pitchFamily="34" charset="0"/>
              <a:ea typeface="Lato Light" panose="020F0302020204030204" pitchFamily="34" charset="0"/>
              <a:cs typeface="Lato Light" panose="020F0302020204030204" pitchFamily="34" charset="0"/>
            </a:endParaRPr>
          </a:p>
        </p:txBody>
      </p:sp>
      <p:sp>
        <p:nvSpPr>
          <p:cNvPr id="14" name="Slide Number Placeholder 11">
            <a:extLst>
              <a:ext uri="{FF2B5EF4-FFF2-40B4-BE49-F238E27FC236}">
                <a16:creationId xmlns:a16="http://schemas.microsoft.com/office/drawing/2014/main" id="{1408BBF4-BDA0-0688-7075-26E91A4655C9}"/>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13</a:t>
            </a:fld>
            <a:endParaRPr lang="fr-FR" noProof="0" dirty="0">
              <a:solidFill>
                <a:schemeClr val="tx1"/>
              </a:solidFill>
            </a:endParaRPr>
          </a:p>
        </p:txBody>
      </p:sp>
    </p:spTree>
    <p:extLst>
      <p:ext uri="{BB962C8B-B14F-4D97-AF65-F5344CB8AC3E}">
        <p14:creationId xmlns:p14="http://schemas.microsoft.com/office/powerpoint/2010/main" val="398772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67F9F-CF61-B852-B516-C4A742819C82}"/>
            </a:ext>
          </a:extLst>
        </p:cNvPr>
        <p:cNvGrpSpPr/>
        <p:nvPr/>
      </p:nvGrpSpPr>
      <p:grpSpPr>
        <a:xfrm>
          <a:off x="0" y="0"/>
          <a:ext cx="0" cy="0"/>
          <a:chOff x="0" y="0"/>
          <a:chExt cx="0" cy="0"/>
        </a:xfrm>
      </p:grpSpPr>
      <p:pic>
        <p:nvPicPr>
          <p:cNvPr id="3" name="Grafik 2" descr="Une image qui comprend des graphiques, une police, un logo, une conception graphique.&#10;&#10;Le contenu généré par l'IA peut être bogué.">
            <a:extLst>
              <a:ext uri="{FF2B5EF4-FFF2-40B4-BE49-F238E27FC236}">
                <a16:creationId xmlns:a16="http://schemas.microsoft.com/office/drawing/2014/main" id="{B31CDABF-F6F2-7A9D-497A-CED9CA562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4" name="object 2">
            <a:extLst>
              <a:ext uri="{FF2B5EF4-FFF2-40B4-BE49-F238E27FC236}">
                <a16:creationId xmlns:a16="http://schemas.microsoft.com/office/drawing/2014/main" id="{215B83EE-1609-5170-BB49-33019A2B3FDD}"/>
              </a:ext>
            </a:extLst>
          </p:cNvPr>
          <p:cNvSpPr/>
          <p:nvPr/>
        </p:nvSpPr>
        <p:spPr>
          <a:xfrm>
            <a:off x="1225093" y="1382156"/>
            <a:ext cx="0" cy="1235710"/>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6" name="TextBox 1">
            <a:extLst>
              <a:ext uri="{FF2B5EF4-FFF2-40B4-BE49-F238E27FC236}">
                <a16:creationId xmlns:a16="http://schemas.microsoft.com/office/drawing/2014/main" id="{2C2255B5-8FFA-3A39-B7AC-4CAD934D2A40}"/>
              </a:ext>
            </a:extLst>
          </p:cNvPr>
          <p:cNvSpPr txBox="1"/>
          <p:nvPr/>
        </p:nvSpPr>
        <p:spPr>
          <a:xfrm>
            <a:off x="882281" y="10664021"/>
            <a:ext cx="18073925"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Marchés du carbone pour l'assainissement</a:t>
            </a:r>
          </a:p>
        </p:txBody>
      </p:sp>
      <p:sp>
        <p:nvSpPr>
          <p:cNvPr id="5" name="文本框 4">
            <a:extLst>
              <a:ext uri="{FF2B5EF4-FFF2-40B4-BE49-F238E27FC236}">
                <a16:creationId xmlns:a16="http://schemas.microsoft.com/office/drawing/2014/main" id="{FE2FBD70-66D9-27D1-E925-F0DC82061A6C}"/>
              </a:ext>
            </a:extLst>
          </p:cNvPr>
          <p:cNvSpPr txBox="1"/>
          <p:nvPr/>
        </p:nvSpPr>
        <p:spPr>
          <a:xfrm>
            <a:off x="1808388" y="1382156"/>
            <a:ext cx="17480274" cy="2000548"/>
          </a:xfrm>
          <a:prstGeom prst="rect">
            <a:avLst/>
          </a:prstGeom>
          <a:noFill/>
        </p:spPr>
        <p:txBody>
          <a:bodyPr wrap="square">
            <a:spAutoFit/>
          </a:bodyPr>
          <a:lstStyle>
            <a:defPPr>
              <a:defRPr kern="0"/>
            </a:defPPr>
            <a:lvl1pPr>
              <a:defRPr sz="6000" b="1">
                <a:latin typeface="Lato Black" panose="020F0502020204030203" pitchFamily="34" charset="77"/>
              </a:defRPr>
            </a:lvl1pPr>
          </a:lstStyle>
          <a:p>
            <a:r>
              <a:rPr lang="fr-FR" sz="4800" noProof="0" dirty="0"/>
              <a:t>Évaluation rapide : projet de station de traitement des eaux usées (avec récupération du méthane - II</a:t>
            </a:r>
          </a:p>
          <a:p>
            <a:r>
              <a:rPr lang="fr-FR" sz="2800" noProof="0" dirty="0"/>
              <a:t>Comprendre comment travailler avec les méthodologies (voir le document sur la méthodologie AMS III.H)</a:t>
            </a:r>
          </a:p>
        </p:txBody>
      </p:sp>
      <p:sp>
        <p:nvSpPr>
          <p:cNvPr id="2" name="文本框 6">
            <a:extLst>
              <a:ext uri="{FF2B5EF4-FFF2-40B4-BE49-F238E27FC236}">
                <a16:creationId xmlns:a16="http://schemas.microsoft.com/office/drawing/2014/main" id="{8B32CA05-EAD2-BA54-2218-1C39B8F5E4B4}"/>
              </a:ext>
            </a:extLst>
          </p:cNvPr>
          <p:cNvSpPr txBox="1"/>
          <p:nvPr/>
        </p:nvSpPr>
        <p:spPr>
          <a:xfrm>
            <a:off x="1756991" y="3875489"/>
            <a:ext cx="4102555"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2400" noProof="0" dirty="0"/>
              <a:t>Technologie utilisée</a:t>
            </a:r>
          </a:p>
        </p:txBody>
      </p:sp>
      <p:sp>
        <p:nvSpPr>
          <p:cNvPr id="8" name="文本框 12">
            <a:extLst>
              <a:ext uri="{FF2B5EF4-FFF2-40B4-BE49-F238E27FC236}">
                <a16:creationId xmlns:a16="http://schemas.microsoft.com/office/drawing/2014/main" id="{D0A541BC-50FF-5C62-61B8-8383CCBE8A11}"/>
              </a:ext>
            </a:extLst>
          </p:cNvPr>
          <p:cNvSpPr txBox="1"/>
          <p:nvPr/>
        </p:nvSpPr>
        <p:spPr>
          <a:xfrm>
            <a:off x="1756991" y="4398709"/>
            <a:ext cx="6410607" cy="646331"/>
          </a:xfrm>
          <a:prstGeom prst="rect">
            <a:avLst/>
          </a:prstGeom>
          <a:noFill/>
        </p:spPr>
        <p:txBody>
          <a:bodyPr wrap="square">
            <a:spAutoFit/>
          </a:bodyPr>
          <a:lstStyle/>
          <a:p>
            <a:r>
              <a:rPr lang="fr-FR" sz="1800" noProof="0" dirty="0">
                <a:effectLst/>
                <a:latin typeface="Lato Light" panose="020F0302020204030204" pitchFamily="34" charset="0"/>
                <a:ea typeface="Lato Light" panose="020F0302020204030204" pitchFamily="34" charset="0"/>
                <a:cs typeface="Lato Light" panose="020F0302020204030204" pitchFamily="34" charset="0"/>
              </a:rPr>
              <a:t>Votre projet adopte-t-il une technologie nationale ou internationale (preuve de concept) ?</a:t>
            </a:r>
            <a:endParaRPr lang="fr-FR" noProof="0" dirty="0"/>
          </a:p>
        </p:txBody>
      </p:sp>
      <p:sp>
        <p:nvSpPr>
          <p:cNvPr id="9" name="文本框 6">
            <a:extLst>
              <a:ext uri="{FF2B5EF4-FFF2-40B4-BE49-F238E27FC236}">
                <a16:creationId xmlns:a16="http://schemas.microsoft.com/office/drawing/2014/main" id="{2715DD2B-9145-28F2-3675-AF0AC969433C}"/>
              </a:ext>
            </a:extLst>
          </p:cNvPr>
          <p:cNvSpPr txBox="1"/>
          <p:nvPr/>
        </p:nvSpPr>
        <p:spPr>
          <a:xfrm>
            <a:off x="1756991" y="5247380"/>
            <a:ext cx="6515885"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2400" noProof="0" dirty="0"/>
              <a:t>Viabilité financière</a:t>
            </a:r>
          </a:p>
        </p:txBody>
      </p:sp>
      <p:sp>
        <p:nvSpPr>
          <p:cNvPr id="10" name="文本框 12">
            <a:extLst>
              <a:ext uri="{FF2B5EF4-FFF2-40B4-BE49-F238E27FC236}">
                <a16:creationId xmlns:a16="http://schemas.microsoft.com/office/drawing/2014/main" id="{88D0E6D4-0286-FDD9-CC53-5FA8C8A4B87C}"/>
              </a:ext>
            </a:extLst>
          </p:cNvPr>
          <p:cNvSpPr txBox="1"/>
          <p:nvPr/>
        </p:nvSpPr>
        <p:spPr>
          <a:xfrm>
            <a:off x="1756991" y="5735801"/>
            <a:ext cx="6537915" cy="923330"/>
          </a:xfrm>
          <a:prstGeom prst="rect">
            <a:avLst/>
          </a:prstGeom>
          <a:noFill/>
        </p:spPr>
        <p:txBody>
          <a:bodyPr wrap="square">
            <a:spAutoFit/>
          </a:bodyPr>
          <a:lstStyle/>
          <a:p>
            <a:r>
              <a:rPr lang="fr-FR" sz="1800" noProof="0" dirty="0">
                <a:effectLst/>
                <a:latin typeface="Lato Light" panose="020F0302020204030204" pitchFamily="34" charset="0"/>
                <a:ea typeface="Lato Light" panose="020F0302020204030204" pitchFamily="34" charset="0"/>
                <a:cs typeface="Lato Light" panose="020F0302020204030204" pitchFamily="34" charset="0"/>
              </a:rPr>
              <a:t>Votre projet est-il financièrement attractif sans l’appui des crédits carbone, par exemple si le Taux de Rentabilité Interne du projet atteint le seuil de référence ?</a:t>
            </a:r>
          </a:p>
        </p:txBody>
      </p:sp>
      <p:sp>
        <p:nvSpPr>
          <p:cNvPr id="11" name="文本框 6">
            <a:extLst>
              <a:ext uri="{FF2B5EF4-FFF2-40B4-BE49-F238E27FC236}">
                <a16:creationId xmlns:a16="http://schemas.microsoft.com/office/drawing/2014/main" id="{8E1CB141-7B43-9320-9316-BCBFDF5B570C}"/>
              </a:ext>
            </a:extLst>
          </p:cNvPr>
          <p:cNvSpPr txBox="1"/>
          <p:nvPr/>
        </p:nvSpPr>
        <p:spPr>
          <a:xfrm>
            <a:off x="1756991" y="6941318"/>
            <a:ext cx="4102555"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2400" noProof="0" dirty="0"/>
              <a:t>Contributions aux ODD</a:t>
            </a:r>
          </a:p>
        </p:txBody>
      </p:sp>
      <p:sp>
        <p:nvSpPr>
          <p:cNvPr id="12" name="文本框 12">
            <a:extLst>
              <a:ext uri="{FF2B5EF4-FFF2-40B4-BE49-F238E27FC236}">
                <a16:creationId xmlns:a16="http://schemas.microsoft.com/office/drawing/2014/main" id="{3B710B1B-6468-45EB-3E0A-9F2682A345D6}"/>
              </a:ext>
            </a:extLst>
          </p:cNvPr>
          <p:cNvSpPr txBox="1"/>
          <p:nvPr/>
        </p:nvSpPr>
        <p:spPr>
          <a:xfrm>
            <a:off x="1808388" y="7464538"/>
            <a:ext cx="6719386" cy="646331"/>
          </a:xfrm>
          <a:prstGeom prst="rect">
            <a:avLst/>
          </a:prstGeom>
          <a:noFill/>
        </p:spPr>
        <p:txBody>
          <a:bodyPr wrap="square">
            <a:spAutoFit/>
          </a:bodyPr>
          <a:lstStyle/>
          <a:p>
            <a:r>
              <a:rPr lang="fr-FR" noProof="0" dirty="0">
                <a:latin typeface="Lato Light" panose="020F0302020204030204" pitchFamily="34" charset="0"/>
                <a:cs typeface="Lato Light" panose="020F0302020204030204" pitchFamily="34" charset="0"/>
              </a:rPr>
              <a:t>Votre projet génère-t-il des co-bénéfices ? Pourriez-vous les énumérer (une estimation approximative suffit pour l’instant) ?</a:t>
            </a:r>
          </a:p>
        </p:txBody>
      </p:sp>
      <p:sp>
        <p:nvSpPr>
          <p:cNvPr id="13" name="文本框 6">
            <a:extLst>
              <a:ext uri="{FF2B5EF4-FFF2-40B4-BE49-F238E27FC236}">
                <a16:creationId xmlns:a16="http://schemas.microsoft.com/office/drawing/2014/main" id="{0A941ECF-9663-55E6-81D2-5BB84F68AB17}"/>
              </a:ext>
            </a:extLst>
          </p:cNvPr>
          <p:cNvSpPr txBox="1"/>
          <p:nvPr/>
        </p:nvSpPr>
        <p:spPr>
          <a:xfrm>
            <a:off x="10282828" y="3875489"/>
            <a:ext cx="4102555"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2400" noProof="0" dirty="0"/>
              <a:t>Pratique courante</a:t>
            </a:r>
          </a:p>
        </p:txBody>
      </p:sp>
      <p:sp>
        <p:nvSpPr>
          <p:cNvPr id="14" name="文本框 12">
            <a:extLst>
              <a:ext uri="{FF2B5EF4-FFF2-40B4-BE49-F238E27FC236}">
                <a16:creationId xmlns:a16="http://schemas.microsoft.com/office/drawing/2014/main" id="{1021C47C-2C7E-C99F-52DE-9C428E17B542}"/>
              </a:ext>
            </a:extLst>
          </p:cNvPr>
          <p:cNvSpPr txBox="1"/>
          <p:nvPr/>
        </p:nvSpPr>
        <p:spPr>
          <a:xfrm>
            <a:off x="10282828" y="4363910"/>
            <a:ext cx="7508215" cy="1200329"/>
          </a:xfrm>
          <a:prstGeom prst="rect">
            <a:avLst/>
          </a:prstGeom>
          <a:noFill/>
        </p:spPr>
        <p:txBody>
          <a:bodyPr wrap="square">
            <a:spAutoFit/>
          </a:bodyPr>
          <a:lstStyle/>
          <a:p>
            <a:r>
              <a:rPr lang="fr-FR" sz="1800" noProof="0" dirty="0">
                <a:effectLst/>
                <a:latin typeface="Lato Light" panose="020F0302020204030204" pitchFamily="34" charset="0"/>
                <a:ea typeface="Lato Light" panose="020F0302020204030204" pitchFamily="34" charset="0"/>
                <a:cs typeface="Lato Light" panose="020F0302020204030204" pitchFamily="34" charset="0"/>
              </a:rPr>
              <a:t>L’application de la technologie du projet est-elle déjà largement mise en œuvre dans la région sans financement carbone ? Existe-t-il des projets similaires utilisant cette technologie et fonctionnant sans l’appui des crédits carbone ?</a:t>
            </a:r>
            <a:endParaRPr lang="fr-FR" noProof="0" dirty="0"/>
          </a:p>
        </p:txBody>
      </p:sp>
      <p:sp>
        <p:nvSpPr>
          <p:cNvPr id="15" name="文本框 6">
            <a:extLst>
              <a:ext uri="{FF2B5EF4-FFF2-40B4-BE49-F238E27FC236}">
                <a16:creationId xmlns:a16="http://schemas.microsoft.com/office/drawing/2014/main" id="{F8347505-95C4-A310-01CF-25E5E1EF29C9}"/>
              </a:ext>
            </a:extLst>
          </p:cNvPr>
          <p:cNvSpPr txBox="1"/>
          <p:nvPr/>
        </p:nvSpPr>
        <p:spPr>
          <a:xfrm>
            <a:off x="10282828" y="5770600"/>
            <a:ext cx="8205707"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2400" b="0" noProof="0" dirty="0"/>
              <a:t>Aide publique au développement (APD)</a:t>
            </a:r>
            <a:endParaRPr lang="fr-FR" sz="2400" noProof="0" dirty="0"/>
          </a:p>
        </p:txBody>
      </p:sp>
      <p:sp>
        <p:nvSpPr>
          <p:cNvPr id="16" name="文本框 12">
            <a:extLst>
              <a:ext uri="{FF2B5EF4-FFF2-40B4-BE49-F238E27FC236}">
                <a16:creationId xmlns:a16="http://schemas.microsoft.com/office/drawing/2014/main" id="{D51A8A04-D548-7AFD-83F9-E990BF409546}"/>
              </a:ext>
            </a:extLst>
          </p:cNvPr>
          <p:cNvSpPr txBox="1"/>
          <p:nvPr/>
        </p:nvSpPr>
        <p:spPr>
          <a:xfrm>
            <a:off x="10282828" y="6259021"/>
            <a:ext cx="7726876" cy="646331"/>
          </a:xfrm>
          <a:prstGeom prst="rect">
            <a:avLst/>
          </a:prstGeom>
          <a:noFill/>
        </p:spPr>
        <p:txBody>
          <a:bodyPr wrap="square">
            <a:spAutoFit/>
          </a:bodyPr>
          <a:lstStyle/>
          <a:p>
            <a:r>
              <a:rPr lang="fr-FR" noProof="0" dirty="0">
                <a:latin typeface="Lato Light" panose="020F0302020204030204" pitchFamily="34" charset="0"/>
                <a:cs typeface="Lato Light" panose="020F0302020204030204" pitchFamily="34" charset="0"/>
              </a:rPr>
              <a:t>Y a-t-il une participation de l’Aide publique au développement (APD) dans le projet ? Veuillez préciser. </a:t>
            </a:r>
          </a:p>
        </p:txBody>
      </p:sp>
      <p:sp>
        <p:nvSpPr>
          <p:cNvPr id="7" name="文本框 6">
            <a:extLst>
              <a:ext uri="{FF2B5EF4-FFF2-40B4-BE49-F238E27FC236}">
                <a16:creationId xmlns:a16="http://schemas.microsoft.com/office/drawing/2014/main" id="{0FD60EDC-5CC6-9E59-1879-D4BE91C51DA7}"/>
              </a:ext>
            </a:extLst>
          </p:cNvPr>
          <p:cNvSpPr txBox="1"/>
          <p:nvPr/>
        </p:nvSpPr>
        <p:spPr>
          <a:xfrm>
            <a:off x="10282828" y="7141373"/>
            <a:ext cx="8205707"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2400" noProof="0" dirty="0"/>
              <a:t>Évaluation de l'admissibilité</a:t>
            </a:r>
          </a:p>
        </p:txBody>
      </p:sp>
      <p:sp>
        <p:nvSpPr>
          <p:cNvPr id="21" name="文本框 12">
            <a:extLst>
              <a:ext uri="{FF2B5EF4-FFF2-40B4-BE49-F238E27FC236}">
                <a16:creationId xmlns:a16="http://schemas.microsoft.com/office/drawing/2014/main" id="{BE4E8438-204E-6558-8D37-F19E2CE479EA}"/>
              </a:ext>
            </a:extLst>
          </p:cNvPr>
          <p:cNvSpPr txBox="1"/>
          <p:nvPr/>
        </p:nvSpPr>
        <p:spPr>
          <a:xfrm>
            <a:off x="10282828" y="7629794"/>
            <a:ext cx="8205706" cy="369332"/>
          </a:xfrm>
          <a:prstGeom prst="rect">
            <a:avLst/>
          </a:prstGeom>
          <a:noFill/>
        </p:spPr>
        <p:txBody>
          <a:bodyPr wrap="square">
            <a:spAutoFit/>
          </a:bodyPr>
          <a:lstStyle/>
          <a:p>
            <a:r>
              <a:rPr lang="fr-FR" sz="1800" noProof="0" dirty="0">
                <a:effectLst/>
                <a:latin typeface="Lato Light" panose="020F0302020204030204" pitchFamily="34" charset="0"/>
                <a:ea typeface="Lato Light" panose="020F0302020204030204" pitchFamily="34" charset="0"/>
                <a:cs typeface="Lato Light" panose="020F0302020204030204" pitchFamily="34" charset="0"/>
              </a:rPr>
              <a:t>Le résultat de la vérification rapide doit être un élément essentiel du </a:t>
            </a:r>
            <a:r>
              <a:rPr lang="fr-FR" b="1" noProof="0" dirty="0">
                <a:latin typeface="Lato Light" panose="020F0302020204030204" pitchFamily="34" charset="0"/>
                <a:ea typeface="Lato Light" panose="020F0302020204030204" pitchFamily="34" charset="0"/>
                <a:cs typeface="Lato Light" panose="020F0302020204030204" pitchFamily="34" charset="0"/>
              </a:rPr>
              <a:t>NIP</a:t>
            </a:r>
            <a:r>
              <a:rPr lang="fr-FR" sz="1800" b="1" noProof="0" dirty="0">
                <a:effectLst/>
                <a:latin typeface="Lato Light" panose="020F0302020204030204" pitchFamily="34" charset="0"/>
                <a:ea typeface="Lato Light" panose="020F0302020204030204" pitchFamily="34" charset="0"/>
                <a:cs typeface="Lato Light" panose="020F0302020204030204" pitchFamily="34" charset="0"/>
              </a:rPr>
              <a:t>.</a:t>
            </a:r>
            <a:endParaRPr lang="fr-FR" b="1" noProof="0" dirty="0"/>
          </a:p>
        </p:txBody>
      </p:sp>
      <p:sp>
        <p:nvSpPr>
          <p:cNvPr id="17" name="Slide Number Placeholder 11">
            <a:extLst>
              <a:ext uri="{FF2B5EF4-FFF2-40B4-BE49-F238E27FC236}">
                <a16:creationId xmlns:a16="http://schemas.microsoft.com/office/drawing/2014/main" id="{91397202-15A6-28C0-60F2-6D7BC1230CC7}"/>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14</a:t>
            </a:fld>
            <a:endParaRPr lang="fr-FR" noProof="0" dirty="0">
              <a:solidFill>
                <a:schemeClr val="tx1"/>
              </a:solidFill>
            </a:endParaRPr>
          </a:p>
        </p:txBody>
      </p:sp>
    </p:spTree>
    <p:extLst>
      <p:ext uri="{BB962C8B-B14F-4D97-AF65-F5344CB8AC3E}">
        <p14:creationId xmlns:p14="http://schemas.microsoft.com/office/powerpoint/2010/main" val="169073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5E91E-C2F0-1CE1-DEC5-89116FEDF3E2}"/>
            </a:ext>
          </a:extLst>
        </p:cNvPr>
        <p:cNvGrpSpPr/>
        <p:nvPr/>
      </p:nvGrpSpPr>
      <p:grpSpPr>
        <a:xfrm>
          <a:off x="0" y="0"/>
          <a:ext cx="0" cy="0"/>
          <a:chOff x="0" y="0"/>
          <a:chExt cx="0" cy="0"/>
        </a:xfrm>
      </p:grpSpPr>
      <p:pic>
        <p:nvPicPr>
          <p:cNvPr id="3" name="Grafik 2" descr="Une image qui comprend des graphiques, une police, un logo, une conception graphique.&#10;&#10;Le contenu généré par l'IA peut être bogué.">
            <a:extLst>
              <a:ext uri="{FF2B5EF4-FFF2-40B4-BE49-F238E27FC236}">
                <a16:creationId xmlns:a16="http://schemas.microsoft.com/office/drawing/2014/main" id="{ADF7EEA9-8FE6-AB10-1FB8-59FD08C67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4" name="object 2">
            <a:extLst>
              <a:ext uri="{FF2B5EF4-FFF2-40B4-BE49-F238E27FC236}">
                <a16:creationId xmlns:a16="http://schemas.microsoft.com/office/drawing/2014/main" id="{234D7568-D2D0-9044-C8DD-5F25A30D6C31}"/>
              </a:ext>
            </a:extLst>
          </p:cNvPr>
          <p:cNvSpPr/>
          <p:nvPr/>
        </p:nvSpPr>
        <p:spPr>
          <a:xfrm>
            <a:off x="1225093" y="1382156"/>
            <a:ext cx="0" cy="1235710"/>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6" name="TextBox 1">
            <a:extLst>
              <a:ext uri="{FF2B5EF4-FFF2-40B4-BE49-F238E27FC236}">
                <a16:creationId xmlns:a16="http://schemas.microsoft.com/office/drawing/2014/main" id="{A15289DF-4178-33E4-1412-B1F1CF33DE7D}"/>
              </a:ext>
            </a:extLst>
          </p:cNvPr>
          <p:cNvSpPr txBox="1"/>
          <p:nvPr/>
        </p:nvSpPr>
        <p:spPr>
          <a:xfrm>
            <a:off x="882281" y="10664021"/>
            <a:ext cx="16983685"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Marchés du carbone pour l'assainissement</a:t>
            </a:r>
          </a:p>
        </p:txBody>
      </p:sp>
      <p:sp>
        <p:nvSpPr>
          <p:cNvPr id="5" name="文本框 4">
            <a:extLst>
              <a:ext uri="{FF2B5EF4-FFF2-40B4-BE49-F238E27FC236}">
                <a16:creationId xmlns:a16="http://schemas.microsoft.com/office/drawing/2014/main" id="{EE981693-F821-B852-77DD-5628DAA766B1}"/>
              </a:ext>
            </a:extLst>
          </p:cNvPr>
          <p:cNvSpPr txBox="1"/>
          <p:nvPr/>
        </p:nvSpPr>
        <p:spPr>
          <a:xfrm>
            <a:off x="1808388" y="1382156"/>
            <a:ext cx="17480274" cy="830997"/>
          </a:xfrm>
          <a:prstGeom prst="rect">
            <a:avLst/>
          </a:prstGeom>
          <a:noFill/>
        </p:spPr>
        <p:txBody>
          <a:bodyPr wrap="square">
            <a:spAutoFit/>
          </a:bodyPr>
          <a:lstStyle>
            <a:defPPr>
              <a:defRPr kern="0"/>
            </a:defPPr>
            <a:lvl1pPr>
              <a:defRPr sz="6000" b="1">
                <a:latin typeface="Lato Black" panose="020F0502020204030203" pitchFamily="34" charset="77"/>
              </a:defRPr>
            </a:lvl1pPr>
          </a:lstStyle>
          <a:p>
            <a:r>
              <a:rPr lang="fr-FR" sz="4800" noProof="0" dirty="0"/>
              <a:t>Suivi de l'évaluation rapide</a:t>
            </a:r>
          </a:p>
        </p:txBody>
      </p:sp>
      <p:sp>
        <p:nvSpPr>
          <p:cNvPr id="2" name="文本框 6">
            <a:extLst>
              <a:ext uri="{FF2B5EF4-FFF2-40B4-BE49-F238E27FC236}">
                <a16:creationId xmlns:a16="http://schemas.microsoft.com/office/drawing/2014/main" id="{7FF6DE57-4E06-A509-2E5C-77A18ACFD211}"/>
              </a:ext>
            </a:extLst>
          </p:cNvPr>
          <p:cNvSpPr txBox="1"/>
          <p:nvPr/>
        </p:nvSpPr>
        <p:spPr>
          <a:xfrm>
            <a:off x="1808388" y="3632611"/>
            <a:ext cx="14600021" cy="1676254"/>
          </a:xfrm>
          <a:prstGeom prst="rect">
            <a:avLst/>
          </a:prstGeom>
        </p:spPr>
        <p:txBody>
          <a:bodyPr wrap="square" anchor="b">
            <a:no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noProof="0" dirty="0"/>
              <a:t>L'évaluation rapide doit permettre :</a:t>
            </a:r>
          </a:p>
          <a:p>
            <a:pPr marL="285750" indent="-285750">
              <a:buFont typeface="Arial" panose="020B0604020202020204" pitchFamily="34" charset="0"/>
              <a:buChar char="•"/>
            </a:pPr>
            <a:endParaRPr lang="fr-FR" noProof="0" dirty="0">
              <a:solidFill>
                <a:schemeClr val="tx1"/>
              </a:solidFill>
              <a:latin typeface="Lato Light" panose="020F0302020204030204" pitchFamily="34" charset="0"/>
              <a:cs typeface="Lato Light" panose="020F0302020204030204" pitchFamily="34" charset="0"/>
            </a:endParaRPr>
          </a:p>
          <a:p>
            <a:pPr marL="285750" indent="-285750">
              <a:buFont typeface="Arial" panose="020B0604020202020204" pitchFamily="34" charset="0"/>
              <a:buChar char="•"/>
            </a:pPr>
            <a:r>
              <a:rPr lang="fr-FR" noProof="0" dirty="0">
                <a:solidFill>
                  <a:schemeClr val="tx1"/>
                </a:solidFill>
                <a:latin typeface="Lato Light" panose="020F0302020204030204" pitchFamily="34" charset="0"/>
                <a:cs typeface="Lato Light" panose="020F0302020204030204" pitchFamily="34" charset="0"/>
              </a:rPr>
              <a:t>De justifier du financement d'une étude de faisabilité, </a:t>
            </a:r>
          </a:p>
          <a:p>
            <a:pPr marL="285750" indent="-285750">
              <a:buFont typeface="Arial" panose="020B0604020202020204" pitchFamily="34" charset="0"/>
              <a:buChar char="•"/>
            </a:pPr>
            <a:r>
              <a:rPr lang="fr-FR" noProof="0" dirty="0">
                <a:solidFill>
                  <a:schemeClr val="tx1"/>
                </a:solidFill>
                <a:latin typeface="Lato Light" panose="020F0302020204030204" pitchFamily="34" charset="0"/>
                <a:cs typeface="Lato Light" panose="020F0302020204030204" pitchFamily="34" charset="0"/>
              </a:rPr>
              <a:t>De reconsidérer la structuration du projet, ou</a:t>
            </a:r>
          </a:p>
          <a:p>
            <a:pPr marL="285750" indent="-285750">
              <a:buFont typeface="Arial" panose="020B0604020202020204" pitchFamily="34" charset="0"/>
              <a:buChar char="•"/>
            </a:pPr>
            <a:r>
              <a:rPr lang="fr-FR" noProof="0" dirty="0">
                <a:solidFill>
                  <a:schemeClr val="tx1"/>
                </a:solidFill>
                <a:latin typeface="Lato Light" panose="020F0302020204030204" pitchFamily="34" charset="0"/>
                <a:cs typeface="Lato Light" panose="020F0302020204030204" pitchFamily="34" charset="0"/>
              </a:rPr>
              <a:t>Si nécessaire, d’arrêtez le projet à ce stade.</a:t>
            </a:r>
          </a:p>
        </p:txBody>
      </p:sp>
      <p:sp>
        <p:nvSpPr>
          <p:cNvPr id="15" name="文本框 6">
            <a:extLst>
              <a:ext uri="{FF2B5EF4-FFF2-40B4-BE49-F238E27FC236}">
                <a16:creationId xmlns:a16="http://schemas.microsoft.com/office/drawing/2014/main" id="{C3B6C3FF-A978-82A0-D733-5229FF5A5EC7}"/>
              </a:ext>
            </a:extLst>
          </p:cNvPr>
          <p:cNvSpPr txBox="1"/>
          <p:nvPr/>
        </p:nvSpPr>
        <p:spPr>
          <a:xfrm>
            <a:off x="1799543" y="5915886"/>
            <a:ext cx="13596401" cy="3302987"/>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noProof="0" dirty="0"/>
              <a:t>Si le résultat est de l'évaluation rapide est prometteur,</a:t>
            </a:r>
          </a:p>
          <a:p>
            <a:endParaRPr lang="fr-FR" noProof="0" dirty="0"/>
          </a:p>
          <a:p>
            <a:pPr marL="285750" indent="-285750">
              <a:buFont typeface="Arial" panose="020B0604020202020204" pitchFamily="34" charset="0"/>
              <a:buChar char="•"/>
            </a:pPr>
            <a:r>
              <a:rPr lang="fr-FR" noProof="0" dirty="0">
                <a:solidFill>
                  <a:schemeClr val="tx1"/>
                </a:solidFill>
                <a:latin typeface="Lato Light" panose="020F0302020204030204" pitchFamily="34" charset="0"/>
                <a:ea typeface="Lato Light" panose="020F0302020204030204" pitchFamily="34" charset="0"/>
                <a:cs typeface="Lato Light" panose="020F0302020204030204" pitchFamily="34" charset="0"/>
              </a:rPr>
              <a:t>il est recommandé de faire réaliser une étude de faisabilité professionnelle, </a:t>
            </a:r>
          </a:p>
          <a:p>
            <a:pPr marL="285750" indent="-285750">
              <a:buFont typeface="Arial" panose="020B0604020202020204" pitchFamily="34" charset="0"/>
              <a:buChar char="•"/>
            </a:pPr>
            <a:r>
              <a:rPr lang="fr-FR" noProof="0" dirty="0">
                <a:solidFill>
                  <a:schemeClr val="tx1"/>
                </a:solidFill>
                <a:latin typeface="Lato Light" panose="020F0302020204030204" pitchFamily="34" charset="0"/>
                <a:ea typeface="Lato Light" panose="020F0302020204030204" pitchFamily="34" charset="0"/>
                <a:cs typeface="Lato Light" panose="020F0302020204030204" pitchFamily="34" charset="0"/>
              </a:rPr>
              <a:t>de traiter de manière approfondie les risques liés au projet, et</a:t>
            </a:r>
          </a:p>
          <a:p>
            <a:pPr marL="285750" indent="-285750">
              <a:buFont typeface="Arial" panose="020B0604020202020204" pitchFamily="34" charset="0"/>
              <a:buChar char="•"/>
            </a:pPr>
            <a:r>
              <a:rPr lang="fr-FR" noProof="0" dirty="0">
                <a:solidFill>
                  <a:schemeClr val="tx1"/>
                </a:solidFill>
                <a:latin typeface="Lato Light" panose="020F0302020204030204" pitchFamily="34" charset="0"/>
                <a:ea typeface="Lato Light" panose="020F0302020204030204" pitchFamily="34" charset="0"/>
                <a:cs typeface="Lato Light" panose="020F0302020204030204" pitchFamily="34" charset="0"/>
              </a:rPr>
              <a:t>d'engager des discussions préliminaires avec les autorités compétentes.</a:t>
            </a:r>
            <a:endParaRPr lang="fr-FR" noProof="0" dirty="0">
              <a:solidFill>
                <a:schemeClr val="tx1"/>
              </a:solidFill>
            </a:endParaRPr>
          </a:p>
          <a:p>
            <a:endParaRPr lang="fr-FR" noProof="0" dirty="0"/>
          </a:p>
          <a:p>
            <a:r>
              <a:rPr lang="fr-FR" noProof="0" dirty="0"/>
              <a:t> </a:t>
            </a:r>
          </a:p>
        </p:txBody>
      </p:sp>
      <p:sp>
        <p:nvSpPr>
          <p:cNvPr id="7" name="Slide Number Placeholder 11">
            <a:extLst>
              <a:ext uri="{FF2B5EF4-FFF2-40B4-BE49-F238E27FC236}">
                <a16:creationId xmlns:a16="http://schemas.microsoft.com/office/drawing/2014/main" id="{E6BCB103-C4C9-1167-7849-592D8A31318D}"/>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15</a:t>
            </a:fld>
            <a:endParaRPr lang="fr-FR" noProof="0" dirty="0">
              <a:solidFill>
                <a:schemeClr val="tx1"/>
              </a:solidFill>
            </a:endParaRPr>
          </a:p>
        </p:txBody>
      </p:sp>
    </p:spTree>
    <p:extLst>
      <p:ext uri="{BB962C8B-B14F-4D97-AF65-F5344CB8AC3E}">
        <p14:creationId xmlns:p14="http://schemas.microsoft.com/office/powerpoint/2010/main" val="235896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24040-CED3-50E4-6261-A1E33C758D86}"/>
            </a:ext>
          </a:extLst>
        </p:cNvPr>
        <p:cNvGrpSpPr/>
        <p:nvPr/>
      </p:nvGrpSpPr>
      <p:grpSpPr>
        <a:xfrm>
          <a:off x="0" y="0"/>
          <a:ext cx="0" cy="0"/>
          <a:chOff x="0" y="0"/>
          <a:chExt cx="0" cy="0"/>
        </a:xfrm>
      </p:grpSpPr>
      <p:pic>
        <p:nvPicPr>
          <p:cNvPr id="5" name="Graphic 68">
            <a:extLst>
              <a:ext uri="{FF2B5EF4-FFF2-40B4-BE49-F238E27FC236}">
                <a16:creationId xmlns:a16="http://schemas.microsoft.com/office/drawing/2014/main" id="{BC00C3D6-D8DA-16AF-B973-AD655218685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680293" y="353001"/>
            <a:ext cx="1458881" cy="594360"/>
          </a:xfrm>
          <a:prstGeom prst="rect">
            <a:avLst/>
          </a:prstGeom>
        </p:spPr>
      </p:pic>
      <p:sp>
        <p:nvSpPr>
          <p:cNvPr id="6" name="TextBox 5">
            <a:extLst>
              <a:ext uri="{FF2B5EF4-FFF2-40B4-BE49-F238E27FC236}">
                <a16:creationId xmlns:a16="http://schemas.microsoft.com/office/drawing/2014/main" id="{2CE22683-B175-287D-420C-E39080474396}"/>
              </a:ext>
            </a:extLst>
          </p:cNvPr>
          <p:cNvSpPr txBox="1"/>
          <p:nvPr/>
        </p:nvSpPr>
        <p:spPr>
          <a:xfrm>
            <a:off x="7392421" y="2524733"/>
            <a:ext cx="4602354" cy="1446550"/>
          </a:xfrm>
          <a:prstGeom prst="rect">
            <a:avLst/>
          </a:prstGeom>
          <a:noFill/>
        </p:spPr>
        <p:txBody>
          <a:bodyPr wrap="square" rtlCol="0">
            <a:spAutoFit/>
          </a:bodyPr>
          <a:lstStyle/>
          <a:p>
            <a:pPr algn="ctr"/>
            <a:r>
              <a:rPr lang="fr-FR" sz="8800" b="1" noProof="0" dirty="0">
                <a:solidFill>
                  <a:schemeClr val="bg1"/>
                </a:solidFill>
                <a:latin typeface="Lato" panose="020F0502020204030203" pitchFamily="34" charset="0"/>
                <a:ea typeface="Lato" panose="020F0502020204030203" pitchFamily="34" charset="0"/>
                <a:cs typeface="Lato" panose="020F0502020204030203" pitchFamily="34" charset="0"/>
              </a:rPr>
              <a:t>Q&amp;R</a:t>
            </a:r>
          </a:p>
        </p:txBody>
      </p:sp>
      <p:pic>
        <p:nvPicPr>
          <p:cNvPr id="13" name="Picture Placeholder 12" descr="Blocs de bois avec des lettres noires dessus&#10;&#10;Description générée automatiquement">
            <a:extLst>
              <a:ext uri="{FF2B5EF4-FFF2-40B4-BE49-F238E27FC236}">
                <a16:creationId xmlns:a16="http://schemas.microsoft.com/office/drawing/2014/main" id="{3166B339-4EC4-B3F5-9F05-136ED1F2BF5A}"/>
              </a:ext>
            </a:extLst>
          </p:cNvPr>
          <p:cNvPicPr>
            <a:picLocks noGrp="1" noChangeAspect="1"/>
          </p:cNvPicPr>
          <p:nvPr>
            <p:ph type="pic" sz="quarter" idx="10"/>
          </p:nvPr>
        </p:nvPicPr>
        <p:blipFill>
          <a:blip r:embed="rId5"/>
          <a:srcRect t="29478" b="29478"/>
          <a:stretch>
            <a:fillRect/>
          </a:stretch>
        </p:blipFill>
        <p:spPr/>
      </p:pic>
    </p:spTree>
    <p:extLst>
      <p:ext uri="{BB962C8B-B14F-4D97-AF65-F5344CB8AC3E}">
        <p14:creationId xmlns:p14="http://schemas.microsoft.com/office/powerpoint/2010/main" val="369631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53E0765-1098-5D01-AD7B-9AA6EDDF7499}"/>
              </a:ext>
            </a:extLst>
          </p:cNvPr>
          <p:cNvGrpSpPr/>
          <p:nvPr/>
        </p:nvGrpSpPr>
        <p:grpSpPr>
          <a:xfrm>
            <a:off x="964882" y="8751570"/>
            <a:ext cx="18328952" cy="2167330"/>
            <a:chOff x="964882" y="8751570"/>
            <a:chExt cx="18328952" cy="2167330"/>
          </a:xfrm>
        </p:grpSpPr>
        <p:sp>
          <p:nvSpPr>
            <p:cNvPr id="4" name="object 5">
              <a:extLst>
                <a:ext uri="{FF2B5EF4-FFF2-40B4-BE49-F238E27FC236}">
                  <a16:creationId xmlns:a16="http://schemas.microsoft.com/office/drawing/2014/main" id="{0C17D3E3-E0A3-FC4A-AE8D-9FA39D6F3833}"/>
                </a:ext>
              </a:extLst>
            </p:cNvPr>
            <p:cNvSpPr/>
            <p:nvPr/>
          </p:nvSpPr>
          <p:spPr>
            <a:xfrm>
              <a:off x="964882" y="9455829"/>
              <a:ext cx="3128010" cy="1168400"/>
            </a:xfrm>
            <a:custGeom>
              <a:avLst/>
              <a:gdLst/>
              <a:ahLst/>
              <a:cxnLst/>
              <a:rect l="l" t="t" r="r" b="b"/>
              <a:pathLst>
                <a:path w="3128010" h="1168400">
                  <a:moveTo>
                    <a:pt x="171221" y="382219"/>
                  </a:moveTo>
                  <a:lnTo>
                    <a:pt x="0" y="283425"/>
                  </a:lnTo>
                  <a:lnTo>
                    <a:pt x="0" y="855383"/>
                  </a:lnTo>
                  <a:lnTo>
                    <a:pt x="171221" y="756666"/>
                  </a:lnTo>
                  <a:lnTo>
                    <a:pt x="171221" y="382219"/>
                  </a:lnTo>
                  <a:close/>
                </a:path>
                <a:path w="3128010" h="1168400">
                  <a:moveTo>
                    <a:pt x="490855" y="0"/>
                  </a:moveTo>
                  <a:lnTo>
                    <a:pt x="38074" y="261493"/>
                  </a:lnTo>
                  <a:lnTo>
                    <a:pt x="200850" y="355384"/>
                  </a:lnTo>
                  <a:lnTo>
                    <a:pt x="490855" y="187972"/>
                  </a:lnTo>
                  <a:lnTo>
                    <a:pt x="490855" y="0"/>
                  </a:lnTo>
                  <a:close/>
                </a:path>
                <a:path w="3128010" h="1168400">
                  <a:moveTo>
                    <a:pt x="999274" y="886383"/>
                  </a:moveTo>
                  <a:lnTo>
                    <a:pt x="832840" y="790257"/>
                  </a:lnTo>
                  <a:lnTo>
                    <a:pt x="551116" y="952957"/>
                  </a:lnTo>
                  <a:lnTo>
                    <a:pt x="551116" y="1145159"/>
                  </a:lnTo>
                  <a:lnTo>
                    <a:pt x="999274" y="886383"/>
                  </a:lnTo>
                  <a:close/>
                </a:path>
                <a:path w="3128010" h="1168400">
                  <a:moveTo>
                    <a:pt x="1021905" y="327647"/>
                  </a:moveTo>
                  <a:lnTo>
                    <a:pt x="551116" y="599478"/>
                  </a:lnTo>
                  <a:lnTo>
                    <a:pt x="551116" y="908964"/>
                  </a:lnTo>
                  <a:lnTo>
                    <a:pt x="811403" y="758634"/>
                  </a:lnTo>
                  <a:lnTo>
                    <a:pt x="811403" y="626795"/>
                  </a:lnTo>
                  <a:lnTo>
                    <a:pt x="681977" y="701560"/>
                  </a:lnTo>
                  <a:lnTo>
                    <a:pt x="681977" y="657618"/>
                  </a:lnTo>
                  <a:lnTo>
                    <a:pt x="851522" y="559625"/>
                  </a:lnTo>
                  <a:lnTo>
                    <a:pt x="851522" y="757199"/>
                  </a:lnTo>
                  <a:lnTo>
                    <a:pt x="1021905" y="855383"/>
                  </a:lnTo>
                  <a:lnTo>
                    <a:pt x="1021905" y="327647"/>
                  </a:lnTo>
                  <a:close/>
                </a:path>
                <a:path w="3128010" h="1168400">
                  <a:moveTo>
                    <a:pt x="1021905" y="283425"/>
                  </a:moveTo>
                  <a:lnTo>
                    <a:pt x="531063" y="0"/>
                  </a:lnTo>
                  <a:lnTo>
                    <a:pt x="531063" y="187972"/>
                  </a:lnTo>
                  <a:lnTo>
                    <a:pt x="801535" y="344144"/>
                  </a:lnTo>
                  <a:lnTo>
                    <a:pt x="763460" y="366166"/>
                  </a:lnTo>
                  <a:lnTo>
                    <a:pt x="510921" y="220421"/>
                  </a:lnTo>
                  <a:lnTo>
                    <a:pt x="238925" y="377355"/>
                  </a:lnTo>
                  <a:lnTo>
                    <a:pt x="453390" y="501294"/>
                  </a:lnTo>
                  <a:lnTo>
                    <a:pt x="585089" y="425157"/>
                  </a:lnTo>
                  <a:lnTo>
                    <a:pt x="486219" y="368007"/>
                  </a:lnTo>
                  <a:lnTo>
                    <a:pt x="524294" y="346036"/>
                  </a:lnTo>
                  <a:lnTo>
                    <a:pt x="661314" y="425157"/>
                  </a:lnTo>
                  <a:lnTo>
                    <a:pt x="453390" y="545109"/>
                  </a:lnTo>
                  <a:lnTo>
                    <a:pt x="211340" y="405472"/>
                  </a:lnTo>
                  <a:lnTo>
                    <a:pt x="211340" y="757504"/>
                  </a:lnTo>
                  <a:lnTo>
                    <a:pt x="413181" y="874001"/>
                  </a:lnTo>
                  <a:lnTo>
                    <a:pt x="413181" y="715391"/>
                  </a:lnTo>
                  <a:lnTo>
                    <a:pt x="316445" y="659523"/>
                  </a:lnTo>
                  <a:lnTo>
                    <a:pt x="316445" y="615594"/>
                  </a:lnTo>
                  <a:lnTo>
                    <a:pt x="453390" y="694563"/>
                  </a:lnTo>
                  <a:lnTo>
                    <a:pt x="453390" y="941247"/>
                  </a:lnTo>
                  <a:lnTo>
                    <a:pt x="190512" y="789482"/>
                  </a:lnTo>
                  <a:lnTo>
                    <a:pt x="22567" y="886383"/>
                  </a:lnTo>
                  <a:lnTo>
                    <a:pt x="510921" y="1168336"/>
                  </a:lnTo>
                  <a:lnTo>
                    <a:pt x="510921" y="578700"/>
                  </a:lnTo>
                  <a:lnTo>
                    <a:pt x="1021905" y="283603"/>
                  </a:lnTo>
                  <a:lnTo>
                    <a:pt x="1021905" y="283425"/>
                  </a:lnTo>
                  <a:close/>
                </a:path>
                <a:path w="3128010" h="1168400">
                  <a:moveTo>
                    <a:pt x="1713090" y="733882"/>
                  </a:moveTo>
                  <a:lnTo>
                    <a:pt x="1428851" y="733882"/>
                  </a:lnTo>
                  <a:lnTo>
                    <a:pt x="1428851" y="803960"/>
                  </a:lnTo>
                  <a:lnTo>
                    <a:pt x="1638363" y="803960"/>
                  </a:lnTo>
                  <a:lnTo>
                    <a:pt x="1629613" y="849426"/>
                  </a:lnTo>
                  <a:lnTo>
                    <a:pt x="1612938" y="890600"/>
                  </a:lnTo>
                  <a:lnTo>
                    <a:pt x="1588744" y="926477"/>
                  </a:lnTo>
                  <a:lnTo>
                    <a:pt x="1557426" y="956106"/>
                  </a:lnTo>
                  <a:lnTo>
                    <a:pt x="1519389" y="978471"/>
                  </a:lnTo>
                  <a:lnTo>
                    <a:pt x="1475028" y="992619"/>
                  </a:lnTo>
                  <a:lnTo>
                    <a:pt x="1424749" y="997546"/>
                  </a:lnTo>
                  <a:lnTo>
                    <a:pt x="1379651" y="992619"/>
                  </a:lnTo>
                  <a:lnTo>
                    <a:pt x="1337652" y="978522"/>
                  </a:lnTo>
                  <a:lnTo>
                    <a:pt x="1299654" y="956233"/>
                  </a:lnTo>
                  <a:lnTo>
                    <a:pt x="1266558" y="926795"/>
                  </a:lnTo>
                  <a:lnTo>
                    <a:pt x="1239240" y="891209"/>
                  </a:lnTo>
                  <a:lnTo>
                    <a:pt x="1218628" y="850468"/>
                  </a:lnTo>
                  <a:lnTo>
                    <a:pt x="1205598" y="805599"/>
                  </a:lnTo>
                  <a:lnTo>
                    <a:pt x="1201051" y="757605"/>
                  </a:lnTo>
                  <a:lnTo>
                    <a:pt x="1205598" y="710057"/>
                  </a:lnTo>
                  <a:lnTo>
                    <a:pt x="1218628" y="665492"/>
                  </a:lnTo>
                  <a:lnTo>
                    <a:pt x="1239240" y="624954"/>
                  </a:lnTo>
                  <a:lnTo>
                    <a:pt x="1266558" y="589483"/>
                  </a:lnTo>
                  <a:lnTo>
                    <a:pt x="1299654" y="560095"/>
                  </a:lnTo>
                  <a:lnTo>
                    <a:pt x="1337652" y="537832"/>
                  </a:lnTo>
                  <a:lnTo>
                    <a:pt x="1379651" y="523709"/>
                  </a:lnTo>
                  <a:lnTo>
                    <a:pt x="1424749" y="518782"/>
                  </a:lnTo>
                  <a:lnTo>
                    <a:pt x="1475473" y="524497"/>
                  </a:lnTo>
                  <a:lnTo>
                    <a:pt x="1521599" y="541045"/>
                  </a:lnTo>
                  <a:lnTo>
                    <a:pt x="1562112" y="567499"/>
                  </a:lnTo>
                  <a:lnTo>
                    <a:pt x="1596009" y="602957"/>
                  </a:lnTo>
                  <a:lnTo>
                    <a:pt x="1622285" y="646468"/>
                  </a:lnTo>
                  <a:lnTo>
                    <a:pt x="1699221" y="646468"/>
                  </a:lnTo>
                  <a:lnTo>
                    <a:pt x="1678990" y="600354"/>
                  </a:lnTo>
                  <a:lnTo>
                    <a:pt x="1653413" y="560285"/>
                  </a:lnTo>
                  <a:lnTo>
                    <a:pt x="1623123" y="526300"/>
                  </a:lnTo>
                  <a:lnTo>
                    <a:pt x="1588820" y="498411"/>
                  </a:lnTo>
                  <a:lnTo>
                    <a:pt x="1551165" y="476669"/>
                  </a:lnTo>
                  <a:lnTo>
                    <a:pt x="1510817" y="461111"/>
                  </a:lnTo>
                  <a:lnTo>
                    <a:pt x="1468462" y="451739"/>
                  </a:lnTo>
                  <a:lnTo>
                    <a:pt x="1424749" y="448614"/>
                  </a:lnTo>
                  <a:lnTo>
                    <a:pt x="1376629" y="452666"/>
                  </a:lnTo>
                  <a:lnTo>
                    <a:pt x="1331036" y="464388"/>
                  </a:lnTo>
                  <a:lnTo>
                    <a:pt x="1288567" y="483146"/>
                  </a:lnTo>
                  <a:lnTo>
                    <a:pt x="1249819" y="508304"/>
                  </a:lnTo>
                  <a:lnTo>
                    <a:pt x="1215402" y="539203"/>
                  </a:lnTo>
                  <a:lnTo>
                    <a:pt x="1185887" y="575221"/>
                  </a:lnTo>
                  <a:lnTo>
                    <a:pt x="1161897" y="615708"/>
                  </a:lnTo>
                  <a:lnTo>
                    <a:pt x="1144028" y="660031"/>
                  </a:lnTo>
                  <a:lnTo>
                    <a:pt x="1132865" y="707542"/>
                  </a:lnTo>
                  <a:lnTo>
                    <a:pt x="1129004" y="757605"/>
                  </a:lnTo>
                  <a:lnTo>
                    <a:pt x="1132865" y="807897"/>
                  </a:lnTo>
                  <a:lnTo>
                    <a:pt x="1144028" y="855599"/>
                  </a:lnTo>
                  <a:lnTo>
                    <a:pt x="1161897" y="900087"/>
                  </a:lnTo>
                  <a:lnTo>
                    <a:pt x="1185887" y="940727"/>
                  </a:lnTo>
                  <a:lnTo>
                    <a:pt x="1215402" y="976858"/>
                  </a:lnTo>
                  <a:lnTo>
                    <a:pt x="1249819" y="1007859"/>
                  </a:lnTo>
                  <a:lnTo>
                    <a:pt x="1288567" y="1033081"/>
                  </a:lnTo>
                  <a:lnTo>
                    <a:pt x="1331036" y="1051890"/>
                  </a:lnTo>
                  <a:lnTo>
                    <a:pt x="1376629" y="1063650"/>
                  </a:lnTo>
                  <a:lnTo>
                    <a:pt x="1424749" y="1067701"/>
                  </a:lnTo>
                  <a:lnTo>
                    <a:pt x="1474343" y="1064158"/>
                  </a:lnTo>
                  <a:lnTo>
                    <a:pt x="1520355" y="1053769"/>
                  </a:lnTo>
                  <a:lnTo>
                    <a:pt x="1562392" y="1036853"/>
                  </a:lnTo>
                  <a:lnTo>
                    <a:pt x="1600073" y="1013764"/>
                  </a:lnTo>
                  <a:lnTo>
                    <a:pt x="1633004" y="984846"/>
                  </a:lnTo>
                  <a:lnTo>
                    <a:pt x="1660817" y="950442"/>
                  </a:lnTo>
                  <a:lnTo>
                    <a:pt x="1683105" y="910894"/>
                  </a:lnTo>
                  <a:lnTo>
                    <a:pt x="1699514" y="866533"/>
                  </a:lnTo>
                  <a:lnTo>
                    <a:pt x="1709635" y="817727"/>
                  </a:lnTo>
                  <a:lnTo>
                    <a:pt x="1713090" y="764781"/>
                  </a:lnTo>
                  <a:lnTo>
                    <a:pt x="1713090" y="733882"/>
                  </a:lnTo>
                  <a:close/>
                </a:path>
                <a:path w="3128010" h="1168400">
                  <a:moveTo>
                    <a:pt x="2355177" y="733882"/>
                  </a:moveTo>
                  <a:lnTo>
                    <a:pt x="2070925" y="733882"/>
                  </a:lnTo>
                  <a:lnTo>
                    <a:pt x="2070925" y="803960"/>
                  </a:lnTo>
                  <a:lnTo>
                    <a:pt x="2280437" y="803960"/>
                  </a:lnTo>
                  <a:lnTo>
                    <a:pt x="2271687" y="849426"/>
                  </a:lnTo>
                  <a:lnTo>
                    <a:pt x="2255012" y="890600"/>
                  </a:lnTo>
                  <a:lnTo>
                    <a:pt x="2230818" y="926477"/>
                  </a:lnTo>
                  <a:lnTo>
                    <a:pt x="2199500" y="956106"/>
                  </a:lnTo>
                  <a:lnTo>
                    <a:pt x="2161463" y="978471"/>
                  </a:lnTo>
                  <a:lnTo>
                    <a:pt x="2117102" y="992619"/>
                  </a:lnTo>
                  <a:lnTo>
                    <a:pt x="2066823" y="997546"/>
                  </a:lnTo>
                  <a:lnTo>
                    <a:pt x="2021725" y="992619"/>
                  </a:lnTo>
                  <a:lnTo>
                    <a:pt x="1979739" y="978522"/>
                  </a:lnTo>
                  <a:lnTo>
                    <a:pt x="1941741" y="956233"/>
                  </a:lnTo>
                  <a:lnTo>
                    <a:pt x="1908632" y="926795"/>
                  </a:lnTo>
                  <a:lnTo>
                    <a:pt x="1881327" y="891209"/>
                  </a:lnTo>
                  <a:lnTo>
                    <a:pt x="1860702" y="850468"/>
                  </a:lnTo>
                  <a:lnTo>
                    <a:pt x="1847684" y="805599"/>
                  </a:lnTo>
                  <a:lnTo>
                    <a:pt x="1843138" y="757605"/>
                  </a:lnTo>
                  <a:lnTo>
                    <a:pt x="1847684" y="710057"/>
                  </a:lnTo>
                  <a:lnTo>
                    <a:pt x="1860702" y="665492"/>
                  </a:lnTo>
                  <a:lnTo>
                    <a:pt x="1881327" y="624954"/>
                  </a:lnTo>
                  <a:lnTo>
                    <a:pt x="1908632" y="589483"/>
                  </a:lnTo>
                  <a:lnTo>
                    <a:pt x="1941741" y="560095"/>
                  </a:lnTo>
                  <a:lnTo>
                    <a:pt x="1979739" y="537832"/>
                  </a:lnTo>
                  <a:lnTo>
                    <a:pt x="2021725" y="523709"/>
                  </a:lnTo>
                  <a:lnTo>
                    <a:pt x="2066823" y="518782"/>
                  </a:lnTo>
                  <a:lnTo>
                    <a:pt x="2117547" y="524497"/>
                  </a:lnTo>
                  <a:lnTo>
                    <a:pt x="2163673" y="541045"/>
                  </a:lnTo>
                  <a:lnTo>
                    <a:pt x="2204186" y="567499"/>
                  </a:lnTo>
                  <a:lnTo>
                    <a:pt x="2238095" y="602957"/>
                  </a:lnTo>
                  <a:lnTo>
                    <a:pt x="2264372" y="646468"/>
                  </a:lnTo>
                  <a:lnTo>
                    <a:pt x="2341295" y="646468"/>
                  </a:lnTo>
                  <a:lnTo>
                    <a:pt x="2321077" y="600354"/>
                  </a:lnTo>
                  <a:lnTo>
                    <a:pt x="2295487" y="560285"/>
                  </a:lnTo>
                  <a:lnTo>
                    <a:pt x="2265210" y="526300"/>
                  </a:lnTo>
                  <a:lnTo>
                    <a:pt x="2230907" y="498411"/>
                  </a:lnTo>
                  <a:lnTo>
                    <a:pt x="2193252" y="476669"/>
                  </a:lnTo>
                  <a:lnTo>
                    <a:pt x="2152904" y="461111"/>
                  </a:lnTo>
                  <a:lnTo>
                    <a:pt x="2110536" y="451739"/>
                  </a:lnTo>
                  <a:lnTo>
                    <a:pt x="2066823" y="448614"/>
                  </a:lnTo>
                  <a:lnTo>
                    <a:pt x="2018703" y="452666"/>
                  </a:lnTo>
                  <a:lnTo>
                    <a:pt x="1973110" y="464388"/>
                  </a:lnTo>
                  <a:lnTo>
                    <a:pt x="1930654" y="483146"/>
                  </a:lnTo>
                  <a:lnTo>
                    <a:pt x="1891906" y="508304"/>
                  </a:lnTo>
                  <a:lnTo>
                    <a:pt x="1857476" y="539203"/>
                  </a:lnTo>
                  <a:lnTo>
                    <a:pt x="1827974" y="575221"/>
                  </a:lnTo>
                  <a:lnTo>
                    <a:pt x="1803984" y="615708"/>
                  </a:lnTo>
                  <a:lnTo>
                    <a:pt x="1786102" y="660031"/>
                  </a:lnTo>
                  <a:lnTo>
                    <a:pt x="1774939" y="707542"/>
                  </a:lnTo>
                  <a:lnTo>
                    <a:pt x="1771091" y="757605"/>
                  </a:lnTo>
                  <a:lnTo>
                    <a:pt x="1774939" y="807897"/>
                  </a:lnTo>
                  <a:lnTo>
                    <a:pt x="1786102" y="855599"/>
                  </a:lnTo>
                  <a:lnTo>
                    <a:pt x="1803984" y="900087"/>
                  </a:lnTo>
                  <a:lnTo>
                    <a:pt x="1827974" y="940727"/>
                  </a:lnTo>
                  <a:lnTo>
                    <a:pt x="1857476" y="976858"/>
                  </a:lnTo>
                  <a:lnTo>
                    <a:pt x="1891906" y="1007859"/>
                  </a:lnTo>
                  <a:lnTo>
                    <a:pt x="1930654" y="1033081"/>
                  </a:lnTo>
                  <a:lnTo>
                    <a:pt x="1973110" y="1051890"/>
                  </a:lnTo>
                  <a:lnTo>
                    <a:pt x="2018703" y="1063650"/>
                  </a:lnTo>
                  <a:lnTo>
                    <a:pt x="2066823" y="1067701"/>
                  </a:lnTo>
                  <a:lnTo>
                    <a:pt x="2116429" y="1064158"/>
                  </a:lnTo>
                  <a:lnTo>
                    <a:pt x="2162441" y="1053769"/>
                  </a:lnTo>
                  <a:lnTo>
                    <a:pt x="2204478" y="1036853"/>
                  </a:lnTo>
                  <a:lnTo>
                    <a:pt x="2242147" y="1013764"/>
                  </a:lnTo>
                  <a:lnTo>
                    <a:pt x="2275090" y="984846"/>
                  </a:lnTo>
                  <a:lnTo>
                    <a:pt x="2302891" y="950442"/>
                  </a:lnTo>
                  <a:lnTo>
                    <a:pt x="2325192" y="910894"/>
                  </a:lnTo>
                  <a:lnTo>
                    <a:pt x="2341588" y="866533"/>
                  </a:lnTo>
                  <a:lnTo>
                    <a:pt x="2351709" y="817727"/>
                  </a:lnTo>
                  <a:lnTo>
                    <a:pt x="2355177" y="764781"/>
                  </a:lnTo>
                  <a:lnTo>
                    <a:pt x="2355177" y="733882"/>
                  </a:lnTo>
                  <a:close/>
                </a:path>
                <a:path w="3128010" h="1168400">
                  <a:moveTo>
                    <a:pt x="2993974" y="733882"/>
                  </a:moveTo>
                  <a:lnTo>
                    <a:pt x="2709735" y="733882"/>
                  </a:lnTo>
                  <a:lnTo>
                    <a:pt x="2709735" y="803960"/>
                  </a:lnTo>
                  <a:lnTo>
                    <a:pt x="2919247" y="803960"/>
                  </a:lnTo>
                  <a:lnTo>
                    <a:pt x="2910497" y="849426"/>
                  </a:lnTo>
                  <a:lnTo>
                    <a:pt x="2893822" y="890600"/>
                  </a:lnTo>
                  <a:lnTo>
                    <a:pt x="2869628" y="926477"/>
                  </a:lnTo>
                  <a:lnTo>
                    <a:pt x="2838310" y="956106"/>
                  </a:lnTo>
                  <a:lnTo>
                    <a:pt x="2800273" y="978471"/>
                  </a:lnTo>
                  <a:lnTo>
                    <a:pt x="2755912" y="992619"/>
                  </a:lnTo>
                  <a:lnTo>
                    <a:pt x="2705620" y="997546"/>
                  </a:lnTo>
                  <a:lnTo>
                    <a:pt x="2660535" y="992619"/>
                  </a:lnTo>
                  <a:lnTo>
                    <a:pt x="2618536" y="978522"/>
                  </a:lnTo>
                  <a:lnTo>
                    <a:pt x="2580538" y="956233"/>
                  </a:lnTo>
                  <a:lnTo>
                    <a:pt x="2547442" y="926795"/>
                  </a:lnTo>
                  <a:lnTo>
                    <a:pt x="2520124" y="891209"/>
                  </a:lnTo>
                  <a:lnTo>
                    <a:pt x="2499512" y="850468"/>
                  </a:lnTo>
                  <a:lnTo>
                    <a:pt x="2486482" y="805599"/>
                  </a:lnTo>
                  <a:lnTo>
                    <a:pt x="2481935" y="757605"/>
                  </a:lnTo>
                  <a:lnTo>
                    <a:pt x="2486482" y="710057"/>
                  </a:lnTo>
                  <a:lnTo>
                    <a:pt x="2499512" y="665492"/>
                  </a:lnTo>
                  <a:lnTo>
                    <a:pt x="2520124" y="624954"/>
                  </a:lnTo>
                  <a:lnTo>
                    <a:pt x="2547442" y="589483"/>
                  </a:lnTo>
                  <a:lnTo>
                    <a:pt x="2580538" y="560095"/>
                  </a:lnTo>
                  <a:lnTo>
                    <a:pt x="2618536" y="537832"/>
                  </a:lnTo>
                  <a:lnTo>
                    <a:pt x="2660535" y="523709"/>
                  </a:lnTo>
                  <a:lnTo>
                    <a:pt x="2705620" y="518782"/>
                  </a:lnTo>
                  <a:lnTo>
                    <a:pt x="2756357" y="524497"/>
                  </a:lnTo>
                  <a:lnTo>
                    <a:pt x="2802471" y="541045"/>
                  </a:lnTo>
                  <a:lnTo>
                    <a:pt x="2842996" y="567499"/>
                  </a:lnTo>
                  <a:lnTo>
                    <a:pt x="2876893" y="602957"/>
                  </a:lnTo>
                  <a:lnTo>
                    <a:pt x="2903169" y="646468"/>
                  </a:lnTo>
                  <a:lnTo>
                    <a:pt x="2980105" y="646468"/>
                  </a:lnTo>
                  <a:lnTo>
                    <a:pt x="2959874" y="600354"/>
                  </a:lnTo>
                  <a:lnTo>
                    <a:pt x="2934284" y="560285"/>
                  </a:lnTo>
                  <a:lnTo>
                    <a:pt x="2904007" y="526300"/>
                  </a:lnTo>
                  <a:lnTo>
                    <a:pt x="2869704" y="498411"/>
                  </a:lnTo>
                  <a:lnTo>
                    <a:pt x="2832049" y="476669"/>
                  </a:lnTo>
                  <a:lnTo>
                    <a:pt x="2791701" y="461111"/>
                  </a:lnTo>
                  <a:lnTo>
                    <a:pt x="2749334" y="451739"/>
                  </a:lnTo>
                  <a:lnTo>
                    <a:pt x="2705620" y="448614"/>
                  </a:lnTo>
                  <a:lnTo>
                    <a:pt x="2657513" y="452666"/>
                  </a:lnTo>
                  <a:lnTo>
                    <a:pt x="2611920" y="464388"/>
                  </a:lnTo>
                  <a:lnTo>
                    <a:pt x="2569451" y="483146"/>
                  </a:lnTo>
                  <a:lnTo>
                    <a:pt x="2530703" y="508304"/>
                  </a:lnTo>
                  <a:lnTo>
                    <a:pt x="2496274" y="539203"/>
                  </a:lnTo>
                  <a:lnTo>
                    <a:pt x="2466771" y="575221"/>
                  </a:lnTo>
                  <a:lnTo>
                    <a:pt x="2442781" y="615708"/>
                  </a:lnTo>
                  <a:lnTo>
                    <a:pt x="2424900" y="660031"/>
                  </a:lnTo>
                  <a:lnTo>
                    <a:pt x="2413736" y="707542"/>
                  </a:lnTo>
                  <a:lnTo>
                    <a:pt x="2409888" y="757605"/>
                  </a:lnTo>
                  <a:lnTo>
                    <a:pt x="2413736" y="807897"/>
                  </a:lnTo>
                  <a:lnTo>
                    <a:pt x="2424900" y="855599"/>
                  </a:lnTo>
                  <a:lnTo>
                    <a:pt x="2442781" y="900087"/>
                  </a:lnTo>
                  <a:lnTo>
                    <a:pt x="2466771" y="940727"/>
                  </a:lnTo>
                  <a:lnTo>
                    <a:pt x="2496274" y="976858"/>
                  </a:lnTo>
                  <a:lnTo>
                    <a:pt x="2530703" y="1007859"/>
                  </a:lnTo>
                  <a:lnTo>
                    <a:pt x="2569451" y="1033081"/>
                  </a:lnTo>
                  <a:lnTo>
                    <a:pt x="2611920" y="1051890"/>
                  </a:lnTo>
                  <a:lnTo>
                    <a:pt x="2657513" y="1063650"/>
                  </a:lnTo>
                  <a:lnTo>
                    <a:pt x="2705620" y="1067701"/>
                  </a:lnTo>
                  <a:lnTo>
                    <a:pt x="2755227" y="1064158"/>
                  </a:lnTo>
                  <a:lnTo>
                    <a:pt x="2801239" y="1053769"/>
                  </a:lnTo>
                  <a:lnTo>
                    <a:pt x="2843276" y="1036853"/>
                  </a:lnTo>
                  <a:lnTo>
                    <a:pt x="2880957" y="1013764"/>
                  </a:lnTo>
                  <a:lnTo>
                    <a:pt x="2913888" y="984846"/>
                  </a:lnTo>
                  <a:lnTo>
                    <a:pt x="2941688" y="950442"/>
                  </a:lnTo>
                  <a:lnTo>
                    <a:pt x="2963989" y="910894"/>
                  </a:lnTo>
                  <a:lnTo>
                    <a:pt x="2980398" y="866533"/>
                  </a:lnTo>
                  <a:lnTo>
                    <a:pt x="2990519" y="817727"/>
                  </a:lnTo>
                  <a:lnTo>
                    <a:pt x="2993974" y="764781"/>
                  </a:lnTo>
                  <a:lnTo>
                    <a:pt x="2993974" y="733882"/>
                  </a:lnTo>
                  <a:close/>
                </a:path>
                <a:path w="3128010" h="1168400">
                  <a:moveTo>
                    <a:pt x="3127514" y="465429"/>
                  </a:moveTo>
                  <a:lnTo>
                    <a:pt x="3055302" y="465429"/>
                  </a:lnTo>
                  <a:lnTo>
                    <a:pt x="3055302" y="1055878"/>
                  </a:lnTo>
                  <a:lnTo>
                    <a:pt x="3127514" y="1055878"/>
                  </a:lnTo>
                  <a:lnTo>
                    <a:pt x="3127514" y="465429"/>
                  </a:lnTo>
                  <a:close/>
                </a:path>
              </a:pathLst>
            </a:custGeom>
            <a:solidFill>
              <a:srgbClr val="FFFFFF"/>
            </a:solidFill>
          </p:spPr>
          <p:txBody>
            <a:bodyPr wrap="square" lIns="0" tIns="0" rIns="0" bIns="0" rtlCol="0"/>
            <a:lstStyle/>
            <a:p>
              <a:endParaRPr lang="fr-FR" noProof="0" dirty="0"/>
            </a:p>
          </p:txBody>
        </p:sp>
        <p:sp>
          <p:nvSpPr>
            <p:cNvPr id="5" name="object 6">
              <a:extLst>
                <a:ext uri="{FF2B5EF4-FFF2-40B4-BE49-F238E27FC236}">
                  <a16:creationId xmlns:a16="http://schemas.microsoft.com/office/drawing/2014/main" id="{8C9DCB55-BD5B-F012-AD52-415718A95FD9}"/>
                </a:ext>
              </a:extLst>
            </p:cNvPr>
            <p:cNvSpPr/>
            <p:nvPr/>
          </p:nvSpPr>
          <p:spPr>
            <a:xfrm>
              <a:off x="9156234" y="9563174"/>
              <a:ext cx="0" cy="1355725"/>
            </a:xfrm>
            <a:custGeom>
              <a:avLst/>
              <a:gdLst/>
              <a:ahLst/>
              <a:cxnLst/>
              <a:rect l="l" t="t" r="r" b="b"/>
              <a:pathLst>
                <a:path h="1355725">
                  <a:moveTo>
                    <a:pt x="0" y="0"/>
                  </a:moveTo>
                  <a:lnTo>
                    <a:pt x="0" y="1355162"/>
                  </a:lnTo>
                </a:path>
              </a:pathLst>
            </a:custGeom>
            <a:ln w="11517">
              <a:solidFill>
                <a:srgbClr val="FFFFFF"/>
              </a:solidFill>
            </a:ln>
          </p:spPr>
          <p:txBody>
            <a:bodyPr wrap="square" lIns="0" tIns="0" rIns="0" bIns="0" rtlCol="0"/>
            <a:lstStyle/>
            <a:p>
              <a:endParaRPr lang="fr-FR" noProof="0" dirty="0"/>
            </a:p>
          </p:txBody>
        </p:sp>
        <p:sp>
          <p:nvSpPr>
            <p:cNvPr id="6" name="object 7">
              <a:extLst>
                <a:ext uri="{FF2B5EF4-FFF2-40B4-BE49-F238E27FC236}">
                  <a16:creationId xmlns:a16="http://schemas.microsoft.com/office/drawing/2014/main" id="{00492254-ADF6-86EE-3709-32224E366512}"/>
                </a:ext>
              </a:extLst>
            </p:cNvPr>
            <p:cNvSpPr/>
            <p:nvPr/>
          </p:nvSpPr>
          <p:spPr>
            <a:xfrm>
              <a:off x="12386847" y="9563174"/>
              <a:ext cx="0" cy="1355725"/>
            </a:xfrm>
            <a:custGeom>
              <a:avLst/>
              <a:gdLst/>
              <a:ahLst/>
              <a:cxnLst/>
              <a:rect l="l" t="t" r="r" b="b"/>
              <a:pathLst>
                <a:path h="1355725">
                  <a:moveTo>
                    <a:pt x="0" y="0"/>
                  </a:moveTo>
                  <a:lnTo>
                    <a:pt x="0" y="1355162"/>
                  </a:lnTo>
                </a:path>
              </a:pathLst>
            </a:custGeom>
            <a:ln w="11517">
              <a:solidFill>
                <a:srgbClr val="FFFFFF"/>
              </a:solidFill>
            </a:ln>
          </p:spPr>
          <p:txBody>
            <a:bodyPr wrap="square" lIns="0" tIns="0" rIns="0" bIns="0" rtlCol="0"/>
            <a:lstStyle/>
            <a:p>
              <a:endParaRPr lang="fr-FR" noProof="0" dirty="0"/>
            </a:p>
          </p:txBody>
        </p:sp>
        <p:grpSp>
          <p:nvGrpSpPr>
            <p:cNvPr id="31" name="Group 30">
              <a:extLst>
                <a:ext uri="{FF2B5EF4-FFF2-40B4-BE49-F238E27FC236}">
                  <a16:creationId xmlns:a16="http://schemas.microsoft.com/office/drawing/2014/main" id="{30CE8F2E-5777-D8A0-36D4-AFECE845A20D}"/>
                </a:ext>
              </a:extLst>
            </p:cNvPr>
            <p:cNvGrpSpPr/>
            <p:nvPr/>
          </p:nvGrpSpPr>
          <p:grpSpPr>
            <a:xfrm>
              <a:off x="9826875" y="10470892"/>
              <a:ext cx="316230" cy="316230"/>
              <a:chOff x="9826875" y="10470892"/>
              <a:chExt cx="316230" cy="316230"/>
            </a:xfrm>
          </p:grpSpPr>
          <p:sp>
            <p:nvSpPr>
              <p:cNvPr id="7" name="object 8">
                <a:extLst>
                  <a:ext uri="{FF2B5EF4-FFF2-40B4-BE49-F238E27FC236}">
                    <a16:creationId xmlns:a16="http://schemas.microsoft.com/office/drawing/2014/main" id="{9676299C-E19B-96AC-376D-600625091649}"/>
                  </a:ext>
                </a:extLst>
              </p:cNvPr>
              <p:cNvSpPr/>
              <p:nvPr/>
            </p:nvSpPr>
            <p:spPr>
              <a:xfrm>
                <a:off x="9826875" y="10470892"/>
                <a:ext cx="316230" cy="316230"/>
              </a:xfrm>
              <a:custGeom>
                <a:avLst/>
                <a:gdLst/>
                <a:ahLst/>
                <a:cxnLst/>
                <a:rect l="l" t="t" r="r" b="b"/>
                <a:pathLst>
                  <a:path w="316229"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0" y="307710"/>
                    </a:lnTo>
                    <a:lnTo>
                      <a:pt x="251120" y="285297"/>
                    </a:lnTo>
                    <a:lnTo>
                      <a:pt x="285297" y="251120"/>
                    </a:lnTo>
                    <a:lnTo>
                      <a:pt x="307710" y="207780"/>
                    </a:lnTo>
                    <a:lnTo>
                      <a:pt x="315760" y="157880"/>
                    </a:lnTo>
                    <a:lnTo>
                      <a:pt x="307710" y="107979"/>
                    </a:lnTo>
                    <a:lnTo>
                      <a:pt x="285297" y="64639"/>
                    </a:lnTo>
                    <a:lnTo>
                      <a:pt x="251120" y="30462"/>
                    </a:lnTo>
                    <a:lnTo>
                      <a:pt x="207780" y="8049"/>
                    </a:lnTo>
                    <a:lnTo>
                      <a:pt x="157880" y="0"/>
                    </a:lnTo>
                    <a:close/>
                  </a:path>
                </a:pathLst>
              </a:custGeom>
              <a:solidFill>
                <a:srgbClr val="479680"/>
              </a:solidFill>
            </p:spPr>
            <p:txBody>
              <a:bodyPr wrap="square" lIns="0" tIns="0" rIns="0" bIns="0" rtlCol="0"/>
              <a:lstStyle/>
              <a:p>
                <a:endParaRPr lang="fr-FR" noProof="0" dirty="0"/>
              </a:p>
            </p:txBody>
          </p:sp>
          <p:pic>
            <p:nvPicPr>
              <p:cNvPr id="8" name="object 9">
                <a:extLst>
                  <a:ext uri="{FF2B5EF4-FFF2-40B4-BE49-F238E27FC236}">
                    <a16:creationId xmlns:a16="http://schemas.microsoft.com/office/drawing/2014/main" id="{62B9EF55-192B-32F1-F867-A38656887BED}"/>
                  </a:ext>
                </a:extLst>
              </p:cNvPr>
              <p:cNvPicPr/>
              <p:nvPr/>
            </p:nvPicPr>
            <p:blipFill>
              <a:blip r:embed="rId3" cstate="print"/>
              <a:stretch>
                <a:fillRect/>
              </a:stretch>
            </p:blipFill>
            <p:spPr>
              <a:xfrm>
                <a:off x="9885469" y="10529365"/>
                <a:ext cx="198568" cy="198810"/>
              </a:xfrm>
              <a:prstGeom prst="rect">
                <a:avLst/>
              </a:prstGeom>
            </p:spPr>
          </p:pic>
        </p:grpSp>
        <p:grpSp>
          <p:nvGrpSpPr>
            <p:cNvPr id="33" name="Group 32">
              <a:extLst>
                <a:ext uri="{FF2B5EF4-FFF2-40B4-BE49-F238E27FC236}">
                  <a16:creationId xmlns:a16="http://schemas.microsoft.com/office/drawing/2014/main" id="{E9C3888D-B4E9-F702-99C4-2D9305DDA1C2}"/>
                </a:ext>
              </a:extLst>
            </p:cNvPr>
            <p:cNvGrpSpPr/>
            <p:nvPr/>
          </p:nvGrpSpPr>
          <p:grpSpPr>
            <a:xfrm>
              <a:off x="13204694" y="10470890"/>
              <a:ext cx="316230" cy="316230"/>
              <a:chOff x="13204694" y="10470890"/>
              <a:chExt cx="316230" cy="316230"/>
            </a:xfrm>
          </p:grpSpPr>
          <p:sp>
            <p:nvSpPr>
              <p:cNvPr id="11" name="object 12">
                <a:extLst>
                  <a:ext uri="{FF2B5EF4-FFF2-40B4-BE49-F238E27FC236}">
                    <a16:creationId xmlns:a16="http://schemas.microsoft.com/office/drawing/2014/main" id="{7CAFDB79-21B3-E822-035D-B504BDAFC1B2}"/>
                  </a:ext>
                </a:extLst>
              </p:cNvPr>
              <p:cNvSpPr/>
              <p:nvPr/>
            </p:nvSpPr>
            <p:spPr>
              <a:xfrm>
                <a:off x="13204694" y="10470890"/>
                <a:ext cx="316230" cy="316230"/>
              </a:xfrm>
              <a:custGeom>
                <a:avLst/>
                <a:gdLst/>
                <a:ahLst/>
                <a:cxnLst/>
                <a:rect l="l" t="t" r="r" b="b"/>
                <a:pathLst>
                  <a:path w="316230"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4" y="307710"/>
                    </a:lnTo>
                    <a:lnTo>
                      <a:pt x="251124" y="285297"/>
                    </a:lnTo>
                    <a:lnTo>
                      <a:pt x="285300" y="251120"/>
                    </a:lnTo>
                    <a:lnTo>
                      <a:pt x="307711" y="207780"/>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lang="fr-FR" noProof="0" dirty="0"/>
              </a:p>
            </p:txBody>
          </p:sp>
          <p:pic>
            <p:nvPicPr>
              <p:cNvPr id="12" name="object 13">
                <a:extLst>
                  <a:ext uri="{FF2B5EF4-FFF2-40B4-BE49-F238E27FC236}">
                    <a16:creationId xmlns:a16="http://schemas.microsoft.com/office/drawing/2014/main" id="{55E00C43-4030-8656-79DA-0A59499469A3}"/>
                  </a:ext>
                </a:extLst>
              </p:cNvPr>
              <p:cNvPicPr/>
              <p:nvPr/>
            </p:nvPicPr>
            <p:blipFill>
              <a:blip r:embed="rId4" cstate="print"/>
              <a:stretch>
                <a:fillRect/>
              </a:stretch>
            </p:blipFill>
            <p:spPr>
              <a:xfrm>
                <a:off x="13257387" y="10555092"/>
                <a:ext cx="210369" cy="147356"/>
              </a:xfrm>
              <a:prstGeom prst="rect">
                <a:avLst/>
              </a:prstGeom>
            </p:spPr>
          </p:pic>
        </p:grpSp>
        <p:grpSp>
          <p:nvGrpSpPr>
            <p:cNvPr id="34" name="Group 33">
              <a:extLst>
                <a:ext uri="{FF2B5EF4-FFF2-40B4-BE49-F238E27FC236}">
                  <a16:creationId xmlns:a16="http://schemas.microsoft.com/office/drawing/2014/main" id="{E1502888-5F37-1E51-002F-5B846DDFFD09}"/>
                </a:ext>
              </a:extLst>
            </p:cNvPr>
            <p:cNvGrpSpPr/>
            <p:nvPr/>
          </p:nvGrpSpPr>
          <p:grpSpPr>
            <a:xfrm>
              <a:off x="13204694" y="10031689"/>
              <a:ext cx="316230" cy="316230"/>
              <a:chOff x="13204694" y="10031689"/>
              <a:chExt cx="316230" cy="316230"/>
            </a:xfrm>
          </p:grpSpPr>
          <p:sp>
            <p:nvSpPr>
              <p:cNvPr id="13" name="object 14">
                <a:extLst>
                  <a:ext uri="{FF2B5EF4-FFF2-40B4-BE49-F238E27FC236}">
                    <a16:creationId xmlns:a16="http://schemas.microsoft.com/office/drawing/2014/main" id="{C0DBE3F7-744F-4AD9-9FC0-D7F03F2A8ACD}"/>
                  </a:ext>
                </a:extLst>
              </p:cNvPr>
              <p:cNvSpPr/>
              <p:nvPr/>
            </p:nvSpPr>
            <p:spPr>
              <a:xfrm>
                <a:off x="13204694" y="10031689"/>
                <a:ext cx="316230" cy="316230"/>
              </a:xfrm>
              <a:custGeom>
                <a:avLst/>
                <a:gdLst/>
                <a:ahLst/>
                <a:cxnLst/>
                <a:rect l="l" t="t" r="r" b="b"/>
                <a:pathLst>
                  <a:path w="316230"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4" y="307710"/>
                    </a:lnTo>
                    <a:lnTo>
                      <a:pt x="251124" y="285297"/>
                    </a:lnTo>
                    <a:lnTo>
                      <a:pt x="285300" y="251120"/>
                    </a:lnTo>
                    <a:lnTo>
                      <a:pt x="307711" y="207780"/>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lang="fr-FR" noProof="0" dirty="0"/>
              </a:p>
            </p:txBody>
          </p:sp>
          <p:pic>
            <p:nvPicPr>
              <p:cNvPr id="14" name="object 15">
                <a:extLst>
                  <a:ext uri="{FF2B5EF4-FFF2-40B4-BE49-F238E27FC236}">
                    <a16:creationId xmlns:a16="http://schemas.microsoft.com/office/drawing/2014/main" id="{8B96A19C-039F-779E-E857-D2670CA039C0}"/>
                  </a:ext>
                </a:extLst>
              </p:cNvPr>
              <p:cNvPicPr/>
              <p:nvPr/>
            </p:nvPicPr>
            <p:blipFill>
              <a:blip r:embed="rId5" cstate="print"/>
              <a:stretch>
                <a:fillRect/>
              </a:stretch>
            </p:blipFill>
            <p:spPr>
              <a:xfrm>
                <a:off x="13337621" y="10148134"/>
                <a:ext cx="120938" cy="127713"/>
              </a:xfrm>
              <a:prstGeom prst="rect">
                <a:avLst/>
              </a:prstGeom>
            </p:spPr>
          </p:pic>
          <p:sp>
            <p:nvSpPr>
              <p:cNvPr id="15" name="object 16">
                <a:extLst>
                  <a:ext uri="{FF2B5EF4-FFF2-40B4-BE49-F238E27FC236}">
                    <a16:creationId xmlns:a16="http://schemas.microsoft.com/office/drawing/2014/main" id="{304D4ADE-A6A7-5D94-19B3-5C3DA00FAB34}"/>
                  </a:ext>
                </a:extLst>
              </p:cNvPr>
              <p:cNvSpPr/>
              <p:nvPr/>
            </p:nvSpPr>
            <p:spPr>
              <a:xfrm>
                <a:off x="13271462" y="10089229"/>
                <a:ext cx="45085" cy="186690"/>
              </a:xfrm>
              <a:custGeom>
                <a:avLst/>
                <a:gdLst/>
                <a:ahLst/>
                <a:cxnLst/>
                <a:rect l="l" t="t" r="r" b="b"/>
                <a:pathLst>
                  <a:path w="45084" h="186690">
                    <a:moveTo>
                      <a:pt x="41821" y="185966"/>
                    </a:moveTo>
                    <a:lnTo>
                      <a:pt x="41770" y="124472"/>
                    </a:lnTo>
                    <a:lnTo>
                      <a:pt x="41808" y="62814"/>
                    </a:lnTo>
                    <a:lnTo>
                      <a:pt x="41503" y="61963"/>
                    </a:lnTo>
                    <a:lnTo>
                      <a:pt x="3378" y="61976"/>
                    </a:lnTo>
                    <a:lnTo>
                      <a:pt x="2971" y="62572"/>
                    </a:lnTo>
                    <a:lnTo>
                      <a:pt x="2959" y="186156"/>
                    </a:lnTo>
                    <a:lnTo>
                      <a:pt x="3505" y="186601"/>
                    </a:lnTo>
                    <a:lnTo>
                      <a:pt x="41275" y="186639"/>
                    </a:lnTo>
                    <a:lnTo>
                      <a:pt x="41821" y="185966"/>
                    </a:lnTo>
                    <a:close/>
                  </a:path>
                  <a:path w="45084" h="186690">
                    <a:moveTo>
                      <a:pt x="44856" y="22326"/>
                    </a:moveTo>
                    <a:lnTo>
                      <a:pt x="43078" y="13677"/>
                    </a:lnTo>
                    <a:lnTo>
                      <a:pt x="38265" y="6591"/>
                    </a:lnTo>
                    <a:lnTo>
                      <a:pt x="31140" y="1778"/>
                    </a:lnTo>
                    <a:lnTo>
                      <a:pt x="22466" y="0"/>
                    </a:lnTo>
                    <a:lnTo>
                      <a:pt x="13728" y="1778"/>
                    </a:lnTo>
                    <a:lnTo>
                      <a:pt x="6578" y="6629"/>
                    </a:lnTo>
                    <a:lnTo>
                      <a:pt x="1752" y="13792"/>
                    </a:lnTo>
                    <a:lnTo>
                      <a:pt x="0" y="22529"/>
                    </a:lnTo>
                    <a:lnTo>
                      <a:pt x="1790" y="31165"/>
                    </a:lnTo>
                    <a:lnTo>
                      <a:pt x="6642" y="38265"/>
                    </a:lnTo>
                    <a:lnTo>
                      <a:pt x="13766" y="43078"/>
                    </a:lnTo>
                    <a:lnTo>
                      <a:pt x="22428" y="44843"/>
                    </a:lnTo>
                    <a:lnTo>
                      <a:pt x="31153" y="43078"/>
                    </a:lnTo>
                    <a:lnTo>
                      <a:pt x="38290" y="38239"/>
                    </a:lnTo>
                    <a:lnTo>
                      <a:pt x="43103" y="31076"/>
                    </a:lnTo>
                    <a:lnTo>
                      <a:pt x="44856" y="22326"/>
                    </a:lnTo>
                    <a:close/>
                  </a:path>
                </a:pathLst>
              </a:custGeom>
              <a:solidFill>
                <a:srgbClr val="FFFFFF"/>
              </a:solidFill>
            </p:spPr>
            <p:txBody>
              <a:bodyPr wrap="square" lIns="0" tIns="0" rIns="0" bIns="0" rtlCol="0"/>
              <a:lstStyle/>
              <a:p>
                <a:endParaRPr lang="fr-FR" noProof="0" dirty="0"/>
              </a:p>
            </p:txBody>
          </p:sp>
        </p:grpSp>
        <p:grpSp>
          <p:nvGrpSpPr>
            <p:cNvPr id="32" name="Group 31">
              <a:extLst>
                <a:ext uri="{FF2B5EF4-FFF2-40B4-BE49-F238E27FC236}">
                  <a16:creationId xmlns:a16="http://schemas.microsoft.com/office/drawing/2014/main" id="{22738012-3297-97F0-C393-E65A17CFF9C9}"/>
                </a:ext>
              </a:extLst>
            </p:cNvPr>
            <p:cNvGrpSpPr/>
            <p:nvPr/>
          </p:nvGrpSpPr>
          <p:grpSpPr>
            <a:xfrm>
              <a:off x="13204694" y="9592487"/>
              <a:ext cx="316230" cy="316313"/>
              <a:chOff x="13204694" y="9592487"/>
              <a:chExt cx="316230" cy="316313"/>
            </a:xfrm>
          </p:grpSpPr>
          <p:sp>
            <p:nvSpPr>
              <p:cNvPr id="16" name="object 17">
                <a:extLst>
                  <a:ext uri="{FF2B5EF4-FFF2-40B4-BE49-F238E27FC236}">
                    <a16:creationId xmlns:a16="http://schemas.microsoft.com/office/drawing/2014/main" id="{92DADCAC-2A01-00E6-7C6F-73E8785935BD}"/>
                  </a:ext>
                </a:extLst>
              </p:cNvPr>
              <p:cNvSpPr/>
              <p:nvPr/>
            </p:nvSpPr>
            <p:spPr>
              <a:xfrm>
                <a:off x="13204694" y="9592487"/>
                <a:ext cx="316230" cy="314325"/>
              </a:xfrm>
              <a:custGeom>
                <a:avLst/>
                <a:gdLst/>
                <a:ahLst/>
                <a:cxnLst/>
                <a:rect l="l" t="t" r="r" b="b"/>
                <a:pathLst>
                  <a:path w="316230" h="314325">
                    <a:moveTo>
                      <a:pt x="157880" y="0"/>
                    </a:moveTo>
                    <a:lnTo>
                      <a:pt x="107979" y="8049"/>
                    </a:lnTo>
                    <a:lnTo>
                      <a:pt x="64639" y="30462"/>
                    </a:lnTo>
                    <a:lnTo>
                      <a:pt x="30462" y="64639"/>
                    </a:lnTo>
                    <a:lnTo>
                      <a:pt x="8049" y="107979"/>
                    </a:lnTo>
                    <a:lnTo>
                      <a:pt x="0" y="157880"/>
                    </a:lnTo>
                    <a:lnTo>
                      <a:pt x="6608" y="203224"/>
                    </a:lnTo>
                    <a:lnTo>
                      <a:pt x="25153" y="243411"/>
                    </a:lnTo>
                    <a:lnTo>
                      <a:pt x="53715" y="276524"/>
                    </a:lnTo>
                    <a:lnTo>
                      <a:pt x="90374" y="300641"/>
                    </a:lnTo>
                    <a:lnTo>
                      <a:pt x="133210" y="313843"/>
                    </a:lnTo>
                    <a:lnTo>
                      <a:pt x="133210" y="203512"/>
                    </a:lnTo>
                    <a:lnTo>
                      <a:pt x="93128" y="203512"/>
                    </a:lnTo>
                    <a:lnTo>
                      <a:pt x="93128" y="157880"/>
                    </a:lnTo>
                    <a:lnTo>
                      <a:pt x="133210" y="157880"/>
                    </a:lnTo>
                    <a:lnTo>
                      <a:pt x="133210" y="123095"/>
                    </a:lnTo>
                    <a:lnTo>
                      <a:pt x="137456" y="96805"/>
                    </a:lnTo>
                    <a:lnTo>
                      <a:pt x="149503" y="77546"/>
                    </a:lnTo>
                    <a:lnTo>
                      <a:pt x="168311" y="65706"/>
                    </a:lnTo>
                    <a:lnTo>
                      <a:pt x="192842" y="61673"/>
                    </a:lnTo>
                    <a:lnTo>
                      <a:pt x="205654" y="62154"/>
                    </a:lnTo>
                    <a:lnTo>
                      <a:pt x="216996" y="63212"/>
                    </a:lnTo>
                    <a:lnTo>
                      <a:pt x="228192" y="64751"/>
                    </a:lnTo>
                    <a:lnTo>
                      <a:pt x="228192" y="103609"/>
                    </a:lnTo>
                    <a:lnTo>
                      <a:pt x="208276" y="103609"/>
                    </a:lnTo>
                    <a:lnTo>
                      <a:pt x="195982" y="105705"/>
                    </a:lnTo>
                    <a:lnTo>
                      <a:pt x="188058" y="111254"/>
                    </a:lnTo>
                    <a:lnTo>
                      <a:pt x="183811" y="119145"/>
                    </a:lnTo>
                    <a:lnTo>
                      <a:pt x="182549" y="128268"/>
                    </a:lnTo>
                    <a:lnTo>
                      <a:pt x="182549" y="157880"/>
                    </a:lnTo>
                    <a:lnTo>
                      <a:pt x="226338" y="157880"/>
                    </a:lnTo>
                    <a:lnTo>
                      <a:pt x="219333" y="203512"/>
                    </a:lnTo>
                    <a:lnTo>
                      <a:pt x="182549" y="203512"/>
                    </a:lnTo>
                    <a:lnTo>
                      <a:pt x="182549" y="313843"/>
                    </a:lnTo>
                    <a:lnTo>
                      <a:pt x="225385" y="300641"/>
                    </a:lnTo>
                    <a:lnTo>
                      <a:pt x="262044" y="276524"/>
                    </a:lnTo>
                    <a:lnTo>
                      <a:pt x="290606" y="243411"/>
                    </a:lnTo>
                    <a:lnTo>
                      <a:pt x="309151" y="203224"/>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lang="fr-FR" noProof="0" dirty="0"/>
              </a:p>
            </p:txBody>
          </p:sp>
          <p:sp>
            <p:nvSpPr>
              <p:cNvPr id="17" name="object 18">
                <a:extLst>
                  <a:ext uri="{FF2B5EF4-FFF2-40B4-BE49-F238E27FC236}">
                    <a16:creationId xmlns:a16="http://schemas.microsoft.com/office/drawing/2014/main" id="{33608EDB-C312-4595-AAEA-6B963B4D8088}"/>
                  </a:ext>
                </a:extLst>
              </p:cNvPr>
              <p:cNvSpPr/>
              <p:nvPr/>
            </p:nvSpPr>
            <p:spPr>
              <a:xfrm>
                <a:off x="13297827" y="9654165"/>
                <a:ext cx="135255" cy="254635"/>
              </a:xfrm>
              <a:custGeom>
                <a:avLst/>
                <a:gdLst/>
                <a:ahLst/>
                <a:cxnLst/>
                <a:rect l="l" t="t" r="r" b="b"/>
                <a:pathLst>
                  <a:path w="135255" h="254634">
                    <a:moveTo>
                      <a:pt x="109984" y="48"/>
                    </a:moveTo>
                    <a:lnTo>
                      <a:pt x="56375" y="15872"/>
                    </a:lnTo>
                    <a:lnTo>
                      <a:pt x="40082" y="61422"/>
                    </a:lnTo>
                    <a:lnTo>
                      <a:pt x="40082" y="96206"/>
                    </a:lnTo>
                    <a:lnTo>
                      <a:pt x="0" y="96206"/>
                    </a:lnTo>
                    <a:lnTo>
                      <a:pt x="0" y="141838"/>
                    </a:lnTo>
                    <a:lnTo>
                      <a:pt x="40082" y="141838"/>
                    </a:lnTo>
                    <a:lnTo>
                      <a:pt x="40082" y="252159"/>
                    </a:lnTo>
                    <a:lnTo>
                      <a:pt x="48124" y="253426"/>
                    </a:lnTo>
                    <a:lnTo>
                      <a:pt x="56354" y="254076"/>
                    </a:lnTo>
                    <a:lnTo>
                      <a:pt x="73139" y="254076"/>
                    </a:lnTo>
                    <a:lnTo>
                      <a:pt x="81379" y="253426"/>
                    </a:lnTo>
                    <a:lnTo>
                      <a:pt x="89421" y="252159"/>
                    </a:lnTo>
                    <a:lnTo>
                      <a:pt x="89421" y="141838"/>
                    </a:lnTo>
                    <a:lnTo>
                      <a:pt x="126205" y="141838"/>
                    </a:lnTo>
                    <a:lnTo>
                      <a:pt x="133200" y="96206"/>
                    </a:lnTo>
                    <a:lnTo>
                      <a:pt x="89421" y="96206"/>
                    </a:lnTo>
                    <a:lnTo>
                      <a:pt x="89421" y="66584"/>
                    </a:lnTo>
                    <a:lnTo>
                      <a:pt x="90683" y="57467"/>
                    </a:lnTo>
                    <a:lnTo>
                      <a:pt x="94930" y="49579"/>
                    </a:lnTo>
                    <a:lnTo>
                      <a:pt x="102854" y="44032"/>
                    </a:lnTo>
                    <a:lnTo>
                      <a:pt x="115148" y="41935"/>
                    </a:lnTo>
                    <a:lnTo>
                      <a:pt x="135053" y="41935"/>
                    </a:lnTo>
                    <a:lnTo>
                      <a:pt x="135053" y="3078"/>
                    </a:lnTo>
                    <a:lnTo>
                      <a:pt x="124341" y="1298"/>
                    </a:lnTo>
                    <a:lnTo>
                      <a:pt x="117089" y="384"/>
                    </a:lnTo>
                    <a:lnTo>
                      <a:pt x="109984" y="48"/>
                    </a:lnTo>
                    <a:close/>
                  </a:path>
                </a:pathLst>
              </a:custGeom>
              <a:solidFill>
                <a:srgbClr val="FFFFFF"/>
              </a:solidFill>
            </p:spPr>
            <p:txBody>
              <a:bodyPr wrap="square" lIns="0" tIns="0" rIns="0" bIns="0" rtlCol="0"/>
              <a:lstStyle/>
              <a:p>
                <a:endParaRPr lang="fr-FR" noProof="0" dirty="0"/>
              </a:p>
            </p:txBody>
          </p:sp>
        </p:grpSp>
        <p:grpSp>
          <p:nvGrpSpPr>
            <p:cNvPr id="30" name="Group 29">
              <a:extLst>
                <a:ext uri="{FF2B5EF4-FFF2-40B4-BE49-F238E27FC236}">
                  <a16:creationId xmlns:a16="http://schemas.microsoft.com/office/drawing/2014/main" id="{CD3CF2BD-2818-9070-276A-B2DA62B29907}"/>
                </a:ext>
              </a:extLst>
            </p:cNvPr>
            <p:cNvGrpSpPr/>
            <p:nvPr/>
          </p:nvGrpSpPr>
          <p:grpSpPr>
            <a:xfrm>
              <a:off x="9826878" y="9592487"/>
              <a:ext cx="316230" cy="316230"/>
              <a:chOff x="9826878" y="9592487"/>
              <a:chExt cx="316230" cy="316230"/>
            </a:xfrm>
          </p:grpSpPr>
          <p:sp>
            <p:nvSpPr>
              <p:cNvPr id="18" name="object 19">
                <a:extLst>
                  <a:ext uri="{FF2B5EF4-FFF2-40B4-BE49-F238E27FC236}">
                    <a16:creationId xmlns:a16="http://schemas.microsoft.com/office/drawing/2014/main" id="{A966FDD3-D8D7-4BAE-AEC1-E921E43978FC}"/>
                  </a:ext>
                </a:extLst>
              </p:cNvPr>
              <p:cNvSpPr/>
              <p:nvPr/>
            </p:nvSpPr>
            <p:spPr>
              <a:xfrm>
                <a:off x="9826878" y="9592487"/>
                <a:ext cx="316230" cy="316230"/>
              </a:xfrm>
              <a:custGeom>
                <a:avLst/>
                <a:gdLst/>
                <a:ahLst/>
                <a:cxnLst/>
                <a:rect l="l" t="t" r="r" b="b"/>
                <a:pathLst>
                  <a:path w="316229" h="316229">
                    <a:moveTo>
                      <a:pt x="157869" y="0"/>
                    </a:moveTo>
                    <a:lnTo>
                      <a:pt x="107969" y="8049"/>
                    </a:lnTo>
                    <a:lnTo>
                      <a:pt x="64632" y="30462"/>
                    </a:lnTo>
                    <a:lnTo>
                      <a:pt x="30459" y="64639"/>
                    </a:lnTo>
                    <a:lnTo>
                      <a:pt x="8048" y="107979"/>
                    </a:lnTo>
                    <a:lnTo>
                      <a:pt x="0" y="157880"/>
                    </a:lnTo>
                    <a:lnTo>
                      <a:pt x="8048" y="207780"/>
                    </a:lnTo>
                    <a:lnTo>
                      <a:pt x="30459" y="251120"/>
                    </a:lnTo>
                    <a:lnTo>
                      <a:pt x="64632" y="285297"/>
                    </a:lnTo>
                    <a:lnTo>
                      <a:pt x="107969" y="307710"/>
                    </a:lnTo>
                    <a:lnTo>
                      <a:pt x="157869" y="315760"/>
                    </a:lnTo>
                    <a:lnTo>
                      <a:pt x="207774" y="307710"/>
                    </a:lnTo>
                    <a:lnTo>
                      <a:pt x="251114" y="285297"/>
                    </a:lnTo>
                    <a:lnTo>
                      <a:pt x="285289" y="251120"/>
                    </a:lnTo>
                    <a:lnTo>
                      <a:pt x="307701" y="207780"/>
                    </a:lnTo>
                    <a:lnTo>
                      <a:pt x="315749" y="157880"/>
                    </a:lnTo>
                    <a:lnTo>
                      <a:pt x="307701" y="107979"/>
                    </a:lnTo>
                    <a:lnTo>
                      <a:pt x="285289" y="64639"/>
                    </a:lnTo>
                    <a:lnTo>
                      <a:pt x="251114" y="30462"/>
                    </a:lnTo>
                    <a:lnTo>
                      <a:pt x="207774" y="8049"/>
                    </a:lnTo>
                    <a:lnTo>
                      <a:pt x="157869" y="0"/>
                    </a:lnTo>
                    <a:close/>
                  </a:path>
                </a:pathLst>
              </a:custGeom>
              <a:solidFill>
                <a:srgbClr val="479680"/>
              </a:solidFill>
            </p:spPr>
            <p:txBody>
              <a:bodyPr wrap="square" lIns="0" tIns="0" rIns="0" bIns="0" rtlCol="0"/>
              <a:lstStyle/>
              <a:p>
                <a:endParaRPr lang="fr-FR" noProof="0" dirty="0"/>
              </a:p>
            </p:txBody>
          </p:sp>
          <p:pic>
            <p:nvPicPr>
              <p:cNvPr id="19" name="object 20">
                <a:extLst>
                  <a:ext uri="{FF2B5EF4-FFF2-40B4-BE49-F238E27FC236}">
                    <a16:creationId xmlns:a16="http://schemas.microsoft.com/office/drawing/2014/main" id="{F28054CE-C9A1-5463-2810-D75E4BC49E18}"/>
                  </a:ext>
                </a:extLst>
              </p:cNvPr>
              <p:cNvPicPr/>
              <p:nvPr/>
            </p:nvPicPr>
            <p:blipFill>
              <a:blip r:embed="rId6" cstate="print"/>
              <a:stretch>
                <a:fillRect/>
              </a:stretch>
            </p:blipFill>
            <p:spPr>
              <a:xfrm>
                <a:off x="9869113" y="9633772"/>
                <a:ext cx="231270" cy="231270"/>
              </a:xfrm>
              <a:prstGeom prst="rect">
                <a:avLst/>
              </a:prstGeom>
            </p:spPr>
          </p:pic>
        </p:grpSp>
        <p:sp>
          <p:nvSpPr>
            <p:cNvPr id="24" name="TextBox 23">
              <a:extLst>
                <a:ext uri="{FF2B5EF4-FFF2-40B4-BE49-F238E27FC236}">
                  <a16:creationId xmlns:a16="http://schemas.microsoft.com/office/drawing/2014/main" id="{3C3C4E50-C659-47BD-71C8-92830A4914C9}"/>
                </a:ext>
              </a:extLst>
            </p:cNvPr>
            <p:cNvSpPr txBox="1"/>
            <p:nvPr/>
          </p:nvSpPr>
          <p:spPr>
            <a:xfrm>
              <a:off x="4718049" y="9455829"/>
              <a:ext cx="3767537" cy="1284069"/>
            </a:xfrm>
            <a:prstGeom prst="rect">
              <a:avLst/>
            </a:prstGeom>
            <a:noFill/>
          </p:spPr>
          <p:txBody>
            <a:bodyPr wrap="square" rtlCol="0">
              <a:spAutoFit/>
            </a:bodyPr>
            <a:lstStyle/>
            <a:p>
              <a:pPr>
                <a:lnSpc>
                  <a:spcPct val="150000"/>
                </a:lnSpc>
              </a:pPr>
              <a:r>
                <a:rPr lang="fr-FR" noProof="0" dirty="0">
                  <a:solidFill>
                    <a:schemeClr val="bg1"/>
                  </a:solidFill>
                  <a:latin typeface="Lato" panose="020F0502020204030203" pitchFamily="34" charset="77"/>
                </a:rPr>
                <a:t>19e étage Jeongdong Bldg. 21-15,</a:t>
              </a:r>
            </a:p>
            <a:p>
              <a:pPr>
                <a:lnSpc>
                  <a:spcPct val="150000"/>
                </a:lnSpc>
              </a:pPr>
              <a:r>
                <a:rPr lang="fr-FR" noProof="0" dirty="0">
                  <a:solidFill>
                    <a:schemeClr val="bg1"/>
                  </a:solidFill>
                  <a:latin typeface="Lato" panose="020F0502020204030203" pitchFamily="34" charset="77"/>
                </a:rPr>
                <a:t>Jeongdong-gil, Jung-gu, Séoul,</a:t>
              </a:r>
            </a:p>
            <a:p>
              <a:pPr>
                <a:lnSpc>
                  <a:spcPct val="150000"/>
                </a:lnSpc>
              </a:pPr>
              <a:r>
                <a:rPr lang="fr-FR" noProof="0" dirty="0">
                  <a:solidFill>
                    <a:schemeClr val="bg1"/>
                  </a:solidFill>
                  <a:latin typeface="Lato" panose="020F0502020204030203" pitchFamily="34" charset="77"/>
                </a:rPr>
                <a:t>République de Corée 04518</a:t>
              </a:r>
            </a:p>
          </p:txBody>
        </p:sp>
        <p:sp>
          <p:nvSpPr>
            <p:cNvPr id="25" name="TextBox 24">
              <a:extLst>
                <a:ext uri="{FF2B5EF4-FFF2-40B4-BE49-F238E27FC236}">
                  <a16:creationId xmlns:a16="http://schemas.microsoft.com/office/drawing/2014/main" id="{9D9C3479-56EC-C3C8-D3AB-BE46992EAAEB}"/>
                </a:ext>
              </a:extLst>
            </p:cNvPr>
            <p:cNvSpPr txBox="1"/>
            <p:nvPr/>
          </p:nvSpPr>
          <p:spPr>
            <a:xfrm>
              <a:off x="10142619" y="9350102"/>
              <a:ext cx="1689990" cy="1481559"/>
            </a:xfrm>
            <a:prstGeom prst="rect">
              <a:avLst/>
            </a:prstGeom>
            <a:noFill/>
          </p:spPr>
          <p:txBody>
            <a:bodyPr wrap="square" rtlCol="0">
              <a:spAutoFit/>
            </a:bodyPr>
            <a:lstStyle/>
            <a:p>
              <a:pPr>
                <a:lnSpc>
                  <a:spcPts val="3800"/>
                </a:lnSpc>
              </a:pPr>
              <a:r>
                <a:rPr lang="fr-FR" noProof="0" dirty="0">
                  <a:solidFill>
                    <a:schemeClr val="bg1"/>
                  </a:solidFill>
                  <a:latin typeface="Lato" panose="020F0502020204030203" pitchFamily="34" charset="77"/>
                </a:rPr>
                <a:t>www.gggi.org</a:t>
              </a:r>
            </a:p>
            <a:p>
              <a:pPr>
                <a:lnSpc>
                  <a:spcPts val="3800"/>
                </a:lnSpc>
              </a:pPr>
              <a:r>
                <a:rPr lang="fr-FR" noProof="0" dirty="0">
                  <a:solidFill>
                    <a:schemeClr val="bg1"/>
                  </a:solidFill>
                  <a:latin typeface="Lato" panose="020F0502020204030203" pitchFamily="34" charset="77"/>
                </a:rPr>
                <a:t>@gggi_hq</a:t>
              </a:r>
            </a:p>
            <a:p>
              <a:pPr>
                <a:lnSpc>
                  <a:spcPts val="3800"/>
                </a:lnSpc>
              </a:pPr>
              <a:r>
                <a:rPr lang="fr-FR" noProof="0" dirty="0">
                  <a:solidFill>
                    <a:schemeClr val="bg1"/>
                  </a:solidFill>
                  <a:latin typeface="Lato" panose="020F0502020204030203" pitchFamily="34" charset="77"/>
                </a:rPr>
                <a:t>@GGGIHQ</a:t>
              </a:r>
            </a:p>
          </p:txBody>
        </p:sp>
        <p:sp>
          <p:nvSpPr>
            <p:cNvPr id="26" name="TextBox 25">
              <a:extLst>
                <a:ext uri="{FF2B5EF4-FFF2-40B4-BE49-F238E27FC236}">
                  <a16:creationId xmlns:a16="http://schemas.microsoft.com/office/drawing/2014/main" id="{2AB01C6F-F5F7-45D9-304D-733508E8359F}"/>
                </a:ext>
              </a:extLst>
            </p:cNvPr>
            <p:cNvSpPr txBox="1"/>
            <p:nvPr/>
          </p:nvSpPr>
          <p:spPr>
            <a:xfrm>
              <a:off x="13643057" y="9350102"/>
              <a:ext cx="1710056" cy="1481559"/>
            </a:xfrm>
            <a:prstGeom prst="rect">
              <a:avLst/>
            </a:prstGeom>
            <a:noFill/>
          </p:spPr>
          <p:txBody>
            <a:bodyPr wrap="square" rtlCol="0">
              <a:spAutoFit/>
            </a:bodyPr>
            <a:lstStyle/>
            <a:p>
              <a:pPr>
                <a:lnSpc>
                  <a:spcPts val="3800"/>
                </a:lnSpc>
              </a:pPr>
              <a:r>
                <a:rPr lang="fr-FR" noProof="0" dirty="0">
                  <a:solidFill>
                    <a:schemeClr val="bg1"/>
                  </a:solidFill>
                  <a:latin typeface="Lato" panose="020F0502020204030203" pitchFamily="34" charset="77"/>
                </a:rPr>
                <a:t>@GGGIHQ</a:t>
              </a:r>
            </a:p>
            <a:p>
              <a:pPr>
                <a:lnSpc>
                  <a:spcPts val="3800"/>
                </a:lnSpc>
              </a:pPr>
              <a:r>
                <a:rPr lang="fr-FR" noProof="0" dirty="0">
                  <a:solidFill>
                    <a:schemeClr val="bg1"/>
                  </a:solidFill>
                  <a:latin typeface="Lato" panose="020F0502020204030203" pitchFamily="34" charset="77"/>
                </a:rPr>
                <a:t>@gggi_hq</a:t>
              </a:r>
            </a:p>
            <a:p>
              <a:pPr>
                <a:lnSpc>
                  <a:spcPts val="3800"/>
                </a:lnSpc>
              </a:pPr>
              <a:r>
                <a:rPr lang="fr-FR" noProof="0" dirty="0">
                  <a:solidFill>
                    <a:schemeClr val="bg1"/>
                  </a:solidFill>
                  <a:latin typeface="Lato" panose="020F0502020204030203" pitchFamily="34" charset="77"/>
                </a:rPr>
                <a:t>@GGGIMedia</a:t>
              </a:r>
            </a:p>
          </p:txBody>
        </p:sp>
        <p:grpSp>
          <p:nvGrpSpPr>
            <p:cNvPr id="27" name="Group 26">
              <a:extLst>
                <a:ext uri="{FF2B5EF4-FFF2-40B4-BE49-F238E27FC236}">
                  <a16:creationId xmlns:a16="http://schemas.microsoft.com/office/drawing/2014/main" id="{DA78132F-EF0C-6A93-327D-104BD0304F2B}"/>
                </a:ext>
              </a:extLst>
            </p:cNvPr>
            <p:cNvGrpSpPr/>
            <p:nvPr/>
          </p:nvGrpSpPr>
          <p:grpSpPr>
            <a:xfrm>
              <a:off x="9826874" y="10031689"/>
              <a:ext cx="316230" cy="316230"/>
              <a:chOff x="9826874" y="10031689"/>
              <a:chExt cx="316230" cy="316230"/>
            </a:xfrm>
          </p:grpSpPr>
          <p:sp>
            <p:nvSpPr>
              <p:cNvPr id="28" name="object 16">
                <a:extLst>
                  <a:ext uri="{FF2B5EF4-FFF2-40B4-BE49-F238E27FC236}">
                    <a16:creationId xmlns:a16="http://schemas.microsoft.com/office/drawing/2014/main" id="{FCCDDFA5-4360-1C41-7A5B-D30C271E82D8}"/>
                  </a:ext>
                </a:extLst>
              </p:cNvPr>
              <p:cNvSpPr/>
              <p:nvPr/>
            </p:nvSpPr>
            <p:spPr>
              <a:xfrm>
                <a:off x="9826874" y="10031689"/>
                <a:ext cx="316230" cy="316230"/>
              </a:xfrm>
              <a:custGeom>
                <a:avLst/>
                <a:gdLst/>
                <a:ahLst/>
                <a:cxnLst/>
                <a:rect l="l" t="t" r="r" b="b"/>
                <a:pathLst>
                  <a:path w="316229"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0" y="307710"/>
                    </a:lnTo>
                    <a:lnTo>
                      <a:pt x="251120" y="285297"/>
                    </a:lnTo>
                    <a:lnTo>
                      <a:pt x="285297" y="251120"/>
                    </a:lnTo>
                    <a:lnTo>
                      <a:pt x="307710" y="207780"/>
                    </a:lnTo>
                    <a:lnTo>
                      <a:pt x="315760" y="157880"/>
                    </a:lnTo>
                    <a:lnTo>
                      <a:pt x="307710" y="107979"/>
                    </a:lnTo>
                    <a:lnTo>
                      <a:pt x="285297" y="64639"/>
                    </a:lnTo>
                    <a:lnTo>
                      <a:pt x="251120" y="30462"/>
                    </a:lnTo>
                    <a:lnTo>
                      <a:pt x="207780" y="8049"/>
                    </a:lnTo>
                    <a:lnTo>
                      <a:pt x="157880" y="0"/>
                    </a:lnTo>
                    <a:close/>
                  </a:path>
                </a:pathLst>
              </a:custGeom>
              <a:solidFill>
                <a:srgbClr val="479680"/>
              </a:solidFill>
            </p:spPr>
            <p:txBody>
              <a:bodyPr wrap="square" lIns="0" tIns="0" rIns="0" bIns="0" rtlCol="0"/>
              <a:lstStyle/>
              <a:p>
                <a:endParaRPr lang="fr-FR" noProof="0" dirty="0"/>
              </a:p>
            </p:txBody>
          </p:sp>
          <p:pic>
            <p:nvPicPr>
              <p:cNvPr id="29" name="Graphic 28">
                <a:extLst>
                  <a:ext uri="{FF2B5EF4-FFF2-40B4-BE49-F238E27FC236}">
                    <a16:creationId xmlns:a16="http://schemas.microsoft.com/office/drawing/2014/main" id="{5B0DE05E-F0D8-4AA8-43D3-2B340D75C1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78731" y="10097610"/>
                <a:ext cx="212034" cy="195338"/>
              </a:xfrm>
              <a:prstGeom prst="rect">
                <a:avLst/>
              </a:prstGeom>
            </p:spPr>
          </p:pic>
        </p:grpSp>
        <p:pic>
          <p:nvPicPr>
            <p:cNvPr id="3" name="Picture 2" descr="Un qr code avec un cube et du texte&#10;&#10;Description générée automatiquement">
              <a:extLst>
                <a:ext uri="{FF2B5EF4-FFF2-40B4-BE49-F238E27FC236}">
                  <a16:creationId xmlns:a16="http://schemas.microsoft.com/office/drawing/2014/main" id="{F89FE1A2-C675-8344-307A-28658824084D}"/>
                </a:ext>
              </a:extLst>
            </p:cNvPr>
            <p:cNvPicPr>
              <a:picLocks noChangeAspect="1"/>
            </p:cNvPicPr>
            <p:nvPr/>
          </p:nvPicPr>
          <p:blipFill>
            <a:blip r:embed="rId9">
              <a:extLst>
                <a:ext uri="{28A0092B-C50C-407E-A947-70E740481C1C}">
                  <a14:useLocalDpi xmlns:a14="http://schemas.microsoft.com/office/drawing/2010/main" val="0"/>
                </a:ext>
              </a:extLst>
            </a:blip>
            <a:srcRect l="8646" t="9082" r="8171" b="9288"/>
            <a:stretch/>
          </p:blipFill>
          <p:spPr>
            <a:xfrm>
              <a:off x="17085338" y="8751570"/>
              <a:ext cx="2208496" cy="2167330"/>
            </a:xfrm>
            <a:prstGeom prst="rect">
              <a:avLst/>
            </a:prstGeom>
          </p:spPr>
        </p:pic>
      </p:grpSp>
    </p:spTree>
    <p:extLst>
      <p:ext uri="{BB962C8B-B14F-4D97-AF65-F5344CB8AC3E}">
        <p14:creationId xmlns:p14="http://schemas.microsoft.com/office/powerpoint/2010/main" val="202792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78409-5DE2-41D6-33C6-515AC148B9E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CDC43F3-D421-0F8E-566F-AD3D761419F9}"/>
              </a:ext>
            </a:extLst>
          </p:cNvPr>
          <p:cNvSpPr txBox="1"/>
          <p:nvPr/>
        </p:nvSpPr>
        <p:spPr>
          <a:xfrm>
            <a:off x="450850" y="560973"/>
            <a:ext cx="10058400" cy="5093702"/>
          </a:xfrm>
          <a:prstGeom prst="rect">
            <a:avLst/>
          </a:prstGeom>
          <a:noFill/>
        </p:spPr>
        <p:txBody>
          <a:bodyPr wrap="square">
            <a:spAutoFit/>
          </a:bodyPr>
          <a:lstStyle/>
          <a:p>
            <a:r>
              <a:rPr lang="fr-FR" sz="32500" noProof="0" dirty="0">
                <a:solidFill>
                  <a:schemeClr val="bg1"/>
                </a:solidFill>
                <a:latin typeface="Lato Light" panose="020F0302020204030203" pitchFamily="34" charset="77"/>
              </a:rPr>
              <a:t>03</a:t>
            </a:r>
          </a:p>
        </p:txBody>
      </p:sp>
      <p:sp>
        <p:nvSpPr>
          <p:cNvPr id="4" name="TextBox 3">
            <a:extLst>
              <a:ext uri="{FF2B5EF4-FFF2-40B4-BE49-F238E27FC236}">
                <a16:creationId xmlns:a16="http://schemas.microsoft.com/office/drawing/2014/main" id="{07FC3E30-A13E-F7C6-8226-CB78132E0122}"/>
              </a:ext>
            </a:extLst>
          </p:cNvPr>
          <p:cNvSpPr txBox="1"/>
          <p:nvPr/>
        </p:nvSpPr>
        <p:spPr>
          <a:xfrm>
            <a:off x="6789686" y="1522997"/>
            <a:ext cx="11963400" cy="3416320"/>
          </a:xfrm>
          <a:prstGeom prst="rect">
            <a:avLst/>
          </a:prstGeom>
          <a:noFill/>
        </p:spPr>
        <p:txBody>
          <a:bodyPr wrap="square" rtlCol="0">
            <a:spAutoFit/>
          </a:bodyPr>
          <a:lstStyle/>
          <a:p>
            <a:r>
              <a:rPr lang="fr-FR" sz="7200" b="1" noProof="0" dirty="0">
                <a:solidFill>
                  <a:schemeClr val="bg1"/>
                </a:solidFill>
                <a:latin typeface="Lato" panose="020F0502020204030203" pitchFamily="34" charset="0"/>
                <a:ea typeface="Lato" panose="020F0502020204030203" pitchFamily="34" charset="0"/>
                <a:cs typeface="Lato" panose="020F0502020204030203" pitchFamily="34" charset="0"/>
              </a:rPr>
              <a:t>QU'EST-CE QUE LE CYCLE D’UN PROJET DE CRÉDITS CARBONE ? </a:t>
            </a:r>
          </a:p>
        </p:txBody>
      </p:sp>
      <p:pic>
        <p:nvPicPr>
          <p:cNvPr id="5" name="Graphic 68">
            <a:extLst>
              <a:ext uri="{FF2B5EF4-FFF2-40B4-BE49-F238E27FC236}">
                <a16:creationId xmlns:a16="http://schemas.microsoft.com/office/drawing/2014/main" id="{CD59B14C-EC1C-4645-E7AD-4ADAD4E3068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3522" y="209432"/>
            <a:ext cx="2146587" cy="874537"/>
          </a:xfrm>
          <a:prstGeom prst="rect">
            <a:avLst/>
          </a:prstGeom>
        </p:spPr>
      </p:pic>
      <p:pic>
        <p:nvPicPr>
          <p:cNvPr id="15" name="Bildplatzhalter 14" descr="Loupe sur un fond clair">
            <a:extLst>
              <a:ext uri="{FF2B5EF4-FFF2-40B4-BE49-F238E27FC236}">
                <a16:creationId xmlns:a16="http://schemas.microsoft.com/office/drawing/2014/main" id="{531B57C3-A3A1-CDF4-992A-6F5826C7B411}"/>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9504" b="29504"/>
          <a:stretch/>
        </p:blipFill>
        <p:spPr/>
      </p:pic>
    </p:spTree>
    <p:extLst>
      <p:ext uri="{BB962C8B-B14F-4D97-AF65-F5344CB8AC3E}">
        <p14:creationId xmlns:p14="http://schemas.microsoft.com/office/powerpoint/2010/main" val="1346579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565CA-914E-E564-7185-14FA0D513C8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6651447-33AC-A907-E0F8-1D464E9B7E83}"/>
              </a:ext>
            </a:extLst>
          </p:cNvPr>
          <p:cNvSpPr/>
          <p:nvPr/>
        </p:nvSpPr>
        <p:spPr>
          <a:xfrm>
            <a:off x="1225093" y="1382156"/>
            <a:ext cx="0" cy="1235710"/>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pic>
        <p:nvPicPr>
          <p:cNvPr id="4" name="Grafik 3" descr="Une image qui comprend des graphiques, une police, un logo, une conception graphique.&#10;&#10;Le contenu généré par l'IA peut être bogué.">
            <a:extLst>
              <a:ext uri="{FF2B5EF4-FFF2-40B4-BE49-F238E27FC236}">
                <a16:creationId xmlns:a16="http://schemas.microsoft.com/office/drawing/2014/main" id="{3F02336B-D9FC-21DA-3C40-D97A2778B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8" name="TextBox 1">
            <a:extLst>
              <a:ext uri="{FF2B5EF4-FFF2-40B4-BE49-F238E27FC236}">
                <a16:creationId xmlns:a16="http://schemas.microsoft.com/office/drawing/2014/main" id="{D1D461F9-1423-4877-4092-2ABA250D10BD}"/>
              </a:ext>
            </a:extLst>
          </p:cNvPr>
          <p:cNvSpPr txBox="1"/>
          <p:nvPr/>
        </p:nvSpPr>
        <p:spPr>
          <a:xfrm>
            <a:off x="882281" y="10664021"/>
            <a:ext cx="18124171"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Marchés du carbone pour l'assainissement</a:t>
            </a:r>
          </a:p>
        </p:txBody>
      </p:sp>
      <p:sp>
        <p:nvSpPr>
          <p:cNvPr id="9" name="文本框 8">
            <a:extLst>
              <a:ext uri="{FF2B5EF4-FFF2-40B4-BE49-F238E27FC236}">
                <a16:creationId xmlns:a16="http://schemas.microsoft.com/office/drawing/2014/main" id="{4E1AEBF2-CC46-BE4D-0E6C-0BB0A45C5754}"/>
              </a:ext>
            </a:extLst>
          </p:cNvPr>
          <p:cNvSpPr txBox="1"/>
          <p:nvPr/>
        </p:nvSpPr>
        <p:spPr>
          <a:xfrm>
            <a:off x="1502227" y="1717607"/>
            <a:ext cx="15048589" cy="1015663"/>
          </a:xfrm>
          <a:prstGeom prst="rect">
            <a:avLst/>
          </a:prstGeom>
          <a:noFill/>
        </p:spPr>
        <p:txBody>
          <a:bodyPr wrap="square">
            <a:spAutoFit/>
          </a:bodyPr>
          <a:lstStyle>
            <a:defPPr>
              <a:defRPr kern="0"/>
            </a:defPPr>
            <a:lvl1pPr>
              <a:defRPr sz="6000" b="1">
                <a:latin typeface="Lato Black" panose="020F0502020204030203" pitchFamily="34" charset="77"/>
              </a:defRPr>
            </a:lvl1pPr>
          </a:lstStyle>
          <a:p>
            <a:r>
              <a:rPr lang="fr-FR" noProof="0" dirty="0"/>
              <a:t>Principaux acteurs du Marché du Carbone</a:t>
            </a:r>
          </a:p>
        </p:txBody>
      </p:sp>
      <p:pic>
        <p:nvPicPr>
          <p:cNvPr id="47" name="图片 46" descr="Interfaces utilisateur graphiques, diagrammes, applications, sites web&#10;&#10;Le contenu généré par l'IA peut ne pas être correct.">
            <a:extLst>
              <a:ext uri="{FF2B5EF4-FFF2-40B4-BE49-F238E27FC236}">
                <a16:creationId xmlns:a16="http://schemas.microsoft.com/office/drawing/2014/main" id="{6A00171D-B5F7-A48B-0FDF-331A4F6B6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072" y="3108960"/>
            <a:ext cx="14124640" cy="7180870"/>
          </a:xfrm>
          <a:prstGeom prst="rect">
            <a:avLst/>
          </a:prstGeom>
        </p:spPr>
      </p:pic>
      <p:sp>
        <p:nvSpPr>
          <p:cNvPr id="3" name="Slide Number Placeholder 11">
            <a:extLst>
              <a:ext uri="{FF2B5EF4-FFF2-40B4-BE49-F238E27FC236}">
                <a16:creationId xmlns:a16="http://schemas.microsoft.com/office/drawing/2014/main" id="{C55FFD1B-9421-41A5-111C-D09BD9FBCE5D}"/>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3</a:t>
            </a:fld>
            <a:endParaRPr lang="fr-FR" noProof="0" dirty="0">
              <a:solidFill>
                <a:schemeClr val="tx1"/>
              </a:solidFill>
            </a:endParaRPr>
          </a:p>
        </p:txBody>
      </p:sp>
    </p:spTree>
    <p:extLst>
      <p:ext uri="{BB962C8B-B14F-4D97-AF65-F5344CB8AC3E}">
        <p14:creationId xmlns:p14="http://schemas.microsoft.com/office/powerpoint/2010/main" val="64533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44776-9D9B-20F2-4E9C-98CE6EDCB6E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58D65FB-F0C0-2753-A68D-C3BE945C4695}"/>
              </a:ext>
            </a:extLst>
          </p:cNvPr>
          <p:cNvSpPr/>
          <p:nvPr/>
        </p:nvSpPr>
        <p:spPr>
          <a:xfrm>
            <a:off x="1225093" y="1382156"/>
            <a:ext cx="0" cy="1235710"/>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pic>
        <p:nvPicPr>
          <p:cNvPr id="4" name="Grafik 3" descr="Une image qui comprend des graphiques, une police, un logo, une conception graphique.&#10;&#10;Le contenu généré par l'IA peut être bogué.">
            <a:extLst>
              <a:ext uri="{FF2B5EF4-FFF2-40B4-BE49-F238E27FC236}">
                <a16:creationId xmlns:a16="http://schemas.microsoft.com/office/drawing/2014/main" id="{9502FA23-2F25-CC3E-3CAE-8113CB1C1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8" name="TextBox 1">
            <a:extLst>
              <a:ext uri="{FF2B5EF4-FFF2-40B4-BE49-F238E27FC236}">
                <a16:creationId xmlns:a16="http://schemas.microsoft.com/office/drawing/2014/main" id="{3AF19BB1-7393-C121-51B5-BFBA1E499311}"/>
              </a:ext>
            </a:extLst>
          </p:cNvPr>
          <p:cNvSpPr txBox="1"/>
          <p:nvPr/>
        </p:nvSpPr>
        <p:spPr>
          <a:xfrm>
            <a:off x="882281" y="10664021"/>
            <a:ext cx="17071605"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Marchés du carbone pour l'assainissement</a:t>
            </a:r>
          </a:p>
        </p:txBody>
      </p:sp>
      <p:sp>
        <p:nvSpPr>
          <p:cNvPr id="9" name="文本框 8">
            <a:extLst>
              <a:ext uri="{FF2B5EF4-FFF2-40B4-BE49-F238E27FC236}">
                <a16:creationId xmlns:a16="http://schemas.microsoft.com/office/drawing/2014/main" id="{494057CE-6B68-470B-4D21-625E005993B4}"/>
              </a:ext>
            </a:extLst>
          </p:cNvPr>
          <p:cNvSpPr txBox="1"/>
          <p:nvPr/>
        </p:nvSpPr>
        <p:spPr>
          <a:xfrm>
            <a:off x="1502227" y="1717607"/>
            <a:ext cx="15048589" cy="1015663"/>
          </a:xfrm>
          <a:prstGeom prst="rect">
            <a:avLst/>
          </a:prstGeom>
          <a:noFill/>
        </p:spPr>
        <p:txBody>
          <a:bodyPr wrap="square">
            <a:spAutoFit/>
          </a:bodyPr>
          <a:lstStyle>
            <a:defPPr>
              <a:defRPr kern="0"/>
            </a:defPPr>
            <a:lvl1pPr>
              <a:defRPr sz="6000" b="1">
                <a:latin typeface="Lato Black" panose="020F0502020204030203" pitchFamily="34" charset="77"/>
              </a:defRPr>
            </a:lvl1pPr>
          </a:lstStyle>
          <a:p>
            <a:r>
              <a:rPr lang="fr-FR" noProof="0" dirty="0"/>
              <a:t>Cycle du projet</a:t>
            </a:r>
          </a:p>
        </p:txBody>
      </p:sp>
      <p:pic>
        <p:nvPicPr>
          <p:cNvPr id="3" name="Grafik 3" descr="Une capture d'écran d'un écran d'ordinateur&#10;&#10;Le contenu généré par l'IA peut être incorrect.">
            <a:extLst>
              <a:ext uri="{FF2B5EF4-FFF2-40B4-BE49-F238E27FC236}">
                <a16:creationId xmlns:a16="http://schemas.microsoft.com/office/drawing/2014/main" id="{A860AD43-1AE9-E623-A467-FF6F0C298E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227" y="4711160"/>
            <a:ext cx="17602309" cy="5257223"/>
          </a:xfrm>
          <a:prstGeom prst="rect">
            <a:avLst/>
          </a:prstGeom>
        </p:spPr>
      </p:pic>
      <p:sp>
        <p:nvSpPr>
          <p:cNvPr id="5" name="object 219">
            <a:extLst>
              <a:ext uri="{FF2B5EF4-FFF2-40B4-BE49-F238E27FC236}">
                <a16:creationId xmlns:a16="http://schemas.microsoft.com/office/drawing/2014/main" id="{9C683254-8D19-5151-4780-DCAAAFE7E98C}"/>
              </a:ext>
            </a:extLst>
          </p:cNvPr>
          <p:cNvSpPr txBox="1"/>
          <p:nvPr/>
        </p:nvSpPr>
        <p:spPr>
          <a:xfrm>
            <a:off x="7645429" y="1680590"/>
            <a:ext cx="11459107" cy="2846933"/>
          </a:xfrm>
          <a:prstGeom prst="rect">
            <a:avLst/>
          </a:prstGeom>
        </p:spPr>
        <p:txBody>
          <a:bodyPr vert="horz" wrap="square" lIns="0" tIns="12700" rIns="0" bIns="0" rtlCol="0">
            <a:spAutoFit/>
          </a:bodyPr>
          <a:lstStyle/>
          <a:p>
            <a:pPr marL="12700" marR="5080">
              <a:lnSpc>
                <a:spcPct val="109000"/>
              </a:lnSpc>
              <a:spcBef>
                <a:spcPts val="100"/>
              </a:spcBef>
            </a:pPr>
            <a:r>
              <a:rPr lang="fr-FR" sz="2800" spc="-10" noProof="0" dirty="0">
                <a:solidFill>
                  <a:srgbClr val="08B89D"/>
                </a:solidFill>
                <a:latin typeface="Lato" panose="020F0502020204030203" pitchFamily="34" charset="0"/>
                <a:ea typeface="Lato" panose="020F0502020204030203" pitchFamily="34" charset="0"/>
                <a:cs typeface="Lato" panose="020F0502020204030203" pitchFamily="34" charset="0"/>
              </a:rPr>
              <a:t>La création d'un crédit carbone se déroule en trois étapes : </a:t>
            </a:r>
          </a:p>
          <a:p>
            <a:pPr marL="12700" marR="5080">
              <a:lnSpc>
                <a:spcPct val="109000"/>
              </a:lnSpc>
              <a:spcBef>
                <a:spcPts val="100"/>
              </a:spcBef>
            </a:pPr>
            <a:endParaRPr lang="fr-FR" sz="2000" spc="-60" noProof="0" dirty="0">
              <a:solidFill>
                <a:srgbClr val="08B89D"/>
              </a:solidFill>
              <a:latin typeface="Lato" panose="020F0502020204030203" pitchFamily="34" charset="0"/>
              <a:ea typeface="Lato" panose="020F0502020204030203" pitchFamily="34" charset="0"/>
              <a:cs typeface="Lato" panose="020F0502020204030203" pitchFamily="34" charset="0"/>
            </a:endParaRPr>
          </a:p>
          <a:p>
            <a:pPr marL="12700" marR="5080">
              <a:lnSpc>
                <a:spcPct val="109000"/>
              </a:lnSpc>
              <a:spcBef>
                <a:spcPts val="100"/>
              </a:spcBef>
            </a:pPr>
            <a:r>
              <a:rPr lang="fr-FR" sz="2400" spc="-40" noProof="0" dirty="0">
                <a:solidFill>
                  <a:schemeClr val="tx1"/>
                </a:solidFill>
                <a:latin typeface="Lato" panose="020F0502020204030203" pitchFamily="34" charset="0"/>
                <a:ea typeface="Lato" panose="020F0502020204030203" pitchFamily="34" charset="0"/>
                <a:cs typeface="Lato" panose="020F0502020204030203" pitchFamily="34" charset="0"/>
              </a:rPr>
              <a:t>Étape 1 : La création et l'enregistrement d'un projet de crédit carbone ; </a:t>
            </a:r>
          </a:p>
          <a:p>
            <a:pPr marL="12700" marR="5080">
              <a:lnSpc>
                <a:spcPct val="109000"/>
              </a:lnSpc>
              <a:spcBef>
                <a:spcPts val="100"/>
              </a:spcBef>
            </a:pPr>
            <a:r>
              <a:rPr lang="fr-FR" sz="2400" noProof="0" dirty="0">
                <a:solidFill>
                  <a:schemeClr val="tx1"/>
                </a:solidFill>
                <a:latin typeface="Lato" panose="020F0502020204030203" pitchFamily="34" charset="0"/>
                <a:ea typeface="Lato" panose="020F0502020204030203" pitchFamily="34" charset="0"/>
                <a:cs typeface="Lato" panose="020F0502020204030203" pitchFamily="34" charset="0"/>
              </a:rPr>
              <a:t>Étape 2 : l'exploitation de ce projet qui aboutit à l'émission de crédits, qui peuvent ensuite être vendus ; et </a:t>
            </a:r>
          </a:p>
          <a:p>
            <a:pPr marL="12700" marR="5080">
              <a:lnSpc>
                <a:spcPct val="109000"/>
              </a:lnSpc>
              <a:spcBef>
                <a:spcPts val="100"/>
              </a:spcBef>
            </a:pPr>
            <a:r>
              <a:rPr lang="fr-FR" sz="2400" spc="-70" noProof="0" dirty="0">
                <a:solidFill>
                  <a:schemeClr val="tx1"/>
                </a:solidFill>
                <a:latin typeface="Lato" panose="020F0502020204030203" pitchFamily="34" charset="0"/>
                <a:ea typeface="Lato" panose="020F0502020204030203" pitchFamily="34" charset="0"/>
                <a:cs typeface="Lato" panose="020F0502020204030203" pitchFamily="34" charset="0"/>
              </a:rPr>
              <a:t>Etape 3 : le retrait du crédit par un acquéreur qui utilise le crédit pour compenser ses émissions ou pour satisfaire à des obligations légales.</a:t>
            </a:r>
          </a:p>
        </p:txBody>
      </p:sp>
      <p:sp>
        <p:nvSpPr>
          <p:cNvPr id="7" name="文本框 6">
            <a:extLst>
              <a:ext uri="{FF2B5EF4-FFF2-40B4-BE49-F238E27FC236}">
                <a16:creationId xmlns:a16="http://schemas.microsoft.com/office/drawing/2014/main" id="{21D5F576-CFD5-3A0B-A775-792285D049F3}"/>
              </a:ext>
            </a:extLst>
          </p:cNvPr>
          <p:cNvSpPr txBox="1"/>
          <p:nvPr/>
        </p:nvSpPr>
        <p:spPr>
          <a:xfrm>
            <a:off x="6317702" y="9889823"/>
            <a:ext cx="10050234" cy="369332"/>
          </a:xfrm>
          <a:prstGeom prst="rect">
            <a:avLst/>
          </a:prstGeom>
          <a:noFill/>
        </p:spPr>
        <p:txBody>
          <a:bodyPr wrap="square">
            <a:spAutoFit/>
          </a:bodyPr>
          <a:lstStyle/>
          <a:p>
            <a:r>
              <a:rPr lang="fr-FR" sz="1800" i="1" noProof="0" dirty="0">
                <a:solidFill>
                  <a:schemeClr val="accent1"/>
                </a:solidFill>
                <a:effectLst/>
                <a:latin typeface="Lato Light" panose="020F0302020204030204" pitchFamily="34" charset="0"/>
                <a:ea typeface="Lato Light" panose="020F0302020204030204" pitchFamily="34" charset="0"/>
                <a:cs typeface="Lato Light" panose="020F0302020204030204" pitchFamily="34" charset="0"/>
              </a:rPr>
              <a:t>Schéma d’un cycle type de projet de crédits carbone (Source : MSCI)</a:t>
            </a:r>
            <a:r>
              <a:rPr lang="fr-FR" i="1" noProof="0" dirty="0">
                <a:solidFill>
                  <a:schemeClr val="accent1"/>
                </a:solidFill>
                <a:effectLst/>
              </a:rPr>
              <a:t> </a:t>
            </a:r>
            <a:endParaRPr lang="fr-FR" i="1" noProof="0" dirty="0">
              <a:solidFill>
                <a:schemeClr val="accent1"/>
              </a:solidFill>
            </a:endParaRPr>
          </a:p>
        </p:txBody>
      </p:sp>
      <p:sp>
        <p:nvSpPr>
          <p:cNvPr id="6" name="Slide Number Placeholder 11">
            <a:extLst>
              <a:ext uri="{FF2B5EF4-FFF2-40B4-BE49-F238E27FC236}">
                <a16:creationId xmlns:a16="http://schemas.microsoft.com/office/drawing/2014/main" id="{63DD3A3F-403F-E9FB-A709-452C22F5995A}"/>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4</a:t>
            </a:fld>
            <a:endParaRPr lang="fr-FR" noProof="0" dirty="0">
              <a:solidFill>
                <a:schemeClr val="tx1"/>
              </a:solidFill>
            </a:endParaRPr>
          </a:p>
        </p:txBody>
      </p:sp>
    </p:spTree>
    <p:extLst>
      <p:ext uri="{BB962C8B-B14F-4D97-AF65-F5344CB8AC3E}">
        <p14:creationId xmlns:p14="http://schemas.microsoft.com/office/powerpoint/2010/main" val="403605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CCDC878-DDB9-309F-D9BF-5F0839699719}"/>
              </a:ext>
            </a:extLst>
          </p:cNvPr>
          <p:cNvSpPr/>
          <p:nvPr/>
        </p:nvSpPr>
        <p:spPr>
          <a:xfrm>
            <a:off x="1225093" y="1382156"/>
            <a:ext cx="0" cy="1235710"/>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4" name="文本框 8">
            <a:extLst>
              <a:ext uri="{FF2B5EF4-FFF2-40B4-BE49-F238E27FC236}">
                <a16:creationId xmlns:a16="http://schemas.microsoft.com/office/drawing/2014/main" id="{7C579543-5287-1C80-530F-A4C8F829EAEF}"/>
              </a:ext>
            </a:extLst>
          </p:cNvPr>
          <p:cNvSpPr txBox="1"/>
          <p:nvPr/>
        </p:nvSpPr>
        <p:spPr>
          <a:xfrm>
            <a:off x="1502227" y="1717607"/>
            <a:ext cx="15048589" cy="1015663"/>
          </a:xfrm>
          <a:prstGeom prst="rect">
            <a:avLst/>
          </a:prstGeom>
          <a:noFill/>
        </p:spPr>
        <p:txBody>
          <a:bodyPr wrap="square">
            <a:spAutoFit/>
          </a:bodyPr>
          <a:lstStyle>
            <a:defPPr>
              <a:defRPr kern="0"/>
            </a:defPPr>
            <a:lvl1pPr>
              <a:defRPr sz="6000" b="1">
                <a:latin typeface="Lato Black" panose="020F0502020204030203" pitchFamily="34" charset="77"/>
              </a:defRPr>
            </a:lvl1pPr>
          </a:lstStyle>
          <a:p>
            <a:r>
              <a:rPr lang="fr-FR" noProof="0" dirty="0"/>
              <a:t>Cycle du projet : Conception</a:t>
            </a:r>
          </a:p>
        </p:txBody>
      </p:sp>
      <p:pic>
        <p:nvPicPr>
          <p:cNvPr id="17" name="Bildplatzhalter 16" descr="Une image qui comprend un mammifère, un cochon, de vrais cochons, un cochon domestique.&#10;&#10;Le contenu généré par l'IA peut être bogué.">
            <a:extLst>
              <a:ext uri="{FF2B5EF4-FFF2-40B4-BE49-F238E27FC236}">
                <a16:creationId xmlns:a16="http://schemas.microsoft.com/office/drawing/2014/main" id="{4F79C7F9-C730-23FB-983F-D697CD55EE2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9894" b="19894"/>
          <a:stretch>
            <a:fillRect/>
          </a:stretch>
        </p:blipFill>
        <p:spPr>
          <a:xfrm>
            <a:off x="0" y="6400800"/>
            <a:ext cx="10052050" cy="4059238"/>
          </a:xfrm>
        </p:spPr>
      </p:pic>
      <p:pic>
        <p:nvPicPr>
          <p:cNvPr id="18" name="Bildplatzhalter 16">
            <a:extLst>
              <a:ext uri="{FF2B5EF4-FFF2-40B4-BE49-F238E27FC236}">
                <a16:creationId xmlns:a16="http://schemas.microsoft.com/office/drawing/2014/main" id="{DF223D92-17C3-D0A5-29B4-FBF33AB55791}"/>
              </a:ext>
            </a:extLst>
          </p:cNvPr>
          <p:cNvPicPr>
            <a:picLocks noChangeAspect="1"/>
          </p:cNvPicPr>
          <p:nvPr/>
        </p:nvPicPr>
        <p:blipFill>
          <a:blip r:embed="rId3">
            <a:extLst>
              <a:ext uri="{28A0092B-C50C-407E-A947-70E740481C1C}">
                <a14:useLocalDpi xmlns:a14="http://schemas.microsoft.com/office/drawing/2010/main" val="0"/>
              </a:ext>
            </a:extLst>
          </a:blip>
          <a:srcRect t="13677" b="13677"/>
          <a:stretch/>
        </p:blipFill>
        <p:spPr>
          <a:xfrm>
            <a:off x="10052050" y="6400800"/>
            <a:ext cx="10052050" cy="4059238"/>
          </a:xfrm>
          <a:prstGeom prst="rect">
            <a:avLst/>
          </a:prstGeom>
          <a:pattFill prst="pct5">
            <a:fgClr>
              <a:srgbClr val="0070C0"/>
            </a:fgClr>
            <a:bgClr>
              <a:schemeClr val="bg1"/>
            </a:bgClr>
          </a:pattFill>
        </p:spPr>
      </p:pic>
      <p:sp>
        <p:nvSpPr>
          <p:cNvPr id="2" name="文本框 6">
            <a:extLst>
              <a:ext uri="{FF2B5EF4-FFF2-40B4-BE49-F238E27FC236}">
                <a16:creationId xmlns:a16="http://schemas.microsoft.com/office/drawing/2014/main" id="{3D08CE43-3428-6167-C32C-B362301DD42C}"/>
              </a:ext>
            </a:extLst>
          </p:cNvPr>
          <p:cNvSpPr txBox="1"/>
          <p:nvPr/>
        </p:nvSpPr>
        <p:spPr>
          <a:xfrm>
            <a:off x="1225093" y="2891100"/>
            <a:ext cx="10558587"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noProof="0" dirty="0"/>
              <a:t>De l'identification à l'exploitation du projet :</a:t>
            </a:r>
          </a:p>
        </p:txBody>
      </p:sp>
      <p:sp>
        <p:nvSpPr>
          <p:cNvPr id="5" name="文本框 12">
            <a:extLst>
              <a:ext uri="{FF2B5EF4-FFF2-40B4-BE49-F238E27FC236}">
                <a16:creationId xmlns:a16="http://schemas.microsoft.com/office/drawing/2014/main" id="{0FAFC86A-56E0-45BA-3F18-F0626002AC56}"/>
              </a:ext>
            </a:extLst>
          </p:cNvPr>
          <p:cNvSpPr txBox="1"/>
          <p:nvPr/>
        </p:nvSpPr>
        <p:spPr>
          <a:xfrm>
            <a:off x="1225093" y="3414320"/>
            <a:ext cx="8574515" cy="3785652"/>
          </a:xfrm>
          <a:prstGeom prst="rect">
            <a:avLst/>
          </a:prstGeom>
          <a:noFill/>
        </p:spPr>
        <p:txBody>
          <a:bodyPr wrap="square">
            <a:spAutoFit/>
          </a:bodyPr>
          <a:lstStyle/>
          <a:p>
            <a:r>
              <a:rPr lang="fr-FR" sz="2400" noProof="0" dirty="0">
                <a:effectLst/>
                <a:latin typeface="Lato Light" panose="020F0302020204030204" pitchFamily="34" charset="0"/>
                <a:ea typeface="Lato Light" panose="020F0302020204030204" pitchFamily="34" charset="0"/>
                <a:cs typeface="Lato Light" panose="020F0302020204030204" pitchFamily="34" charset="0"/>
              </a:rPr>
              <a:t>Situations initiales possibles :</a:t>
            </a:r>
          </a:p>
          <a:p>
            <a:pPr marL="342900" lvl="2" indent="-342900">
              <a:buFont typeface="Arial" panose="020B0604020202020204" pitchFamily="34" charset="0"/>
              <a:buChar char="•"/>
            </a:pPr>
            <a:r>
              <a:rPr lang="fr-FR" sz="2400" noProof="0" dirty="0">
                <a:effectLst/>
                <a:latin typeface="Lato Light" panose="020F0302020204030204" pitchFamily="34" charset="0"/>
                <a:ea typeface="Lato Light" panose="020F0302020204030204" pitchFamily="34" charset="0"/>
                <a:cs typeface="Lato Light" panose="020F0302020204030204" pitchFamily="34" charset="0"/>
              </a:rPr>
              <a:t>Le financement à long terme d'un projet est incertain.</a:t>
            </a:r>
          </a:p>
          <a:p>
            <a:pPr marL="342900" lvl="2" indent="-342900">
              <a:buFont typeface="Arial" panose="020B0604020202020204" pitchFamily="34" charset="0"/>
              <a:buChar char="•"/>
            </a:pPr>
            <a:r>
              <a:rPr lang="fr-FR" sz="2400" noProof="0" dirty="0">
                <a:effectLst/>
                <a:latin typeface="Lato Light" panose="020F0302020204030204" pitchFamily="34" charset="0"/>
                <a:ea typeface="Lato Light" panose="020F0302020204030204" pitchFamily="34" charset="0"/>
                <a:cs typeface="Lato Light" panose="020F0302020204030204" pitchFamily="34" charset="0"/>
              </a:rPr>
              <a:t>Les objectifs figurant dans la CDN sont déjà communiqués de manière conditionnelle.</a:t>
            </a:r>
          </a:p>
          <a:p>
            <a:pPr marL="342900" lvl="2" indent="-342900">
              <a:buFont typeface="Arial" panose="020B0604020202020204" pitchFamily="34" charset="0"/>
              <a:buChar char="•"/>
            </a:pPr>
            <a:r>
              <a:rPr lang="fr-FR" sz="2400" noProof="0" dirty="0">
                <a:effectLst/>
                <a:latin typeface="Lato Light" panose="020F0302020204030204" pitchFamily="34" charset="0"/>
                <a:ea typeface="Lato Light" panose="020F0302020204030204" pitchFamily="34" charset="0"/>
                <a:cs typeface="Lato Light" panose="020F0302020204030204" pitchFamily="34" charset="0"/>
              </a:rPr>
              <a:t>L'expérience montre qu'un projet est en général éligible à la génération de crédits carbone.</a:t>
            </a:r>
            <a:endParaRPr lang="fr-FR" sz="2400" noProof="0" dirty="0">
              <a:latin typeface="Lato Light" panose="020F0302020204030204" pitchFamily="34" charset="0"/>
              <a:ea typeface="Lato Light" panose="020F0302020204030204" pitchFamily="34" charset="0"/>
              <a:cs typeface="Lato Light" panose="020F0302020204030204" pitchFamily="34" charset="0"/>
            </a:endParaRPr>
          </a:p>
          <a:p>
            <a:pPr marL="342900" lvl="2" indent="-342900">
              <a:buFont typeface="Arial" panose="020B0604020202020204" pitchFamily="34" charset="0"/>
              <a:buChar char="•"/>
            </a:pPr>
            <a:r>
              <a:rPr lang="fr-FR" sz="2400" noProof="0" dirty="0">
                <a:effectLst/>
                <a:latin typeface="Lato Light" panose="020F0302020204030204" pitchFamily="34" charset="0"/>
                <a:ea typeface="Lato Light" panose="020F0302020204030204" pitchFamily="34" charset="0"/>
                <a:cs typeface="Lato Light" panose="020F0302020204030204" pitchFamily="34" charset="0"/>
              </a:rPr>
              <a:t>Un projet de protection du climat est recherché spécifiquement pour un investisseur.</a:t>
            </a:r>
          </a:p>
          <a:p>
            <a:pPr marL="342900" lvl="3" indent="-342900">
              <a:buFont typeface="Arial" panose="020B0604020202020204" pitchFamily="34" charset="0"/>
              <a:buChar char="•"/>
            </a:pPr>
            <a:endParaRPr lang="fr-FR" sz="2400" noProof="0" dirty="0">
              <a:effectLst/>
              <a:latin typeface="Lato Light" panose="020F0302020204030204" pitchFamily="34" charset="0"/>
              <a:ea typeface="Lato Light" panose="020F0302020204030204" pitchFamily="34" charset="0"/>
              <a:cs typeface="Lato Light" panose="020F0302020204030204" pitchFamily="34" charset="0"/>
            </a:endParaRPr>
          </a:p>
          <a:p>
            <a:r>
              <a:rPr lang="fr-FR" sz="2400" noProof="0" dirty="0">
                <a:latin typeface="Lato Light" panose="020F0302020204030204" pitchFamily="34" charset="0"/>
                <a:cs typeface="Lato Light" panose="020F0302020204030204" pitchFamily="34" charset="0"/>
              </a:rPr>
              <a:t>	</a:t>
            </a:r>
            <a:endParaRPr lang="fr-FR" sz="2400" noProof="0" dirty="0"/>
          </a:p>
        </p:txBody>
      </p:sp>
      <p:sp>
        <p:nvSpPr>
          <p:cNvPr id="6" name="文本框 12">
            <a:extLst>
              <a:ext uri="{FF2B5EF4-FFF2-40B4-BE49-F238E27FC236}">
                <a16:creationId xmlns:a16="http://schemas.microsoft.com/office/drawing/2014/main" id="{DC973BC4-3D89-44BA-123F-944292BB132F}"/>
              </a:ext>
            </a:extLst>
          </p:cNvPr>
          <p:cNvSpPr txBox="1"/>
          <p:nvPr/>
        </p:nvSpPr>
        <p:spPr>
          <a:xfrm>
            <a:off x="10304492" y="3347734"/>
            <a:ext cx="9609827" cy="3046988"/>
          </a:xfrm>
          <a:prstGeom prst="rect">
            <a:avLst/>
          </a:prstGeom>
          <a:noFill/>
        </p:spPr>
        <p:txBody>
          <a:bodyPr wrap="square">
            <a:spAutoFit/>
          </a:bodyPr>
          <a:lstStyle/>
          <a:p>
            <a:r>
              <a:rPr lang="fr-FR" sz="2400" noProof="0" dirty="0">
                <a:effectLst/>
                <a:latin typeface="Lato Light" panose="020F0302020204030204" pitchFamily="34" charset="0"/>
                <a:ea typeface="Lato Light" panose="020F0302020204030204" pitchFamily="34" charset="0"/>
                <a:cs typeface="Lato Light" panose="020F0302020204030204" pitchFamily="34" charset="0"/>
              </a:rPr>
              <a:t>Défis:</a:t>
            </a:r>
          </a:p>
          <a:p>
            <a:pPr marL="342900" lvl="2" indent="-342900">
              <a:buFont typeface="Arial" panose="020B0604020202020204" pitchFamily="34" charset="0"/>
              <a:buChar char="•"/>
            </a:pPr>
            <a:r>
              <a:rPr lang="fr-FR" sz="2400" noProof="0" dirty="0">
                <a:effectLst/>
                <a:latin typeface="Lato Light" panose="020F0302020204030204" pitchFamily="34" charset="0"/>
                <a:ea typeface="Lato Light" panose="020F0302020204030204" pitchFamily="34" charset="0"/>
                <a:cs typeface="Lato Light" panose="020F0302020204030204" pitchFamily="34" charset="0"/>
              </a:rPr>
              <a:t>Identification des parties prenantes</a:t>
            </a:r>
          </a:p>
          <a:p>
            <a:pPr marL="342900" lvl="2" indent="-342900">
              <a:buFont typeface="Arial" panose="020B0604020202020204" pitchFamily="34" charset="0"/>
              <a:buChar char="•"/>
            </a:pPr>
            <a:r>
              <a:rPr lang="fr-FR" sz="2400" noProof="0" dirty="0">
                <a:latin typeface="Lato Light" panose="020F0302020204030204" pitchFamily="34" charset="0"/>
                <a:ea typeface="Lato Light" panose="020F0302020204030204" pitchFamily="34" charset="0"/>
                <a:cs typeface="Lato Light" panose="020F0302020204030204" pitchFamily="34" charset="0"/>
              </a:rPr>
              <a:t>Soutien officiel</a:t>
            </a:r>
          </a:p>
          <a:p>
            <a:pPr marL="342900" lvl="2" indent="-342900">
              <a:buFont typeface="Arial" panose="020B0604020202020204" pitchFamily="34" charset="0"/>
              <a:buChar char="•"/>
            </a:pPr>
            <a:r>
              <a:rPr lang="fr-FR" sz="2400" noProof="0" dirty="0">
                <a:latin typeface="Lato Light" panose="020F0302020204030204" pitchFamily="34" charset="0"/>
                <a:cs typeface="Lato Light" panose="020F0302020204030204" pitchFamily="34" charset="0"/>
              </a:rPr>
              <a:t>Diversité des intérêts des différentes parties prenantes </a:t>
            </a:r>
          </a:p>
          <a:p>
            <a:pPr marL="342900" lvl="2" indent="-342900">
              <a:buFont typeface="Arial" panose="020B0604020202020204" pitchFamily="34" charset="0"/>
              <a:buChar char="•"/>
            </a:pPr>
            <a:r>
              <a:rPr lang="fr-FR" sz="2400" noProof="0" dirty="0">
                <a:latin typeface="Lato Light" panose="020F0302020204030204" pitchFamily="34" charset="0"/>
                <a:cs typeface="Lato Light" panose="020F0302020204030204" pitchFamily="34" charset="0"/>
              </a:rPr>
              <a:t>Premiers revenus du projet souvent seulement après 2 ou 3 ans, une fois les étapes initiales franchies </a:t>
            </a:r>
          </a:p>
          <a:p>
            <a:pPr marL="342900" lvl="2" indent="-342900">
              <a:buFont typeface="Arial" panose="020B0604020202020204" pitchFamily="34" charset="0"/>
              <a:buChar char="•"/>
            </a:pPr>
            <a:r>
              <a:rPr lang="fr-FR" sz="2400" noProof="0" dirty="0">
                <a:latin typeface="Lato Light" panose="020F0302020204030204" pitchFamily="34" charset="0"/>
                <a:cs typeface="Lato Light" panose="020F0302020204030204" pitchFamily="34" charset="0"/>
              </a:rPr>
              <a:t>Expertise approfondie requise jusqu’à l’enregistrement</a:t>
            </a:r>
          </a:p>
          <a:p>
            <a:pPr marL="342900" lvl="2" indent="-342900">
              <a:buFont typeface="Arial" panose="020B0604020202020204" pitchFamily="34" charset="0"/>
              <a:buChar char="•"/>
            </a:pPr>
            <a:r>
              <a:rPr lang="fr-FR" sz="2400" noProof="0" dirty="0">
                <a:latin typeface="Lato Light" panose="020F0302020204030204" pitchFamily="34" charset="0"/>
                <a:cs typeface="Lato Light" panose="020F0302020204030204" pitchFamily="34" charset="0"/>
              </a:rPr>
              <a:t>Fortes exigences des standards en matière de critères d’éligibilité</a:t>
            </a:r>
          </a:p>
        </p:txBody>
      </p:sp>
      <p:sp>
        <p:nvSpPr>
          <p:cNvPr id="7" name="TextBox 1">
            <a:extLst>
              <a:ext uri="{FF2B5EF4-FFF2-40B4-BE49-F238E27FC236}">
                <a16:creationId xmlns:a16="http://schemas.microsoft.com/office/drawing/2014/main" id="{7A75EA6B-84F6-9B39-1454-7511B37CB4B8}"/>
              </a:ext>
            </a:extLst>
          </p:cNvPr>
          <p:cNvSpPr txBox="1"/>
          <p:nvPr/>
        </p:nvSpPr>
        <p:spPr>
          <a:xfrm>
            <a:off x="882282" y="10664021"/>
            <a:ext cx="16843010"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Marchés du carbone pour l'assainissement</a:t>
            </a:r>
          </a:p>
        </p:txBody>
      </p:sp>
      <p:sp>
        <p:nvSpPr>
          <p:cNvPr id="8" name="Slide Number Placeholder 11">
            <a:extLst>
              <a:ext uri="{FF2B5EF4-FFF2-40B4-BE49-F238E27FC236}">
                <a16:creationId xmlns:a16="http://schemas.microsoft.com/office/drawing/2014/main" id="{BF537B6F-0185-A4CC-B179-A7BDA0F0B00B}"/>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5</a:t>
            </a:fld>
            <a:endParaRPr lang="fr-FR" noProof="0" dirty="0">
              <a:solidFill>
                <a:schemeClr val="tx1"/>
              </a:solidFill>
            </a:endParaRPr>
          </a:p>
        </p:txBody>
      </p:sp>
    </p:spTree>
    <p:extLst>
      <p:ext uri="{BB962C8B-B14F-4D97-AF65-F5344CB8AC3E}">
        <p14:creationId xmlns:p14="http://schemas.microsoft.com/office/powerpoint/2010/main" val="212525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13099-A2B7-BD16-CE8B-E533E7008A27}"/>
            </a:ext>
          </a:extLst>
        </p:cNvPr>
        <p:cNvGrpSpPr/>
        <p:nvPr/>
      </p:nvGrpSpPr>
      <p:grpSpPr>
        <a:xfrm>
          <a:off x="0" y="0"/>
          <a:ext cx="0" cy="0"/>
          <a:chOff x="0" y="0"/>
          <a:chExt cx="0" cy="0"/>
        </a:xfrm>
      </p:grpSpPr>
      <p:pic>
        <p:nvPicPr>
          <p:cNvPr id="3" name="Grafik 2" descr="Une image qui comprend des graphiques, une police, un logo, une conception graphique.&#10;&#10;Le contenu généré par l'IA peut être bogué.">
            <a:extLst>
              <a:ext uri="{FF2B5EF4-FFF2-40B4-BE49-F238E27FC236}">
                <a16:creationId xmlns:a16="http://schemas.microsoft.com/office/drawing/2014/main" id="{DC83F7AC-E22A-4EEB-AF66-9EB667991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4" name="object 2">
            <a:extLst>
              <a:ext uri="{FF2B5EF4-FFF2-40B4-BE49-F238E27FC236}">
                <a16:creationId xmlns:a16="http://schemas.microsoft.com/office/drawing/2014/main" id="{8C8C5DD9-3DB2-9CE5-7F5B-D22A6BBEA9D7}"/>
              </a:ext>
            </a:extLst>
          </p:cNvPr>
          <p:cNvSpPr/>
          <p:nvPr/>
        </p:nvSpPr>
        <p:spPr>
          <a:xfrm>
            <a:off x="1225093" y="1382156"/>
            <a:ext cx="0" cy="1235710"/>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6" name="TextBox 1">
            <a:extLst>
              <a:ext uri="{FF2B5EF4-FFF2-40B4-BE49-F238E27FC236}">
                <a16:creationId xmlns:a16="http://schemas.microsoft.com/office/drawing/2014/main" id="{59FB479B-F5FD-E23C-8557-D7E7362AD94D}"/>
              </a:ext>
            </a:extLst>
          </p:cNvPr>
          <p:cNvSpPr txBox="1"/>
          <p:nvPr/>
        </p:nvSpPr>
        <p:spPr>
          <a:xfrm>
            <a:off x="882282" y="10664021"/>
            <a:ext cx="17704656"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Marchés du carbone pour l'assainissement</a:t>
            </a:r>
          </a:p>
        </p:txBody>
      </p:sp>
      <p:sp>
        <p:nvSpPr>
          <p:cNvPr id="5" name="文本框 4">
            <a:extLst>
              <a:ext uri="{FF2B5EF4-FFF2-40B4-BE49-F238E27FC236}">
                <a16:creationId xmlns:a16="http://schemas.microsoft.com/office/drawing/2014/main" id="{B6E8E601-D48E-C870-33CC-A972237C126C}"/>
              </a:ext>
            </a:extLst>
          </p:cNvPr>
          <p:cNvSpPr txBox="1"/>
          <p:nvPr/>
        </p:nvSpPr>
        <p:spPr>
          <a:xfrm>
            <a:off x="1514473" y="1276736"/>
            <a:ext cx="18067598" cy="830997"/>
          </a:xfrm>
          <a:prstGeom prst="rect">
            <a:avLst/>
          </a:prstGeom>
          <a:noFill/>
        </p:spPr>
        <p:txBody>
          <a:bodyPr wrap="square">
            <a:spAutoFit/>
          </a:bodyPr>
          <a:lstStyle>
            <a:defPPr>
              <a:defRPr kern="0"/>
            </a:defPPr>
            <a:lvl1pPr>
              <a:defRPr sz="6000" b="1">
                <a:latin typeface="Lato Black" panose="020F0502020204030203" pitchFamily="34" charset="77"/>
              </a:defRPr>
            </a:lvl1pPr>
          </a:lstStyle>
          <a:p>
            <a:r>
              <a:rPr lang="fr-FR" sz="4800" noProof="0" dirty="0"/>
              <a:t>Complexité du développement de projet résumée en 6 points clés</a:t>
            </a:r>
          </a:p>
        </p:txBody>
      </p:sp>
      <p:graphicFrame>
        <p:nvGraphicFramePr>
          <p:cNvPr id="8" name="Diagramm 7">
            <a:extLst>
              <a:ext uri="{FF2B5EF4-FFF2-40B4-BE49-F238E27FC236}">
                <a16:creationId xmlns:a16="http://schemas.microsoft.com/office/drawing/2014/main" id="{70D04339-E724-162E-525C-49173ED64E7B}"/>
              </a:ext>
            </a:extLst>
          </p:cNvPr>
          <p:cNvGraphicFramePr/>
          <p:nvPr>
            <p:extLst>
              <p:ext uri="{D42A27DB-BD31-4B8C-83A1-F6EECF244321}">
                <p14:modId xmlns:p14="http://schemas.microsoft.com/office/powerpoint/2010/main" val="1987098579"/>
              </p:ext>
            </p:extLst>
          </p:nvPr>
        </p:nvGraphicFramePr>
        <p:xfrm>
          <a:off x="739303" y="3084907"/>
          <a:ext cx="18290570" cy="7307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1">
            <a:extLst>
              <a:ext uri="{FF2B5EF4-FFF2-40B4-BE49-F238E27FC236}">
                <a16:creationId xmlns:a16="http://schemas.microsoft.com/office/drawing/2014/main" id="{E8A638EC-71B9-2648-7A05-85CAC2CC502C}"/>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6</a:t>
            </a:fld>
            <a:endParaRPr lang="fr-FR" noProof="0" dirty="0">
              <a:solidFill>
                <a:schemeClr val="tx1"/>
              </a:solidFill>
            </a:endParaRPr>
          </a:p>
        </p:txBody>
      </p:sp>
    </p:spTree>
    <p:extLst>
      <p:ext uri="{BB962C8B-B14F-4D97-AF65-F5344CB8AC3E}">
        <p14:creationId xmlns:p14="http://schemas.microsoft.com/office/powerpoint/2010/main" val="101921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D0A3D-C942-1366-F1BC-169FD4FC85D0}"/>
            </a:ext>
          </a:extLst>
        </p:cNvPr>
        <p:cNvGrpSpPr/>
        <p:nvPr/>
      </p:nvGrpSpPr>
      <p:grpSpPr>
        <a:xfrm>
          <a:off x="0" y="0"/>
          <a:ext cx="0" cy="0"/>
          <a:chOff x="0" y="0"/>
          <a:chExt cx="0" cy="0"/>
        </a:xfrm>
      </p:grpSpPr>
      <p:pic>
        <p:nvPicPr>
          <p:cNvPr id="3" name="Grafik 2" descr="Une image qui comprend des graphiques, une police, un logo, une conception graphique.&#10;&#10;Le contenu généré par l'IA peut être bogué.">
            <a:extLst>
              <a:ext uri="{FF2B5EF4-FFF2-40B4-BE49-F238E27FC236}">
                <a16:creationId xmlns:a16="http://schemas.microsoft.com/office/drawing/2014/main" id="{C58A3DB7-1DDC-3D28-3FD8-86CC4ACBA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4" name="object 2">
            <a:extLst>
              <a:ext uri="{FF2B5EF4-FFF2-40B4-BE49-F238E27FC236}">
                <a16:creationId xmlns:a16="http://schemas.microsoft.com/office/drawing/2014/main" id="{170D7979-4FB3-9AEA-A2C0-76764A14437B}"/>
              </a:ext>
            </a:extLst>
          </p:cNvPr>
          <p:cNvSpPr/>
          <p:nvPr/>
        </p:nvSpPr>
        <p:spPr>
          <a:xfrm>
            <a:off x="1225093" y="1382156"/>
            <a:ext cx="0" cy="1235710"/>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6" name="TextBox 1">
            <a:extLst>
              <a:ext uri="{FF2B5EF4-FFF2-40B4-BE49-F238E27FC236}">
                <a16:creationId xmlns:a16="http://schemas.microsoft.com/office/drawing/2014/main" id="{FB9B841B-DECC-D233-5051-B7C568AF4C90}"/>
              </a:ext>
            </a:extLst>
          </p:cNvPr>
          <p:cNvSpPr txBox="1"/>
          <p:nvPr/>
        </p:nvSpPr>
        <p:spPr>
          <a:xfrm>
            <a:off x="882281" y="10664021"/>
            <a:ext cx="17563977"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Marchés du carbone pour l'assainissement</a:t>
            </a:r>
          </a:p>
        </p:txBody>
      </p:sp>
      <p:sp>
        <p:nvSpPr>
          <p:cNvPr id="5" name="文本框 4">
            <a:extLst>
              <a:ext uri="{FF2B5EF4-FFF2-40B4-BE49-F238E27FC236}">
                <a16:creationId xmlns:a16="http://schemas.microsoft.com/office/drawing/2014/main" id="{BA460A1B-1995-6B47-ADB4-F33E4D5ED47C}"/>
              </a:ext>
            </a:extLst>
          </p:cNvPr>
          <p:cNvSpPr txBox="1"/>
          <p:nvPr/>
        </p:nvSpPr>
        <p:spPr>
          <a:xfrm>
            <a:off x="1514474" y="1276736"/>
            <a:ext cx="16234678" cy="830997"/>
          </a:xfrm>
          <a:prstGeom prst="rect">
            <a:avLst/>
          </a:prstGeom>
          <a:noFill/>
        </p:spPr>
        <p:txBody>
          <a:bodyPr wrap="square">
            <a:spAutoFit/>
          </a:bodyPr>
          <a:lstStyle>
            <a:defPPr>
              <a:defRPr kern="0"/>
            </a:defPPr>
            <a:lvl1pPr>
              <a:defRPr sz="6000" b="1">
                <a:latin typeface="Lato Black" panose="020F0502020204030203" pitchFamily="34" charset="77"/>
              </a:defRPr>
            </a:lvl1pPr>
          </a:lstStyle>
          <a:p>
            <a:r>
              <a:rPr lang="fr-FR" sz="4800" noProof="0" dirty="0"/>
              <a:t>Sélection de la méthodologie</a:t>
            </a:r>
          </a:p>
        </p:txBody>
      </p:sp>
      <p:sp>
        <p:nvSpPr>
          <p:cNvPr id="2" name="Textfeld 1">
            <a:extLst>
              <a:ext uri="{FF2B5EF4-FFF2-40B4-BE49-F238E27FC236}">
                <a16:creationId xmlns:a16="http://schemas.microsoft.com/office/drawing/2014/main" id="{1503F6B0-D092-2D0B-89FC-26CDF1895A33}"/>
              </a:ext>
            </a:extLst>
          </p:cNvPr>
          <p:cNvSpPr txBox="1"/>
          <p:nvPr/>
        </p:nvSpPr>
        <p:spPr>
          <a:xfrm>
            <a:off x="1514473" y="2645710"/>
            <a:ext cx="17687927" cy="1754326"/>
          </a:xfrm>
          <a:prstGeom prst="rect">
            <a:avLst/>
          </a:prstGeom>
          <a:noFill/>
        </p:spPr>
        <p:txBody>
          <a:bodyPr wrap="square" rtlCol="0">
            <a:spAutoFit/>
          </a:bodyPr>
          <a:lstStyle/>
          <a:p>
            <a:pPr algn="ctr"/>
            <a:r>
              <a:rPr lang="fr-FR" sz="2400" b="1" noProof="0" dirty="0">
                <a:latin typeface="Lato Light" panose="020F0302020204030204" pitchFamily="34" charset="0"/>
                <a:cs typeface="Lato Light" panose="020F0302020204030204" pitchFamily="34" charset="0"/>
              </a:rPr>
              <a:t>Sur la base des exigences et de l’approche méthodologique définies dans la méthodologie, le cœur d’un projet de crédits carbone est élaboré : </a:t>
            </a:r>
          </a:p>
          <a:p>
            <a:pPr algn="ctr"/>
            <a:r>
              <a:rPr lang="fr-FR" sz="3600" b="1" noProof="0" dirty="0">
                <a:latin typeface="Lato Light" panose="020F0302020204030204" pitchFamily="34" charset="0"/>
                <a:cs typeface="Lato Light" panose="020F0302020204030204" pitchFamily="34" charset="0"/>
              </a:rPr>
              <a:t>Document de conception de projet (PDD)</a:t>
            </a:r>
          </a:p>
          <a:p>
            <a:pPr algn="ctr"/>
            <a:r>
              <a:rPr lang="fr-FR" sz="2400" b="1" noProof="0" dirty="0">
                <a:latin typeface="Lato Light" panose="020F0302020204030204" pitchFamily="34" charset="0"/>
                <a:cs typeface="Lato Light" panose="020F0302020204030204" pitchFamily="34" charset="0"/>
              </a:rPr>
              <a:t>L'utilisation d'une méthodologie incorrecte ou inadaptée conduira tôt ou tard à l'échec du projet.</a:t>
            </a:r>
            <a:endParaRPr lang="fr-FR" sz="2400" b="1" noProof="0" dirty="0"/>
          </a:p>
        </p:txBody>
      </p:sp>
      <p:sp>
        <p:nvSpPr>
          <p:cNvPr id="9" name="文本框 6">
            <a:extLst>
              <a:ext uri="{FF2B5EF4-FFF2-40B4-BE49-F238E27FC236}">
                <a16:creationId xmlns:a16="http://schemas.microsoft.com/office/drawing/2014/main" id="{DDC82698-4210-7DDC-BC81-BFA61563D160}"/>
              </a:ext>
            </a:extLst>
          </p:cNvPr>
          <p:cNvSpPr txBox="1"/>
          <p:nvPr/>
        </p:nvSpPr>
        <p:spPr>
          <a:xfrm>
            <a:off x="1233937" y="4658809"/>
            <a:ext cx="10648156"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noProof="0" dirty="0"/>
              <a:t>Sélection des méthodologies liées à l'assainissement :</a:t>
            </a:r>
          </a:p>
        </p:txBody>
      </p:sp>
      <p:sp>
        <p:nvSpPr>
          <p:cNvPr id="10" name="文本框 12">
            <a:extLst>
              <a:ext uri="{FF2B5EF4-FFF2-40B4-BE49-F238E27FC236}">
                <a16:creationId xmlns:a16="http://schemas.microsoft.com/office/drawing/2014/main" id="{A25F2B50-8F85-EC75-265F-3F8B56E242CF}"/>
              </a:ext>
            </a:extLst>
          </p:cNvPr>
          <p:cNvSpPr txBox="1"/>
          <p:nvPr/>
        </p:nvSpPr>
        <p:spPr>
          <a:xfrm>
            <a:off x="1225093" y="5147230"/>
            <a:ext cx="12548060" cy="2246769"/>
          </a:xfrm>
          <a:prstGeom prst="rect">
            <a:avLst/>
          </a:prstGeom>
          <a:noFill/>
        </p:spPr>
        <p:txBody>
          <a:bodyPr wrap="square">
            <a:spAutoFit/>
          </a:bodyPr>
          <a:lstStyle/>
          <a:p>
            <a:pPr marL="285750" lvl="1" indent="-285750">
              <a:buFont typeface="Arial" panose="020B0604020202020204" pitchFamily="34" charset="0"/>
              <a:buChar char="•"/>
            </a:pPr>
            <a:r>
              <a:rPr lang="fr-FR" sz="2000" noProof="0" dirty="0">
                <a:latin typeface="Lato" panose="020F0502020204030203" pitchFamily="34" charset="0"/>
                <a:ea typeface="Lato" panose="020F0502020204030203" pitchFamily="34" charset="0"/>
                <a:cs typeface="Lato" panose="020F0502020204030203" pitchFamily="34" charset="0"/>
              </a:rPr>
              <a:t>ACM0014 - Traitement des eaux usées</a:t>
            </a:r>
          </a:p>
          <a:p>
            <a:pPr marL="285750" indent="-285750">
              <a:buFont typeface="Arial" panose="020B0604020202020204" pitchFamily="34" charset="0"/>
              <a:buChar char="•"/>
            </a:pPr>
            <a:r>
              <a:rPr lang="fr-FR" sz="2000" noProof="0" dirty="0">
                <a:latin typeface="Lato" panose="020F0502020204030203" pitchFamily="34" charset="0"/>
                <a:ea typeface="Lato" panose="020F0502020204030203" pitchFamily="34" charset="0"/>
                <a:cs typeface="Lato" panose="020F0502020204030203" pitchFamily="34" charset="0"/>
              </a:rPr>
              <a:t>AMS III.H - Récupération du méthane dans le traitement des eaux usées</a:t>
            </a:r>
          </a:p>
          <a:p>
            <a:pPr marL="285750" indent="-285750">
              <a:buFont typeface="Arial" panose="020B0604020202020204" pitchFamily="34" charset="0"/>
              <a:buChar char="•"/>
            </a:pPr>
            <a:r>
              <a:rPr lang="fr-FR" sz="2000" i="1" noProof="0" dirty="0">
                <a:latin typeface="Lato" panose="020F0502020204030203" pitchFamily="34" charset="0"/>
                <a:ea typeface="Lato" panose="020F0502020204030203" pitchFamily="34" charset="0"/>
                <a:cs typeface="Lato" panose="020F0502020204030203" pitchFamily="34" charset="0"/>
              </a:rPr>
              <a:t>AMS I.D - Électricité renouvelable connectée au réseau (</a:t>
            </a:r>
            <a:r>
              <a:rPr lang="fr-FR" sz="2000" i="1" noProof="0" dirty="0">
                <a:latin typeface="Lato" panose="020F0502020204030203" pitchFamily="34" charset="0"/>
                <a:ea typeface="Lato" panose="020F0502020204030203" pitchFamily="34" charset="0"/>
                <a:cs typeface="Lato" panose="020F0502020204030203" pitchFamily="34" charset="0"/>
                <a:sym typeface="Wingdings" pitchFamily="2" charset="2"/>
              </a:rPr>
              <a:t> </a:t>
            </a:r>
            <a:r>
              <a:rPr lang="fr-FR" sz="2000" i="1" noProof="0" dirty="0">
                <a:latin typeface="Lato" panose="020F0502020204030203" pitchFamily="34" charset="0"/>
                <a:ea typeface="Lato" panose="020F0502020204030203" pitchFamily="34" charset="0"/>
                <a:cs typeface="Lato" panose="020F0502020204030203" pitchFamily="34" charset="0"/>
              </a:rPr>
              <a:t>Utilisation du biogaz)</a:t>
            </a:r>
          </a:p>
          <a:p>
            <a:pPr marL="285750" indent="-285750">
              <a:buFont typeface="Arial" panose="020B0604020202020204" pitchFamily="34" charset="0"/>
              <a:buChar char="•"/>
            </a:pPr>
            <a:r>
              <a:rPr lang="fr-FR" sz="2000" i="1" noProof="0" dirty="0">
                <a:latin typeface="Lato" panose="020F0502020204030203" pitchFamily="34" charset="0"/>
                <a:ea typeface="Lato" panose="020F0502020204030203" pitchFamily="34" charset="0"/>
                <a:cs typeface="Lato" panose="020F0502020204030203" pitchFamily="34" charset="0"/>
              </a:rPr>
              <a:t>AMS I.C - Production d'énergie thermique avec ou sans électricité (</a:t>
            </a:r>
            <a:r>
              <a:rPr lang="fr-FR" sz="2000" i="1" noProof="0" dirty="0">
                <a:latin typeface="Lato" panose="020F0502020204030203" pitchFamily="34" charset="0"/>
                <a:ea typeface="Lato" panose="020F0502020204030203" pitchFamily="34" charset="0"/>
                <a:cs typeface="Lato" panose="020F0502020204030203" pitchFamily="34" charset="0"/>
                <a:sym typeface="Wingdings" pitchFamily="2" charset="2"/>
              </a:rPr>
              <a:t> </a:t>
            </a:r>
            <a:r>
              <a:rPr lang="fr-FR" sz="2000" i="1" noProof="0" dirty="0">
                <a:latin typeface="Lato" panose="020F0502020204030203" pitchFamily="34" charset="0"/>
                <a:ea typeface="Lato" panose="020F0502020204030203" pitchFamily="34" charset="0"/>
                <a:cs typeface="Lato" panose="020F0502020204030203" pitchFamily="34" charset="0"/>
              </a:rPr>
              <a:t>Utilisation du biogaz)</a:t>
            </a:r>
          </a:p>
          <a:p>
            <a:pPr marL="285750" indent="-285750">
              <a:buFont typeface="Arial" panose="020B0604020202020204" pitchFamily="34" charset="0"/>
              <a:buChar char="•"/>
            </a:pPr>
            <a:r>
              <a:rPr lang="fr-FR" sz="2000" i="1" noProof="0" dirty="0">
                <a:latin typeface="Lato" panose="020F0502020204030203" pitchFamily="34" charset="0"/>
                <a:ea typeface="Lato" panose="020F0502020204030203" pitchFamily="34" charset="0"/>
                <a:cs typeface="Lato" panose="020F0502020204030203" pitchFamily="34" charset="0"/>
              </a:rPr>
              <a:t>AMS I.F - Production d'électricité renouvelable à usage captif et mini-réseau (</a:t>
            </a:r>
            <a:r>
              <a:rPr lang="fr-FR" sz="2000" i="1" noProof="0" dirty="0">
                <a:latin typeface="Lato" panose="020F0502020204030203" pitchFamily="34" charset="0"/>
                <a:ea typeface="Lato" panose="020F0502020204030203" pitchFamily="34" charset="0"/>
                <a:cs typeface="Lato" panose="020F0502020204030203" pitchFamily="34" charset="0"/>
                <a:sym typeface="Wingdings" pitchFamily="2" charset="2"/>
              </a:rPr>
              <a:t></a:t>
            </a:r>
            <a:r>
              <a:rPr lang="fr-FR" sz="2000" i="1" noProof="0" dirty="0">
                <a:latin typeface="Lato" panose="020F0502020204030203" pitchFamily="34" charset="0"/>
                <a:ea typeface="Lato" panose="020F0502020204030203" pitchFamily="34" charset="0"/>
                <a:cs typeface="Lato" panose="020F0502020204030203" pitchFamily="34" charset="0"/>
              </a:rPr>
              <a:t> Utilisation du biogaz)</a:t>
            </a:r>
          </a:p>
          <a:p>
            <a:pPr marL="285750" lvl="1" indent="-285750">
              <a:buFont typeface="Arial" panose="020B0604020202020204" pitchFamily="34" charset="0"/>
              <a:buChar char="•"/>
            </a:pPr>
            <a:endParaRPr lang="fr-FR" sz="2000" noProof="0" dirty="0">
              <a:latin typeface="Lato" panose="020F0502020204030203" pitchFamily="34" charset="0"/>
              <a:ea typeface="Lato" panose="020F0502020204030203" pitchFamily="34" charset="0"/>
              <a:cs typeface="Lato" panose="020F0502020204030203" pitchFamily="34" charset="0"/>
            </a:endParaRPr>
          </a:p>
          <a:p>
            <a:pPr marL="285750" lvl="1" indent="-285750">
              <a:buFont typeface="Arial" panose="020B0604020202020204" pitchFamily="34" charset="0"/>
              <a:buChar char="•"/>
            </a:pPr>
            <a:endParaRPr lang="fr-FR" sz="2000" noProof="0" dirty="0">
              <a:latin typeface="Lato" panose="020F0502020204030203" pitchFamily="34" charset="0"/>
              <a:ea typeface="Lato" panose="020F0502020204030203" pitchFamily="34" charset="0"/>
              <a:cs typeface="Lato" panose="020F0502020204030203" pitchFamily="34" charset="0"/>
            </a:endParaRPr>
          </a:p>
        </p:txBody>
      </p:sp>
      <p:sp>
        <p:nvSpPr>
          <p:cNvPr id="11" name="Textfeld 10">
            <a:extLst>
              <a:ext uri="{FF2B5EF4-FFF2-40B4-BE49-F238E27FC236}">
                <a16:creationId xmlns:a16="http://schemas.microsoft.com/office/drawing/2014/main" id="{7486AE0B-18F2-DEDA-D6DB-495FA08215BC}"/>
              </a:ext>
            </a:extLst>
          </p:cNvPr>
          <p:cNvSpPr txBox="1"/>
          <p:nvPr/>
        </p:nvSpPr>
        <p:spPr>
          <a:xfrm>
            <a:off x="1225093" y="7494937"/>
            <a:ext cx="18136333" cy="2554545"/>
          </a:xfrm>
          <a:prstGeom prst="rect">
            <a:avLst/>
          </a:prstGeom>
          <a:noFill/>
        </p:spPr>
        <p:txBody>
          <a:bodyPr wrap="square" rtlCol="0">
            <a:spAutoFit/>
          </a:bodyPr>
          <a:lstStyle/>
          <a:p>
            <a:pPr marL="285750" indent="-285750">
              <a:buFont typeface="Arial" panose="020B0604020202020204" pitchFamily="34" charset="0"/>
              <a:buChar char="•"/>
            </a:pPr>
            <a:r>
              <a:rPr lang="fr-FR" sz="2000" noProof="0" dirty="0">
                <a:latin typeface="Lato" panose="020F0502020204030203" pitchFamily="34" charset="0"/>
                <a:ea typeface="Lato" panose="020F0502020204030203" pitchFamily="34" charset="0"/>
                <a:cs typeface="Lato" panose="020F0502020204030203" pitchFamily="34" charset="0"/>
              </a:rPr>
              <a:t>Les AMS III.H et ACM0014 sont acceptés dans le cadre du MDP/GS/VCS/GCC.</a:t>
            </a:r>
          </a:p>
          <a:p>
            <a:pPr marL="285750" lvl="1" indent="-285750">
              <a:buFont typeface="Arial" panose="020B0604020202020204" pitchFamily="34" charset="0"/>
              <a:buChar char="•"/>
            </a:pPr>
            <a:r>
              <a:rPr lang="fr-FR" sz="2000" noProof="0" dirty="0">
                <a:latin typeface="Lato" panose="020F0502020204030203" pitchFamily="34" charset="0"/>
                <a:ea typeface="Lato" panose="020F0502020204030203" pitchFamily="34" charset="0"/>
                <a:cs typeface="Lato" panose="020F0502020204030203" pitchFamily="34" charset="0"/>
              </a:rPr>
              <a:t>243 projets (AMS III.H) sont enregistrés dans le cadre du MDP ; </a:t>
            </a:r>
          </a:p>
          <a:p>
            <a:pPr marL="285750" lvl="1" indent="-285750">
              <a:buFont typeface="Arial" panose="020B0604020202020204" pitchFamily="34" charset="0"/>
              <a:buChar char="•"/>
            </a:pPr>
            <a:r>
              <a:rPr lang="fr-FR" sz="2000" noProof="0" dirty="0">
                <a:latin typeface="Lato" panose="020F0502020204030203" pitchFamily="34" charset="0"/>
                <a:ea typeface="Lato" panose="020F0502020204030203" pitchFamily="34" charset="0"/>
                <a:cs typeface="Lato" panose="020F0502020204030203" pitchFamily="34" charset="0"/>
              </a:rPr>
              <a:t>27 projets (ACM0014) sont enregistrés dans le cadre du MDP ; </a:t>
            </a:r>
          </a:p>
          <a:p>
            <a:pPr marL="285750" lvl="1" indent="-285750">
              <a:buFont typeface="Arial" panose="020B0604020202020204" pitchFamily="34" charset="0"/>
              <a:buChar char="•"/>
            </a:pPr>
            <a:r>
              <a:rPr lang="fr-FR" sz="2000" noProof="0" dirty="0">
                <a:latin typeface="Lato" panose="020F0502020204030203" pitchFamily="34" charset="0"/>
                <a:ea typeface="Lato" panose="020F0502020204030203" pitchFamily="34" charset="0"/>
                <a:cs typeface="Lato" panose="020F0502020204030203" pitchFamily="34" charset="0"/>
              </a:rPr>
              <a:t>concernent le traitement des eaux usées industrielles et des boues dans les secteurs de l’alcool, des huileries de palme, de l’amidon de tapioca, du sucre, du papier, etc. </a:t>
            </a:r>
          </a:p>
          <a:p>
            <a:pPr marL="285750" lvl="1" indent="-285750">
              <a:buFont typeface="Arial" panose="020B0604020202020204" pitchFamily="34" charset="0"/>
              <a:buChar char="•"/>
            </a:pPr>
            <a:r>
              <a:rPr lang="fr-FR" sz="2000" noProof="0" dirty="0"/>
              <a:t>Aucune méthodologie pour le seul traitement des eaux usées domestiques n’existe à ce jour. </a:t>
            </a:r>
          </a:p>
          <a:p>
            <a:pPr marL="285750" lvl="1" indent="-285750">
              <a:buFont typeface="Arial" panose="020B0604020202020204" pitchFamily="34" charset="0"/>
              <a:buChar char="•"/>
            </a:pPr>
            <a:r>
              <a:rPr lang="fr-FR" sz="2000" noProof="0" dirty="0">
                <a:latin typeface="Lato" panose="020F0502020204030203" pitchFamily="34" charset="0"/>
                <a:ea typeface="Lato" panose="020F0502020204030203" pitchFamily="34" charset="0"/>
                <a:cs typeface="Lato" panose="020F0502020204030203" pitchFamily="34" charset="0"/>
              </a:rPr>
              <a:t>Dans le cadre de la GS, plus de 50 projets utilisent une méthodologie liée au biogaz</a:t>
            </a:r>
          </a:p>
          <a:p>
            <a:endParaRPr lang="fr-FR" sz="2000" noProof="0" dirty="0">
              <a:latin typeface="Lato" panose="020F0502020204030203" pitchFamily="34" charset="0"/>
              <a:ea typeface="Lato" panose="020F0502020204030203" pitchFamily="34" charset="0"/>
              <a:cs typeface="Lato" panose="020F0502020204030203" pitchFamily="34" charset="0"/>
            </a:endParaRPr>
          </a:p>
        </p:txBody>
      </p:sp>
      <p:sp>
        <p:nvSpPr>
          <p:cNvPr id="12" name="文本框 6">
            <a:extLst>
              <a:ext uri="{FF2B5EF4-FFF2-40B4-BE49-F238E27FC236}">
                <a16:creationId xmlns:a16="http://schemas.microsoft.com/office/drawing/2014/main" id="{913FE37B-F25C-1D83-F064-4A36C79DFDE7}"/>
              </a:ext>
            </a:extLst>
          </p:cNvPr>
          <p:cNvSpPr txBox="1"/>
          <p:nvPr/>
        </p:nvSpPr>
        <p:spPr>
          <a:xfrm>
            <a:off x="1225093" y="6856453"/>
            <a:ext cx="10648156"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noProof="0" dirty="0"/>
              <a:t>Application des méthodologies liées à l'assainissement :</a:t>
            </a:r>
          </a:p>
        </p:txBody>
      </p:sp>
      <p:sp>
        <p:nvSpPr>
          <p:cNvPr id="7" name="Slide Number Placeholder 11">
            <a:extLst>
              <a:ext uri="{FF2B5EF4-FFF2-40B4-BE49-F238E27FC236}">
                <a16:creationId xmlns:a16="http://schemas.microsoft.com/office/drawing/2014/main" id="{D67C09D8-55D9-4037-8730-DED024F6BA46}"/>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7</a:t>
            </a:fld>
            <a:endParaRPr lang="fr-FR" noProof="0" dirty="0">
              <a:solidFill>
                <a:schemeClr val="tx1"/>
              </a:solidFill>
            </a:endParaRPr>
          </a:p>
        </p:txBody>
      </p:sp>
    </p:spTree>
    <p:extLst>
      <p:ext uri="{BB962C8B-B14F-4D97-AF65-F5344CB8AC3E}">
        <p14:creationId xmlns:p14="http://schemas.microsoft.com/office/powerpoint/2010/main" val="404451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BA854-5769-A712-A279-064BCFA06499}"/>
            </a:ext>
          </a:extLst>
        </p:cNvPr>
        <p:cNvGrpSpPr/>
        <p:nvPr/>
      </p:nvGrpSpPr>
      <p:grpSpPr>
        <a:xfrm>
          <a:off x="0" y="0"/>
          <a:ext cx="0" cy="0"/>
          <a:chOff x="0" y="0"/>
          <a:chExt cx="0" cy="0"/>
        </a:xfrm>
      </p:grpSpPr>
      <p:sp>
        <p:nvSpPr>
          <p:cNvPr id="3" name="object 2">
            <a:extLst>
              <a:ext uri="{FF2B5EF4-FFF2-40B4-BE49-F238E27FC236}">
                <a16:creationId xmlns:a16="http://schemas.microsoft.com/office/drawing/2014/main" id="{D236B3FB-0DEE-559D-71D0-F2EBF82F8D84}"/>
              </a:ext>
            </a:extLst>
          </p:cNvPr>
          <p:cNvSpPr/>
          <p:nvPr/>
        </p:nvSpPr>
        <p:spPr>
          <a:xfrm>
            <a:off x="1225093" y="1382156"/>
            <a:ext cx="0" cy="1235710"/>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4" name="文本框 8">
            <a:extLst>
              <a:ext uri="{FF2B5EF4-FFF2-40B4-BE49-F238E27FC236}">
                <a16:creationId xmlns:a16="http://schemas.microsoft.com/office/drawing/2014/main" id="{9394984D-3A23-94EC-14D0-1AD96A920A44}"/>
              </a:ext>
            </a:extLst>
          </p:cNvPr>
          <p:cNvSpPr txBox="1"/>
          <p:nvPr/>
        </p:nvSpPr>
        <p:spPr>
          <a:xfrm>
            <a:off x="1522105" y="1382156"/>
            <a:ext cx="15048589" cy="1569660"/>
          </a:xfrm>
          <a:prstGeom prst="rect">
            <a:avLst/>
          </a:prstGeom>
          <a:noFill/>
        </p:spPr>
        <p:txBody>
          <a:bodyPr wrap="square">
            <a:spAutoFit/>
          </a:bodyPr>
          <a:lstStyle>
            <a:defPPr>
              <a:defRPr kern="0"/>
            </a:defPPr>
            <a:lvl1pPr>
              <a:defRPr sz="6000" b="1">
                <a:latin typeface="Lato Black" panose="020F0502020204030203" pitchFamily="34" charset="77"/>
              </a:defRPr>
            </a:lvl1pPr>
          </a:lstStyle>
          <a:p>
            <a:r>
              <a:rPr lang="fr-FR" sz="4800" noProof="0" dirty="0"/>
              <a:t>Cycle du projet : </a:t>
            </a:r>
          </a:p>
          <a:p>
            <a:r>
              <a:rPr lang="fr-FR" sz="4800" noProof="0" dirty="0"/>
              <a:t>Exploitation du projet – Émission des crédits</a:t>
            </a:r>
          </a:p>
        </p:txBody>
      </p:sp>
      <p:sp>
        <p:nvSpPr>
          <p:cNvPr id="6" name="文本框 6">
            <a:extLst>
              <a:ext uri="{FF2B5EF4-FFF2-40B4-BE49-F238E27FC236}">
                <a16:creationId xmlns:a16="http://schemas.microsoft.com/office/drawing/2014/main" id="{16FD3FB9-009F-1088-A374-F5604565A877}"/>
              </a:ext>
            </a:extLst>
          </p:cNvPr>
          <p:cNvSpPr txBox="1"/>
          <p:nvPr/>
        </p:nvSpPr>
        <p:spPr>
          <a:xfrm>
            <a:off x="1204142" y="3360791"/>
            <a:ext cx="10558587" cy="523220"/>
          </a:xfrm>
          <a:prstGeom prst="rect">
            <a:avLst/>
          </a:prstGeom>
        </p:spPr>
        <p:txBody>
          <a:bodyPr wrap="square" anchor="b">
            <a:norm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noProof="0" dirty="0"/>
              <a:t>De la mise en service jusqu’à l’émission des crédits (vérification) :</a:t>
            </a:r>
          </a:p>
        </p:txBody>
      </p:sp>
      <p:sp>
        <p:nvSpPr>
          <p:cNvPr id="7" name="文本框 12">
            <a:extLst>
              <a:ext uri="{FF2B5EF4-FFF2-40B4-BE49-F238E27FC236}">
                <a16:creationId xmlns:a16="http://schemas.microsoft.com/office/drawing/2014/main" id="{EBD62307-2C58-3D31-209B-B6132DDD2B59}"/>
              </a:ext>
            </a:extLst>
          </p:cNvPr>
          <p:cNvSpPr txBox="1"/>
          <p:nvPr/>
        </p:nvSpPr>
        <p:spPr>
          <a:xfrm>
            <a:off x="1242461" y="3884011"/>
            <a:ext cx="18339616" cy="6124754"/>
          </a:xfrm>
          <a:prstGeom prst="rect">
            <a:avLst/>
          </a:prstGeom>
          <a:noFill/>
        </p:spPr>
        <p:txBody>
          <a:bodyPr wrap="square">
            <a:spAutoFit/>
          </a:bodyPr>
          <a:lstStyle/>
          <a:p>
            <a:r>
              <a:rPr lang="fr-FR" sz="2800" b="1" noProof="0" dirty="0">
                <a:latin typeface="Lato Light" panose="020F0302020204030204" pitchFamily="34" charset="0"/>
                <a:ea typeface="Lato Light" panose="020F0302020204030204" pitchFamily="34" charset="0"/>
                <a:cs typeface="Lato Light" panose="020F0302020204030204" pitchFamily="34" charset="0"/>
              </a:rPr>
              <a:t>Défis</a:t>
            </a:r>
            <a:r>
              <a:rPr lang="fr-FR" sz="2800" b="1" noProof="0" dirty="0">
                <a:effectLst/>
                <a:latin typeface="Lato Light" panose="020F0302020204030204" pitchFamily="34" charset="0"/>
                <a:ea typeface="Lato Light" panose="020F0302020204030204" pitchFamily="34" charset="0"/>
                <a:cs typeface="Lato Light" panose="020F0302020204030204" pitchFamily="34" charset="0"/>
              </a:rPr>
              <a:t> </a:t>
            </a:r>
            <a:r>
              <a:rPr lang="fr-FR" sz="2800" noProof="0" dirty="0">
                <a:effectLst/>
                <a:latin typeface="Lato Light" panose="020F0302020204030204" pitchFamily="34" charset="0"/>
                <a:ea typeface="Lato Light" panose="020F0302020204030204" pitchFamily="34" charset="0"/>
                <a:cs typeface="Lato Light" panose="020F0302020204030204" pitchFamily="34" charset="0"/>
              </a:rPr>
              <a:t>:</a:t>
            </a:r>
          </a:p>
          <a:p>
            <a:pPr marL="457200" indent="-457200">
              <a:buFont typeface="Arial" panose="020B0604020202020204" pitchFamily="34" charset="0"/>
              <a:buChar char="•"/>
            </a:pPr>
            <a:r>
              <a:rPr lang="fr-FR" sz="2800" b="1" noProof="0" dirty="0">
                <a:latin typeface="Lato Light" panose="020F0302020204030204" pitchFamily="34" charset="0"/>
                <a:cs typeface="Lato Light" panose="020F0302020204030204" pitchFamily="34" charset="0"/>
              </a:rPr>
              <a:t>Longue période d’attente avant l’achèvement du premier cycle de suivi et l’émission des crédits</a:t>
            </a:r>
          </a:p>
          <a:p>
            <a:pPr marL="457200" indent="-457200">
              <a:buFont typeface="Arial" panose="020B0604020202020204" pitchFamily="34" charset="0"/>
              <a:buChar char="•"/>
            </a:pPr>
            <a:r>
              <a:rPr lang="fr-FR" sz="2800" b="1" noProof="0" dirty="0">
                <a:latin typeface="Lato Light" panose="020F0302020204030204" pitchFamily="34" charset="0"/>
                <a:cs typeface="Lato Light" panose="020F0302020204030204" pitchFamily="34" charset="0"/>
              </a:rPr>
              <a:t>Exigences de suivi complexes nécessitant une grande précision et cohérence des données</a:t>
            </a:r>
          </a:p>
          <a:p>
            <a:pPr marL="457200" indent="-457200">
              <a:buFont typeface="Arial" panose="020B0604020202020204" pitchFamily="34" charset="0"/>
              <a:buChar char="•"/>
            </a:pPr>
            <a:r>
              <a:rPr lang="fr-FR" sz="2800" b="1" noProof="0" dirty="0">
                <a:latin typeface="Lato Light" panose="020F0302020204030204" pitchFamily="34" charset="0"/>
                <a:cs typeface="Lato Light" panose="020F0302020204030204" pitchFamily="34" charset="0"/>
              </a:rPr>
              <a:t>Coûts élevés et charge administrative importante liés à la vérification par un tiers (entité opérationnelle désignée (EOD))</a:t>
            </a:r>
          </a:p>
          <a:p>
            <a:pPr marL="457200" indent="-457200">
              <a:buFont typeface="Arial" panose="020B0604020202020204" pitchFamily="34" charset="0"/>
              <a:buChar char="•"/>
            </a:pPr>
            <a:r>
              <a:rPr lang="fr-FR" sz="2800" b="1" noProof="0" dirty="0">
                <a:latin typeface="Lato Light" panose="020F0302020204030204" pitchFamily="34" charset="0"/>
                <a:cs typeface="Lato Light" panose="020F0302020204030204" pitchFamily="34" charset="0"/>
              </a:rPr>
              <a:t>Risque de réductions d’émissions inférieures aux prévisions entraînant un volume moindre de crédits</a:t>
            </a:r>
          </a:p>
          <a:p>
            <a:pPr marL="457200" indent="-457200">
              <a:buFont typeface="Arial" panose="020B0604020202020204" pitchFamily="34" charset="0"/>
              <a:buChar char="•"/>
            </a:pPr>
            <a:r>
              <a:rPr lang="fr-FR" sz="2800" b="1" noProof="0" dirty="0">
                <a:latin typeface="Lato Light" panose="020F0302020204030204" pitchFamily="34" charset="0"/>
                <a:cs typeface="Lato Light" panose="020F0302020204030204" pitchFamily="34" charset="0"/>
              </a:rPr>
              <a:t>Exigences documentaires étendues, y compris le reporting sur le développement durable</a:t>
            </a:r>
          </a:p>
          <a:p>
            <a:pPr marL="457200" indent="-457200">
              <a:buFont typeface="Arial" panose="020B0604020202020204" pitchFamily="34" charset="0"/>
              <a:buChar char="•"/>
            </a:pPr>
            <a:r>
              <a:rPr lang="fr-FR" sz="2800" b="1" noProof="0" dirty="0">
                <a:latin typeface="Lato Light" panose="020F0302020204030204" pitchFamily="34" charset="0"/>
                <a:cs typeface="Lato Light" panose="020F0302020204030204" pitchFamily="34" charset="0"/>
              </a:rPr>
              <a:t>Nécessité de mettre à jour la méthodologie ou les plans de suivi si les conditions du projet évoluent</a:t>
            </a:r>
          </a:p>
          <a:p>
            <a:pPr marL="457200" indent="-457200">
              <a:buFont typeface="Arial" panose="020B0604020202020204" pitchFamily="34" charset="0"/>
              <a:buChar char="•"/>
            </a:pPr>
            <a:r>
              <a:rPr lang="fr-FR" sz="2800" b="1" noProof="0" dirty="0">
                <a:latin typeface="Lato Light" panose="020F0302020204030204" pitchFamily="34" charset="0"/>
                <a:cs typeface="Lato Light" panose="020F0302020204030204" pitchFamily="34" charset="0"/>
              </a:rPr>
              <a:t>Absence de revenus durant la phase pré-émission, créant une pression financière</a:t>
            </a:r>
          </a:p>
          <a:p>
            <a:pPr marL="457200" indent="-457200">
              <a:buFont typeface="Arial" panose="020B0604020202020204" pitchFamily="34" charset="0"/>
              <a:buChar char="•"/>
            </a:pPr>
            <a:r>
              <a:rPr lang="fr-FR" sz="2800" b="1" noProof="0" dirty="0">
                <a:latin typeface="Lato Light" panose="020F0302020204030204" pitchFamily="34" charset="0"/>
                <a:cs typeface="Lato Light" panose="020F0302020204030204" pitchFamily="34" charset="0"/>
              </a:rPr>
              <a:t>Risque de perturbations sociales ou politiques sur le site du projet</a:t>
            </a:r>
          </a:p>
          <a:p>
            <a:pPr marL="457200" indent="-457200">
              <a:buFont typeface="Arial" panose="020B0604020202020204" pitchFamily="34" charset="0"/>
              <a:buChar char="•"/>
            </a:pPr>
            <a:r>
              <a:rPr lang="fr-FR" sz="2800" b="1" noProof="0" dirty="0">
                <a:latin typeface="Lato Light" panose="020F0302020204030204" pitchFamily="34" charset="0"/>
                <a:cs typeface="Lato Light" panose="020F0302020204030204" pitchFamily="34" charset="0"/>
              </a:rPr>
              <a:t>Incertitude quant à l’accès au marché et au prix des crédits après émission</a:t>
            </a:r>
          </a:p>
          <a:p>
            <a:pPr marL="457200" indent="-457200">
              <a:buFont typeface="Arial" panose="020B0604020202020204" pitchFamily="34" charset="0"/>
              <a:buChar char="•"/>
            </a:pPr>
            <a:r>
              <a:rPr lang="fr-FR" sz="2800" b="1" noProof="0" dirty="0">
                <a:latin typeface="Lato Light" panose="020F0302020204030204" pitchFamily="34" charset="0"/>
                <a:cs typeface="Lato Light" panose="020F0302020204030204" pitchFamily="34" charset="0"/>
              </a:rPr>
              <a:t>Supervision intensive par le standard pouvant entraîner des retards lors de l’examen et de l’approbation</a:t>
            </a:r>
          </a:p>
          <a:p>
            <a:pPr marL="342900" lvl="3" indent="-342900">
              <a:buFont typeface="Arial" panose="020B0604020202020204" pitchFamily="34" charset="0"/>
              <a:buChar char="•"/>
            </a:pPr>
            <a:endParaRPr lang="fr-FR" sz="2800" noProof="0" dirty="0">
              <a:effectLst/>
              <a:latin typeface="Lato Light" panose="020F0302020204030204" pitchFamily="34" charset="0"/>
              <a:ea typeface="Lato Light" panose="020F0302020204030204" pitchFamily="34" charset="0"/>
              <a:cs typeface="Lato Light" panose="020F0302020204030204" pitchFamily="34" charset="0"/>
            </a:endParaRPr>
          </a:p>
          <a:p>
            <a:r>
              <a:rPr lang="fr-FR" sz="2800" noProof="0" dirty="0">
                <a:latin typeface="Lato Light" panose="020F0302020204030204" pitchFamily="34" charset="0"/>
                <a:cs typeface="Lato Light" panose="020F0302020204030204" pitchFamily="34" charset="0"/>
              </a:rPr>
              <a:t>	</a:t>
            </a:r>
            <a:endParaRPr lang="fr-FR" sz="2800" noProof="0" dirty="0"/>
          </a:p>
        </p:txBody>
      </p:sp>
      <p:sp>
        <p:nvSpPr>
          <p:cNvPr id="2" name="Slide Number Placeholder 11">
            <a:extLst>
              <a:ext uri="{FF2B5EF4-FFF2-40B4-BE49-F238E27FC236}">
                <a16:creationId xmlns:a16="http://schemas.microsoft.com/office/drawing/2014/main" id="{6990CA21-97FD-2E63-1ECC-21251A2F8FE0}"/>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8</a:t>
            </a:fld>
            <a:endParaRPr lang="fr-FR" noProof="0" dirty="0">
              <a:solidFill>
                <a:schemeClr val="tx1"/>
              </a:solidFill>
            </a:endParaRPr>
          </a:p>
        </p:txBody>
      </p:sp>
      <p:sp>
        <p:nvSpPr>
          <p:cNvPr id="5" name="TextBox 1">
            <a:extLst>
              <a:ext uri="{FF2B5EF4-FFF2-40B4-BE49-F238E27FC236}">
                <a16:creationId xmlns:a16="http://schemas.microsoft.com/office/drawing/2014/main" id="{83F9049C-8726-A1CD-E561-ECBD60D1290B}"/>
              </a:ext>
            </a:extLst>
          </p:cNvPr>
          <p:cNvSpPr txBox="1"/>
          <p:nvPr/>
        </p:nvSpPr>
        <p:spPr>
          <a:xfrm>
            <a:off x="882282" y="10664021"/>
            <a:ext cx="17810164"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Marchés du carbone pour l'assainissement</a:t>
            </a:r>
          </a:p>
        </p:txBody>
      </p:sp>
    </p:spTree>
    <p:extLst>
      <p:ext uri="{BB962C8B-B14F-4D97-AF65-F5344CB8AC3E}">
        <p14:creationId xmlns:p14="http://schemas.microsoft.com/office/powerpoint/2010/main" val="232661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542C0-4EEE-58E8-E781-C210283E6C08}"/>
            </a:ext>
          </a:extLst>
        </p:cNvPr>
        <p:cNvGrpSpPr/>
        <p:nvPr/>
      </p:nvGrpSpPr>
      <p:grpSpPr>
        <a:xfrm>
          <a:off x="0" y="0"/>
          <a:ext cx="0" cy="0"/>
          <a:chOff x="0" y="0"/>
          <a:chExt cx="0" cy="0"/>
        </a:xfrm>
      </p:grpSpPr>
      <p:sp>
        <p:nvSpPr>
          <p:cNvPr id="3" name="object 2">
            <a:extLst>
              <a:ext uri="{FF2B5EF4-FFF2-40B4-BE49-F238E27FC236}">
                <a16:creationId xmlns:a16="http://schemas.microsoft.com/office/drawing/2014/main" id="{12E8710D-F634-8305-C8D1-76276453BC4E}"/>
              </a:ext>
            </a:extLst>
          </p:cNvPr>
          <p:cNvSpPr/>
          <p:nvPr/>
        </p:nvSpPr>
        <p:spPr>
          <a:xfrm>
            <a:off x="1225093" y="1382156"/>
            <a:ext cx="0" cy="1235710"/>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4" name="文本框 8">
            <a:extLst>
              <a:ext uri="{FF2B5EF4-FFF2-40B4-BE49-F238E27FC236}">
                <a16:creationId xmlns:a16="http://schemas.microsoft.com/office/drawing/2014/main" id="{97BE5E6A-9E21-3F66-D7BD-CDDAAA22135B}"/>
              </a:ext>
            </a:extLst>
          </p:cNvPr>
          <p:cNvSpPr txBox="1"/>
          <p:nvPr/>
        </p:nvSpPr>
        <p:spPr>
          <a:xfrm>
            <a:off x="1529768" y="1382156"/>
            <a:ext cx="17044564" cy="1569660"/>
          </a:xfrm>
          <a:prstGeom prst="rect">
            <a:avLst/>
          </a:prstGeom>
          <a:noFill/>
        </p:spPr>
        <p:txBody>
          <a:bodyPr wrap="square">
            <a:spAutoFit/>
          </a:bodyPr>
          <a:lstStyle>
            <a:defPPr>
              <a:defRPr kern="0"/>
            </a:defPPr>
            <a:lvl1pPr>
              <a:defRPr sz="6000" b="1">
                <a:latin typeface="Lato Black" panose="020F0502020204030203" pitchFamily="34" charset="77"/>
              </a:defRPr>
            </a:lvl1pPr>
          </a:lstStyle>
          <a:p>
            <a:r>
              <a:rPr lang="fr-FR" sz="4800" noProof="0" dirty="0"/>
              <a:t>Cycle du projet : </a:t>
            </a:r>
          </a:p>
          <a:p>
            <a:r>
              <a:rPr lang="fr-FR" sz="4800" noProof="0" dirty="0"/>
              <a:t>Transaction et compensation – Retrait des crédits</a:t>
            </a:r>
          </a:p>
        </p:txBody>
      </p:sp>
      <p:sp>
        <p:nvSpPr>
          <p:cNvPr id="6" name="文本框 6">
            <a:extLst>
              <a:ext uri="{FF2B5EF4-FFF2-40B4-BE49-F238E27FC236}">
                <a16:creationId xmlns:a16="http://schemas.microsoft.com/office/drawing/2014/main" id="{263567EA-E407-9B72-F5F0-9448B1172BA2}"/>
              </a:ext>
            </a:extLst>
          </p:cNvPr>
          <p:cNvSpPr txBox="1"/>
          <p:nvPr/>
        </p:nvSpPr>
        <p:spPr>
          <a:xfrm>
            <a:off x="5758774" y="4461124"/>
            <a:ext cx="10914435" cy="917312"/>
          </a:xfrm>
          <a:prstGeom prst="rect">
            <a:avLst/>
          </a:prstGeom>
        </p:spPr>
        <p:txBody>
          <a:bodyPr wrap="square" anchor="b">
            <a:noAutofit/>
          </a:bodyPr>
          <a:lstStyle>
            <a:defPPr>
              <a:defRPr kern="0"/>
            </a:defPPr>
            <a:lvl1pPr eaLnBrk="1" hangingPunct="1">
              <a:defRPr sz="2800" b="1">
                <a:solidFill>
                  <a:schemeClr val="accent1"/>
                </a:solidFill>
                <a:latin typeface="Lato Black" panose="020F0502020204030203" pitchFamily="34" charset="77"/>
                <a:ea typeface="+mj-ea"/>
                <a:cs typeface="+mj-cs"/>
              </a:defRPr>
            </a:lvl1pPr>
          </a:lstStyle>
          <a:p>
            <a:r>
              <a:rPr lang="fr-FR" sz="4400" i="1" noProof="0" dirty="0"/>
              <a:t>Abordé dans le dernier chapitre du module 4</a:t>
            </a:r>
          </a:p>
        </p:txBody>
      </p:sp>
      <p:sp>
        <p:nvSpPr>
          <p:cNvPr id="2" name="Slide Number Placeholder 11">
            <a:extLst>
              <a:ext uri="{FF2B5EF4-FFF2-40B4-BE49-F238E27FC236}">
                <a16:creationId xmlns:a16="http://schemas.microsoft.com/office/drawing/2014/main" id="{D2D70F70-9BE3-6B71-64AF-BD4B86631398}"/>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9</a:t>
            </a:fld>
            <a:endParaRPr lang="fr-FR" noProof="0" dirty="0">
              <a:solidFill>
                <a:schemeClr val="tx1"/>
              </a:solidFill>
            </a:endParaRPr>
          </a:p>
        </p:txBody>
      </p:sp>
      <p:sp>
        <p:nvSpPr>
          <p:cNvPr id="5" name="TextBox 1">
            <a:extLst>
              <a:ext uri="{FF2B5EF4-FFF2-40B4-BE49-F238E27FC236}">
                <a16:creationId xmlns:a16="http://schemas.microsoft.com/office/drawing/2014/main" id="{A464AC6B-3D2E-4983-A2A9-0C3454B0D0B5}"/>
              </a:ext>
            </a:extLst>
          </p:cNvPr>
          <p:cNvSpPr txBox="1"/>
          <p:nvPr/>
        </p:nvSpPr>
        <p:spPr>
          <a:xfrm>
            <a:off x="882281" y="10664021"/>
            <a:ext cx="17880501"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Marchés du carbone pour l'assainissement</a:t>
            </a:r>
          </a:p>
        </p:txBody>
      </p:sp>
    </p:spTree>
    <p:extLst>
      <p:ext uri="{BB962C8B-B14F-4D97-AF65-F5344CB8AC3E}">
        <p14:creationId xmlns:p14="http://schemas.microsoft.com/office/powerpoint/2010/main" val="313409107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ndard Presentation" id="{8D81FA6A-C9EC-4D73-8E6C-D59F5EBB8786}" vid="{C9595A5C-54F3-49D6-A9D9-E7C138EF18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bc881f8-4278-4867-b426-cb4fc2a8ea98">
      <Terms xmlns="http://schemas.microsoft.com/office/infopath/2007/PartnerControls"/>
    </lcf76f155ced4ddcb4097134ff3c332f>
    <TaxCatchAll xmlns="fb8c4722-8444-49f8-8256-7a94408702c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8FEB3B636A8849B3027D304D958C2B" ma:contentTypeVersion="18" ma:contentTypeDescription="Create a new document." ma:contentTypeScope="" ma:versionID="7eb244738a7c214551287ba383fc7fb9">
  <xsd:schema xmlns:xsd="http://www.w3.org/2001/XMLSchema" xmlns:xs="http://www.w3.org/2001/XMLSchema" xmlns:p="http://schemas.microsoft.com/office/2006/metadata/properties" xmlns:ns2="2bc881f8-4278-4867-b426-cb4fc2a8ea98" xmlns:ns3="fb8c4722-8444-49f8-8256-7a94408702c6" targetNamespace="http://schemas.microsoft.com/office/2006/metadata/properties" ma:root="true" ma:fieldsID="788e130360962f06dd304d8e06b0538f" ns2:_="" ns3:_="">
    <xsd:import namespace="2bc881f8-4278-4867-b426-cb4fc2a8ea98"/>
    <xsd:import namespace="fb8c4722-8444-49f8-8256-7a94408702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881f8-4278-4867-b426-cb4fc2a8e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72cfb00-c42a-46a1-97e5-bfa8e9cb2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8c4722-8444-49f8-8256-7a94408702c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1b6b4e3-0a7b-4683-9226-c8274d5c367b}" ma:internalName="TaxCatchAll" ma:showField="CatchAllData" ma:web="fb8c4722-8444-49f8-8256-7a94408702c6">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81A023-7298-4526-8A46-37FAC96D0C80}">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http://schemas.microsoft.com/office/infopath/2007/PartnerControls"/>
    <ds:schemaRef ds:uri="fb8c4722-8444-49f8-8256-7a94408702c6"/>
    <ds:schemaRef ds:uri="2bc881f8-4278-4867-b426-cb4fc2a8ea98"/>
    <ds:schemaRef ds:uri="http://schemas.microsoft.com/office/2006/metadata/properties"/>
  </ds:schemaRefs>
</ds:datastoreItem>
</file>

<file path=customXml/itemProps2.xml><?xml version="1.0" encoding="utf-8"?>
<ds:datastoreItem xmlns:ds="http://schemas.openxmlformats.org/officeDocument/2006/customXml" ds:itemID="{101563B9-0E71-43EB-90C6-495EA5E35B28}">
  <ds:schemaRefs>
    <ds:schemaRef ds:uri="http://schemas.microsoft.com/sharepoint/v3/contenttype/forms"/>
  </ds:schemaRefs>
</ds:datastoreItem>
</file>

<file path=customXml/itemProps3.xml><?xml version="1.0" encoding="utf-8"?>
<ds:datastoreItem xmlns:ds="http://schemas.openxmlformats.org/officeDocument/2006/customXml" ds:itemID="{9BF85090-3160-4E64-9198-AD5FF8C1F3BB}"/>
</file>

<file path=docProps/app.xml><?xml version="1.0" encoding="utf-8"?>
<Properties xmlns="http://schemas.openxmlformats.org/officeDocument/2006/extended-properties" xmlns:vt="http://schemas.openxmlformats.org/officeDocument/2006/docPropsVTypes">
  <TotalTime>83</TotalTime>
  <Words>1987</Words>
  <Application>Microsoft Macintosh PowerPoint</Application>
  <PresentationFormat>Custom</PresentationFormat>
  <Paragraphs>175</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Lato ExtraBold</vt:lpstr>
      <vt:lpstr>Arial Black</vt:lpstr>
      <vt:lpstr>Lato Black</vt:lpstr>
      <vt:lpstr>Lato Light</vt:lpstr>
      <vt:lpstr>Aptos</vt:lpstr>
      <vt:lpstr>Arial</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Marie Reysset</cp:lastModifiedBy>
  <cp:revision>7</cp:revision>
  <dcterms:modified xsi:type="dcterms:W3CDTF">2025-09-01T07:50:20Z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0x010100D88FEB3B636A8849B3027D304D958C2B</vt:lpwstr>
  </property>
  <property fmtid="{D5CDD505-2E9C-101B-9397-08002B2CF9AE}" pid="4" name="ResponsibleUnit/Person">
    <vt:lpwstr>67;#i:0#.f|membership|sujeung.hong@gggi.org,#i:0#.f|membership|sujeung.hong@gggi.org,#sujeung.hong@gggi.org,#,#Su Jeung Hong,#,#Director of ODG (Governance, Strategy, Partnerships, Comms),#Communication and Knowledge Sharing Officer</vt:lpwstr>
  </property>
</Properties>
</file>