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3"/>
  </p:notesMasterIdLst>
  <p:sldIdLst>
    <p:sldId id="256" r:id="rId5"/>
    <p:sldId id="270" r:id="rId6"/>
    <p:sldId id="272" r:id="rId7"/>
    <p:sldId id="273" r:id="rId8"/>
    <p:sldId id="274" r:id="rId9"/>
    <p:sldId id="276" r:id="rId10"/>
    <p:sldId id="277" r:id="rId11"/>
    <p:sldId id="262" r:id="rId12"/>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p:restoredTop sz="94620"/>
  </p:normalViewPr>
  <p:slideViewPr>
    <p:cSldViewPr snapToGrid="0" snapToObjects="1">
      <p:cViewPr varScale="1">
        <p:scale>
          <a:sx n="139" d="100"/>
          <a:sy n="139" d="100"/>
        </p:scale>
        <p:origin x="1136" y="480"/>
      </p:cViewPr>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Reysset" userId="da34172a-9a3d-4507-a76d-9da88a77cce9" providerId="ADAL" clId="{49AB490E-9939-8148-8AA3-006D00253E08}"/>
    <pc:docChg chg="modSld">
      <pc:chgData name="Marie Reysset" userId="da34172a-9a3d-4507-a76d-9da88a77cce9" providerId="ADAL" clId="{49AB490E-9939-8148-8AA3-006D00253E08}" dt="2025-07-01T09:45:10.447" v="4" actId="207"/>
      <pc:docMkLst>
        <pc:docMk/>
      </pc:docMkLst>
      <pc:sldChg chg="modSp mod">
        <pc:chgData name="Marie Reysset" userId="da34172a-9a3d-4507-a76d-9da88a77cce9" providerId="ADAL" clId="{49AB490E-9939-8148-8AA3-006D00253E08}" dt="2025-07-01T09:44:08.242" v="1" actId="207"/>
        <pc:sldMkLst>
          <pc:docMk/>
          <pc:sldMk cId="0" sldId="270"/>
        </pc:sldMkLst>
        <pc:spChg chg="mod">
          <ac:chgData name="Marie Reysset" userId="da34172a-9a3d-4507-a76d-9da88a77cce9" providerId="ADAL" clId="{49AB490E-9939-8148-8AA3-006D00253E08}" dt="2025-07-01T09:44:08.242" v="1" actId="207"/>
          <ac:spMkLst>
            <pc:docMk/>
            <pc:sldMk cId="0" sldId="270"/>
            <ac:spMk id="3" creationId="{C3263841-838B-919F-274C-AE032E15562A}"/>
          </ac:spMkLst>
        </pc:spChg>
      </pc:sldChg>
      <pc:sldChg chg="modSp mod">
        <pc:chgData name="Marie Reysset" userId="da34172a-9a3d-4507-a76d-9da88a77cce9" providerId="ADAL" clId="{49AB490E-9939-8148-8AA3-006D00253E08}" dt="2025-07-01T09:44:14.136" v="2" actId="207"/>
        <pc:sldMkLst>
          <pc:docMk/>
          <pc:sldMk cId="0" sldId="272"/>
        </pc:sldMkLst>
        <pc:spChg chg="mod">
          <ac:chgData name="Marie Reysset" userId="da34172a-9a3d-4507-a76d-9da88a77cce9" providerId="ADAL" clId="{49AB490E-9939-8148-8AA3-006D00253E08}" dt="2025-07-01T09:44:14.136" v="2" actId="207"/>
          <ac:spMkLst>
            <pc:docMk/>
            <pc:sldMk cId="0" sldId="272"/>
            <ac:spMk id="3" creationId="{54754988-4D68-FBB0-2E8C-C68FD95E1E87}"/>
          </ac:spMkLst>
        </pc:spChg>
      </pc:sldChg>
      <pc:sldChg chg="modSp mod">
        <pc:chgData name="Marie Reysset" userId="da34172a-9a3d-4507-a76d-9da88a77cce9" providerId="ADAL" clId="{49AB490E-9939-8148-8AA3-006D00253E08}" dt="2025-07-01T09:44:22.056" v="3" actId="207"/>
        <pc:sldMkLst>
          <pc:docMk/>
          <pc:sldMk cId="0" sldId="273"/>
        </pc:sldMkLst>
        <pc:spChg chg="mod">
          <ac:chgData name="Marie Reysset" userId="da34172a-9a3d-4507-a76d-9da88a77cce9" providerId="ADAL" clId="{49AB490E-9939-8148-8AA3-006D00253E08}" dt="2025-07-01T09:44:22.056" v="3" actId="207"/>
          <ac:spMkLst>
            <pc:docMk/>
            <pc:sldMk cId="0" sldId="273"/>
            <ac:spMk id="3" creationId="{F074E777-A7BA-6E26-DD3C-AA6E5ADA32BB}"/>
          </ac:spMkLst>
        </pc:spChg>
      </pc:sldChg>
      <pc:sldChg chg="modSp mod">
        <pc:chgData name="Marie Reysset" userId="da34172a-9a3d-4507-a76d-9da88a77cce9" providerId="ADAL" clId="{49AB490E-9939-8148-8AA3-006D00253E08}" dt="2025-07-01T09:45:10.447" v="4" actId="207"/>
        <pc:sldMkLst>
          <pc:docMk/>
          <pc:sldMk cId="0" sldId="274"/>
        </pc:sldMkLst>
        <pc:spChg chg="mod">
          <ac:chgData name="Marie Reysset" userId="da34172a-9a3d-4507-a76d-9da88a77cce9" providerId="ADAL" clId="{49AB490E-9939-8148-8AA3-006D00253E08}" dt="2025-07-01T09:45:10.447" v="4" actId="207"/>
          <ac:spMkLst>
            <pc:docMk/>
            <pc:sldMk cId="0" sldId="274"/>
            <ac:spMk id="3" creationId="{56DEC089-BAB7-E5CA-3433-228FD95429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60FE9B-9452-0E66-9FBE-EC0EB76BFCF4}"/>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ea typeface="宋体" panose="02010600030101010101" pitchFamily="2" charset="-122"/>
              </a:defRPr>
            </a:lvl1pPr>
          </a:lstStyle>
          <a:p>
            <a:pPr>
              <a:defRPr/>
            </a:pPr>
            <a:endParaRPr lang="en-US" altLang="zh-CN"/>
          </a:p>
        </p:txBody>
      </p:sp>
      <p:sp>
        <p:nvSpPr>
          <p:cNvPr id="3" name="Date Placeholder 2">
            <a:extLst>
              <a:ext uri="{FF2B5EF4-FFF2-40B4-BE49-F238E27FC236}">
                <a16:creationId xmlns:a16="http://schemas.microsoft.com/office/drawing/2014/main" id="{F459CAC0-979B-7F2F-DF79-0B28A608EBEA}"/>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宋体" panose="02010600030101010101" pitchFamily="2" charset="-122"/>
              </a:defRPr>
            </a:lvl1pPr>
          </a:lstStyle>
          <a:p>
            <a:pPr>
              <a:defRPr/>
            </a:pPr>
            <a:fld id="{3A79EABD-991A-464E-8FBC-D33511B6CAB4}" type="datetimeFigureOut">
              <a:rPr lang="en-US" altLang="zh-CN"/>
              <a:pPr>
                <a:defRPr/>
              </a:pPr>
              <a:t>7/1/25</a:t>
            </a:fld>
            <a:endParaRPr lang="en-US" altLang="zh-CN"/>
          </a:p>
        </p:txBody>
      </p:sp>
      <p:sp>
        <p:nvSpPr>
          <p:cNvPr id="4" name="Slide Image Placeholder 3">
            <a:extLst>
              <a:ext uri="{FF2B5EF4-FFF2-40B4-BE49-F238E27FC236}">
                <a16:creationId xmlns:a16="http://schemas.microsoft.com/office/drawing/2014/main" id="{D19181AD-262D-7A97-53EA-C6C24D37800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AD57F4F-8149-F91F-8FB1-2D823E6AB74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F9DC390-B87D-7052-06BD-3FE87F5EBA8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ea typeface="宋体" panose="02010600030101010101" pitchFamily="2" charset="-122"/>
              </a:defRPr>
            </a:lvl1pPr>
          </a:lstStyle>
          <a:p>
            <a:pPr>
              <a:defRPr/>
            </a:pPr>
            <a:endParaRPr lang="en-US" altLang="zh-CN"/>
          </a:p>
        </p:txBody>
      </p:sp>
      <p:sp>
        <p:nvSpPr>
          <p:cNvPr id="7" name="Slide Number Placeholder 6">
            <a:extLst>
              <a:ext uri="{FF2B5EF4-FFF2-40B4-BE49-F238E27FC236}">
                <a16:creationId xmlns:a16="http://schemas.microsoft.com/office/drawing/2014/main" id="{D8D70CB6-0BBE-A956-63F4-CB6BFEC75BB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宋体" panose="02010600030101010101" pitchFamily="2" charset="-122"/>
              </a:defRPr>
            </a:lvl1pPr>
          </a:lstStyle>
          <a:p>
            <a:pPr>
              <a:defRPr/>
            </a:pPr>
            <a:fld id="{1620F10F-C374-E74A-A52E-E218328BB16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100" kern="1200">
        <a:solidFill>
          <a:schemeClr val="tx1"/>
        </a:solidFill>
        <a:latin typeface="+mn-lt"/>
        <a:ea typeface="+mn-ea"/>
        <a:cs typeface="+mn-cs"/>
      </a:defRPr>
    </a:lvl1pPr>
    <a:lvl2pPr marL="455613" algn="l" defTabSz="912813" rtl="0" eaLnBrk="0" fontAlgn="base" hangingPunct="0">
      <a:spcBef>
        <a:spcPct val="30000"/>
      </a:spcBef>
      <a:spcAft>
        <a:spcPct val="0"/>
      </a:spcAft>
      <a:defRPr sz="1100" kern="1200">
        <a:solidFill>
          <a:schemeClr val="tx1"/>
        </a:solidFill>
        <a:latin typeface="+mn-lt"/>
        <a:ea typeface="+mn-ea"/>
        <a:cs typeface="+mn-cs"/>
      </a:defRPr>
    </a:lvl2pPr>
    <a:lvl3pPr marL="912813" algn="l" defTabSz="912813" rtl="0" eaLnBrk="0" fontAlgn="base" hangingPunct="0">
      <a:spcBef>
        <a:spcPct val="30000"/>
      </a:spcBef>
      <a:spcAft>
        <a:spcPct val="0"/>
      </a:spcAft>
      <a:defRPr sz="1100" kern="1200">
        <a:solidFill>
          <a:schemeClr val="tx1"/>
        </a:solidFill>
        <a:latin typeface="+mn-lt"/>
        <a:ea typeface="+mn-ea"/>
        <a:cs typeface="+mn-cs"/>
      </a:defRPr>
    </a:lvl3pPr>
    <a:lvl4pPr marL="1370013" algn="l" defTabSz="912813" rtl="0" eaLnBrk="0" fontAlgn="base" hangingPunct="0">
      <a:spcBef>
        <a:spcPct val="30000"/>
      </a:spcBef>
      <a:spcAft>
        <a:spcPct val="0"/>
      </a:spcAft>
      <a:defRPr sz="1100" kern="1200">
        <a:solidFill>
          <a:schemeClr val="tx1"/>
        </a:solidFill>
        <a:latin typeface="+mn-lt"/>
        <a:ea typeface="+mn-ea"/>
        <a:cs typeface="+mn-cs"/>
      </a:defRPr>
    </a:lvl4pPr>
    <a:lvl5pPr marL="1827213" algn="l" defTabSz="912813" rtl="0" eaLnBrk="0" fontAlgn="base" hangingPunct="0">
      <a:spcBef>
        <a:spcPct val="30000"/>
      </a:spcBef>
      <a:spcAft>
        <a:spcPct val="0"/>
      </a:spcAft>
      <a:defRPr sz="1100" kern="1200">
        <a:solidFill>
          <a:schemeClr val="tx1"/>
        </a:solidFill>
        <a:latin typeface="+mn-lt"/>
        <a:ea typeface="+mn-ea"/>
        <a:cs typeface="+mn-cs"/>
      </a:defRPr>
    </a:lvl5pPr>
    <a:lvl6pPr marL="2285853" algn="l" defTabSz="914341" rtl="0" eaLnBrk="1" latinLnBrk="0" hangingPunct="1">
      <a:defRPr sz="1199" kern="1200">
        <a:solidFill>
          <a:schemeClr val="tx1"/>
        </a:solidFill>
        <a:latin typeface="+mn-lt"/>
        <a:ea typeface="+mn-ea"/>
        <a:cs typeface="+mn-cs"/>
      </a:defRPr>
    </a:lvl6pPr>
    <a:lvl7pPr marL="2743024" algn="l" defTabSz="914341" rtl="0" eaLnBrk="1" latinLnBrk="0" hangingPunct="1">
      <a:defRPr sz="1199" kern="1200">
        <a:solidFill>
          <a:schemeClr val="tx1"/>
        </a:solidFill>
        <a:latin typeface="+mn-lt"/>
        <a:ea typeface="+mn-ea"/>
        <a:cs typeface="+mn-cs"/>
      </a:defRPr>
    </a:lvl7pPr>
    <a:lvl8pPr marL="3200193" algn="l" defTabSz="914341" rtl="0" eaLnBrk="1" latinLnBrk="0" hangingPunct="1">
      <a:defRPr sz="1199" kern="1200">
        <a:solidFill>
          <a:schemeClr val="tx1"/>
        </a:solidFill>
        <a:latin typeface="+mn-lt"/>
        <a:ea typeface="+mn-ea"/>
        <a:cs typeface="+mn-cs"/>
      </a:defRPr>
    </a:lvl8pPr>
    <a:lvl9pPr marL="3657365" algn="l" defTabSz="914341"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a:extLst>
              <a:ext uri="{FF2B5EF4-FFF2-40B4-BE49-F238E27FC236}">
                <a16:creationId xmlns:a16="http://schemas.microsoft.com/office/drawing/2014/main" id="{374B6F3D-AF99-8A40-BDA3-207135B307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备注占位符 2">
            <a:extLst>
              <a:ext uri="{FF2B5EF4-FFF2-40B4-BE49-F238E27FC236}">
                <a16:creationId xmlns:a16="http://schemas.microsoft.com/office/drawing/2014/main" id="{C0E1A313-91CA-676F-9710-1841104AB3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zh-CN" altLang="en-US"/>
          </a:p>
        </p:txBody>
      </p:sp>
      <p:sp>
        <p:nvSpPr>
          <p:cNvPr id="17411" name="灯片编号占位符 3">
            <a:extLst>
              <a:ext uri="{FF2B5EF4-FFF2-40B4-BE49-F238E27FC236}">
                <a16:creationId xmlns:a16="http://schemas.microsoft.com/office/drawing/2014/main" id="{DE2CDED0-F919-D301-41B1-ECF6D964D8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CA34F7-9B7C-2349-89C9-B87019FA5CBA}" type="slidenum">
              <a:rPr lang="en-US" altLang="zh-CN" smtClean="0"/>
              <a:pPr/>
              <a:t>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 y="2560884"/>
            <a:ext cx="10435199" cy="2337120"/>
          </a:xfrm>
          <a:noFill/>
        </p:spPr>
        <p:txBody>
          <a:bodyPr lIns="468000" tIns="108000" rIns="108000" bIns="108000"/>
          <a:lstStyle>
            <a:lvl1pPr algn="r">
              <a:defRPr sz="60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2" y="4898004"/>
            <a:ext cx="10435199" cy="1438560"/>
          </a:xfrm>
          <a:prstGeom prst="rect">
            <a:avLst/>
          </a:prstGeom>
          <a:noFill/>
        </p:spPr>
        <p:txBody>
          <a:bodyPr lIns="468000" tIns="108000" rIns="108000"/>
          <a:lstStyle>
            <a:lvl1pPr marL="0" indent="0" algn="r">
              <a:buNone/>
              <a:defRPr sz="2400">
                <a:solidFill>
                  <a:schemeClr val="accent1"/>
                </a:solidFill>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9941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Picture 9">
            <a:extLst>
              <a:ext uri="{FF2B5EF4-FFF2-40B4-BE49-F238E27FC236}">
                <a16:creationId xmlns:a16="http://schemas.microsoft.com/office/drawing/2014/main" id="{EF4D329C-17B8-8888-E596-6922C4037A8A}"/>
              </a:ext>
            </a:extLst>
          </p:cNvPr>
          <p:cNvSpPr>
            <a:spLocks noChangeAspect="1" noChangeArrowheads="1"/>
          </p:cNvSpPr>
          <p:nvPr userDrawn="1"/>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 name="Content Placeholder 2"/>
          <p:cNvSpPr>
            <a:spLocks noGrp="1"/>
          </p:cNvSpPr>
          <p:nvPr>
            <p:ph sz="half" idx="1"/>
          </p:nvPr>
        </p:nvSpPr>
        <p:spPr>
          <a:xfrm>
            <a:off x="480001" y="1849701"/>
            <a:ext cx="2132572" cy="3730753"/>
          </a:xfrm>
          <a:prstGeom prst="rect">
            <a:avLst/>
          </a:prstGeom>
        </p:spPr>
        <p:txBody>
          <a:bodyPr/>
          <a:lstStyle>
            <a:lvl1pPr marL="188383" indent="-171449">
              <a:tabLst/>
              <a:defRPr/>
            </a:lvl1pPr>
            <a:lvl2pPr marL="188383" indent="-171449">
              <a:tabLst/>
              <a:defRPr/>
            </a:lvl2pPr>
            <a:lvl3pPr marL="188383" indent="-171449">
              <a:tabLst/>
              <a:defRPr/>
            </a:lvl3pPr>
            <a:lvl4pPr marL="188383" indent="-171449">
              <a:tabLst/>
              <a:defRPr/>
            </a:lvl4pPr>
            <a:lvl5pPr marL="188383" indent="-17144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3"/>
          </p:nvPr>
        </p:nvSpPr>
        <p:spPr>
          <a:xfrm>
            <a:off x="2755201" y="1849701"/>
            <a:ext cx="2132572" cy="3730753"/>
          </a:xfrm>
          <a:prstGeom prst="rect">
            <a:avLst/>
          </a:prstGeom>
        </p:spPr>
        <p:txBody>
          <a:bodyPr/>
          <a:lstStyle>
            <a:lvl1pPr marL="188383" indent="-171449">
              <a:tabLst/>
              <a:defRPr/>
            </a:lvl1pPr>
            <a:lvl2pPr marL="188383" indent="-171449">
              <a:tabLst/>
              <a:defRPr/>
            </a:lvl2pPr>
            <a:lvl3pPr marL="188383" indent="-171449">
              <a:tabLst/>
              <a:defRPr/>
            </a:lvl3pPr>
            <a:lvl4pPr marL="188383" indent="-171449">
              <a:tabLst/>
              <a:defRPr/>
            </a:lvl4pPr>
            <a:lvl5pPr marL="188383" indent="-17144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4"/>
          </p:nvPr>
        </p:nvSpPr>
        <p:spPr>
          <a:xfrm>
            <a:off x="5029716" y="1849701"/>
            <a:ext cx="2132572" cy="3730753"/>
          </a:xfrm>
          <a:prstGeom prst="rect">
            <a:avLst/>
          </a:prstGeom>
        </p:spPr>
        <p:txBody>
          <a:bodyPr/>
          <a:lstStyle>
            <a:lvl1pPr marL="188383" indent="-171449">
              <a:tabLst/>
              <a:defRPr/>
            </a:lvl1pPr>
            <a:lvl2pPr marL="188383" indent="-171449">
              <a:tabLst/>
              <a:defRPr/>
            </a:lvl2pPr>
            <a:lvl3pPr marL="188383" indent="-171449">
              <a:tabLst/>
              <a:defRPr/>
            </a:lvl3pPr>
            <a:lvl4pPr marL="188383" indent="-171449">
              <a:tabLst/>
              <a:defRPr/>
            </a:lvl4pPr>
            <a:lvl5pPr marL="188383" indent="-17144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15"/>
          </p:nvPr>
        </p:nvSpPr>
        <p:spPr>
          <a:xfrm>
            <a:off x="7305601" y="1849701"/>
            <a:ext cx="2132572" cy="3730753"/>
          </a:xfrm>
          <a:prstGeom prst="rect">
            <a:avLst/>
          </a:prstGeom>
        </p:spPr>
        <p:txBody>
          <a:bodyPr/>
          <a:lstStyle>
            <a:lvl1pPr marL="188383" indent="-171449">
              <a:tabLst/>
              <a:defRPr/>
            </a:lvl1pPr>
            <a:lvl2pPr marL="188383" indent="-171449">
              <a:tabLst/>
              <a:defRPr/>
            </a:lvl2pPr>
            <a:lvl3pPr marL="188383" indent="-171449">
              <a:tabLst/>
              <a:defRPr/>
            </a:lvl3pPr>
            <a:lvl4pPr marL="188383" indent="-171449">
              <a:tabLst/>
              <a:defRPr/>
            </a:lvl4pPr>
            <a:lvl5pPr marL="188383" indent="-17144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sz="half" idx="16"/>
          </p:nvPr>
        </p:nvSpPr>
        <p:spPr>
          <a:xfrm>
            <a:off x="9580801" y="1849701"/>
            <a:ext cx="2132572" cy="3730753"/>
          </a:xfrm>
          <a:prstGeom prst="rect">
            <a:avLst/>
          </a:prstGeom>
        </p:spPr>
        <p:txBody>
          <a:bodyPr/>
          <a:lstStyle>
            <a:lvl1pPr marL="188383" indent="-171449">
              <a:tabLst/>
              <a:defRPr/>
            </a:lvl1pPr>
            <a:lvl2pPr marL="188383" indent="-171449">
              <a:tabLst/>
              <a:defRPr/>
            </a:lvl2pPr>
            <a:lvl3pPr marL="188383" indent="-171449">
              <a:tabLst/>
              <a:defRPr/>
            </a:lvl3pPr>
            <a:lvl4pPr marL="188383" indent="-171449">
              <a:tabLst/>
              <a:defRPr/>
            </a:lvl4pPr>
            <a:lvl5pPr marL="188383" indent="-17144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01440C42-1259-02B1-B0FF-21373ADE8244}"/>
              </a:ext>
            </a:extLst>
          </p:cNvPr>
          <p:cNvSpPr>
            <a:spLocks noGrp="1"/>
          </p:cNvSpPr>
          <p:nvPr>
            <p:ph type="dt" sz="half" idx="17"/>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7B943090-8013-5325-8F93-53122A081428}"/>
              </a:ext>
            </a:extLst>
          </p:cNvPr>
          <p:cNvSpPr>
            <a:spLocks noGrp="1"/>
          </p:cNvSpPr>
          <p:nvPr>
            <p:ph type="ftr" sz="quarter" idx="18"/>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5172E532-893D-EA2E-BBD7-CAC013D3D3C8}"/>
              </a:ext>
            </a:extLst>
          </p:cNvPr>
          <p:cNvSpPr>
            <a:spLocks noGrp="1"/>
          </p:cNvSpPr>
          <p:nvPr>
            <p:ph type="sldNum" sz="quarter" idx="19"/>
          </p:nvPr>
        </p:nvSpPr>
        <p:spPr/>
        <p:txBody>
          <a:bodyPr/>
          <a:lstStyle>
            <a:lvl1pPr>
              <a:defRPr/>
            </a:lvl1pPr>
          </a:lstStyle>
          <a:p>
            <a:pPr>
              <a:defRPr/>
            </a:pPr>
            <a:fld id="{8DAAA34D-C0C3-E347-BD7B-1A7A14998B06}" type="slidenum">
              <a:rPr lang="en-US" altLang="zh-CN"/>
              <a:pPr>
                <a:defRPr/>
              </a:pPr>
              <a:t>‹#›</a:t>
            </a:fld>
            <a:endParaRPr lang="en-US" altLang="zh-CN"/>
          </a:p>
        </p:txBody>
      </p:sp>
    </p:spTree>
    <p:extLst>
      <p:ext uri="{BB962C8B-B14F-4D97-AF65-F5344CB8AC3E}">
        <p14:creationId xmlns:p14="http://schemas.microsoft.com/office/powerpoint/2010/main" val="171555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0000" y="1801450"/>
            <a:ext cx="5466600" cy="43690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243598" y="1801450"/>
            <a:ext cx="5468400" cy="436903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
        <p:nvSpPr>
          <p:cNvPr id="10" name="Text Placeholder 2"/>
          <p:cNvSpPr>
            <a:spLocks noGrp="1"/>
          </p:cNvSpPr>
          <p:nvPr>
            <p:ph type="body" idx="1"/>
          </p:nvPr>
        </p:nvSpPr>
        <p:spPr>
          <a:xfrm>
            <a:off x="479999" y="1100270"/>
            <a:ext cx="11231999" cy="401010"/>
          </a:xfrm>
          <a:prstGeom prst="rect">
            <a:avLst/>
          </a:prstGeom>
        </p:spPr>
        <p:txBody>
          <a:bodyPr lIns="0" rIns="0" anchor="ctr"/>
          <a:lstStyle>
            <a:lvl1pPr marL="0" indent="0">
              <a:buNone/>
              <a:defRPr sz="2200" b="0">
                <a:solidFill>
                  <a:schemeClr val="accent1"/>
                </a:solidFill>
              </a:defRPr>
            </a:lvl1pPr>
            <a:lvl2pPr marL="457198" indent="0">
              <a:buNone/>
              <a:defRPr sz="2000" b="1"/>
            </a:lvl2pPr>
            <a:lvl3pPr marL="914395" indent="0">
              <a:buNone/>
              <a:defRPr sz="1799"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2" indent="0">
              <a:buNone/>
              <a:defRPr sz="1600" b="1"/>
            </a:lvl8pPr>
            <a:lvl9pPr marL="3657579" indent="0">
              <a:buNone/>
              <a:defRPr sz="1600" b="1"/>
            </a:lvl9pPr>
          </a:lstStyle>
          <a:p>
            <a:pPr lvl="0"/>
            <a:r>
              <a:rPr lang="en-US" dirty="0"/>
              <a:t>Edit Master text styles</a:t>
            </a:r>
          </a:p>
        </p:txBody>
      </p:sp>
      <p:sp>
        <p:nvSpPr>
          <p:cNvPr id="2" name="Date Placeholder 3">
            <a:extLst>
              <a:ext uri="{FF2B5EF4-FFF2-40B4-BE49-F238E27FC236}">
                <a16:creationId xmlns:a16="http://schemas.microsoft.com/office/drawing/2014/main" id="{A2848802-9D42-F01F-3483-3D888A90988D}"/>
              </a:ext>
            </a:extLst>
          </p:cNvPr>
          <p:cNvSpPr>
            <a:spLocks noGrp="1"/>
          </p:cNvSpPr>
          <p:nvPr>
            <p:ph type="dt" sz="half" idx="10"/>
          </p:nvPr>
        </p:nvSpPr>
        <p:spPr/>
        <p:txBody>
          <a:bodyPr/>
          <a:lstStyle>
            <a:lvl1pPr>
              <a:defRPr/>
            </a:lvl1pPr>
          </a:lstStyle>
          <a:p>
            <a:pPr>
              <a:defRPr/>
            </a:pPr>
            <a:endParaRPr lang="en-US" altLang="zh-CN"/>
          </a:p>
        </p:txBody>
      </p:sp>
      <p:sp>
        <p:nvSpPr>
          <p:cNvPr id="3" name="Slide Number Placeholder 5">
            <a:extLst>
              <a:ext uri="{FF2B5EF4-FFF2-40B4-BE49-F238E27FC236}">
                <a16:creationId xmlns:a16="http://schemas.microsoft.com/office/drawing/2014/main" id="{F142B73D-C8B4-56F2-5927-EE3735928003}"/>
              </a:ext>
            </a:extLst>
          </p:cNvPr>
          <p:cNvSpPr>
            <a:spLocks noGrp="1"/>
          </p:cNvSpPr>
          <p:nvPr>
            <p:ph type="sldNum" sz="quarter" idx="11"/>
          </p:nvPr>
        </p:nvSpPr>
        <p:spPr/>
        <p:txBody>
          <a:bodyPr/>
          <a:lstStyle>
            <a:lvl1pPr>
              <a:defRPr/>
            </a:lvl1pPr>
          </a:lstStyle>
          <a:p>
            <a:pPr>
              <a:defRPr/>
            </a:pPr>
            <a:fld id="{72028673-02F9-4842-9B94-B6BC28A56A46}" type="slidenum">
              <a:rPr lang="en-US" altLang="zh-CN"/>
              <a:pPr>
                <a:defRPr/>
              </a:pPr>
              <a:t>‹#›</a:t>
            </a:fld>
            <a:endParaRPr lang="en-US" altLang="zh-CN"/>
          </a:p>
        </p:txBody>
      </p:sp>
      <p:sp>
        <p:nvSpPr>
          <p:cNvPr id="7" name="Footer Placeholder 23">
            <a:extLst>
              <a:ext uri="{FF2B5EF4-FFF2-40B4-BE49-F238E27FC236}">
                <a16:creationId xmlns:a16="http://schemas.microsoft.com/office/drawing/2014/main" id="{6E06F03D-2D3D-9606-E02E-93698604248E}"/>
              </a:ext>
            </a:extLst>
          </p:cNvPr>
          <p:cNvSpPr>
            <a:spLocks noGrp="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350098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80BE9C3-598A-F5D0-3451-5F067FEE383C}"/>
              </a:ext>
            </a:extLst>
          </p:cNvPr>
          <p:cNvSpPr>
            <a:spLocks noGrp="1"/>
          </p:cNvSpPr>
          <p:nvPr>
            <p:ph type="dt" sz="half" idx="10"/>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2E769173-D671-9250-0E13-2BB1AA827300}"/>
              </a:ext>
            </a:extLst>
          </p:cNvPr>
          <p:cNvSpPr>
            <a:spLocks noGrp="1"/>
          </p:cNvSpPr>
          <p:nvPr>
            <p:ph type="sldNum" sz="quarter" idx="11"/>
          </p:nvPr>
        </p:nvSpPr>
        <p:spPr/>
        <p:txBody>
          <a:bodyPr/>
          <a:lstStyle>
            <a:lvl1pPr>
              <a:defRPr/>
            </a:lvl1pPr>
          </a:lstStyle>
          <a:p>
            <a:pPr>
              <a:defRPr/>
            </a:pPr>
            <a:fld id="{08E4DCDC-2CC1-6F4A-A995-856765C783F1}" type="slidenum">
              <a:rPr lang="en-US" altLang="zh-CN"/>
              <a:pPr>
                <a:defRPr/>
              </a:pPr>
              <a:t>‹#›</a:t>
            </a:fld>
            <a:endParaRPr lang="en-US" altLang="zh-CN"/>
          </a:p>
        </p:txBody>
      </p:sp>
      <p:sp>
        <p:nvSpPr>
          <p:cNvPr id="5" name="Footer Placeholder 23">
            <a:extLst>
              <a:ext uri="{FF2B5EF4-FFF2-40B4-BE49-F238E27FC236}">
                <a16:creationId xmlns:a16="http://schemas.microsoft.com/office/drawing/2014/main" id="{68B5BE9D-EDE1-8B8C-84B7-E52C82A12604}"/>
              </a:ext>
            </a:extLst>
          </p:cNvPr>
          <p:cNvSpPr>
            <a:spLocks noGrp="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3626688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9999" y="1100270"/>
            <a:ext cx="11231999" cy="401010"/>
          </a:xfrm>
          <a:prstGeom prst="rect">
            <a:avLst/>
          </a:prstGeom>
        </p:spPr>
        <p:txBody>
          <a:bodyPr lIns="0" rIns="0" anchor="ctr"/>
          <a:lstStyle>
            <a:lvl1pPr marL="0" indent="0">
              <a:buNone/>
              <a:defRPr sz="2200" b="0">
                <a:solidFill>
                  <a:schemeClr val="accent1"/>
                </a:solidFill>
              </a:defRPr>
            </a:lvl1pPr>
            <a:lvl2pPr marL="457198" indent="0">
              <a:buNone/>
              <a:defRPr sz="2000" b="1"/>
            </a:lvl2pPr>
            <a:lvl3pPr marL="914395" indent="0">
              <a:buNone/>
              <a:defRPr sz="1799"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2" indent="0">
              <a:buNone/>
              <a:defRPr sz="1600" b="1"/>
            </a:lvl8pPr>
            <a:lvl9pPr marL="3657579" indent="0">
              <a:buNone/>
              <a:defRPr sz="1600" b="1"/>
            </a:lvl9pPr>
          </a:lstStyle>
          <a:p>
            <a:pPr lvl="0"/>
            <a:r>
              <a:rPr lang="en-US" dirty="0"/>
              <a:t>Edit Master text styles</a:t>
            </a:r>
          </a:p>
        </p:txBody>
      </p:sp>
      <p:sp>
        <p:nvSpPr>
          <p:cNvPr id="5" name="Title 4"/>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A77E9CEE-7002-DA06-D893-01552255CCF8}"/>
              </a:ext>
            </a:extLst>
          </p:cNvPr>
          <p:cNvSpPr>
            <a:spLocks noGrp="1"/>
          </p:cNvSpPr>
          <p:nvPr>
            <p:ph type="dt" sz="half" idx="10"/>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F2C52D92-8AF5-21FE-44EC-8FAE3081A024}"/>
              </a:ext>
            </a:extLst>
          </p:cNvPr>
          <p:cNvSpPr>
            <a:spLocks noGrp="1"/>
          </p:cNvSpPr>
          <p:nvPr>
            <p:ph type="sldNum" sz="quarter" idx="11"/>
          </p:nvPr>
        </p:nvSpPr>
        <p:spPr/>
        <p:txBody>
          <a:bodyPr/>
          <a:lstStyle>
            <a:lvl1pPr>
              <a:defRPr/>
            </a:lvl1pPr>
          </a:lstStyle>
          <a:p>
            <a:pPr>
              <a:defRPr/>
            </a:pPr>
            <a:fld id="{C0E23EE9-8C7D-E142-B5AB-68A7304EDB3C}" type="slidenum">
              <a:rPr lang="en-US" altLang="zh-CN"/>
              <a:pPr>
                <a:defRPr/>
              </a:pPr>
              <a:t>‹#›</a:t>
            </a:fld>
            <a:endParaRPr lang="en-US" altLang="zh-CN"/>
          </a:p>
        </p:txBody>
      </p:sp>
      <p:sp>
        <p:nvSpPr>
          <p:cNvPr id="6" name="Footer Placeholder 23">
            <a:extLst>
              <a:ext uri="{FF2B5EF4-FFF2-40B4-BE49-F238E27FC236}">
                <a16:creationId xmlns:a16="http://schemas.microsoft.com/office/drawing/2014/main" id="{BC86ECE2-6E76-0643-D148-4DA5E060E987}"/>
              </a:ext>
            </a:extLst>
          </p:cNvPr>
          <p:cNvSpPr>
            <a:spLocks noGrp="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3870653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C07BFD-AB42-58CA-2775-CB187EE8A2FF}"/>
              </a:ext>
            </a:extLst>
          </p:cNvPr>
          <p:cNvSpPr>
            <a:spLocks noGrp="1"/>
          </p:cNvSpPr>
          <p:nvPr>
            <p:ph type="dt" sz="half" idx="10"/>
          </p:nvPr>
        </p:nvSpPr>
        <p:spPr/>
        <p:txBody>
          <a:bodyPr/>
          <a:lstStyle>
            <a:lvl1pPr>
              <a:defRPr/>
            </a:lvl1pPr>
          </a:lstStyle>
          <a:p>
            <a:pPr>
              <a:defRPr/>
            </a:pPr>
            <a:endParaRPr lang="en-US" altLang="zh-CN"/>
          </a:p>
        </p:txBody>
      </p:sp>
      <p:sp>
        <p:nvSpPr>
          <p:cNvPr id="3" name="Slide Number Placeholder 5">
            <a:extLst>
              <a:ext uri="{FF2B5EF4-FFF2-40B4-BE49-F238E27FC236}">
                <a16:creationId xmlns:a16="http://schemas.microsoft.com/office/drawing/2014/main" id="{0C64EBF5-45F9-607F-196C-73AB0844E8A8}"/>
              </a:ext>
            </a:extLst>
          </p:cNvPr>
          <p:cNvSpPr>
            <a:spLocks noGrp="1"/>
          </p:cNvSpPr>
          <p:nvPr>
            <p:ph type="sldNum" sz="quarter" idx="11"/>
          </p:nvPr>
        </p:nvSpPr>
        <p:spPr/>
        <p:txBody>
          <a:bodyPr/>
          <a:lstStyle>
            <a:lvl1pPr>
              <a:defRPr/>
            </a:lvl1pPr>
          </a:lstStyle>
          <a:p>
            <a:pPr>
              <a:defRPr/>
            </a:pPr>
            <a:fld id="{F354C716-23BB-E448-AD8A-1E4A5C019205}" type="slidenum">
              <a:rPr lang="en-US" altLang="zh-CN"/>
              <a:pPr>
                <a:defRPr/>
              </a:pPr>
              <a:t>‹#›</a:t>
            </a:fld>
            <a:endParaRPr lang="en-US" altLang="zh-CN"/>
          </a:p>
        </p:txBody>
      </p:sp>
      <p:sp>
        <p:nvSpPr>
          <p:cNvPr id="4" name="Footer Placeholder 23">
            <a:extLst>
              <a:ext uri="{FF2B5EF4-FFF2-40B4-BE49-F238E27FC236}">
                <a16:creationId xmlns:a16="http://schemas.microsoft.com/office/drawing/2014/main" id="{3F411552-1898-844A-59C4-4019F3CF52B4}"/>
              </a:ext>
            </a:extLst>
          </p:cNvPr>
          <p:cNvSpPr>
            <a:spLocks noGrp="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12723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sp>
        <p:nvSpPr>
          <p:cNvPr id="13" name="Content Placeholder 12"/>
          <p:cNvSpPr>
            <a:spLocks noGrp="1"/>
          </p:cNvSpPr>
          <p:nvPr>
            <p:ph sz="quarter" idx="13"/>
          </p:nvPr>
        </p:nvSpPr>
        <p:spPr>
          <a:xfrm>
            <a:off x="475200" y="1103970"/>
            <a:ext cx="11232000" cy="50664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3">
            <a:extLst>
              <a:ext uri="{FF2B5EF4-FFF2-40B4-BE49-F238E27FC236}">
                <a16:creationId xmlns:a16="http://schemas.microsoft.com/office/drawing/2014/main" id="{678609EC-6C90-1557-F1FD-12AB5346594C}"/>
              </a:ext>
            </a:extLst>
          </p:cNvPr>
          <p:cNvSpPr>
            <a:spLocks noGrp="1"/>
          </p:cNvSpPr>
          <p:nvPr>
            <p:ph type="dt" sz="half" idx="14"/>
          </p:nvPr>
        </p:nvSpPr>
        <p:spPr/>
        <p:txBody>
          <a:bodyPr/>
          <a:lstStyle>
            <a:lvl1pPr>
              <a:defRPr/>
            </a:lvl1pPr>
          </a:lstStyle>
          <a:p>
            <a:pPr>
              <a:defRPr/>
            </a:pPr>
            <a:endParaRPr lang="en-US" altLang="zh-CN"/>
          </a:p>
        </p:txBody>
      </p:sp>
      <p:sp>
        <p:nvSpPr>
          <p:cNvPr id="3" name="Slide Number Placeholder 5">
            <a:extLst>
              <a:ext uri="{FF2B5EF4-FFF2-40B4-BE49-F238E27FC236}">
                <a16:creationId xmlns:a16="http://schemas.microsoft.com/office/drawing/2014/main" id="{3830F7B8-A4BC-EE6C-D501-A708AF831C58}"/>
              </a:ext>
            </a:extLst>
          </p:cNvPr>
          <p:cNvSpPr>
            <a:spLocks noGrp="1"/>
          </p:cNvSpPr>
          <p:nvPr>
            <p:ph type="sldNum" sz="quarter" idx="15"/>
          </p:nvPr>
        </p:nvSpPr>
        <p:spPr/>
        <p:txBody>
          <a:bodyPr/>
          <a:lstStyle>
            <a:lvl1pPr>
              <a:defRPr/>
            </a:lvl1pPr>
          </a:lstStyle>
          <a:p>
            <a:pPr>
              <a:defRPr/>
            </a:pPr>
            <a:fld id="{510274D9-5DBE-2B48-8F88-0D3BD6ECCB7F}" type="slidenum">
              <a:rPr lang="en-US" altLang="zh-CN"/>
              <a:pPr>
                <a:defRPr/>
              </a:pPr>
              <a:t>‹#›</a:t>
            </a:fld>
            <a:endParaRPr lang="en-US" altLang="zh-CN"/>
          </a:p>
        </p:txBody>
      </p:sp>
      <p:sp>
        <p:nvSpPr>
          <p:cNvPr id="4" name="Footer Placeholder 23">
            <a:extLst>
              <a:ext uri="{FF2B5EF4-FFF2-40B4-BE49-F238E27FC236}">
                <a16:creationId xmlns:a16="http://schemas.microsoft.com/office/drawing/2014/main" id="{EF88CB5E-28B8-28EF-7B08-C3C9DADBEA25}"/>
              </a:ext>
            </a:extLst>
          </p:cNvPr>
          <p:cNvSpPr>
            <a:spLocks noGrp="1"/>
          </p:cNvSpPr>
          <p:nvPr>
            <p:ph type="ftr" sz="quarter" idx="16"/>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39697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9998" y="2560320"/>
            <a:ext cx="11232000" cy="2337684"/>
          </a:xfrm>
          <a:solidFill>
            <a:schemeClr val="bg1">
              <a:lumMod val="95000"/>
              <a:alpha val="80000"/>
            </a:schemeClr>
          </a:solidFill>
        </p:spPr>
        <p:txBody>
          <a:bodyPr lIns="108000" tIns="108000" rIns="108000" bIns="108000"/>
          <a:lstStyle>
            <a:lvl1pPr algn="l">
              <a:defRPr sz="60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480000" y="4898004"/>
            <a:ext cx="11232000" cy="1272396"/>
          </a:xfrm>
          <a:prstGeom prst="rect">
            <a:avLst/>
          </a:prstGeom>
          <a:solidFill>
            <a:schemeClr val="bg1">
              <a:lumMod val="95000"/>
              <a:alpha val="80000"/>
            </a:schemeClr>
          </a:solidFill>
        </p:spPr>
        <p:txBody>
          <a:bodyPr lIns="108000" tIns="108000" rIns="108000"/>
          <a:lstStyle>
            <a:lvl1pPr marL="0" indent="0" algn="l">
              <a:buNone/>
              <a:defRPr sz="2400">
                <a:solidFill>
                  <a:schemeClr val="accent1"/>
                </a:solidFill>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97132A-25E4-B49B-8F72-F12166285C81}"/>
              </a:ext>
            </a:extLst>
          </p:cNvPr>
          <p:cNvSpPr>
            <a:spLocks noGrp="1"/>
          </p:cNvSpPr>
          <p:nvPr>
            <p:ph type="dt" sz="half" idx="10"/>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AF03C78E-45DD-276B-B8C2-CDC184BBDEC2}"/>
              </a:ext>
            </a:extLst>
          </p:cNvPr>
          <p:cNvSpPr>
            <a:spLocks noGrp="1"/>
          </p:cNvSpPr>
          <p:nvPr>
            <p:ph type="sldNum" sz="quarter" idx="11"/>
          </p:nvPr>
        </p:nvSpPr>
        <p:spPr/>
        <p:txBody>
          <a:bodyPr/>
          <a:lstStyle>
            <a:lvl1pPr>
              <a:defRPr/>
            </a:lvl1pPr>
          </a:lstStyle>
          <a:p>
            <a:pPr>
              <a:defRPr/>
            </a:pPr>
            <a:fld id="{4F3DCA59-76D4-C844-B987-89843E41AB2F}" type="slidenum">
              <a:rPr lang="en-US" altLang="zh-CN"/>
              <a:pPr>
                <a:defRPr/>
              </a:pPr>
              <a:t>‹#›</a:t>
            </a:fld>
            <a:endParaRPr lang="en-US" altLang="zh-CN"/>
          </a:p>
        </p:txBody>
      </p:sp>
      <p:sp>
        <p:nvSpPr>
          <p:cNvPr id="6" name="Footer Placeholder 23">
            <a:extLst>
              <a:ext uri="{FF2B5EF4-FFF2-40B4-BE49-F238E27FC236}">
                <a16:creationId xmlns:a16="http://schemas.microsoft.com/office/drawing/2014/main" id="{C4D45AED-70E2-7FD7-5C08-A0E36A2B8B4F}"/>
              </a:ext>
            </a:extLst>
          </p:cNvPr>
          <p:cNvSpPr>
            <a:spLocks noGrp="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427728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00" y="1103970"/>
            <a:ext cx="5466600" cy="506642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5400" y="1103970"/>
            <a:ext cx="5466600" cy="506642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5CB1B66D-B09A-0929-5F5A-87E2BD1D2FBC}"/>
              </a:ext>
            </a:extLst>
          </p:cNvPr>
          <p:cNvSpPr>
            <a:spLocks noGrp="1"/>
          </p:cNvSpPr>
          <p:nvPr>
            <p:ph type="dt" sz="half" idx="10"/>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D4463D1B-7599-ACB8-6C6A-944A48788A32}"/>
              </a:ext>
            </a:extLst>
          </p:cNvPr>
          <p:cNvSpPr>
            <a:spLocks noGrp="1"/>
          </p:cNvSpPr>
          <p:nvPr>
            <p:ph type="sldNum" sz="quarter" idx="11"/>
          </p:nvPr>
        </p:nvSpPr>
        <p:spPr/>
        <p:txBody>
          <a:bodyPr/>
          <a:lstStyle>
            <a:lvl1pPr>
              <a:defRPr/>
            </a:lvl1pPr>
          </a:lstStyle>
          <a:p>
            <a:pPr>
              <a:defRPr/>
            </a:pPr>
            <a:fld id="{5FD37645-1A18-C347-84BF-DA2B5A13D563}" type="slidenum">
              <a:rPr lang="en-US" altLang="zh-CN"/>
              <a:pPr>
                <a:defRPr/>
              </a:pPr>
              <a:t>‹#›</a:t>
            </a:fld>
            <a:endParaRPr lang="en-US" altLang="zh-CN"/>
          </a:p>
        </p:txBody>
      </p:sp>
      <p:sp>
        <p:nvSpPr>
          <p:cNvPr id="6" name="Footer Placeholder 23">
            <a:extLst>
              <a:ext uri="{FF2B5EF4-FFF2-40B4-BE49-F238E27FC236}">
                <a16:creationId xmlns:a16="http://schemas.microsoft.com/office/drawing/2014/main" id="{85BF47A7-E3ED-73A6-6B6F-63C062DC49CB}"/>
              </a:ext>
            </a:extLst>
          </p:cNvPr>
          <p:cNvSpPr>
            <a:spLocks noGrp="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58372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A With Sub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0000" y="1801450"/>
            <a:ext cx="5466600" cy="43690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243598" y="1801450"/>
            <a:ext cx="5468400" cy="436903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
        <p:nvSpPr>
          <p:cNvPr id="10" name="Text Placeholder 2"/>
          <p:cNvSpPr>
            <a:spLocks noGrp="1"/>
          </p:cNvSpPr>
          <p:nvPr>
            <p:ph type="body" idx="1"/>
          </p:nvPr>
        </p:nvSpPr>
        <p:spPr>
          <a:xfrm>
            <a:off x="479999" y="1100270"/>
            <a:ext cx="11231999" cy="401010"/>
          </a:xfrm>
          <a:prstGeom prst="rect">
            <a:avLst/>
          </a:prstGeom>
        </p:spPr>
        <p:txBody>
          <a:bodyPr lIns="0" rIns="0" anchor="ctr"/>
          <a:lstStyle>
            <a:lvl1pPr marL="0" indent="0">
              <a:buNone/>
              <a:defRPr sz="2200" b="0">
                <a:solidFill>
                  <a:schemeClr val="accent1"/>
                </a:solidFill>
              </a:defRPr>
            </a:lvl1pPr>
            <a:lvl2pPr marL="457198" indent="0">
              <a:buNone/>
              <a:defRPr sz="2000" b="1"/>
            </a:lvl2pPr>
            <a:lvl3pPr marL="914395" indent="0">
              <a:buNone/>
              <a:defRPr sz="1799"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2" indent="0">
              <a:buNone/>
              <a:defRPr sz="1600" b="1"/>
            </a:lvl8pPr>
            <a:lvl9pPr marL="3657579" indent="0">
              <a:buNone/>
              <a:defRPr sz="1600" b="1"/>
            </a:lvl9pPr>
          </a:lstStyle>
          <a:p>
            <a:pPr lvl="0"/>
            <a:r>
              <a:rPr lang="en-US" dirty="0"/>
              <a:t>Edit Master text styles</a:t>
            </a:r>
          </a:p>
        </p:txBody>
      </p:sp>
      <p:sp>
        <p:nvSpPr>
          <p:cNvPr id="2" name="Date Placeholder 3">
            <a:extLst>
              <a:ext uri="{FF2B5EF4-FFF2-40B4-BE49-F238E27FC236}">
                <a16:creationId xmlns:a16="http://schemas.microsoft.com/office/drawing/2014/main" id="{88605173-3572-F501-8108-205D31CEDD94}"/>
              </a:ext>
            </a:extLst>
          </p:cNvPr>
          <p:cNvSpPr>
            <a:spLocks noGrp="1"/>
          </p:cNvSpPr>
          <p:nvPr>
            <p:ph type="dt" sz="half" idx="10"/>
          </p:nvPr>
        </p:nvSpPr>
        <p:spPr/>
        <p:txBody>
          <a:bodyPr/>
          <a:lstStyle>
            <a:lvl1pPr>
              <a:defRPr/>
            </a:lvl1pPr>
          </a:lstStyle>
          <a:p>
            <a:pPr>
              <a:defRPr/>
            </a:pPr>
            <a:endParaRPr lang="en-US" altLang="zh-CN"/>
          </a:p>
        </p:txBody>
      </p:sp>
      <p:sp>
        <p:nvSpPr>
          <p:cNvPr id="3" name="Slide Number Placeholder 5">
            <a:extLst>
              <a:ext uri="{FF2B5EF4-FFF2-40B4-BE49-F238E27FC236}">
                <a16:creationId xmlns:a16="http://schemas.microsoft.com/office/drawing/2014/main" id="{81D56EDB-113B-DD34-66FC-8C5426442169}"/>
              </a:ext>
            </a:extLst>
          </p:cNvPr>
          <p:cNvSpPr>
            <a:spLocks noGrp="1"/>
          </p:cNvSpPr>
          <p:nvPr>
            <p:ph type="sldNum" sz="quarter" idx="11"/>
          </p:nvPr>
        </p:nvSpPr>
        <p:spPr/>
        <p:txBody>
          <a:bodyPr/>
          <a:lstStyle>
            <a:lvl1pPr>
              <a:defRPr/>
            </a:lvl1pPr>
          </a:lstStyle>
          <a:p>
            <a:pPr>
              <a:defRPr/>
            </a:pPr>
            <a:fld id="{87AB3A44-AC7A-6F45-9EA9-C93D94DDAD9D}" type="slidenum">
              <a:rPr lang="en-US" altLang="zh-CN"/>
              <a:pPr>
                <a:defRPr/>
              </a:pPr>
              <a:t>‹#›</a:t>
            </a:fld>
            <a:endParaRPr lang="en-US" altLang="zh-CN"/>
          </a:p>
        </p:txBody>
      </p:sp>
      <p:sp>
        <p:nvSpPr>
          <p:cNvPr id="7" name="Footer Placeholder 23">
            <a:extLst>
              <a:ext uri="{FF2B5EF4-FFF2-40B4-BE49-F238E27FC236}">
                <a16:creationId xmlns:a16="http://schemas.microsoft.com/office/drawing/2014/main" id="{1B9B3CF4-5BCB-1CB9-EC7B-22FE4BBB8A19}"/>
              </a:ext>
            </a:extLst>
          </p:cNvPr>
          <p:cNvSpPr>
            <a:spLocks noGrp="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388005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103970"/>
            <a:ext cx="3528000" cy="506650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96575" y="1103970"/>
            <a:ext cx="7416000" cy="506650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20F7888D-ACA3-024A-C956-7E864464FA5D}"/>
              </a:ext>
            </a:extLst>
          </p:cNvPr>
          <p:cNvSpPr>
            <a:spLocks noGrp="1"/>
          </p:cNvSpPr>
          <p:nvPr>
            <p:ph type="dt" sz="half" idx="10"/>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63CA3B41-1AC4-5A35-846C-69A0A9E324B8}"/>
              </a:ext>
            </a:extLst>
          </p:cNvPr>
          <p:cNvSpPr>
            <a:spLocks noGrp="1"/>
          </p:cNvSpPr>
          <p:nvPr>
            <p:ph type="sldNum" sz="quarter" idx="11"/>
          </p:nvPr>
        </p:nvSpPr>
        <p:spPr/>
        <p:txBody>
          <a:bodyPr/>
          <a:lstStyle>
            <a:lvl1pPr>
              <a:defRPr/>
            </a:lvl1pPr>
          </a:lstStyle>
          <a:p>
            <a:pPr>
              <a:defRPr/>
            </a:pPr>
            <a:fld id="{CC8F6845-73FE-354D-A0EF-B082C87E8355}" type="slidenum">
              <a:rPr lang="en-US" altLang="zh-CN"/>
              <a:pPr>
                <a:defRPr/>
              </a:pPr>
              <a:t>‹#›</a:t>
            </a:fld>
            <a:endParaRPr lang="en-US" altLang="zh-CN"/>
          </a:p>
        </p:txBody>
      </p:sp>
      <p:sp>
        <p:nvSpPr>
          <p:cNvPr id="6" name="Footer Placeholder 23">
            <a:extLst>
              <a:ext uri="{FF2B5EF4-FFF2-40B4-BE49-F238E27FC236}">
                <a16:creationId xmlns:a16="http://schemas.microsoft.com/office/drawing/2014/main" id="{2EC988F5-FFD0-2E54-9F4D-1F54625049F5}"/>
              </a:ext>
            </a:extLst>
          </p:cNvPr>
          <p:cNvSpPr>
            <a:spLocks noGrp="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219197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8184995" y="1088640"/>
            <a:ext cx="3527005" cy="50818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480000" y="1088640"/>
            <a:ext cx="7416000" cy="50818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8DF88389-BB5B-5428-9685-6405A00CC68C}"/>
              </a:ext>
            </a:extLst>
          </p:cNvPr>
          <p:cNvSpPr>
            <a:spLocks noGrp="1"/>
          </p:cNvSpPr>
          <p:nvPr>
            <p:ph type="dt" sz="half" idx="15"/>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AE19D270-2375-A3B6-1E31-27DC1B7C1BFD}"/>
              </a:ext>
            </a:extLst>
          </p:cNvPr>
          <p:cNvSpPr>
            <a:spLocks noGrp="1"/>
          </p:cNvSpPr>
          <p:nvPr>
            <p:ph type="sldNum" sz="quarter" idx="16"/>
          </p:nvPr>
        </p:nvSpPr>
        <p:spPr/>
        <p:txBody>
          <a:bodyPr/>
          <a:lstStyle>
            <a:lvl1pPr>
              <a:defRPr/>
            </a:lvl1pPr>
          </a:lstStyle>
          <a:p>
            <a:pPr>
              <a:defRPr/>
            </a:pPr>
            <a:fld id="{F7421498-EE53-584C-AC8A-B783EA85DCE4}" type="slidenum">
              <a:rPr lang="en-US" altLang="zh-CN"/>
              <a:pPr>
                <a:defRPr/>
              </a:pPr>
              <a:t>‹#›</a:t>
            </a:fld>
            <a:endParaRPr lang="en-US" altLang="zh-CN"/>
          </a:p>
        </p:txBody>
      </p:sp>
      <p:sp>
        <p:nvSpPr>
          <p:cNvPr id="5" name="Footer Placeholder 23">
            <a:extLst>
              <a:ext uri="{FF2B5EF4-FFF2-40B4-BE49-F238E27FC236}">
                <a16:creationId xmlns:a16="http://schemas.microsoft.com/office/drawing/2014/main" id="{99189E97-D233-DB14-1081-9014E47E2982}"/>
              </a:ext>
            </a:extLst>
          </p:cNvPr>
          <p:cNvSpPr>
            <a:spLocks noGrp="1"/>
          </p:cNvSpPr>
          <p:nvPr>
            <p:ph type="ftr" sz="quarter" idx="17"/>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15710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C With Sub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4" name="Content Placeholder 2"/>
          <p:cNvSpPr>
            <a:spLocks noGrp="1"/>
          </p:cNvSpPr>
          <p:nvPr>
            <p:ph sz="half" idx="18"/>
          </p:nvPr>
        </p:nvSpPr>
        <p:spPr>
          <a:xfrm>
            <a:off x="8184995" y="1861274"/>
            <a:ext cx="3527005" cy="430920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19"/>
          </p:nvPr>
        </p:nvSpPr>
        <p:spPr>
          <a:xfrm>
            <a:off x="480000" y="1861274"/>
            <a:ext cx="7416000" cy="430920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
          </p:nvPr>
        </p:nvSpPr>
        <p:spPr>
          <a:xfrm>
            <a:off x="479999" y="1100270"/>
            <a:ext cx="11231999" cy="401010"/>
          </a:xfrm>
          <a:prstGeom prst="rect">
            <a:avLst/>
          </a:prstGeom>
        </p:spPr>
        <p:txBody>
          <a:bodyPr lIns="0" rIns="0" anchor="ctr"/>
          <a:lstStyle>
            <a:lvl1pPr marL="0" indent="0">
              <a:buNone/>
              <a:defRPr sz="2200" b="0">
                <a:solidFill>
                  <a:schemeClr val="accent1"/>
                </a:solidFill>
              </a:defRPr>
            </a:lvl1pPr>
            <a:lvl2pPr marL="457198" indent="0">
              <a:buNone/>
              <a:defRPr sz="2000" b="1"/>
            </a:lvl2pPr>
            <a:lvl3pPr marL="914395" indent="0">
              <a:buNone/>
              <a:defRPr sz="1799"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2" indent="0">
              <a:buNone/>
              <a:defRPr sz="1600" b="1"/>
            </a:lvl8pPr>
            <a:lvl9pPr marL="3657579" indent="0">
              <a:buNone/>
              <a:defRPr sz="1600" b="1"/>
            </a:lvl9pPr>
          </a:lstStyle>
          <a:p>
            <a:pPr lvl="0"/>
            <a:r>
              <a:rPr lang="en-US" dirty="0"/>
              <a:t>Edit Master text styles</a:t>
            </a:r>
          </a:p>
        </p:txBody>
      </p:sp>
      <p:sp>
        <p:nvSpPr>
          <p:cNvPr id="2" name="Date Placeholder 3">
            <a:extLst>
              <a:ext uri="{FF2B5EF4-FFF2-40B4-BE49-F238E27FC236}">
                <a16:creationId xmlns:a16="http://schemas.microsoft.com/office/drawing/2014/main" id="{EA33E49E-BE81-5309-F278-E32EB6CAECD3}"/>
              </a:ext>
            </a:extLst>
          </p:cNvPr>
          <p:cNvSpPr>
            <a:spLocks noGrp="1"/>
          </p:cNvSpPr>
          <p:nvPr>
            <p:ph type="dt" sz="half" idx="20"/>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69BA5A61-69FF-4C01-394C-9DE0B3B69CF7}"/>
              </a:ext>
            </a:extLst>
          </p:cNvPr>
          <p:cNvSpPr>
            <a:spLocks noGrp="1"/>
          </p:cNvSpPr>
          <p:nvPr>
            <p:ph type="sldNum" sz="quarter" idx="21"/>
          </p:nvPr>
        </p:nvSpPr>
        <p:spPr/>
        <p:txBody>
          <a:bodyPr/>
          <a:lstStyle>
            <a:lvl1pPr>
              <a:defRPr/>
            </a:lvl1pPr>
          </a:lstStyle>
          <a:p>
            <a:pPr>
              <a:defRPr/>
            </a:pPr>
            <a:fld id="{2C2CC158-27B2-8143-89EA-0EE05B7D2CEA}" type="slidenum">
              <a:rPr lang="en-US" altLang="zh-CN"/>
              <a:pPr>
                <a:defRPr/>
              </a:pPr>
              <a:t>‹#›</a:t>
            </a:fld>
            <a:endParaRPr lang="en-US" altLang="zh-CN"/>
          </a:p>
        </p:txBody>
      </p:sp>
      <p:sp>
        <p:nvSpPr>
          <p:cNvPr id="5" name="Footer Placeholder 23">
            <a:extLst>
              <a:ext uri="{FF2B5EF4-FFF2-40B4-BE49-F238E27FC236}">
                <a16:creationId xmlns:a16="http://schemas.microsoft.com/office/drawing/2014/main" id="{2F463F48-6B6E-41ED-8930-E2C5DC068900}"/>
              </a:ext>
            </a:extLst>
          </p:cNvPr>
          <p:cNvSpPr>
            <a:spLocks noGrp="1"/>
          </p:cNvSpPr>
          <p:nvPr>
            <p:ph type="ftr" sz="quarter" idx="2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393911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s Horizontal">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11" name="Content Placeholder 2"/>
          <p:cNvSpPr>
            <a:spLocks noGrp="1"/>
          </p:cNvSpPr>
          <p:nvPr>
            <p:ph sz="half" idx="1"/>
          </p:nvPr>
        </p:nvSpPr>
        <p:spPr>
          <a:xfrm>
            <a:off x="480000" y="1103970"/>
            <a:ext cx="2584800" cy="5065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8"/>
          </p:nvPr>
        </p:nvSpPr>
        <p:spPr>
          <a:xfrm>
            <a:off x="3362700" y="1103970"/>
            <a:ext cx="2584800" cy="506642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half" idx="19"/>
          </p:nvPr>
        </p:nvSpPr>
        <p:spPr>
          <a:xfrm>
            <a:off x="6245180" y="1103970"/>
            <a:ext cx="2584800" cy="5065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half" idx="20"/>
          </p:nvPr>
        </p:nvSpPr>
        <p:spPr>
          <a:xfrm>
            <a:off x="9127880" y="1103970"/>
            <a:ext cx="2584800" cy="506642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727DB5F3-D635-BF12-1833-782D4FC963BA}"/>
              </a:ext>
            </a:extLst>
          </p:cNvPr>
          <p:cNvSpPr>
            <a:spLocks noGrp="1"/>
          </p:cNvSpPr>
          <p:nvPr>
            <p:ph type="dt" sz="half" idx="21"/>
          </p:nvPr>
        </p:nvSpPr>
        <p:spPr/>
        <p:txBody>
          <a:bodyPr/>
          <a:lstStyle>
            <a:lvl1pPr>
              <a:defRPr/>
            </a:lvl1pPr>
          </a:lstStyle>
          <a:p>
            <a:pPr>
              <a:defRPr/>
            </a:pPr>
            <a:endParaRPr lang="en-US" altLang="zh-CN"/>
          </a:p>
        </p:txBody>
      </p:sp>
      <p:sp>
        <p:nvSpPr>
          <p:cNvPr id="3" name="Slide Number Placeholder 5">
            <a:extLst>
              <a:ext uri="{FF2B5EF4-FFF2-40B4-BE49-F238E27FC236}">
                <a16:creationId xmlns:a16="http://schemas.microsoft.com/office/drawing/2014/main" id="{FDCD986B-3832-1F7D-F9D0-E9B68B26E9C9}"/>
              </a:ext>
            </a:extLst>
          </p:cNvPr>
          <p:cNvSpPr>
            <a:spLocks noGrp="1"/>
          </p:cNvSpPr>
          <p:nvPr>
            <p:ph type="sldNum" sz="quarter" idx="22"/>
          </p:nvPr>
        </p:nvSpPr>
        <p:spPr/>
        <p:txBody>
          <a:bodyPr/>
          <a:lstStyle>
            <a:lvl1pPr>
              <a:defRPr/>
            </a:lvl1pPr>
          </a:lstStyle>
          <a:p>
            <a:pPr>
              <a:defRPr/>
            </a:pPr>
            <a:fld id="{D82C19AA-14A4-634D-ABC4-6F6A5DC6F058}" type="slidenum">
              <a:rPr lang="en-US" altLang="zh-CN"/>
              <a:pPr>
                <a:defRPr/>
              </a:pPr>
              <a:t>‹#›</a:t>
            </a:fld>
            <a:endParaRPr lang="en-US" altLang="zh-CN"/>
          </a:p>
        </p:txBody>
      </p:sp>
      <p:sp>
        <p:nvSpPr>
          <p:cNvPr id="4" name="Footer Placeholder 23">
            <a:extLst>
              <a:ext uri="{FF2B5EF4-FFF2-40B4-BE49-F238E27FC236}">
                <a16:creationId xmlns:a16="http://schemas.microsoft.com/office/drawing/2014/main" id="{723B3788-3AC2-D667-0567-BD2FA76F385F}"/>
              </a:ext>
            </a:extLst>
          </p:cNvPr>
          <p:cNvSpPr>
            <a:spLocks noGrp="1"/>
          </p:cNvSpPr>
          <p:nvPr>
            <p:ph type="ftr" sz="quarter" idx="23"/>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218189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1D9512-4C40-1FC4-CAAF-E1085B12DA4C}"/>
              </a:ext>
            </a:extLst>
          </p:cNvPr>
          <p:cNvSpPr/>
          <p:nvPr userDrawn="1"/>
        </p:nvSpPr>
        <p:spPr>
          <a:xfrm>
            <a:off x="481013" y="6470650"/>
            <a:ext cx="9953625" cy="173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2400">
              <a:solidFill>
                <a:srgbClr val="FFFFFF"/>
              </a:solidFill>
              <a:ea typeface="宋体" panose="02010600030101010101" pitchFamily="2" charset="-122"/>
            </a:endParaRPr>
          </a:p>
        </p:txBody>
      </p:sp>
      <p:sp>
        <p:nvSpPr>
          <p:cNvPr id="16" name="Rectangle 15">
            <a:extLst>
              <a:ext uri="{FF2B5EF4-FFF2-40B4-BE49-F238E27FC236}">
                <a16:creationId xmlns:a16="http://schemas.microsoft.com/office/drawing/2014/main" id="{A99B2DA4-DAB8-0339-A8AA-A077656A33C4}"/>
              </a:ext>
            </a:extLst>
          </p:cNvPr>
          <p:cNvSpPr/>
          <p:nvPr userDrawn="1"/>
        </p:nvSpPr>
        <p:spPr>
          <a:xfrm>
            <a:off x="10434638" y="6470650"/>
            <a:ext cx="1277937" cy="173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sz="2400">
              <a:solidFill>
                <a:srgbClr val="FFFFFF"/>
              </a:solidFill>
              <a:ea typeface="宋体" panose="02010600030101010101" pitchFamily="2" charset="-122"/>
            </a:endParaRPr>
          </a:p>
        </p:txBody>
      </p:sp>
      <p:sp>
        <p:nvSpPr>
          <p:cNvPr id="1028" name="Title Placeholder 1">
            <a:extLst>
              <a:ext uri="{FF2B5EF4-FFF2-40B4-BE49-F238E27FC236}">
                <a16:creationId xmlns:a16="http://schemas.microsoft.com/office/drawing/2014/main" id="{93DADE93-2722-4310-EF0F-912AA28BB5E8}"/>
              </a:ext>
            </a:extLst>
          </p:cNvPr>
          <p:cNvSpPr>
            <a:spLocks noGrp="1" noChangeArrowheads="1"/>
          </p:cNvSpPr>
          <p:nvPr>
            <p:ph type="title"/>
          </p:nvPr>
        </p:nvSpPr>
        <p:spPr bwMode="auto">
          <a:xfrm>
            <a:off x="479425" y="320675"/>
            <a:ext cx="5467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21600" numCol="1" anchor="b"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CE635C28-9DF5-311D-4E36-815D9D9A546D}"/>
              </a:ext>
            </a:extLst>
          </p:cNvPr>
          <p:cNvSpPr>
            <a:spLocks noGrp="1" noChangeArrowheads="1"/>
          </p:cNvSpPr>
          <p:nvPr>
            <p:ph type="body" idx="1"/>
          </p:nvPr>
        </p:nvSpPr>
        <p:spPr bwMode="auto">
          <a:xfrm>
            <a:off x="476250" y="1103313"/>
            <a:ext cx="112331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806126-D7F1-CEC4-E03E-2F373BAABCF1}"/>
              </a:ext>
            </a:extLst>
          </p:cNvPr>
          <p:cNvSpPr>
            <a:spLocks noGrp="1"/>
          </p:cNvSpPr>
          <p:nvPr>
            <p:ph type="dt" sz="half" idx="2"/>
          </p:nvPr>
        </p:nvSpPr>
        <p:spPr>
          <a:xfrm>
            <a:off x="10434638" y="6470650"/>
            <a:ext cx="1277937" cy="1730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bg1"/>
                </a:solidFill>
                <a:ea typeface="宋体" panose="02010600030101010101" pitchFamily="2" charset="-122"/>
              </a:defRPr>
            </a:lvl1pPr>
          </a:lstStyle>
          <a:p>
            <a:pPr>
              <a:defRPr/>
            </a:pPr>
            <a:endParaRPr lang="en-US" altLang="zh-CN"/>
          </a:p>
        </p:txBody>
      </p:sp>
      <p:sp>
        <p:nvSpPr>
          <p:cNvPr id="6" name="Slide Number Placeholder 5">
            <a:extLst>
              <a:ext uri="{FF2B5EF4-FFF2-40B4-BE49-F238E27FC236}">
                <a16:creationId xmlns:a16="http://schemas.microsoft.com/office/drawing/2014/main" id="{8AA8E17A-93EF-7340-8845-9556FE0B2E4F}"/>
              </a:ext>
            </a:extLst>
          </p:cNvPr>
          <p:cNvSpPr>
            <a:spLocks noGrp="1"/>
          </p:cNvSpPr>
          <p:nvPr>
            <p:ph type="sldNum" sz="quarter" idx="4"/>
          </p:nvPr>
        </p:nvSpPr>
        <p:spPr>
          <a:xfrm>
            <a:off x="9725025" y="6470650"/>
            <a:ext cx="566738" cy="173038"/>
          </a:xfrm>
          <a:prstGeom prst="rect">
            <a:avLst/>
          </a:prstGeom>
        </p:spPr>
        <p:txBody>
          <a:bodyPr vert="horz" wrap="square" lIns="91440" tIns="45720" rIns="0" bIns="45720" numCol="1" anchor="ctr" anchorCtr="0" compatLnSpc="1">
            <a:prstTxWarp prst="textNoShape">
              <a:avLst/>
            </a:prstTxWarp>
          </a:bodyPr>
          <a:lstStyle>
            <a:lvl1pPr algn="r" eaLnBrk="1" hangingPunct="1">
              <a:defRPr sz="1000" b="1">
                <a:solidFill>
                  <a:schemeClr val="bg1"/>
                </a:solidFill>
                <a:ea typeface="宋体" panose="02010600030101010101" pitchFamily="2" charset="-122"/>
              </a:defRPr>
            </a:lvl1pPr>
          </a:lstStyle>
          <a:p>
            <a:pPr>
              <a:defRPr/>
            </a:pPr>
            <a:fld id="{1FB3341C-C184-0342-9EBA-7FBF77DDFF93}" type="slidenum">
              <a:rPr lang="en-US" altLang="zh-CN"/>
              <a:pPr>
                <a:defRPr/>
              </a:pPr>
              <a:t>‹#›</a:t>
            </a:fld>
            <a:endParaRPr lang="en-US" altLang="zh-CN"/>
          </a:p>
        </p:txBody>
      </p:sp>
      <p:pic>
        <p:nvPicPr>
          <p:cNvPr id="1032" name="Picture 16">
            <a:extLst>
              <a:ext uri="{FF2B5EF4-FFF2-40B4-BE49-F238E27FC236}">
                <a16:creationId xmlns:a16="http://schemas.microsoft.com/office/drawing/2014/main" id="{6F6FA435-9DC9-2D09-B147-F1E76E14B4C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814050" y="398463"/>
            <a:ext cx="898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ooter Placeholder 23">
            <a:extLst>
              <a:ext uri="{FF2B5EF4-FFF2-40B4-BE49-F238E27FC236}">
                <a16:creationId xmlns:a16="http://schemas.microsoft.com/office/drawing/2014/main" id="{2CEB827C-74CA-D77B-E001-F6CFBFACA687}"/>
              </a:ext>
            </a:extLst>
          </p:cNvPr>
          <p:cNvSpPr>
            <a:spLocks noGrp="1"/>
          </p:cNvSpPr>
          <p:nvPr>
            <p:ph type="ftr" sz="quarter" idx="3"/>
          </p:nvPr>
        </p:nvSpPr>
        <p:spPr>
          <a:xfrm>
            <a:off x="479425" y="6470650"/>
            <a:ext cx="9101138" cy="173038"/>
          </a:xfrm>
          <a:prstGeom prst="rect">
            <a:avLst/>
          </a:prstGeom>
        </p:spPr>
        <p:txBody>
          <a:bodyPr vert="horz" wrap="square" lIns="72000" tIns="0" rIns="72000" bIns="0" numCol="1" anchor="ctr" anchorCtr="0" compatLnSpc="1">
            <a:prstTxWarp prst="textNoShape">
              <a:avLst/>
            </a:prstTxWarp>
          </a:bodyPr>
          <a:lstStyle>
            <a:lvl1pPr eaLnBrk="1" hangingPunct="1">
              <a:defRPr sz="1000" b="1">
                <a:solidFill>
                  <a:schemeClr val="bg1"/>
                </a:solidFill>
                <a:ea typeface="宋体" panose="02010600030101010101" pitchFamily="2" charset="-122"/>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059"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60" r:id="rId10"/>
    <p:sldLayoutId id="2147484055" r:id="rId11"/>
    <p:sldLayoutId id="2147484056" r:id="rId12"/>
    <p:sldLayoutId id="2147484057" r:id="rId13"/>
    <p:sldLayoutId id="2147484058" r:id="rId14"/>
  </p:sldLayoutIdLst>
  <p:hf hdr="0"/>
  <p:txStyles>
    <p:titleStyle>
      <a:lvl1pPr algn="l" defTabSz="912813" rtl="0" eaLnBrk="0" fontAlgn="base" hangingPunct="0">
        <a:lnSpc>
          <a:spcPct val="90000"/>
        </a:lnSpc>
        <a:spcBef>
          <a:spcPct val="0"/>
        </a:spcBef>
        <a:spcAft>
          <a:spcPct val="0"/>
        </a:spcAft>
        <a:defRPr sz="28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28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28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28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28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24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24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24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2400" b="1">
          <a:solidFill>
            <a:schemeClr val="accent2"/>
          </a:solidFill>
          <a:latin typeface="Arial" panose="020B060402020202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sz="1700" kern="1200">
          <a:solidFill>
            <a:schemeClr val="tx2"/>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sz="1700" kern="1200">
          <a:solidFill>
            <a:schemeClr val="tx2"/>
          </a:solidFill>
          <a:latin typeface="+mn-lt"/>
          <a:ea typeface="+mn-ea"/>
          <a:cs typeface="+mn-cs"/>
        </a:defRPr>
      </a:lvl5pPr>
      <a:lvl6pPr marL="2514586"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95" rtl="0" eaLnBrk="1" latinLnBrk="0" hangingPunct="1">
        <a:defRPr sz="1799" kern="1200">
          <a:solidFill>
            <a:schemeClr val="tx1"/>
          </a:solidFill>
          <a:latin typeface="+mn-lt"/>
          <a:ea typeface="+mn-ea"/>
          <a:cs typeface="+mn-cs"/>
        </a:defRPr>
      </a:lvl1pPr>
      <a:lvl2pPr marL="457198" algn="l" defTabSz="914395" rtl="0" eaLnBrk="1" latinLnBrk="0" hangingPunct="1">
        <a:defRPr sz="1799" kern="1200">
          <a:solidFill>
            <a:schemeClr val="tx1"/>
          </a:solidFill>
          <a:latin typeface="+mn-lt"/>
          <a:ea typeface="+mn-ea"/>
          <a:cs typeface="+mn-cs"/>
        </a:defRPr>
      </a:lvl2pPr>
      <a:lvl3pPr marL="914395" algn="l" defTabSz="914395" rtl="0" eaLnBrk="1" latinLnBrk="0" hangingPunct="1">
        <a:defRPr sz="1799" kern="1200">
          <a:solidFill>
            <a:schemeClr val="tx1"/>
          </a:solidFill>
          <a:latin typeface="+mn-lt"/>
          <a:ea typeface="+mn-ea"/>
          <a:cs typeface="+mn-cs"/>
        </a:defRPr>
      </a:lvl3pPr>
      <a:lvl4pPr marL="1371592" algn="l" defTabSz="914395" rtl="0" eaLnBrk="1" latinLnBrk="0" hangingPunct="1">
        <a:defRPr sz="1799" kern="1200">
          <a:solidFill>
            <a:schemeClr val="tx1"/>
          </a:solidFill>
          <a:latin typeface="+mn-lt"/>
          <a:ea typeface="+mn-ea"/>
          <a:cs typeface="+mn-cs"/>
        </a:defRPr>
      </a:lvl4pPr>
      <a:lvl5pPr marL="1828789" algn="l" defTabSz="914395" rtl="0" eaLnBrk="1" latinLnBrk="0" hangingPunct="1">
        <a:defRPr sz="1799" kern="1200">
          <a:solidFill>
            <a:schemeClr val="tx1"/>
          </a:solidFill>
          <a:latin typeface="+mn-lt"/>
          <a:ea typeface="+mn-ea"/>
          <a:cs typeface="+mn-cs"/>
        </a:defRPr>
      </a:lvl5pPr>
      <a:lvl6pPr marL="2285987" algn="l" defTabSz="914395" rtl="0" eaLnBrk="1" latinLnBrk="0" hangingPunct="1">
        <a:defRPr sz="1799" kern="1200">
          <a:solidFill>
            <a:schemeClr val="tx1"/>
          </a:solidFill>
          <a:latin typeface="+mn-lt"/>
          <a:ea typeface="+mn-ea"/>
          <a:cs typeface="+mn-cs"/>
        </a:defRPr>
      </a:lvl6pPr>
      <a:lvl7pPr marL="2743184" algn="l" defTabSz="914395" rtl="0" eaLnBrk="1" latinLnBrk="0" hangingPunct="1">
        <a:defRPr sz="1799" kern="1200">
          <a:solidFill>
            <a:schemeClr val="tx1"/>
          </a:solidFill>
          <a:latin typeface="+mn-lt"/>
          <a:ea typeface="+mn-ea"/>
          <a:cs typeface="+mn-cs"/>
        </a:defRPr>
      </a:lvl7pPr>
      <a:lvl8pPr marL="3200382" algn="l" defTabSz="914395" rtl="0" eaLnBrk="1" latinLnBrk="0" hangingPunct="1">
        <a:defRPr sz="1799" kern="1200">
          <a:solidFill>
            <a:schemeClr val="tx1"/>
          </a:solidFill>
          <a:latin typeface="+mn-lt"/>
          <a:ea typeface="+mn-ea"/>
          <a:cs typeface="+mn-cs"/>
        </a:defRPr>
      </a:lvl8pPr>
      <a:lvl9pPr marL="3657579" algn="l" defTabSz="914395"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5287BE-EF4C-DE51-6C05-8348AC37BEA2}"/>
              </a:ext>
            </a:extLst>
          </p:cNvPr>
          <p:cNvSpPr/>
          <p:nvPr/>
        </p:nvSpPr>
        <p:spPr>
          <a:xfrm>
            <a:off x="531813" y="2560638"/>
            <a:ext cx="11174412" cy="35988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ea typeface="宋体" panose="02010600030101010101" pitchFamily="2" charset="-122"/>
            </a:endParaRPr>
          </a:p>
        </p:txBody>
      </p:sp>
      <p:sp>
        <p:nvSpPr>
          <p:cNvPr id="16386" name="Title 1">
            <a:extLst>
              <a:ext uri="{FF2B5EF4-FFF2-40B4-BE49-F238E27FC236}">
                <a16:creationId xmlns:a16="http://schemas.microsoft.com/office/drawing/2014/main" id="{6ED32CE6-3ADE-DC7B-0E76-36C72718DBEE}"/>
              </a:ext>
            </a:extLst>
          </p:cNvPr>
          <p:cNvSpPr>
            <a:spLocks noGrp="1" noChangeArrowheads="1"/>
          </p:cNvSpPr>
          <p:nvPr>
            <p:ph type="ctrTitle"/>
          </p:nvPr>
        </p:nvSpPr>
        <p:spPr>
          <a:xfrm>
            <a:off x="9525" y="2843213"/>
            <a:ext cx="10431463" cy="2281237"/>
          </a:xfrm>
        </p:spPr>
        <p:txBody>
          <a:bodyPr rIns="0"/>
          <a:lstStyle/>
          <a:p>
            <a:pPr eaLnBrk="1" hangingPunct="1"/>
            <a:r>
              <a:rPr lang="en-GB" altLang="en-US" sz="5400" dirty="0"/>
              <a:t>Applicability cases AMS III.H</a:t>
            </a:r>
            <a:endParaRPr lang="en-US" altLang="en-US" sz="5400" dirty="0"/>
          </a:p>
        </p:txBody>
      </p:sp>
      <p:sp>
        <p:nvSpPr>
          <p:cNvPr id="16387" name="Subtitle 2">
            <a:extLst>
              <a:ext uri="{FF2B5EF4-FFF2-40B4-BE49-F238E27FC236}">
                <a16:creationId xmlns:a16="http://schemas.microsoft.com/office/drawing/2014/main" id="{BDC4861A-FF70-5AA2-CE8D-B7DA31FA4B75}"/>
              </a:ext>
            </a:extLst>
          </p:cNvPr>
          <p:cNvSpPr>
            <a:spLocks noGrp="1" noChangeArrowheads="1"/>
          </p:cNvSpPr>
          <p:nvPr>
            <p:ph type="subTitle" idx="1"/>
          </p:nvPr>
        </p:nvSpPr>
        <p:spPr>
          <a:xfrm>
            <a:off x="0" y="5124450"/>
            <a:ext cx="10429875" cy="1035050"/>
          </a:xfrm>
        </p:spPr>
        <p:txBody>
          <a:bodyPr rIns="0"/>
          <a:lstStyle/>
          <a:p>
            <a:pPr eaLnBrk="1" hangingPunct="1"/>
            <a:endParaRPr lang="en-US" alt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89414DE1-8DC0-87E4-F8DC-C81E23CD7DC9}"/>
              </a:ext>
            </a:extLst>
          </p:cNvPr>
          <p:cNvSpPr>
            <a:spLocks noGrp="1" noChangeArrowheads="1"/>
          </p:cNvSpPr>
          <p:nvPr>
            <p:ph type="title"/>
          </p:nvPr>
        </p:nvSpPr>
        <p:spPr/>
        <p:txBody>
          <a:bodyPr/>
          <a:lstStyle/>
          <a:p>
            <a:r>
              <a:rPr lang="en-US" altLang="de-DE"/>
              <a:t>Applicable C</a:t>
            </a:r>
            <a:r>
              <a:rPr lang="de-DE" altLang="de-DE"/>
              <a:t>ase a)</a:t>
            </a:r>
          </a:p>
        </p:txBody>
      </p:sp>
      <p:sp>
        <p:nvSpPr>
          <p:cNvPr id="3" name="Content Placeholder 2">
            <a:extLst>
              <a:ext uri="{FF2B5EF4-FFF2-40B4-BE49-F238E27FC236}">
                <a16:creationId xmlns:a16="http://schemas.microsoft.com/office/drawing/2014/main" id="{C3263841-838B-919F-274C-AE032E15562A}"/>
              </a:ext>
            </a:extLst>
          </p:cNvPr>
          <p:cNvSpPr>
            <a:spLocks noGrp="1"/>
          </p:cNvSpPr>
          <p:nvPr>
            <p:ph sz="quarter" idx="13"/>
          </p:nvPr>
        </p:nvSpPr>
        <p:spPr>
          <a:xfrm>
            <a:off x="474663" y="1103313"/>
            <a:ext cx="5186362" cy="5067300"/>
          </a:xfrm>
        </p:spPr>
        <p:txBody>
          <a:bodyPr/>
          <a:lstStyle/>
          <a:p>
            <a:pPr>
              <a:defRPr/>
            </a:pPr>
            <a:r>
              <a:rPr lang="en-US" dirty="0"/>
              <a:t>Substitution of aerobic </a:t>
            </a:r>
            <a:r>
              <a:rPr lang="en-US" dirty="0">
                <a:solidFill>
                  <a:srgbClr val="FF0000"/>
                </a:solidFill>
              </a:rPr>
              <a:t>wastewater</a:t>
            </a:r>
            <a:r>
              <a:rPr lang="en-US" dirty="0"/>
              <a:t> or </a:t>
            </a:r>
            <a:r>
              <a:rPr lang="en-US" dirty="0">
                <a:solidFill>
                  <a:srgbClr val="FF0000"/>
                </a:solidFill>
              </a:rPr>
              <a:t>sludge</a:t>
            </a:r>
            <a:r>
              <a:rPr lang="en-US" dirty="0"/>
              <a:t> treatment systems with anaerobic systems with biogas recovery and combustion; </a:t>
            </a:r>
          </a:p>
          <a:p>
            <a:pPr marL="0" indent="0">
              <a:buFont typeface="Arial" panose="020B0604020202020204" pitchFamily="34" charset="0"/>
              <a:buNone/>
              <a:defRPr/>
            </a:pPr>
            <a:endParaRPr lang="en-CN" dirty="0"/>
          </a:p>
        </p:txBody>
      </p:sp>
      <p:sp>
        <p:nvSpPr>
          <p:cNvPr id="19459" name="Date Placeholder 3">
            <a:extLst>
              <a:ext uri="{FF2B5EF4-FFF2-40B4-BE49-F238E27FC236}">
                <a16:creationId xmlns:a16="http://schemas.microsoft.com/office/drawing/2014/main" id="{753D14E8-D2B9-79C5-137D-3650F8B57D0C}"/>
              </a:ext>
            </a:extLst>
          </p:cNvPr>
          <p:cNvSpPr>
            <a:spLocks noGrp="1" noChangeArrowheads="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
        <p:nvSpPr>
          <p:cNvPr id="19460" name="Slide Number Placeholder 4">
            <a:extLst>
              <a:ext uri="{FF2B5EF4-FFF2-40B4-BE49-F238E27FC236}">
                <a16:creationId xmlns:a16="http://schemas.microsoft.com/office/drawing/2014/main" id="{B79B440E-58F0-2582-B393-9A8D0601A9AA}"/>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B0AAEFB-10C7-B846-BE37-C9F8792FA423}" type="slidenum">
              <a:rPr lang="en-US" altLang="zh-CN" smtClean="0"/>
              <a:pPr/>
              <a:t>2</a:t>
            </a:fld>
            <a:endParaRPr lang="en-US" altLang="zh-CN"/>
          </a:p>
        </p:txBody>
      </p:sp>
      <p:sp>
        <p:nvSpPr>
          <p:cNvPr id="19461" name="Footer Placeholder 5">
            <a:extLst>
              <a:ext uri="{FF2B5EF4-FFF2-40B4-BE49-F238E27FC236}">
                <a16:creationId xmlns:a16="http://schemas.microsoft.com/office/drawing/2014/main" id="{F0F22C41-CEA0-EDD6-D0E4-237AC5A8412B}"/>
              </a:ext>
            </a:extLst>
          </p:cNvPr>
          <p:cNvSpPr>
            <a:spLocks noGrp="1" noChangeArrowheads="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pic>
        <p:nvPicPr>
          <p:cNvPr id="19462" name="Picture 7">
            <a:extLst>
              <a:ext uri="{FF2B5EF4-FFF2-40B4-BE49-F238E27FC236}">
                <a16:creationId xmlns:a16="http://schemas.microsoft.com/office/drawing/2014/main" id="{3027D405-B103-A029-B3C6-835DFECA7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363" y="441325"/>
            <a:ext cx="5645150"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25A35AD6-EFC2-8DB4-EA9E-8455133CE13C}"/>
              </a:ext>
            </a:extLst>
          </p:cNvPr>
          <p:cNvSpPr>
            <a:spLocks noGrp="1" noChangeArrowheads="1"/>
          </p:cNvSpPr>
          <p:nvPr>
            <p:ph type="title"/>
          </p:nvPr>
        </p:nvSpPr>
        <p:spPr/>
        <p:txBody>
          <a:bodyPr/>
          <a:lstStyle/>
          <a:p>
            <a:r>
              <a:rPr lang="en-US" altLang="de-DE"/>
              <a:t>Applicable C</a:t>
            </a:r>
            <a:r>
              <a:rPr lang="de-DE" altLang="de-DE"/>
              <a:t>ase b)</a:t>
            </a:r>
          </a:p>
        </p:txBody>
      </p:sp>
      <p:sp>
        <p:nvSpPr>
          <p:cNvPr id="3" name="Content Placeholder 2">
            <a:extLst>
              <a:ext uri="{FF2B5EF4-FFF2-40B4-BE49-F238E27FC236}">
                <a16:creationId xmlns:a16="http://schemas.microsoft.com/office/drawing/2014/main" id="{54754988-4D68-FBB0-2E8C-C68FD95E1E87}"/>
              </a:ext>
            </a:extLst>
          </p:cNvPr>
          <p:cNvSpPr>
            <a:spLocks noGrp="1"/>
          </p:cNvSpPr>
          <p:nvPr>
            <p:ph sz="quarter" idx="13"/>
          </p:nvPr>
        </p:nvSpPr>
        <p:spPr>
          <a:xfrm>
            <a:off x="474663" y="1103313"/>
            <a:ext cx="5186362" cy="5067300"/>
          </a:xfrm>
        </p:spPr>
        <p:txBody>
          <a:bodyPr/>
          <a:lstStyle/>
          <a:p>
            <a:pPr>
              <a:defRPr/>
            </a:pPr>
            <a:r>
              <a:rPr lang="en-US" dirty="0"/>
              <a:t>Introduction of anaerobic </a:t>
            </a:r>
            <a:r>
              <a:rPr lang="en-US" b="1" dirty="0">
                <a:solidFill>
                  <a:srgbClr val="FF0000"/>
                </a:solidFill>
              </a:rPr>
              <a:t>sludge</a:t>
            </a:r>
            <a:r>
              <a:rPr lang="en-US" dirty="0"/>
              <a:t> treatment system with biogas recovery and combustion to a wastewater treatment plant without </a:t>
            </a:r>
            <a:r>
              <a:rPr lang="en-US" b="1" dirty="0"/>
              <a:t>sludge</a:t>
            </a:r>
            <a:r>
              <a:rPr lang="en-US" dirty="0"/>
              <a:t> treatment;</a:t>
            </a:r>
          </a:p>
          <a:p>
            <a:pPr marL="0" indent="0">
              <a:buFont typeface="Arial" panose="020B0604020202020204" pitchFamily="34" charset="0"/>
              <a:buNone/>
              <a:defRPr/>
            </a:pPr>
            <a:endParaRPr lang="en-CN" dirty="0"/>
          </a:p>
        </p:txBody>
      </p:sp>
      <p:sp>
        <p:nvSpPr>
          <p:cNvPr id="20483" name="Date Placeholder 3">
            <a:extLst>
              <a:ext uri="{FF2B5EF4-FFF2-40B4-BE49-F238E27FC236}">
                <a16:creationId xmlns:a16="http://schemas.microsoft.com/office/drawing/2014/main" id="{F3830153-E0B1-1D86-77D3-6668F4BECD78}"/>
              </a:ext>
            </a:extLst>
          </p:cNvPr>
          <p:cNvSpPr>
            <a:spLocks noGrp="1" noChangeArrowheads="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
        <p:nvSpPr>
          <p:cNvPr id="20484" name="Slide Number Placeholder 4">
            <a:extLst>
              <a:ext uri="{FF2B5EF4-FFF2-40B4-BE49-F238E27FC236}">
                <a16:creationId xmlns:a16="http://schemas.microsoft.com/office/drawing/2014/main" id="{78DCE0DC-812F-892D-B7BE-AFB538EFCCAC}"/>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FC1AC4-6A60-0F44-B8E2-1D5773DE1010}" type="slidenum">
              <a:rPr lang="en-US" altLang="zh-CN" smtClean="0"/>
              <a:pPr/>
              <a:t>3</a:t>
            </a:fld>
            <a:endParaRPr lang="en-US" altLang="zh-CN"/>
          </a:p>
        </p:txBody>
      </p:sp>
      <p:sp>
        <p:nvSpPr>
          <p:cNvPr id="20485" name="Footer Placeholder 5">
            <a:extLst>
              <a:ext uri="{FF2B5EF4-FFF2-40B4-BE49-F238E27FC236}">
                <a16:creationId xmlns:a16="http://schemas.microsoft.com/office/drawing/2014/main" id="{C61BB884-6746-BBB2-E8ED-8F22D91436C0}"/>
              </a:ext>
            </a:extLst>
          </p:cNvPr>
          <p:cNvSpPr>
            <a:spLocks noGrp="1" noChangeArrowheads="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pic>
        <p:nvPicPr>
          <p:cNvPr id="20486" name="Picture 8">
            <a:extLst>
              <a:ext uri="{FF2B5EF4-FFF2-40B4-BE49-F238E27FC236}">
                <a16:creationId xmlns:a16="http://schemas.microsoft.com/office/drawing/2014/main" id="{2F7ECD80-0D9D-6366-926F-B09B20A98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263" y="320675"/>
            <a:ext cx="5272087"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8343DE1D-9605-092D-A250-19BACA78BD3A}"/>
              </a:ext>
            </a:extLst>
          </p:cNvPr>
          <p:cNvSpPr>
            <a:spLocks noGrp="1" noChangeArrowheads="1"/>
          </p:cNvSpPr>
          <p:nvPr>
            <p:ph type="title"/>
          </p:nvPr>
        </p:nvSpPr>
        <p:spPr/>
        <p:txBody>
          <a:bodyPr/>
          <a:lstStyle/>
          <a:p>
            <a:r>
              <a:rPr lang="en-US" altLang="de-DE"/>
              <a:t>Applicable C</a:t>
            </a:r>
            <a:r>
              <a:rPr lang="de-DE" altLang="de-DE"/>
              <a:t>ase c)</a:t>
            </a:r>
          </a:p>
        </p:txBody>
      </p:sp>
      <p:sp>
        <p:nvSpPr>
          <p:cNvPr id="3" name="Content Placeholder 2">
            <a:extLst>
              <a:ext uri="{FF2B5EF4-FFF2-40B4-BE49-F238E27FC236}">
                <a16:creationId xmlns:a16="http://schemas.microsoft.com/office/drawing/2014/main" id="{F074E777-A7BA-6E26-DD3C-AA6E5ADA32BB}"/>
              </a:ext>
            </a:extLst>
          </p:cNvPr>
          <p:cNvSpPr>
            <a:spLocks noGrp="1"/>
          </p:cNvSpPr>
          <p:nvPr>
            <p:ph sz="quarter" idx="13"/>
          </p:nvPr>
        </p:nvSpPr>
        <p:spPr>
          <a:xfrm>
            <a:off x="474663" y="1103313"/>
            <a:ext cx="4230687" cy="5067300"/>
          </a:xfrm>
        </p:spPr>
        <p:txBody>
          <a:bodyPr/>
          <a:lstStyle/>
          <a:p>
            <a:pPr>
              <a:defRPr/>
            </a:pPr>
            <a:r>
              <a:rPr lang="en-US" dirty="0"/>
              <a:t>Introduction of biogas recovery and combustion to a </a:t>
            </a:r>
            <a:r>
              <a:rPr lang="en-US" b="1" dirty="0">
                <a:solidFill>
                  <a:srgbClr val="FF0000"/>
                </a:solidFill>
              </a:rPr>
              <a:t>sludge</a:t>
            </a:r>
            <a:r>
              <a:rPr lang="en-US" dirty="0"/>
              <a:t> treatment system;</a:t>
            </a:r>
            <a:r>
              <a:rPr lang="en-US" sz="1800" dirty="0">
                <a:latin typeface="ArialMT"/>
              </a:rPr>
              <a:t> </a:t>
            </a: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CN" dirty="0"/>
          </a:p>
        </p:txBody>
      </p:sp>
      <p:sp>
        <p:nvSpPr>
          <p:cNvPr id="21507" name="Date Placeholder 3">
            <a:extLst>
              <a:ext uri="{FF2B5EF4-FFF2-40B4-BE49-F238E27FC236}">
                <a16:creationId xmlns:a16="http://schemas.microsoft.com/office/drawing/2014/main" id="{11C9B293-CDFF-1096-E941-BBBD8022A592}"/>
              </a:ext>
            </a:extLst>
          </p:cNvPr>
          <p:cNvSpPr>
            <a:spLocks noGrp="1" noChangeArrowheads="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
        <p:nvSpPr>
          <p:cNvPr id="21508" name="Slide Number Placeholder 4">
            <a:extLst>
              <a:ext uri="{FF2B5EF4-FFF2-40B4-BE49-F238E27FC236}">
                <a16:creationId xmlns:a16="http://schemas.microsoft.com/office/drawing/2014/main" id="{6B777049-A38C-5545-9FAA-BD20AE51F006}"/>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56B8044-625C-A54C-8D2E-D8EA5B44545B}" type="slidenum">
              <a:rPr lang="en-US" altLang="zh-CN" smtClean="0"/>
              <a:pPr/>
              <a:t>4</a:t>
            </a:fld>
            <a:endParaRPr lang="en-US" altLang="zh-CN"/>
          </a:p>
        </p:txBody>
      </p:sp>
      <p:sp>
        <p:nvSpPr>
          <p:cNvPr id="21509" name="Footer Placeholder 5">
            <a:extLst>
              <a:ext uri="{FF2B5EF4-FFF2-40B4-BE49-F238E27FC236}">
                <a16:creationId xmlns:a16="http://schemas.microsoft.com/office/drawing/2014/main" id="{5DBCCAFE-F6DB-751A-900A-D5BCA009DC82}"/>
              </a:ext>
            </a:extLst>
          </p:cNvPr>
          <p:cNvSpPr>
            <a:spLocks noGrp="1" noChangeArrowheads="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pic>
        <p:nvPicPr>
          <p:cNvPr id="21510" name="Picture 7">
            <a:extLst>
              <a:ext uri="{FF2B5EF4-FFF2-40B4-BE49-F238E27FC236}">
                <a16:creationId xmlns:a16="http://schemas.microsoft.com/office/drawing/2014/main" id="{DA588821-4B63-1894-770A-0D747A626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038" y="419100"/>
            <a:ext cx="597535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2285FE2-B1F0-7F4C-1096-1769D521A805}"/>
              </a:ext>
            </a:extLst>
          </p:cNvPr>
          <p:cNvSpPr>
            <a:spLocks noGrp="1" noChangeArrowheads="1"/>
          </p:cNvSpPr>
          <p:nvPr>
            <p:ph type="title"/>
          </p:nvPr>
        </p:nvSpPr>
        <p:spPr/>
        <p:txBody>
          <a:bodyPr/>
          <a:lstStyle/>
          <a:p>
            <a:r>
              <a:rPr lang="en-US" altLang="de-DE"/>
              <a:t>Applicable C</a:t>
            </a:r>
            <a:r>
              <a:rPr lang="de-DE" altLang="de-DE"/>
              <a:t>ase d)</a:t>
            </a:r>
          </a:p>
        </p:txBody>
      </p:sp>
      <p:sp>
        <p:nvSpPr>
          <p:cNvPr id="3" name="Content Placeholder 2">
            <a:extLst>
              <a:ext uri="{FF2B5EF4-FFF2-40B4-BE49-F238E27FC236}">
                <a16:creationId xmlns:a16="http://schemas.microsoft.com/office/drawing/2014/main" id="{56DEC089-BAB7-E5CA-3433-228FD9542916}"/>
              </a:ext>
            </a:extLst>
          </p:cNvPr>
          <p:cNvSpPr>
            <a:spLocks noGrp="1"/>
          </p:cNvSpPr>
          <p:nvPr>
            <p:ph sz="quarter" idx="13"/>
          </p:nvPr>
        </p:nvSpPr>
        <p:spPr>
          <a:xfrm>
            <a:off x="474663" y="1103313"/>
            <a:ext cx="4556125" cy="5067300"/>
          </a:xfrm>
        </p:spPr>
        <p:txBody>
          <a:bodyPr/>
          <a:lstStyle/>
          <a:p>
            <a:pPr>
              <a:defRPr/>
            </a:pPr>
            <a:r>
              <a:rPr lang="en-US" dirty="0"/>
              <a:t>Introduction of biogas recovery and combustion to an anaerobic </a:t>
            </a:r>
            <a:r>
              <a:rPr lang="en-US" b="1" dirty="0">
                <a:solidFill>
                  <a:srgbClr val="FF0000"/>
                </a:solidFill>
              </a:rPr>
              <a:t>wastewater</a:t>
            </a:r>
            <a:r>
              <a:rPr lang="en-US" dirty="0">
                <a:solidFill>
                  <a:srgbClr val="FF0000"/>
                </a:solidFill>
              </a:rPr>
              <a:t> treatment </a:t>
            </a:r>
            <a:r>
              <a:rPr lang="en-US" dirty="0"/>
              <a:t>system such as anaerobic reactor, lagoon, septic tank or an on-site industrial plant;</a:t>
            </a:r>
            <a:r>
              <a:rPr lang="en-US" sz="1800" dirty="0">
                <a:latin typeface="ArialMT"/>
              </a:rPr>
              <a:t> </a:t>
            </a:r>
          </a:p>
          <a:p>
            <a:pPr>
              <a:defRPr/>
            </a:pPr>
            <a:r>
              <a:rPr lang="en-US" dirty="0"/>
              <a:t>other technologies in table 6.3, chapter 6, IPCC2006 are included.</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CN" dirty="0"/>
          </a:p>
        </p:txBody>
      </p:sp>
      <p:sp>
        <p:nvSpPr>
          <p:cNvPr id="22531" name="Date Placeholder 3">
            <a:extLst>
              <a:ext uri="{FF2B5EF4-FFF2-40B4-BE49-F238E27FC236}">
                <a16:creationId xmlns:a16="http://schemas.microsoft.com/office/drawing/2014/main" id="{ECE4EA40-7D07-C98B-F2FB-BAD46D084A09}"/>
              </a:ext>
            </a:extLst>
          </p:cNvPr>
          <p:cNvSpPr>
            <a:spLocks noGrp="1" noChangeArrowheads="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
        <p:nvSpPr>
          <p:cNvPr id="22532" name="Slide Number Placeholder 4">
            <a:extLst>
              <a:ext uri="{FF2B5EF4-FFF2-40B4-BE49-F238E27FC236}">
                <a16:creationId xmlns:a16="http://schemas.microsoft.com/office/drawing/2014/main" id="{86D87CA4-9EB7-B8E7-1565-8D7262B2CBC2}"/>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73430A-F670-B14D-918B-6157DC180253}" type="slidenum">
              <a:rPr lang="en-US" altLang="zh-CN" smtClean="0"/>
              <a:pPr/>
              <a:t>5</a:t>
            </a:fld>
            <a:endParaRPr lang="en-US" altLang="zh-CN"/>
          </a:p>
        </p:txBody>
      </p:sp>
      <p:sp>
        <p:nvSpPr>
          <p:cNvPr id="22533" name="Footer Placeholder 5">
            <a:extLst>
              <a:ext uri="{FF2B5EF4-FFF2-40B4-BE49-F238E27FC236}">
                <a16:creationId xmlns:a16="http://schemas.microsoft.com/office/drawing/2014/main" id="{88C19396-2A7B-199F-0690-E7BCE5749259}"/>
              </a:ext>
            </a:extLst>
          </p:cNvPr>
          <p:cNvSpPr>
            <a:spLocks noGrp="1" noChangeArrowheads="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pic>
        <p:nvPicPr>
          <p:cNvPr id="22534" name="Picture 8">
            <a:extLst>
              <a:ext uri="{FF2B5EF4-FFF2-40B4-BE49-F238E27FC236}">
                <a16:creationId xmlns:a16="http://schemas.microsoft.com/office/drawing/2014/main" id="{059A67B2-370C-2F75-9AA4-955F4BC5D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138" y="560388"/>
            <a:ext cx="5688012"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F616F4E-E669-06B2-6E3C-55BB705FC6BA}"/>
              </a:ext>
            </a:extLst>
          </p:cNvPr>
          <p:cNvSpPr/>
          <p:nvPr/>
        </p:nvSpPr>
        <p:spPr>
          <a:xfrm>
            <a:off x="5199063" y="2730500"/>
            <a:ext cx="1495425" cy="3133725"/>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1FB56CE8-65BC-7E34-2058-634FCC3BB14B}"/>
              </a:ext>
            </a:extLst>
          </p:cNvPr>
          <p:cNvSpPr>
            <a:spLocks noGrp="1" noChangeArrowheads="1"/>
          </p:cNvSpPr>
          <p:nvPr>
            <p:ph type="title"/>
          </p:nvPr>
        </p:nvSpPr>
        <p:spPr/>
        <p:txBody>
          <a:bodyPr/>
          <a:lstStyle/>
          <a:p>
            <a:r>
              <a:rPr lang="en-US" altLang="de-DE"/>
              <a:t>Applicable C</a:t>
            </a:r>
            <a:r>
              <a:rPr lang="de-DE" altLang="de-DE"/>
              <a:t>ase e)</a:t>
            </a:r>
          </a:p>
        </p:txBody>
      </p:sp>
      <p:sp>
        <p:nvSpPr>
          <p:cNvPr id="3" name="Content Placeholder 2">
            <a:extLst>
              <a:ext uri="{FF2B5EF4-FFF2-40B4-BE49-F238E27FC236}">
                <a16:creationId xmlns:a16="http://schemas.microsoft.com/office/drawing/2014/main" id="{D33C4422-D473-5030-B58F-E2A1D5306B18}"/>
              </a:ext>
            </a:extLst>
          </p:cNvPr>
          <p:cNvSpPr>
            <a:spLocks noGrp="1"/>
          </p:cNvSpPr>
          <p:nvPr>
            <p:ph sz="quarter" idx="13"/>
          </p:nvPr>
        </p:nvSpPr>
        <p:spPr>
          <a:xfrm>
            <a:off x="474663" y="1103313"/>
            <a:ext cx="11237912" cy="4457700"/>
          </a:xfrm>
        </p:spPr>
        <p:txBody>
          <a:bodyPr/>
          <a:lstStyle/>
          <a:p>
            <a:pPr marL="0" indent="0">
              <a:buFont typeface="Arial" panose="020B0604020202020204" pitchFamily="34" charset="0"/>
              <a:buNone/>
              <a:defRPr/>
            </a:pPr>
            <a:endParaRPr lang="en-US" dirty="0"/>
          </a:p>
          <a:p>
            <a:pPr>
              <a:defRPr/>
            </a:pPr>
            <a:r>
              <a:rPr lang="en-US" dirty="0"/>
              <a:t>Introduction of anaerobic wastewater treatment with biogas recovery and combustion, with or without anaerobic sludge treatment, to </a:t>
            </a:r>
            <a:r>
              <a:rPr lang="en-US" b="1" dirty="0"/>
              <a:t>an untreated wastewater stream</a:t>
            </a:r>
            <a:r>
              <a:rPr lang="en-US" dirty="0"/>
              <a:t>;</a:t>
            </a:r>
          </a:p>
          <a:p>
            <a:pPr marL="0" indent="0">
              <a:buFont typeface="Arial" panose="020B0604020202020204" pitchFamily="34" charset="0"/>
              <a:buNone/>
              <a:defRPr/>
            </a:pPr>
            <a:endParaRPr lang="en-CN" dirty="0"/>
          </a:p>
        </p:txBody>
      </p:sp>
      <p:sp>
        <p:nvSpPr>
          <p:cNvPr id="23555" name="Date Placeholder 3">
            <a:extLst>
              <a:ext uri="{FF2B5EF4-FFF2-40B4-BE49-F238E27FC236}">
                <a16:creationId xmlns:a16="http://schemas.microsoft.com/office/drawing/2014/main" id="{432F3CA0-03CD-52D3-A6BB-56115355725A}"/>
              </a:ext>
            </a:extLst>
          </p:cNvPr>
          <p:cNvSpPr>
            <a:spLocks noGrp="1" noChangeArrowheads="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
        <p:nvSpPr>
          <p:cNvPr id="23556" name="Slide Number Placeholder 4">
            <a:extLst>
              <a:ext uri="{FF2B5EF4-FFF2-40B4-BE49-F238E27FC236}">
                <a16:creationId xmlns:a16="http://schemas.microsoft.com/office/drawing/2014/main" id="{967B991E-72F9-AD64-1601-64F90F43D55A}"/>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58FB2C0-C63A-A04D-B002-CB272C17BA93}" type="slidenum">
              <a:rPr lang="en-US" altLang="zh-CN" smtClean="0"/>
              <a:pPr/>
              <a:t>6</a:t>
            </a:fld>
            <a:endParaRPr lang="en-US" altLang="zh-CN"/>
          </a:p>
        </p:txBody>
      </p:sp>
      <p:sp>
        <p:nvSpPr>
          <p:cNvPr id="23557" name="Footer Placeholder 5">
            <a:extLst>
              <a:ext uri="{FF2B5EF4-FFF2-40B4-BE49-F238E27FC236}">
                <a16:creationId xmlns:a16="http://schemas.microsoft.com/office/drawing/2014/main" id="{ED6A81DE-378F-FC19-3865-0036306704A0}"/>
              </a:ext>
            </a:extLst>
          </p:cNvPr>
          <p:cNvSpPr>
            <a:spLocks noGrp="1" noChangeArrowheads="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pic>
        <p:nvPicPr>
          <p:cNvPr id="23558" name="Picture 8">
            <a:extLst>
              <a:ext uri="{FF2B5EF4-FFF2-40B4-BE49-F238E27FC236}">
                <a16:creationId xmlns:a16="http://schemas.microsoft.com/office/drawing/2014/main" id="{88B1EFEC-5947-C6E5-8B51-9EB723225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3132138"/>
            <a:ext cx="757555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9">
            <a:extLst>
              <a:ext uri="{FF2B5EF4-FFF2-40B4-BE49-F238E27FC236}">
                <a16:creationId xmlns:a16="http://schemas.microsoft.com/office/drawing/2014/main" id="{CD272347-0A31-FFCC-F0A0-5EE4389DBAA2}"/>
              </a:ext>
            </a:extLst>
          </p:cNvPr>
          <p:cNvSpPr txBox="1">
            <a:spLocks noChangeArrowheads="1"/>
          </p:cNvSpPr>
          <p:nvPr/>
        </p:nvSpPr>
        <p:spPr bwMode="auto">
          <a:xfrm>
            <a:off x="2149475" y="5375275"/>
            <a:ext cx="421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altLang="de-DE"/>
              <a:t>Source: table 6.3, chapter 6, IPCC2006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658F6BA-C67B-078D-7AC9-BAFB5DF8A03A}"/>
              </a:ext>
            </a:extLst>
          </p:cNvPr>
          <p:cNvSpPr>
            <a:spLocks noGrp="1" noChangeArrowheads="1"/>
          </p:cNvSpPr>
          <p:nvPr>
            <p:ph type="title"/>
          </p:nvPr>
        </p:nvSpPr>
        <p:spPr/>
        <p:txBody>
          <a:bodyPr/>
          <a:lstStyle/>
          <a:p>
            <a:r>
              <a:rPr lang="en-US" altLang="de-DE"/>
              <a:t>Applicable C</a:t>
            </a:r>
            <a:r>
              <a:rPr lang="de-DE" altLang="de-DE"/>
              <a:t>ase f)</a:t>
            </a:r>
          </a:p>
        </p:txBody>
      </p:sp>
      <p:sp>
        <p:nvSpPr>
          <p:cNvPr id="24578" name="Content Placeholder 2">
            <a:extLst>
              <a:ext uri="{FF2B5EF4-FFF2-40B4-BE49-F238E27FC236}">
                <a16:creationId xmlns:a16="http://schemas.microsoft.com/office/drawing/2014/main" id="{78115723-45C0-DDCF-53C7-668BADA679DD}"/>
              </a:ext>
            </a:extLst>
          </p:cNvPr>
          <p:cNvSpPr>
            <a:spLocks noGrp="1" noChangeArrowheads="1"/>
          </p:cNvSpPr>
          <p:nvPr>
            <p:ph sz="quarter" idx="13"/>
          </p:nvPr>
        </p:nvSpPr>
        <p:spPr>
          <a:xfrm>
            <a:off x="474663" y="1103313"/>
            <a:ext cx="10818812" cy="5067300"/>
          </a:xfrm>
        </p:spPr>
        <p:txBody>
          <a:bodyPr/>
          <a:lstStyle/>
          <a:p>
            <a:pPr marL="0" indent="0">
              <a:buFont typeface="Arial" panose="020B0604020202020204" pitchFamily="34" charset="0"/>
              <a:buNone/>
            </a:pPr>
            <a:r>
              <a:rPr lang="en-US" altLang="de-DE"/>
              <a:t>Introduction of a sequential stage of wastewater treatment with biogas recovery and combustion, with or without sludge treatment, to an anaerobic wastewater treatment system without biogas recovery (e.g. introduction of treatment in an anaerobic reactor with biogas recovery as a </a:t>
            </a:r>
            <a:r>
              <a:rPr lang="en-US" altLang="de-DE" b="1"/>
              <a:t>sequential treatment step</a:t>
            </a:r>
            <a:r>
              <a:rPr lang="en-US" altLang="de-DE"/>
              <a:t> for the wastewater that is presently being treated in </a:t>
            </a:r>
            <a:r>
              <a:rPr lang="en-US" altLang="de-DE" b="1"/>
              <a:t>an anaerobic lagoon without methane recovery</a:t>
            </a:r>
            <a:r>
              <a:rPr lang="en-US" altLang="de-DE"/>
              <a:t>). </a:t>
            </a:r>
          </a:p>
          <a:p>
            <a:pPr marL="0" indent="0">
              <a:buFont typeface="Arial" panose="020B0604020202020204" pitchFamily="34" charset="0"/>
              <a:buNone/>
            </a:pPr>
            <a:endParaRPr lang="en-US" altLang="de-DE"/>
          </a:p>
          <a:p>
            <a:pPr marL="0" indent="0">
              <a:buFont typeface="Arial" panose="020B0604020202020204" pitchFamily="34" charset="0"/>
              <a:buNone/>
            </a:pPr>
            <a:r>
              <a:rPr lang="en-US" altLang="de-DE"/>
              <a:t>Example chart (next slide)</a:t>
            </a:r>
          </a:p>
          <a:p>
            <a:pPr marL="0" indent="0">
              <a:buFont typeface="Arial" panose="020B0604020202020204" pitchFamily="34" charset="0"/>
              <a:buNone/>
            </a:pPr>
            <a:endParaRPr lang="de-DE" altLang="de-DE"/>
          </a:p>
        </p:txBody>
      </p:sp>
      <p:sp>
        <p:nvSpPr>
          <p:cNvPr id="24579" name="Date Placeholder 3">
            <a:extLst>
              <a:ext uri="{FF2B5EF4-FFF2-40B4-BE49-F238E27FC236}">
                <a16:creationId xmlns:a16="http://schemas.microsoft.com/office/drawing/2014/main" id="{57371595-CA3E-A298-8FEC-49AE501255C3}"/>
              </a:ext>
            </a:extLst>
          </p:cNvPr>
          <p:cNvSpPr>
            <a:spLocks noGrp="1" noChangeArrowheads="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
        <p:nvSpPr>
          <p:cNvPr id="24580" name="Slide Number Placeholder 4">
            <a:extLst>
              <a:ext uri="{FF2B5EF4-FFF2-40B4-BE49-F238E27FC236}">
                <a16:creationId xmlns:a16="http://schemas.microsoft.com/office/drawing/2014/main" id="{34836233-BDB3-6FB1-0E6D-D1D8E609133D}"/>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40D0A9F-A0D5-0548-B8C8-C3E53FA321D8}" type="slidenum">
              <a:rPr lang="en-US" altLang="zh-CN" smtClean="0"/>
              <a:pPr/>
              <a:t>7</a:t>
            </a:fld>
            <a:endParaRPr lang="en-US" altLang="zh-CN"/>
          </a:p>
        </p:txBody>
      </p:sp>
      <p:sp>
        <p:nvSpPr>
          <p:cNvPr id="24581" name="Footer Placeholder 5">
            <a:extLst>
              <a:ext uri="{FF2B5EF4-FFF2-40B4-BE49-F238E27FC236}">
                <a16:creationId xmlns:a16="http://schemas.microsoft.com/office/drawing/2014/main" id="{CCE659A1-DA47-BA06-D91D-7247ECB0D1D2}"/>
              </a:ext>
            </a:extLst>
          </p:cNvPr>
          <p:cNvSpPr>
            <a:spLocks noGrp="1" noChangeArrowheads="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Content Placeholder 3">
            <a:extLst>
              <a:ext uri="{FF2B5EF4-FFF2-40B4-BE49-F238E27FC236}">
                <a16:creationId xmlns:a16="http://schemas.microsoft.com/office/drawing/2014/main" id="{DD5E02D3-4A47-6397-B35D-40E59B6880A8}"/>
              </a:ext>
            </a:extLst>
          </p:cNvPr>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a:xfrm>
            <a:off x="4111625" y="320675"/>
            <a:ext cx="5611813" cy="6165850"/>
          </a:xfrm>
        </p:spPr>
      </p:pic>
      <p:sp>
        <p:nvSpPr>
          <p:cNvPr id="25602" name="日期占位符 4">
            <a:extLst>
              <a:ext uri="{FF2B5EF4-FFF2-40B4-BE49-F238E27FC236}">
                <a16:creationId xmlns:a16="http://schemas.microsoft.com/office/drawing/2014/main" id="{F1C5FEAC-265E-A501-D181-EC756D9B2D43}"/>
              </a:ext>
            </a:extLst>
          </p:cNvPr>
          <p:cNvSpPr>
            <a:spLocks noGrp="1" noChangeArrowheads="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
        <p:nvSpPr>
          <p:cNvPr id="25603" name="灯片编号占位符 5">
            <a:extLst>
              <a:ext uri="{FF2B5EF4-FFF2-40B4-BE49-F238E27FC236}">
                <a16:creationId xmlns:a16="http://schemas.microsoft.com/office/drawing/2014/main" id="{6DD833B5-6AA4-D007-9867-0139CC74EBAF}"/>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744F0F9-DC73-764D-9981-7A0C5177A7CB}" type="slidenum">
              <a:rPr lang="en-US" altLang="zh-CN" smtClean="0"/>
              <a:pPr/>
              <a:t>8</a:t>
            </a:fld>
            <a:endParaRPr lang="en-US" altLang="zh-CN"/>
          </a:p>
        </p:txBody>
      </p:sp>
      <p:sp>
        <p:nvSpPr>
          <p:cNvPr id="25604" name="页脚占位符 6">
            <a:extLst>
              <a:ext uri="{FF2B5EF4-FFF2-40B4-BE49-F238E27FC236}">
                <a16:creationId xmlns:a16="http://schemas.microsoft.com/office/drawing/2014/main" id="{A85A6D6E-59A6-8F70-9E49-2751B0B1AED3}"/>
              </a:ext>
            </a:extLst>
          </p:cNvPr>
          <p:cNvSpPr>
            <a:spLocks noGrp="1" noChangeArrowheads="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
        <p:nvSpPr>
          <p:cNvPr id="25605" name="Title 1">
            <a:extLst>
              <a:ext uri="{FF2B5EF4-FFF2-40B4-BE49-F238E27FC236}">
                <a16:creationId xmlns:a16="http://schemas.microsoft.com/office/drawing/2014/main" id="{C769B1D1-D1D9-6B1C-78F4-10CD1D5078F4}"/>
              </a:ext>
            </a:extLst>
          </p:cNvPr>
          <p:cNvSpPr>
            <a:spLocks noGrp="1" noChangeArrowheads="1"/>
          </p:cNvSpPr>
          <p:nvPr>
            <p:ph type="title"/>
          </p:nvPr>
        </p:nvSpPr>
        <p:spPr/>
        <p:txBody>
          <a:bodyPr/>
          <a:lstStyle/>
          <a:p>
            <a:r>
              <a:rPr lang="en-US" altLang="de-DE"/>
              <a:t>Applicable C</a:t>
            </a:r>
            <a:r>
              <a:rPr lang="de-DE" altLang="de-DE"/>
              <a:t>ase f)</a:t>
            </a:r>
          </a:p>
        </p:txBody>
      </p:sp>
    </p:spTree>
  </p:cSld>
  <p:clrMapOvr>
    <a:masterClrMapping/>
  </p:clrMapOvr>
</p:sld>
</file>

<file path=ppt/theme/theme1.xml><?xml version="1.0" encoding="utf-8"?>
<a:theme xmlns:a="http://schemas.openxmlformats.org/drawingml/2006/main" name="Office Theme">
  <a:themeElements>
    <a:clrScheme name="UPM Theme">
      <a:dk1>
        <a:srgbClr val="111111"/>
      </a:dk1>
      <a:lt1>
        <a:srgbClr val="FFFFFF"/>
      </a:lt1>
      <a:dk2>
        <a:srgbClr val="555555"/>
      </a:dk2>
      <a:lt2>
        <a:srgbClr val="E0E0E0"/>
      </a:lt2>
      <a:accent1>
        <a:srgbClr val="0096D7"/>
      </a:accent1>
      <a:accent2>
        <a:srgbClr val="004B93"/>
      </a:accent2>
      <a:accent3>
        <a:srgbClr val="FFC000"/>
      </a:accent3>
      <a:accent4>
        <a:srgbClr val="ED7D30"/>
      </a:accent4>
      <a:accent5>
        <a:srgbClr val="85AD33"/>
      </a:accent5>
      <a:accent6>
        <a:srgbClr val="0096D7"/>
      </a:accent6>
      <a:hlink>
        <a:srgbClr val="76A2CB"/>
      </a:hlink>
      <a:folHlink>
        <a:srgbClr val="88888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M_PPTTemplate" id="{3A27C6FC-8206-2F48-9AE7-02AECA9DA391}" vid="{DE7536A0-7EED-6542-99C0-DD3889DDC8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b8c4722-8444-49f8-8256-7a94408702c6" xsi:nil="true"/>
    <lcf76f155ced4ddcb4097134ff3c332f xmlns="2bc881f8-4278-4867-b426-cb4fc2a8ea9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8FEB3B636A8849B3027D304D958C2B" ma:contentTypeVersion="18" ma:contentTypeDescription="Create a new document." ma:contentTypeScope="" ma:versionID="7eb244738a7c214551287ba383fc7fb9">
  <xsd:schema xmlns:xsd="http://www.w3.org/2001/XMLSchema" xmlns:xs="http://www.w3.org/2001/XMLSchema" xmlns:p="http://schemas.microsoft.com/office/2006/metadata/properties" xmlns:ns2="2bc881f8-4278-4867-b426-cb4fc2a8ea98" xmlns:ns3="fb8c4722-8444-49f8-8256-7a94408702c6" targetNamespace="http://schemas.microsoft.com/office/2006/metadata/properties" ma:root="true" ma:fieldsID="788e130360962f06dd304d8e06b0538f" ns2:_="" ns3:_="">
    <xsd:import namespace="2bc881f8-4278-4867-b426-cb4fc2a8ea98"/>
    <xsd:import namespace="fb8c4722-8444-49f8-8256-7a94408702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881f8-4278-4867-b426-cb4fc2a8e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72cfb00-c42a-46a1-97e5-bfa8e9cb2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8c4722-8444-49f8-8256-7a94408702c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1b6b4e3-0a7b-4683-9226-c8274d5c367b}" ma:internalName="TaxCatchAll" ma:showField="CatchAllData" ma:web="fb8c4722-8444-49f8-8256-7a94408702c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6510A6-7227-49D9-B4AA-09D7B8B31946}">
  <ds:schemaRefs>
    <ds:schemaRef ds:uri="2bc881f8-4278-4867-b426-cb4fc2a8ea98"/>
    <ds:schemaRef ds:uri="http://purl.org/dc/elements/1.1/"/>
    <ds:schemaRef ds:uri="http://www.w3.org/XML/1998/namespace"/>
    <ds:schemaRef ds:uri="fb8c4722-8444-49f8-8256-7a94408702c6"/>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622AEA7B-1A57-4FA9-86D8-4BBBA50C6603}"/>
</file>

<file path=customXml/itemProps3.xml><?xml version="1.0" encoding="utf-8"?>
<ds:datastoreItem xmlns:ds="http://schemas.openxmlformats.org/officeDocument/2006/customXml" ds:itemID="{2D2F4632-73D5-43F4-96CF-A932AE5FE8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242</Words>
  <Application>Microsoft Macintosh PowerPoint</Application>
  <PresentationFormat>Widescreen</PresentationFormat>
  <Paragraphs>27</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ArialMT</vt:lpstr>
      <vt:lpstr>宋体</vt:lpstr>
      <vt:lpstr>Arial</vt:lpstr>
      <vt:lpstr>Calibri</vt:lpstr>
      <vt:lpstr>Office Theme</vt:lpstr>
      <vt:lpstr>Applicability cases AMS III.H</vt:lpstr>
      <vt:lpstr>Applicable Case a)</vt:lpstr>
      <vt:lpstr>Applicable Case b)</vt:lpstr>
      <vt:lpstr>Applicable Case c)</vt:lpstr>
      <vt:lpstr>Applicable Case d)</vt:lpstr>
      <vt:lpstr>Applicable Case e)</vt:lpstr>
      <vt:lpstr>Applicable Case f)</vt:lpstr>
      <vt:lpstr>Applicable Case 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Marie Reysset</cp:lastModifiedBy>
  <cp:revision>337</cp:revision>
  <cp:lastPrinted>2019-11-06T05:30:20Z</cp:lastPrinted>
  <dcterms:created xsi:type="dcterms:W3CDTF">2019-06-16T13:33:49Z</dcterms:created>
  <dcterms:modified xsi:type="dcterms:W3CDTF">2025-07-01T09:45:20Z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0x010100D88FEB3B636A8849B3027D304D958C2B</vt:lpwstr>
  </property>
  <property fmtid="{D5CDD505-2E9C-101B-9397-08002B2CF9AE}" pid="3" name="MediaServiceImageTags">
    <vt:lpwstr/>
  </property>
</Properties>
</file>