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13"/>
  </p:notesMasterIdLst>
  <p:sldIdLst>
    <p:sldId id="256" r:id="rId5"/>
    <p:sldId id="270" r:id="rId6"/>
    <p:sldId id="272" r:id="rId7"/>
    <p:sldId id="273" r:id="rId8"/>
    <p:sldId id="274" r:id="rId9"/>
    <p:sldId id="276" r:id="rId10"/>
    <p:sldId id="277" r:id="rId11"/>
    <p:sldId id="262" r:id="rId12"/>
  </p:sldIdLst>
  <p:sldSz cx="12192000" cy="6858000"/>
  <p:notesSz cx="6858000" cy="9144000"/>
  <p:defaultTextStyle>
    <a:defPPr>
      <a:defRPr lang="en-US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27"/>
    <p:restoredTop sz="94603"/>
  </p:normalViewPr>
  <p:slideViewPr>
    <p:cSldViewPr snapToGrid="0" snapToObjects="1">
      <p:cViewPr varScale="1">
        <p:scale>
          <a:sx n="95" d="100"/>
          <a:sy n="95" d="100"/>
        </p:scale>
        <p:origin x="200" y="1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60FE9B-9452-0E66-9FBE-EC0EB76BFC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59CAC0-979B-7F2F-DF79-0B28A608EBE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A79EABD-991A-464E-8FBC-D33511B6CAB4}" type="datetimeFigureOut">
              <a:rPr lang="en-US" altLang="zh-CN"/>
              <a:pPr>
                <a:defRPr/>
              </a:pPr>
              <a:t>6/19/25</a:t>
            </a:fld>
            <a:endParaRPr lang="en-US" altLang="zh-C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19181AD-262D-7A97-53EA-C6C24D3780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AD57F4F-8149-F91F-8FB1-2D823E6AB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DC390-B87D-7052-06BD-3FE87F5EBA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70CB6-0BBE-A956-63F4-CB6BFEC75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620F10F-C374-E74A-A52E-E218328BB1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853" algn="l" defTabSz="914341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1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200193" algn="l" defTabSz="914341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7365" algn="l" defTabSz="914341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>
            <a:extLst>
              <a:ext uri="{FF2B5EF4-FFF2-40B4-BE49-F238E27FC236}">
                <a16:creationId xmlns:a16="http://schemas.microsoft.com/office/drawing/2014/main" id="{374B6F3D-AF99-8A40-BDA3-207135B307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备注占位符 2">
            <a:extLst>
              <a:ext uri="{FF2B5EF4-FFF2-40B4-BE49-F238E27FC236}">
                <a16:creationId xmlns:a16="http://schemas.microsoft.com/office/drawing/2014/main" id="{C0E1A313-91CA-676F-9710-1841104AB3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zh-CN" altLang="en-US"/>
          </a:p>
        </p:txBody>
      </p:sp>
      <p:sp>
        <p:nvSpPr>
          <p:cNvPr id="17411" name="灯片编号占位符 3">
            <a:extLst>
              <a:ext uri="{FF2B5EF4-FFF2-40B4-BE49-F238E27FC236}">
                <a16:creationId xmlns:a16="http://schemas.microsoft.com/office/drawing/2014/main" id="{DE2CDED0-F919-D301-41B1-ECF6D964D8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2CA34F7-9B7C-2349-89C9-B87019FA5CBA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2560884"/>
            <a:ext cx="10435199" cy="2337120"/>
          </a:xfrm>
          <a:noFill/>
        </p:spPr>
        <p:txBody>
          <a:bodyPr lIns="468000" tIns="108000" rIns="108000" bIns="108000"/>
          <a:lstStyle>
            <a:lvl1pPr algn="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" y="4898004"/>
            <a:ext cx="10435199" cy="1438560"/>
          </a:xfrm>
          <a:prstGeom prst="rect">
            <a:avLst/>
          </a:prstGeom>
          <a:noFill/>
        </p:spPr>
        <p:txBody>
          <a:bodyPr lIns="468000" tIns="108000" rIns="108000"/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198" indent="0" algn="ctr">
              <a:buNone/>
              <a:defRPr sz="2000"/>
            </a:lvl2pPr>
            <a:lvl3pPr marL="914395" indent="0" algn="ctr">
              <a:buNone/>
              <a:defRPr sz="1799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4" indent="0" algn="ctr">
              <a:buNone/>
              <a:defRPr sz="1600"/>
            </a:lvl7pPr>
            <a:lvl8pPr marL="3200382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1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9">
            <a:extLst>
              <a:ext uri="{FF2B5EF4-FFF2-40B4-BE49-F238E27FC236}">
                <a16:creationId xmlns:a16="http://schemas.microsoft.com/office/drawing/2014/main" id="{EF4D329C-17B8-8888-E596-6922C4037A8A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1" y="1849701"/>
            <a:ext cx="2132572" cy="3730753"/>
          </a:xfrm>
          <a:prstGeom prst="rect">
            <a:avLst/>
          </a:prstGeom>
        </p:spPr>
        <p:txBody>
          <a:bodyPr/>
          <a:lstStyle>
            <a:lvl1pPr marL="188383" indent="-171449">
              <a:tabLst/>
              <a:defRPr/>
            </a:lvl1pPr>
            <a:lvl2pPr marL="188383" indent="-171449">
              <a:tabLst/>
              <a:defRPr/>
            </a:lvl2pPr>
            <a:lvl3pPr marL="188383" indent="-171449">
              <a:tabLst/>
              <a:defRPr/>
            </a:lvl3pPr>
            <a:lvl4pPr marL="188383" indent="-171449">
              <a:tabLst/>
              <a:defRPr/>
            </a:lvl4pPr>
            <a:lvl5pPr marL="188383" indent="-17144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2755201" y="1849701"/>
            <a:ext cx="2132572" cy="3730753"/>
          </a:xfrm>
          <a:prstGeom prst="rect">
            <a:avLst/>
          </a:prstGeom>
        </p:spPr>
        <p:txBody>
          <a:bodyPr/>
          <a:lstStyle>
            <a:lvl1pPr marL="188383" indent="-171449">
              <a:tabLst/>
              <a:defRPr/>
            </a:lvl1pPr>
            <a:lvl2pPr marL="188383" indent="-171449">
              <a:tabLst/>
              <a:defRPr/>
            </a:lvl2pPr>
            <a:lvl3pPr marL="188383" indent="-171449">
              <a:tabLst/>
              <a:defRPr/>
            </a:lvl3pPr>
            <a:lvl4pPr marL="188383" indent="-171449">
              <a:tabLst/>
              <a:defRPr/>
            </a:lvl4pPr>
            <a:lvl5pPr marL="188383" indent="-17144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5029716" y="1849701"/>
            <a:ext cx="2132572" cy="3730753"/>
          </a:xfrm>
          <a:prstGeom prst="rect">
            <a:avLst/>
          </a:prstGeom>
        </p:spPr>
        <p:txBody>
          <a:bodyPr/>
          <a:lstStyle>
            <a:lvl1pPr marL="188383" indent="-171449">
              <a:tabLst/>
              <a:defRPr/>
            </a:lvl1pPr>
            <a:lvl2pPr marL="188383" indent="-171449">
              <a:tabLst/>
              <a:defRPr/>
            </a:lvl2pPr>
            <a:lvl3pPr marL="188383" indent="-171449">
              <a:tabLst/>
              <a:defRPr/>
            </a:lvl3pPr>
            <a:lvl4pPr marL="188383" indent="-171449">
              <a:tabLst/>
              <a:defRPr/>
            </a:lvl4pPr>
            <a:lvl5pPr marL="188383" indent="-17144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5"/>
          </p:nvPr>
        </p:nvSpPr>
        <p:spPr>
          <a:xfrm>
            <a:off x="7305601" y="1849701"/>
            <a:ext cx="2132572" cy="3730753"/>
          </a:xfrm>
          <a:prstGeom prst="rect">
            <a:avLst/>
          </a:prstGeom>
        </p:spPr>
        <p:txBody>
          <a:bodyPr/>
          <a:lstStyle>
            <a:lvl1pPr marL="188383" indent="-171449">
              <a:tabLst/>
              <a:defRPr/>
            </a:lvl1pPr>
            <a:lvl2pPr marL="188383" indent="-171449">
              <a:tabLst/>
              <a:defRPr/>
            </a:lvl2pPr>
            <a:lvl3pPr marL="188383" indent="-171449">
              <a:tabLst/>
              <a:defRPr/>
            </a:lvl3pPr>
            <a:lvl4pPr marL="188383" indent="-171449">
              <a:tabLst/>
              <a:defRPr/>
            </a:lvl4pPr>
            <a:lvl5pPr marL="188383" indent="-17144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6"/>
          </p:nvPr>
        </p:nvSpPr>
        <p:spPr>
          <a:xfrm>
            <a:off x="9580801" y="1849701"/>
            <a:ext cx="2132572" cy="3730753"/>
          </a:xfrm>
          <a:prstGeom prst="rect">
            <a:avLst/>
          </a:prstGeom>
        </p:spPr>
        <p:txBody>
          <a:bodyPr/>
          <a:lstStyle>
            <a:lvl1pPr marL="188383" indent="-171449">
              <a:tabLst/>
              <a:defRPr/>
            </a:lvl1pPr>
            <a:lvl2pPr marL="188383" indent="-171449">
              <a:tabLst/>
              <a:defRPr/>
            </a:lvl2pPr>
            <a:lvl3pPr marL="188383" indent="-171449">
              <a:tabLst/>
              <a:defRPr/>
            </a:lvl3pPr>
            <a:lvl4pPr marL="188383" indent="-171449">
              <a:tabLst/>
              <a:defRPr/>
            </a:lvl4pPr>
            <a:lvl5pPr marL="188383" indent="-17144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440C42-1259-02B1-B0FF-21373ADE824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943090-8013-5325-8F93-53122A08142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72E532-893D-EA2E-BBD7-CAC013D3D3C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AA34D-C0C3-E347-BD7B-1A7A14998B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555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00" y="1801450"/>
            <a:ext cx="5466600" cy="43690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3598" y="1801450"/>
            <a:ext cx="5468400" cy="43690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79999" y="1100270"/>
            <a:ext cx="11231999" cy="401010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198" indent="0">
              <a:buNone/>
              <a:defRPr sz="2000" b="1"/>
            </a:lvl2pPr>
            <a:lvl3pPr marL="914395" indent="0">
              <a:buNone/>
              <a:defRPr sz="1799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2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2848802-9D42-F01F-3483-3D888A909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142B73D-C8B4-56F2-5927-EE37359280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28673-02F9-4842-9B94-B6BC28A56A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6E06F03D-2D3D-9606-E02E-93698604248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098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80BE9C3-598A-F5D0-3451-5F067FEE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769173-D671-9250-0E13-2BB1AA8273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DCDC-2CC1-6F4A-A995-856765C783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Footer Placeholder 23">
            <a:extLst>
              <a:ext uri="{FF2B5EF4-FFF2-40B4-BE49-F238E27FC236}">
                <a16:creationId xmlns:a16="http://schemas.microsoft.com/office/drawing/2014/main" id="{68B5BE9D-EDE1-8B8C-84B7-E52C82A126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6688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99" y="1100270"/>
            <a:ext cx="11231999" cy="401010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198" indent="0">
              <a:buNone/>
              <a:defRPr sz="2000" b="1"/>
            </a:lvl2pPr>
            <a:lvl3pPr marL="914395" indent="0">
              <a:buNone/>
              <a:defRPr sz="1799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2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77E9CEE-7002-DA06-D893-01552255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C52D92-8AF5-21FE-44EC-8FAE3081A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3EE9-8C7D-E142-B5AB-68A7304EDB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Footer Placeholder 23">
            <a:extLst>
              <a:ext uri="{FF2B5EF4-FFF2-40B4-BE49-F238E27FC236}">
                <a16:creationId xmlns:a16="http://schemas.microsoft.com/office/drawing/2014/main" id="{BC86ECE2-6E76-0643-D148-4DA5E060E9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0653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5C07BFD-AB42-58CA-2775-CB187EE8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C64EBF5-45F9-607F-196C-73AB0844E8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4C716-23BB-E448-AD8A-1E4A5C0192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Footer Placeholder 23">
            <a:extLst>
              <a:ext uri="{FF2B5EF4-FFF2-40B4-BE49-F238E27FC236}">
                <a16:creationId xmlns:a16="http://schemas.microsoft.com/office/drawing/2014/main" id="{3F411552-1898-844A-59C4-4019F3CF52B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23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75200" y="1103970"/>
            <a:ext cx="11232000" cy="50664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78609EC-6C90-1557-F1FD-12AB534659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830F7B8-A4BC-EE6C-D501-A708AF831C5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274D9-5DBE-2B48-8F88-0D3BD6ECCB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Footer Placeholder 23">
            <a:extLst>
              <a:ext uri="{FF2B5EF4-FFF2-40B4-BE49-F238E27FC236}">
                <a16:creationId xmlns:a16="http://schemas.microsoft.com/office/drawing/2014/main" id="{EF88CB5E-28B8-28EF-7B08-C3C9DADBEA2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972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998" y="2560320"/>
            <a:ext cx="11232000" cy="2337684"/>
          </a:xfrm>
          <a:solidFill>
            <a:schemeClr val="bg1">
              <a:lumMod val="95000"/>
              <a:alpha val="80000"/>
            </a:schemeClr>
          </a:solidFill>
        </p:spPr>
        <p:txBody>
          <a:bodyPr lIns="108000" tIns="108000" rIns="108000" bIns="108000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00" y="4898004"/>
            <a:ext cx="11232000" cy="127239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lIns="108000" tIns="108000" rIns="108000"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98" indent="0" algn="ctr">
              <a:buNone/>
              <a:defRPr sz="2000"/>
            </a:lvl2pPr>
            <a:lvl3pPr marL="914395" indent="0" algn="ctr">
              <a:buNone/>
              <a:defRPr sz="1799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4" indent="0" algn="ctr">
              <a:buNone/>
              <a:defRPr sz="1600"/>
            </a:lvl7pPr>
            <a:lvl8pPr marL="3200382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7132A-25E4-B49B-8F72-F1216628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03C78E-45DD-276B-B8C2-CDC184BBDE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DCA59-76D4-C844-B987-89843E41AB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Footer Placeholder 23">
            <a:extLst>
              <a:ext uri="{FF2B5EF4-FFF2-40B4-BE49-F238E27FC236}">
                <a16:creationId xmlns:a16="http://schemas.microsoft.com/office/drawing/2014/main" id="{C4D45AED-70E2-7FD7-5C08-A0E36A2B8B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728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103970"/>
            <a:ext cx="5466600" cy="5066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5400" y="1103970"/>
            <a:ext cx="5466600" cy="5066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CB1B66D-B09A-0929-5F5A-87E2BD1D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463D1B-7599-ACB8-6C6A-944A48788A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37645-1A18-C347-84BF-DA2B5A13D5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Footer Placeholder 23">
            <a:extLst>
              <a:ext uri="{FF2B5EF4-FFF2-40B4-BE49-F238E27FC236}">
                <a16:creationId xmlns:a16="http://schemas.microsoft.com/office/drawing/2014/main" id="{85BF47A7-E3ED-73A6-6B6F-63C062DC49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372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A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00" y="1801450"/>
            <a:ext cx="5466600" cy="43690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3598" y="1801450"/>
            <a:ext cx="5468400" cy="43690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79999" y="1100270"/>
            <a:ext cx="11231999" cy="401010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198" indent="0">
              <a:buNone/>
              <a:defRPr sz="2000" b="1"/>
            </a:lvl2pPr>
            <a:lvl3pPr marL="914395" indent="0">
              <a:buNone/>
              <a:defRPr sz="1799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2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8605173-3572-F501-8108-205D31CED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1D56EDB-113B-DD34-66FC-8C5426442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3A44-AC7A-6F45-9EA9-C93D94DDAD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1B9B3CF4-5BCB-1CB9-EC7B-22FE4BBB8A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005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999" y="1103970"/>
            <a:ext cx="3528000" cy="50665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6575" y="1103970"/>
            <a:ext cx="7416000" cy="50665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F7888D-ACA3-024A-C956-7E864464F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CA3B41-1AC4-5A35-846C-69A0A9E324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F6845-73FE-354D-A0EF-B082C87E83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Footer Placeholder 23">
            <a:extLst>
              <a:ext uri="{FF2B5EF4-FFF2-40B4-BE49-F238E27FC236}">
                <a16:creationId xmlns:a16="http://schemas.microsoft.com/office/drawing/2014/main" id="{2EC988F5-FFD0-2E54-9F4D-1F54625049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197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184995" y="1088640"/>
            <a:ext cx="3527005" cy="50818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80000" y="1088640"/>
            <a:ext cx="7416000" cy="50818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DF88389-BB5B-5428-9685-6405A00CC68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19D270-2375-A3B6-1E31-27DC1B7C1B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21498-EE53-584C-AC8A-B783EA85DC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Footer Placeholder 23">
            <a:extLst>
              <a:ext uri="{FF2B5EF4-FFF2-40B4-BE49-F238E27FC236}">
                <a16:creationId xmlns:a16="http://schemas.microsoft.com/office/drawing/2014/main" id="{99189E97-D233-DB14-1081-9014E47E29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10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8184995" y="1861274"/>
            <a:ext cx="3527005" cy="43092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9"/>
          </p:nvPr>
        </p:nvSpPr>
        <p:spPr>
          <a:xfrm>
            <a:off x="480000" y="1861274"/>
            <a:ext cx="7416000" cy="43092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79999" y="1100270"/>
            <a:ext cx="11231999" cy="401010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198" indent="0">
              <a:buNone/>
              <a:defRPr sz="2000" b="1"/>
            </a:lvl2pPr>
            <a:lvl3pPr marL="914395" indent="0">
              <a:buNone/>
              <a:defRPr sz="1799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2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A33E49E-BE81-5309-F278-E32EB6CAECD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9BA5A61-69FF-4C01-394C-9DE0B3B69CF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CC158-27B2-8143-89EA-0EE05B7D2C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Footer Placeholder 23">
            <a:extLst>
              <a:ext uri="{FF2B5EF4-FFF2-40B4-BE49-F238E27FC236}">
                <a16:creationId xmlns:a16="http://schemas.microsoft.com/office/drawing/2014/main" id="{2F463F48-6B6E-41ED-8930-E2C5DC0689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911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103970"/>
            <a:ext cx="2584800" cy="506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3362700" y="1103970"/>
            <a:ext cx="2584800" cy="5066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6245180" y="1103970"/>
            <a:ext cx="2584800" cy="506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0"/>
          </p:nvPr>
        </p:nvSpPr>
        <p:spPr>
          <a:xfrm>
            <a:off x="9127880" y="1103970"/>
            <a:ext cx="2584800" cy="5066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27DB5F3-D635-BF12-1833-782D4FC963B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CD986B-3832-1F7D-F9D0-E9B68B26E9C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C19AA-14A4-634D-ABC4-6F6A5DC6F0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Footer Placeholder 23">
            <a:extLst>
              <a:ext uri="{FF2B5EF4-FFF2-40B4-BE49-F238E27FC236}">
                <a16:creationId xmlns:a16="http://schemas.microsoft.com/office/drawing/2014/main" id="{723B3788-3AC2-D667-0567-BD2FA76F385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189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81D9512-4C40-1FC4-CAAF-E1085B12DA4C}"/>
              </a:ext>
            </a:extLst>
          </p:cNvPr>
          <p:cNvSpPr/>
          <p:nvPr userDrawn="1"/>
        </p:nvSpPr>
        <p:spPr>
          <a:xfrm>
            <a:off x="481013" y="6470650"/>
            <a:ext cx="9953625" cy="173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CN" sz="24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9B2DA4-DAB8-0339-A8AA-A077656A33C4}"/>
              </a:ext>
            </a:extLst>
          </p:cNvPr>
          <p:cNvSpPr/>
          <p:nvPr userDrawn="1"/>
        </p:nvSpPr>
        <p:spPr>
          <a:xfrm>
            <a:off x="10434638" y="6470650"/>
            <a:ext cx="1277937" cy="173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CN" sz="24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93DADE93-2722-4310-EF0F-912AA28BB5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320675"/>
            <a:ext cx="546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216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CE635C28-9DF5-311D-4E36-815D9D9A5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103313"/>
            <a:ext cx="112331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06126-D7F1-CEC4-E03E-2F373BAAB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34638" y="6470650"/>
            <a:ext cx="1277937" cy="1730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1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8E17A-93EF-7340-8845-9556FE0B2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25025" y="6470650"/>
            <a:ext cx="566738" cy="17303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1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FB3341C-C184-0342-9EBA-7FBF77DDFF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032" name="Picture 16">
            <a:extLst>
              <a:ext uri="{FF2B5EF4-FFF2-40B4-BE49-F238E27FC236}">
                <a16:creationId xmlns:a16="http://schemas.microsoft.com/office/drawing/2014/main" id="{6F6FA435-9DC9-2D09-B147-F1E76E14B4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050" y="398463"/>
            <a:ext cx="898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2CEB827C-74CA-D77B-E001-F6CFBFACA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5" y="6470650"/>
            <a:ext cx="9101138" cy="173038"/>
          </a:xfrm>
          <a:prstGeom prst="rect">
            <a:avLst/>
          </a:prstGeom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solidFill>
                  <a:schemeClr val="bg1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60" r:id="rId10"/>
    <p:sldLayoutId id="2147484055" r:id="rId11"/>
    <p:sldLayoutId id="2147484056" r:id="rId12"/>
    <p:sldLayoutId id="2147484057" r:id="rId13"/>
    <p:sldLayoutId id="2147484058" r:id="rId14"/>
  </p:sldLayoutIdLst>
  <p:hf hdr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86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4" algn="l" defTabSz="9143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2" algn="l" defTabSz="9143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5287BE-EF4C-DE51-6C05-8348AC37BEA2}"/>
              </a:ext>
            </a:extLst>
          </p:cNvPr>
          <p:cNvSpPr/>
          <p:nvPr/>
        </p:nvSpPr>
        <p:spPr>
          <a:xfrm>
            <a:off x="531813" y="2560638"/>
            <a:ext cx="11174412" cy="35988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6ED32CE6-3ADE-DC7B-0E76-36C72718DB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525" y="2843213"/>
            <a:ext cx="10431463" cy="2281237"/>
          </a:xfrm>
        </p:spPr>
        <p:txBody>
          <a:bodyPr rIns="0"/>
          <a:lstStyle/>
          <a:p>
            <a:pPr eaLnBrk="1" hangingPunct="1"/>
            <a:r>
              <a:rPr lang="en-GB" altLang="en-US" sz="4800" dirty="0"/>
              <a:t>Cas </a:t>
            </a:r>
            <a:r>
              <a:rPr lang="en-GB" altLang="en-US" sz="4800" dirty="0" err="1"/>
              <a:t>d’application</a:t>
            </a:r>
            <a:r>
              <a:rPr lang="en-GB" altLang="en-US" sz="4800"/>
              <a:t> AMS III.H</a:t>
            </a:r>
            <a:br>
              <a:rPr lang="en-GB" altLang="en-US" sz="4800"/>
            </a:br>
            <a:endParaRPr lang="en-US" altLang="en-US" sz="5400"/>
          </a:p>
        </p:txBody>
      </p:sp>
      <p:sp>
        <p:nvSpPr>
          <p:cNvPr id="16387" name="Subtitle 2">
            <a:extLst>
              <a:ext uri="{FF2B5EF4-FFF2-40B4-BE49-F238E27FC236}">
                <a16:creationId xmlns:a16="http://schemas.microsoft.com/office/drawing/2014/main" id="{BDC4861A-FF70-5AA2-CE8D-B7DA31FA4B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5124450"/>
            <a:ext cx="10429875" cy="1035050"/>
          </a:xfrm>
        </p:spPr>
        <p:txBody>
          <a:bodyPr rIns="0"/>
          <a:lstStyle/>
          <a:p>
            <a:pPr eaLnBrk="1" hangingPunct="1"/>
            <a:endParaRPr lang="en-US" altLang="en-US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89414DE1-8DC0-87E4-F8DC-C81E23CD7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320675"/>
            <a:ext cx="5467350" cy="782638"/>
          </a:xfrm>
        </p:spPr>
        <p:txBody>
          <a:bodyPr/>
          <a:lstStyle/>
          <a:p>
            <a:r>
              <a:rPr lang="en-GB"/>
              <a:t>Cas applicable a)</a:t>
            </a:r>
            <a:br>
              <a:rPr lang="en-GB"/>
            </a:br>
            <a:endParaRPr lang="de-DE" alt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63841-838B-919F-274C-AE032E1556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4663" y="1103313"/>
            <a:ext cx="5186362" cy="5067300"/>
          </a:xfrm>
        </p:spPr>
        <p:txBody>
          <a:bodyPr/>
          <a:lstStyle/>
          <a:p>
            <a:pPr>
              <a:defRPr/>
            </a:pPr>
            <a:r>
              <a:rPr lang="fr-FR" noProof="0"/>
              <a:t>Substitution des systèmes de traitement aérobie des </a:t>
            </a:r>
            <a:r>
              <a:rPr lang="fr-FR" b="1" noProof="0"/>
              <a:t>eaux usées</a:t>
            </a:r>
            <a:r>
              <a:rPr lang="fr-FR" noProof="0"/>
              <a:t> ou des </a:t>
            </a:r>
            <a:r>
              <a:rPr lang="fr-FR" b="1" noProof="0"/>
              <a:t>boues</a:t>
            </a:r>
            <a:r>
              <a:rPr lang="fr-FR" noProof="0"/>
              <a:t> par des systèmes anaérobies avec récupération et combustion du biogaz.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noProof="0" dirty="0"/>
          </a:p>
        </p:txBody>
      </p:sp>
      <p:sp>
        <p:nvSpPr>
          <p:cNvPr id="19459" name="Date Placeholder 3">
            <a:extLst>
              <a:ext uri="{FF2B5EF4-FFF2-40B4-BE49-F238E27FC236}">
                <a16:creationId xmlns:a16="http://schemas.microsoft.com/office/drawing/2014/main" id="{753D14E8-D2B9-79C5-137D-3650F8B57D0C}"/>
              </a:ext>
            </a:extLst>
          </p:cNvPr>
          <p:cNvSpPr>
            <a:spLocks noGrp="1" noChangeArrowheads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/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B79B440E-58F0-2582-B393-9A8D0601A9AA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B0AAEFB-10C7-B846-BE37-C9F8792FA423}" type="slidenum">
              <a:rPr lang="en-US" altLang="zh-CN" smtClean="0"/>
              <a:pPr/>
              <a:t>2</a:t>
            </a:fld>
            <a:endParaRPr lang="en-US" altLang="zh-CN"/>
          </a:p>
        </p:txBody>
      </p:sp>
      <p:sp>
        <p:nvSpPr>
          <p:cNvPr id="19461" name="Footer Placeholder 5">
            <a:extLst>
              <a:ext uri="{FF2B5EF4-FFF2-40B4-BE49-F238E27FC236}">
                <a16:creationId xmlns:a16="http://schemas.microsoft.com/office/drawing/2014/main" id="{F0F22C41-CEA0-EDD6-D0E4-237AC5A8412B}"/>
              </a:ext>
            </a:extLst>
          </p:cNvPr>
          <p:cNvSpPr>
            <a:spLocks noGrp="1" noChangeArrowheads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/>
          </a:p>
        </p:txBody>
      </p:sp>
      <p:pic>
        <p:nvPicPr>
          <p:cNvPr id="19462" name="Picture 7">
            <a:extLst>
              <a:ext uri="{FF2B5EF4-FFF2-40B4-BE49-F238E27FC236}">
                <a16:creationId xmlns:a16="http://schemas.microsoft.com/office/drawing/2014/main" id="{3027D405-B103-A029-B3C6-835DFECA7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441325"/>
            <a:ext cx="5645150" cy="59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25A35AD6-EFC2-8DB4-EA9E-8455133CE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Cas applicable 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54988-4D68-FBB0-2E8C-C68FD95E1E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4663" y="1103313"/>
            <a:ext cx="5186362" cy="5067300"/>
          </a:xfrm>
        </p:spPr>
        <p:txBody>
          <a:bodyPr/>
          <a:lstStyle/>
          <a:p>
            <a:pPr>
              <a:defRPr/>
            </a:pPr>
            <a:r>
              <a:rPr lang="fr-FR" noProof="0"/>
              <a:t>Introduction d’un système de traitement anaérobie des </a:t>
            </a:r>
            <a:r>
              <a:rPr lang="fr-FR" b="1" noProof="0"/>
              <a:t>boues</a:t>
            </a:r>
            <a:r>
              <a:rPr lang="fr-FR" noProof="0"/>
              <a:t> avec récupération et combustion du biogaz dans une station d’épuration ne disposant pas de traitement des </a:t>
            </a:r>
            <a:r>
              <a:rPr lang="fr-FR" b="1" noProof="0"/>
              <a:t>boues</a:t>
            </a:r>
            <a:r>
              <a:rPr lang="fr-FR" noProof="0"/>
              <a:t>.</a:t>
            </a:r>
          </a:p>
        </p:txBody>
      </p:sp>
      <p:sp>
        <p:nvSpPr>
          <p:cNvPr id="20483" name="Date Placeholder 3">
            <a:extLst>
              <a:ext uri="{FF2B5EF4-FFF2-40B4-BE49-F238E27FC236}">
                <a16:creationId xmlns:a16="http://schemas.microsoft.com/office/drawing/2014/main" id="{F3830153-E0B1-1D86-77D3-6668F4BECD78}"/>
              </a:ext>
            </a:extLst>
          </p:cNvPr>
          <p:cNvSpPr>
            <a:spLocks noGrp="1" noChangeArrowheads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/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8DCE0DC-812F-892D-B7BE-AFB538EFCCAC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7FC1AC4-6A60-0F44-B8E2-1D5773DE1010}" type="slidenum">
              <a:rPr lang="en-US" altLang="zh-CN" smtClean="0"/>
              <a:pPr/>
              <a:t>3</a:t>
            </a:fld>
            <a:endParaRPr lang="en-US" altLang="zh-CN"/>
          </a:p>
        </p:txBody>
      </p:sp>
      <p:sp>
        <p:nvSpPr>
          <p:cNvPr id="20485" name="Footer Placeholder 5">
            <a:extLst>
              <a:ext uri="{FF2B5EF4-FFF2-40B4-BE49-F238E27FC236}">
                <a16:creationId xmlns:a16="http://schemas.microsoft.com/office/drawing/2014/main" id="{C61BB884-6746-BBB2-E8ED-8F22D91436C0}"/>
              </a:ext>
            </a:extLst>
          </p:cNvPr>
          <p:cNvSpPr>
            <a:spLocks noGrp="1" noChangeArrowheads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/>
          </a:p>
        </p:txBody>
      </p:sp>
      <p:pic>
        <p:nvPicPr>
          <p:cNvPr id="20486" name="Picture 8">
            <a:extLst>
              <a:ext uri="{FF2B5EF4-FFF2-40B4-BE49-F238E27FC236}">
                <a16:creationId xmlns:a16="http://schemas.microsoft.com/office/drawing/2014/main" id="{2F7ECD80-0D9D-6366-926F-B09B20A98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320675"/>
            <a:ext cx="5272087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343DE1D-9605-092D-A250-19BACA78BD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Cas applicable 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E777-A7BA-6E26-DD3C-AA6E5ADA32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4663" y="1103313"/>
            <a:ext cx="4230687" cy="5067300"/>
          </a:xfrm>
        </p:spPr>
        <p:txBody>
          <a:bodyPr/>
          <a:lstStyle/>
          <a:p>
            <a:pPr>
              <a:defRPr/>
            </a:pPr>
            <a:r>
              <a:rPr lang="fr-FR" noProof="0" dirty="0"/>
              <a:t>Introduction de la récupération et de la combustion du biogaz dans un système de traitement des </a:t>
            </a:r>
            <a:r>
              <a:rPr lang="fr-FR" b="1" noProof="0" dirty="0"/>
              <a:t>boues</a:t>
            </a:r>
            <a:r>
              <a:rPr lang="fr-FR" noProof="0" dirty="0"/>
              <a:t>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noProof="0" dirty="0"/>
          </a:p>
        </p:txBody>
      </p:sp>
      <p:sp>
        <p:nvSpPr>
          <p:cNvPr id="21507" name="Date Placeholder 3">
            <a:extLst>
              <a:ext uri="{FF2B5EF4-FFF2-40B4-BE49-F238E27FC236}">
                <a16:creationId xmlns:a16="http://schemas.microsoft.com/office/drawing/2014/main" id="{11C9B293-CDFF-1096-E941-BBBD8022A592}"/>
              </a:ext>
            </a:extLst>
          </p:cNvPr>
          <p:cNvSpPr>
            <a:spLocks noGrp="1" noChangeArrowheads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/>
          </a:p>
        </p:txBody>
      </p:sp>
      <p:sp>
        <p:nvSpPr>
          <p:cNvPr id="21508" name="Slide Number Placeholder 4">
            <a:extLst>
              <a:ext uri="{FF2B5EF4-FFF2-40B4-BE49-F238E27FC236}">
                <a16:creationId xmlns:a16="http://schemas.microsoft.com/office/drawing/2014/main" id="{6B777049-A38C-5545-9FAA-BD20AE51F006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56B8044-625C-A54C-8D2E-D8EA5B44545B}" type="slidenum">
              <a:rPr lang="en-US" altLang="zh-CN" smtClean="0"/>
              <a:pPr/>
              <a:t>4</a:t>
            </a:fld>
            <a:endParaRPr lang="en-US" altLang="zh-CN"/>
          </a:p>
        </p:txBody>
      </p:sp>
      <p:sp>
        <p:nvSpPr>
          <p:cNvPr id="21509" name="Footer Placeholder 5">
            <a:extLst>
              <a:ext uri="{FF2B5EF4-FFF2-40B4-BE49-F238E27FC236}">
                <a16:creationId xmlns:a16="http://schemas.microsoft.com/office/drawing/2014/main" id="{5DBCCAFE-F6DB-751A-900A-D5BCA009DC82}"/>
              </a:ext>
            </a:extLst>
          </p:cNvPr>
          <p:cNvSpPr>
            <a:spLocks noGrp="1" noChangeArrowheads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/>
          </a:p>
        </p:txBody>
      </p:sp>
      <p:pic>
        <p:nvPicPr>
          <p:cNvPr id="21510" name="Picture 7">
            <a:extLst>
              <a:ext uri="{FF2B5EF4-FFF2-40B4-BE49-F238E27FC236}">
                <a16:creationId xmlns:a16="http://schemas.microsoft.com/office/drawing/2014/main" id="{DA588821-4B63-1894-770A-0D747A626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419100"/>
            <a:ext cx="5975350" cy="575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F2285FE2-B1F0-7F4C-1096-1769D521A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Cas applicable 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EC089-BAB7-E5CA-3433-228FD95429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4663" y="1103313"/>
            <a:ext cx="4556125" cy="5067300"/>
          </a:xfrm>
        </p:spPr>
        <p:txBody>
          <a:bodyPr/>
          <a:lstStyle/>
          <a:p>
            <a:pPr>
              <a:defRPr/>
            </a:pPr>
            <a:r>
              <a:rPr lang="fr-FR" sz="2400" noProof="0" dirty="0"/>
              <a:t>Introduction de la récupération et de la combustion du biogaz dans un système de traitement anaérobie des </a:t>
            </a:r>
            <a:r>
              <a:rPr lang="fr-FR" sz="2400" b="1" noProof="0" dirty="0"/>
              <a:t>eaux usées</a:t>
            </a:r>
            <a:r>
              <a:rPr lang="fr-FR" sz="2400" noProof="0" dirty="0"/>
              <a:t>, tel qu’un réacteur anaérobie, un lagunage, une fosse septique ou une installation industrielle sur site ;</a:t>
            </a:r>
          </a:p>
          <a:p>
            <a:pPr>
              <a:defRPr/>
            </a:pPr>
            <a:endParaRPr lang="fr-FR" sz="2400" noProof="0" dirty="0"/>
          </a:p>
          <a:p>
            <a:pPr>
              <a:defRPr/>
            </a:pPr>
            <a:r>
              <a:rPr lang="fr-FR" sz="2400" noProof="0" dirty="0"/>
              <a:t>Les autres technologies figurant dans le tableau 6.3, chapitre 6, du GIEC 2006 sont également incluses.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noProof="0" dirty="0"/>
          </a:p>
        </p:txBody>
      </p:sp>
      <p:sp>
        <p:nvSpPr>
          <p:cNvPr id="22531" name="Date Placeholder 3">
            <a:extLst>
              <a:ext uri="{FF2B5EF4-FFF2-40B4-BE49-F238E27FC236}">
                <a16:creationId xmlns:a16="http://schemas.microsoft.com/office/drawing/2014/main" id="{ECE4EA40-7D07-C98B-F2FB-BAD46D084A09}"/>
              </a:ext>
            </a:extLst>
          </p:cNvPr>
          <p:cNvSpPr>
            <a:spLocks noGrp="1" noChangeArrowheads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/>
          </a:p>
        </p:txBody>
      </p:sp>
      <p:sp>
        <p:nvSpPr>
          <p:cNvPr id="22532" name="Slide Number Placeholder 4">
            <a:extLst>
              <a:ext uri="{FF2B5EF4-FFF2-40B4-BE49-F238E27FC236}">
                <a16:creationId xmlns:a16="http://schemas.microsoft.com/office/drawing/2014/main" id="{86D87CA4-9EB7-B8E7-1565-8D7262B2CBC2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173430A-F670-B14D-918B-6157DC180253}" type="slidenum">
              <a:rPr lang="en-US" altLang="zh-CN" smtClean="0"/>
              <a:pPr/>
              <a:t>5</a:t>
            </a:fld>
            <a:endParaRPr lang="en-US" altLang="zh-CN"/>
          </a:p>
        </p:txBody>
      </p:sp>
      <p:sp>
        <p:nvSpPr>
          <p:cNvPr id="22533" name="Footer Placeholder 5">
            <a:extLst>
              <a:ext uri="{FF2B5EF4-FFF2-40B4-BE49-F238E27FC236}">
                <a16:creationId xmlns:a16="http://schemas.microsoft.com/office/drawing/2014/main" id="{88C19396-2A7B-199F-0690-E7BCE5749259}"/>
              </a:ext>
            </a:extLst>
          </p:cNvPr>
          <p:cNvSpPr>
            <a:spLocks noGrp="1" noChangeArrowheads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/>
          </a:p>
        </p:txBody>
      </p:sp>
      <p:pic>
        <p:nvPicPr>
          <p:cNvPr id="22534" name="Picture 8">
            <a:extLst>
              <a:ext uri="{FF2B5EF4-FFF2-40B4-BE49-F238E27FC236}">
                <a16:creationId xmlns:a16="http://schemas.microsoft.com/office/drawing/2014/main" id="{059A67B2-370C-2F75-9AA4-955F4BC5D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560388"/>
            <a:ext cx="5688012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616F4E-E669-06B2-6E3C-55BB705FC6BA}"/>
              </a:ext>
            </a:extLst>
          </p:cNvPr>
          <p:cNvSpPr/>
          <p:nvPr/>
        </p:nvSpPr>
        <p:spPr>
          <a:xfrm>
            <a:off x="5199063" y="2730500"/>
            <a:ext cx="1495425" cy="313372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1FB56CE8-65BC-7E34-2058-634FCC3BB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Cas applicable 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C4422-D473-5030-B58F-E2A1D5306B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4663" y="1103313"/>
            <a:ext cx="11237912" cy="44577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fr-FR" noProof="0" dirty="0"/>
          </a:p>
          <a:p>
            <a:pPr>
              <a:defRPr/>
            </a:pPr>
            <a:r>
              <a:rPr lang="fr-FR" noProof="0" dirty="0"/>
              <a:t>Introduction d’un traitement anaérobie des </a:t>
            </a:r>
            <a:r>
              <a:rPr lang="fr-FR" b="1" noProof="0" dirty="0"/>
              <a:t>eaux usées </a:t>
            </a:r>
            <a:r>
              <a:rPr lang="fr-FR" noProof="0" dirty="0"/>
              <a:t>avec récupération et combustion du biogaz, avec ou sans traitement anaérobie des </a:t>
            </a:r>
            <a:r>
              <a:rPr lang="fr-FR" b="1" noProof="0" dirty="0"/>
              <a:t>boues</a:t>
            </a:r>
            <a:r>
              <a:rPr lang="fr-FR" noProof="0" dirty="0"/>
              <a:t>, pour un flux </a:t>
            </a:r>
            <a:r>
              <a:rPr lang="fr-FR" b="1" noProof="0" dirty="0"/>
              <a:t>d’eaux usées </a:t>
            </a:r>
            <a:r>
              <a:rPr lang="fr-FR" noProof="0" dirty="0"/>
              <a:t>non traité.</a:t>
            </a:r>
          </a:p>
        </p:txBody>
      </p:sp>
      <p:sp>
        <p:nvSpPr>
          <p:cNvPr id="23555" name="Date Placeholder 3">
            <a:extLst>
              <a:ext uri="{FF2B5EF4-FFF2-40B4-BE49-F238E27FC236}">
                <a16:creationId xmlns:a16="http://schemas.microsoft.com/office/drawing/2014/main" id="{432F3CA0-03CD-52D3-A6BB-56115355725A}"/>
              </a:ext>
            </a:extLst>
          </p:cNvPr>
          <p:cNvSpPr>
            <a:spLocks noGrp="1" noChangeArrowheads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/>
          </a:p>
        </p:txBody>
      </p:sp>
      <p:sp>
        <p:nvSpPr>
          <p:cNvPr id="23556" name="Slide Number Placeholder 4">
            <a:extLst>
              <a:ext uri="{FF2B5EF4-FFF2-40B4-BE49-F238E27FC236}">
                <a16:creationId xmlns:a16="http://schemas.microsoft.com/office/drawing/2014/main" id="{967B991E-72F9-AD64-1601-64F90F43D55A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58FB2C0-C63A-A04D-B002-CB272C17BA93}" type="slidenum">
              <a:rPr lang="en-US" altLang="zh-CN" smtClean="0"/>
              <a:pPr/>
              <a:t>6</a:t>
            </a:fld>
            <a:endParaRPr lang="en-US" altLang="zh-CN"/>
          </a:p>
        </p:txBody>
      </p:sp>
      <p:sp>
        <p:nvSpPr>
          <p:cNvPr id="23557" name="Footer Placeholder 5">
            <a:extLst>
              <a:ext uri="{FF2B5EF4-FFF2-40B4-BE49-F238E27FC236}">
                <a16:creationId xmlns:a16="http://schemas.microsoft.com/office/drawing/2014/main" id="{ED6A81DE-378F-FC19-3865-0036306704A0}"/>
              </a:ext>
            </a:extLst>
          </p:cNvPr>
          <p:cNvSpPr>
            <a:spLocks noGrp="1" noChangeArrowheads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/>
          </a:p>
        </p:txBody>
      </p:sp>
      <p:pic>
        <p:nvPicPr>
          <p:cNvPr id="23558" name="Picture 8">
            <a:extLst>
              <a:ext uri="{FF2B5EF4-FFF2-40B4-BE49-F238E27FC236}">
                <a16:creationId xmlns:a16="http://schemas.microsoft.com/office/drawing/2014/main" id="{88B1EFEC-5947-C6E5-8B51-9EB723225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3132138"/>
            <a:ext cx="757555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9">
            <a:extLst>
              <a:ext uri="{FF2B5EF4-FFF2-40B4-BE49-F238E27FC236}">
                <a16:creationId xmlns:a16="http://schemas.microsoft.com/office/drawing/2014/main" id="{CD272347-0A31-FFCC-F0A0-5EE4389DB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475" y="5375275"/>
            <a:ext cx="421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Source: table 6.3, chapter 6, IPCC2006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3658F6BA-C67B-078D-7AC9-BAFB5DF8A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Cas applicable f)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78115723-45C0-DDCF-53C7-668BADA679DD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474663" y="1103313"/>
            <a:ext cx="10818812" cy="5067300"/>
          </a:xfrm>
        </p:spPr>
        <p:txBody>
          <a:bodyPr/>
          <a:lstStyle/>
          <a:p>
            <a:pPr marL="0" indent="0">
              <a:buNone/>
            </a:pPr>
            <a:r>
              <a:rPr lang="fr-FR" noProof="0" dirty="0"/>
              <a:t>Introduction d’une étape séquentielle de traitement des </a:t>
            </a:r>
            <a:r>
              <a:rPr lang="fr-FR" b="1" noProof="0" dirty="0"/>
              <a:t>eaux usées </a:t>
            </a:r>
            <a:r>
              <a:rPr lang="fr-FR" noProof="0" dirty="0"/>
              <a:t>avec récupération et combustion du biogaz, avec ou sans traitement des </a:t>
            </a:r>
            <a:r>
              <a:rPr lang="fr-FR" b="1" noProof="0" dirty="0"/>
              <a:t>boues</a:t>
            </a:r>
            <a:r>
              <a:rPr lang="fr-FR" noProof="0" dirty="0"/>
              <a:t>, dans un système de traitement anaérobie des </a:t>
            </a:r>
            <a:r>
              <a:rPr lang="fr-FR" b="1" noProof="0" dirty="0"/>
              <a:t>eaux usées </a:t>
            </a:r>
            <a:r>
              <a:rPr lang="fr-FR" noProof="0" dirty="0"/>
              <a:t>ne disposant pas de récupération du biogaz</a:t>
            </a:r>
            <a:br>
              <a:rPr lang="fr-FR" noProof="0" dirty="0"/>
            </a:br>
            <a:r>
              <a:rPr lang="fr-FR" noProof="0" dirty="0"/>
              <a:t>(par exemple : introduction d’un traitement dans un réacteur anaérobie avec récupération du biogaz comme étape de traitement supplémentaire pour des </a:t>
            </a:r>
            <a:r>
              <a:rPr lang="fr-FR" b="1" noProof="0" dirty="0"/>
              <a:t>eaux usées </a:t>
            </a:r>
            <a:r>
              <a:rPr lang="fr-FR" noProof="0" dirty="0"/>
              <a:t>actuellement traitées dans un lagunage anaérobie sans valorisation du méthane).</a:t>
            </a:r>
          </a:p>
          <a:p>
            <a:pPr marL="0" indent="0">
              <a:buNone/>
            </a:pPr>
            <a:endParaRPr lang="fr-FR" noProof="0" dirty="0"/>
          </a:p>
          <a:p>
            <a:pPr marL="0" indent="0">
              <a:buNone/>
            </a:pPr>
            <a:r>
              <a:rPr lang="fr-FR" noProof="0" dirty="0"/>
              <a:t>Exemple (diapositive suivante)</a:t>
            </a:r>
          </a:p>
        </p:txBody>
      </p:sp>
      <p:sp>
        <p:nvSpPr>
          <p:cNvPr id="24579" name="Date Placeholder 3">
            <a:extLst>
              <a:ext uri="{FF2B5EF4-FFF2-40B4-BE49-F238E27FC236}">
                <a16:creationId xmlns:a16="http://schemas.microsoft.com/office/drawing/2014/main" id="{57371595-CA3E-A298-8FEC-49AE501255C3}"/>
              </a:ext>
            </a:extLst>
          </p:cNvPr>
          <p:cNvSpPr>
            <a:spLocks noGrp="1" noChangeArrowheads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/>
          </a:p>
        </p:txBody>
      </p:sp>
      <p:sp>
        <p:nvSpPr>
          <p:cNvPr id="24580" name="Slide Number Placeholder 4">
            <a:extLst>
              <a:ext uri="{FF2B5EF4-FFF2-40B4-BE49-F238E27FC236}">
                <a16:creationId xmlns:a16="http://schemas.microsoft.com/office/drawing/2014/main" id="{34836233-BDB3-6FB1-0E6D-D1D8E609133D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40D0A9F-A0D5-0548-B8C8-C3E53FA321D8}" type="slidenum">
              <a:rPr lang="en-US" altLang="zh-CN" smtClean="0"/>
              <a:pPr/>
              <a:t>7</a:t>
            </a:fld>
            <a:endParaRPr lang="en-US" altLang="zh-CN"/>
          </a:p>
        </p:txBody>
      </p:sp>
      <p:sp>
        <p:nvSpPr>
          <p:cNvPr id="24581" name="Footer Placeholder 5">
            <a:extLst>
              <a:ext uri="{FF2B5EF4-FFF2-40B4-BE49-F238E27FC236}">
                <a16:creationId xmlns:a16="http://schemas.microsoft.com/office/drawing/2014/main" id="{CCE659A1-DA47-BA06-D91D-7247ECB0D1D2}"/>
              </a:ext>
            </a:extLst>
          </p:cNvPr>
          <p:cNvSpPr>
            <a:spLocks noGrp="1" noChangeArrowheads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Content Placeholder 3">
            <a:extLst>
              <a:ext uri="{FF2B5EF4-FFF2-40B4-BE49-F238E27FC236}">
                <a16:creationId xmlns:a16="http://schemas.microsoft.com/office/drawing/2014/main" id="{DD5E02D3-4A47-6397-B35D-40E59B6880A8}"/>
              </a:ext>
            </a:extLst>
          </p:cNvPr>
          <p:cNvPicPr>
            <a:picLocks noGrp="1" noChangeAspect="1" noChangeArrowheads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1625" y="320675"/>
            <a:ext cx="5611813" cy="6165850"/>
          </a:xfrm>
        </p:spPr>
      </p:pic>
      <p:sp>
        <p:nvSpPr>
          <p:cNvPr id="25602" name="日期占位符 4">
            <a:extLst>
              <a:ext uri="{FF2B5EF4-FFF2-40B4-BE49-F238E27FC236}">
                <a16:creationId xmlns:a16="http://schemas.microsoft.com/office/drawing/2014/main" id="{F1C5FEAC-265E-A501-D181-EC756D9B2D43}"/>
              </a:ext>
            </a:extLst>
          </p:cNvPr>
          <p:cNvSpPr>
            <a:spLocks noGrp="1" noChangeArrowheads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/>
          </a:p>
        </p:txBody>
      </p:sp>
      <p:sp>
        <p:nvSpPr>
          <p:cNvPr id="25603" name="灯片编号占位符 5">
            <a:extLst>
              <a:ext uri="{FF2B5EF4-FFF2-40B4-BE49-F238E27FC236}">
                <a16:creationId xmlns:a16="http://schemas.microsoft.com/office/drawing/2014/main" id="{6DD833B5-6AA4-D007-9867-0139CC74EBAF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744F0F9-DC73-764D-9981-7A0C5177A7CB}" type="slidenum">
              <a:rPr lang="en-US" altLang="zh-CN" smtClean="0"/>
              <a:pPr/>
              <a:t>8</a:t>
            </a:fld>
            <a:endParaRPr lang="en-US" altLang="zh-CN"/>
          </a:p>
        </p:txBody>
      </p:sp>
      <p:sp>
        <p:nvSpPr>
          <p:cNvPr id="25604" name="页脚占位符 6">
            <a:extLst>
              <a:ext uri="{FF2B5EF4-FFF2-40B4-BE49-F238E27FC236}">
                <a16:creationId xmlns:a16="http://schemas.microsoft.com/office/drawing/2014/main" id="{A85A6D6E-59A6-8F70-9E49-2751B0B1AED3}"/>
              </a:ext>
            </a:extLst>
          </p:cNvPr>
          <p:cNvSpPr>
            <a:spLocks noGrp="1" noChangeArrowheads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/>
          </a:p>
        </p:txBody>
      </p:sp>
      <p:sp>
        <p:nvSpPr>
          <p:cNvPr id="25605" name="Title 1">
            <a:extLst>
              <a:ext uri="{FF2B5EF4-FFF2-40B4-BE49-F238E27FC236}">
                <a16:creationId xmlns:a16="http://schemas.microsoft.com/office/drawing/2014/main" id="{C769B1D1-D1D9-6B1C-78F4-10CD1D507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Cas applicable f)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PM Theme">
      <a:dk1>
        <a:srgbClr val="111111"/>
      </a:dk1>
      <a:lt1>
        <a:srgbClr val="FFFFFF"/>
      </a:lt1>
      <a:dk2>
        <a:srgbClr val="555555"/>
      </a:dk2>
      <a:lt2>
        <a:srgbClr val="E0E0E0"/>
      </a:lt2>
      <a:accent1>
        <a:srgbClr val="0096D7"/>
      </a:accent1>
      <a:accent2>
        <a:srgbClr val="004B93"/>
      </a:accent2>
      <a:accent3>
        <a:srgbClr val="FFC000"/>
      </a:accent3>
      <a:accent4>
        <a:srgbClr val="ED7D30"/>
      </a:accent4>
      <a:accent5>
        <a:srgbClr val="85AD33"/>
      </a:accent5>
      <a:accent6>
        <a:srgbClr val="0096D7"/>
      </a:accent6>
      <a:hlink>
        <a:srgbClr val="76A2CB"/>
      </a:hlink>
      <a:folHlink>
        <a:srgbClr val="88888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M_PPTTemplate" id="{3A27C6FC-8206-2F48-9AE7-02AECA9DA391}" vid="{DE7536A0-7EED-6542-99C0-DD3889DDC8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8c4722-8444-49f8-8256-7a94408702c6" xsi:nil="true"/>
    <lcf76f155ced4ddcb4097134ff3c332f xmlns="2bc881f8-4278-4867-b426-cb4fc2a8ea9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8FEB3B636A8849B3027D304D958C2B" ma:contentTypeVersion="18" ma:contentTypeDescription="Create a new document." ma:contentTypeScope="" ma:versionID="7eb244738a7c214551287ba383fc7fb9">
  <xsd:schema xmlns:xsd="http://www.w3.org/2001/XMLSchema" xmlns:xs="http://www.w3.org/2001/XMLSchema" xmlns:p="http://schemas.microsoft.com/office/2006/metadata/properties" xmlns:ns2="2bc881f8-4278-4867-b426-cb4fc2a8ea98" xmlns:ns3="fb8c4722-8444-49f8-8256-7a94408702c6" targetNamespace="http://schemas.microsoft.com/office/2006/metadata/properties" ma:root="true" ma:fieldsID="788e130360962f06dd304d8e06b0538f" ns2:_="" ns3:_="">
    <xsd:import namespace="2bc881f8-4278-4867-b426-cb4fc2a8ea98"/>
    <xsd:import namespace="fb8c4722-8444-49f8-8256-7a94408702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881f8-4278-4867-b426-cb4fc2a8ea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72cfb00-c42a-46a1-97e5-bfa8e9cb29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c4722-8444-49f8-8256-7a94408702c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1b6b4e3-0a7b-4683-9226-c8274d5c367b}" ma:internalName="TaxCatchAll" ma:showField="CatchAllData" ma:web="fb8c4722-8444-49f8-8256-7a94408702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2F4632-73D5-43F4-96CF-A932AE5FE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6510A6-7227-49D9-B4AA-09D7B8B31946}">
  <ds:schemaRefs>
    <ds:schemaRef ds:uri="http://schemas.microsoft.com/office/2006/metadata/properties"/>
    <ds:schemaRef ds:uri="http://schemas.microsoft.com/office/infopath/2007/PartnerControls"/>
    <ds:schemaRef ds:uri="fb8c4722-8444-49f8-8256-7a94408702c6"/>
    <ds:schemaRef ds:uri="2bc881f8-4278-4867-b426-cb4fc2a8ea98"/>
  </ds:schemaRefs>
</ds:datastoreItem>
</file>

<file path=customXml/itemProps3.xml><?xml version="1.0" encoding="utf-8"?>
<ds:datastoreItem xmlns:ds="http://schemas.openxmlformats.org/officeDocument/2006/customXml" ds:itemID="{81191813-0176-40FC-BDD2-F24639BF436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287</Words>
  <Application>Microsoft Macintosh PowerPoint</Application>
  <PresentationFormat>Widescreen</PresentationFormat>
  <Paragraphs>28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宋体</vt:lpstr>
      <vt:lpstr>Arial</vt:lpstr>
      <vt:lpstr>Calibri</vt:lpstr>
      <vt:lpstr>Office Theme</vt:lpstr>
      <vt:lpstr>Cas d’application AMS III.H </vt:lpstr>
      <vt:lpstr>Cas applicable a) </vt:lpstr>
      <vt:lpstr>Cas applicable b)</vt:lpstr>
      <vt:lpstr>Cas applicable c)</vt:lpstr>
      <vt:lpstr>Cas applicable d)</vt:lpstr>
      <vt:lpstr>Cas applicable e)</vt:lpstr>
      <vt:lpstr>Cas applicable f)</vt:lpstr>
      <vt:lpstr>Cas applicable f)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Marie Reysset</cp:lastModifiedBy>
  <cp:revision>339</cp:revision>
  <cp:lastPrinted>2019-11-06T05:30:20Z</cp:lastPrinted>
  <dcterms:created xsi:type="dcterms:W3CDTF">2019-06-16T13:33:49Z</dcterms:created>
  <dcterms:modified xsi:type="dcterms:W3CDTF">2025-06-19T19:52:50Z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0x010100D88FEB3B636A8849B3027D304D958C2B</vt:lpwstr>
  </property>
  <property fmtid="{D5CDD505-2E9C-101B-9397-08002B2CF9AE}" pid="3" name="MediaServiceImageTags">
    <vt:lpwstr/>
  </property>
</Properties>
</file>