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78" r:id="rId5"/>
    <p:sldId id="355" r:id="rId6"/>
    <p:sldId id="357" r:id="rId7"/>
    <p:sldId id="309" r:id="rId8"/>
    <p:sldId id="322" r:id="rId9"/>
    <p:sldId id="325" r:id="rId10"/>
    <p:sldId id="321" r:id="rId11"/>
    <p:sldId id="324" r:id="rId12"/>
    <p:sldId id="326" r:id="rId13"/>
    <p:sldId id="307" r:id="rId14"/>
    <p:sldId id="358" r:id="rId15"/>
    <p:sldId id="276" r:id="rId16"/>
  </p:sldIdLst>
  <p:sldSz cx="20104100" cy="11309350"/>
  <p:notesSz cx="20104100" cy="11309350"/>
  <p:embeddedFontLst>
    <p:embeddedFont>
      <p:font typeface="Arial Black" panose="020B0604020202020204" pitchFamily="34" charset="0"/>
      <p:bold r:id="rId18"/>
    </p:embeddedFont>
    <p:embeddedFont>
      <p:font typeface="Lato" panose="020F0502020204030203" pitchFamily="34" charset="0"/>
      <p:regular r:id="rId19"/>
      <p:bold r:id="rId20"/>
      <p:italic r:id="rId21"/>
      <p:boldItalic r:id="rId22"/>
    </p:embeddedFont>
    <p:embeddedFont>
      <p:font typeface="Lato Black" panose="020F0502020204030204" pitchFamily="34" charset="0"/>
      <p:bold r:id="rId23"/>
      <p:italic r:id="rId24"/>
      <p:boldItalic r:id="rId25"/>
    </p:embeddedFont>
    <p:embeddedFont>
      <p:font typeface="Lato ExtraBold" panose="020F0502020204030204" pitchFamily="34" charset="0"/>
      <p:bold r:id="rId26"/>
      <p:italic r:id="rId27"/>
      <p:boldItalic r:id="rId28"/>
    </p:embeddedFont>
    <p:embeddedFont>
      <p:font typeface="Lato Light" panose="020F0302020204030204" pitchFamily="34" charset="0"/>
      <p:regular r:id="rId29"/>
      <p:italic r:id="rId30"/>
    </p:embeddedFont>
  </p:embeddedFontLst>
  <p:defaultTextStyle>
    <a:defPPr>
      <a:defRPr kern="0"/>
    </a:defPPr>
  </p:defaultTextStyle>
  <p:extLst>
    <p:ext uri="{EFAFB233-063F-42B5-8137-9DF3F51BA10A}">
      <p15:sldGuideLst xmlns:p15="http://schemas.microsoft.com/office/powerpoint/2012/main">
        <p15:guide id="1" orient="horz" pos="2859" userDrawn="1">
          <p15:clr>
            <a:srgbClr val="A4A3A4"/>
          </p15:clr>
        </p15:guide>
        <p15:guide id="2" pos="21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89D"/>
    <a:srgbClr val="F6B11B"/>
    <a:srgbClr val="0E8972"/>
    <a:srgbClr val="004A80"/>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F63155-4414-B248-8203-921D7A7C49D2}" v="7" dt="2025-09-01T07:47:38.54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6"/>
    <p:restoredTop sz="94694"/>
  </p:normalViewPr>
  <p:slideViewPr>
    <p:cSldViewPr snapToGrid="0">
      <p:cViewPr varScale="1">
        <p:scale>
          <a:sx n="65" d="100"/>
          <a:sy n="65" d="100"/>
        </p:scale>
        <p:origin x="1272" y="512"/>
      </p:cViewPr>
      <p:guideLst>
        <p:guide orient="horz" pos="2859"/>
        <p:guide pos="21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custSel modSld">
      <pc:chgData name="Marie Reysset" userId="da34172a-9a3d-4507-a76d-9da88a77cce9" providerId="ADAL" clId="{68FC925A-360D-5060-A2AC-EFF9A62A5F16}" dt="2025-09-01T07:47:39.251" v="51" actId="20577"/>
      <pc:docMkLst>
        <pc:docMk/>
      </pc:docMkLst>
      <pc:sldChg chg="modSp mod">
        <pc:chgData name="Marie Reysset" userId="da34172a-9a3d-4507-a76d-9da88a77cce9" providerId="ADAL" clId="{68FC925A-360D-5060-A2AC-EFF9A62A5F16}" dt="2025-09-01T07:46:32.475" v="38" actId="2"/>
        <pc:sldMkLst>
          <pc:docMk/>
          <pc:sldMk cId="2027927347" sldId="276"/>
        </pc:sldMkLst>
        <pc:spChg chg="mod">
          <ac:chgData name="Marie Reysset" userId="da34172a-9a3d-4507-a76d-9da88a77cce9" providerId="ADAL" clId="{68FC925A-360D-5060-A2AC-EFF9A62A5F16}" dt="2025-09-01T07:45:55.139" v="0" actId="790"/>
          <ac:spMkLst>
            <pc:docMk/>
            <pc:sldMk cId="2027927347" sldId="276"/>
            <ac:spMk id="2" creationId="{0001793C-50E0-74CC-08B4-176274FA88D9}"/>
          </ac:spMkLst>
        </pc:spChg>
        <pc:spChg chg="mod">
          <ac:chgData name="Marie Reysset" userId="da34172a-9a3d-4507-a76d-9da88a77cce9" providerId="ADAL" clId="{68FC925A-360D-5060-A2AC-EFF9A62A5F16}" dt="2025-09-01T07:45:55.139" v="0" actId="790"/>
          <ac:spMkLst>
            <pc:docMk/>
            <pc:sldMk cId="2027927347" sldId="276"/>
            <ac:spMk id="5" creationId="{8C9DCB55-BD5B-F012-AD52-415718A95FD9}"/>
          </ac:spMkLst>
        </pc:spChg>
        <pc:spChg chg="mod">
          <ac:chgData name="Marie Reysset" userId="da34172a-9a3d-4507-a76d-9da88a77cce9" providerId="ADAL" clId="{68FC925A-360D-5060-A2AC-EFF9A62A5F16}" dt="2025-09-01T07:45:55.139" v="0" actId="790"/>
          <ac:spMkLst>
            <pc:docMk/>
            <pc:sldMk cId="2027927347" sldId="276"/>
            <ac:spMk id="6" creationId="{00492254-ADF6-86EE-3709-32224E366512}"/>
          </ac:spMkLst>
        </pc:spChg>
        <pc:spChg chg="mod">
          <ac:chgData name="Marie Reysset" userId="da34172a-9a3d-4507-a76d-9da88a77cce9" providerId="ADAL" clId="{68FC925A-360D-5060-A2AC-EFF9A62A5F16}" dt="2025-09-01T07:45:55.139" v="0" actId="790"/>
          <ac:spMkLst>
            <pc:docMk/>
            <pc:sldMk cId="2027927347" sldId="276"/>
            <ac:spMk id="7" creationId="{9676299C-E19B-96AC-376D-600625091649}"/>
          </ac:spMkLst>
        </pc:spChg>
        <pc:spChg chg="mod">
          <ac:chgData name="Marie Reysset" userId="da34172a-9a3d-4507-a76d-9da88a77cce9" providerId="ADAL" clId="{68FC925A-360D-5060-A2AC-EFF9A62A5F16}" dt="2025-09-01T07:45:55.139" v="0" actId="790"/>
          <ac:spMkLst>
            <pc:docMk/>
            <pc:sldMk cId="2027927347" sldId="276"/>
            <ac:spMk id="13" creationId="{C0DBE3F7-744F-4AD9-9FC0-D7F03F2A8ACD}"/>
          </ac:spMkLst>
        </pc:spChg>
        <pc:spChg chg="mod">
          <ac:chgData name="Marie Reysset" userId="da34172a-9a3d-4507-a76d-9da88a77cce9" providerId="ADAL" clId="{68FC925A-360D-5060-A2AC-EFF9A62A5F16}" dt="2025-09-01T07:45:55.139" v="0" actId="790"/>
          <ac:spMkLst>
            <pc:docMk/>
            <pc:sldMk cId="2027927347" sldId="276"/>
            <ac:spMk id="15" creationId="{304D4ADE-A6A7-5D94-19B3-5C3DA00FAB34}"/>
          </ac:spMkLst>
        </pc:spChg>
        <pc:spChg chg="mod">
          <ac:chgData name="Marie Reysset" userId="da34172a-9a3d-4507-a76d-9da88a77cce9" providerId="ADAL" clId="{68FC925A-360D-5060-A2AC-EFF9A62A5F16}" dt="2025-09-01T07:45:55.139" v="0" actId="790"/>
          <ac:spMkLst>
            <pc:docMk/>
            <pc:sldMk cId="2027927347" sldId="276"/>
            <ac:spMk id="16" creationId="{92DADCAC-2A01-00E6-7C6F-73E8785935BD}"/>
          </ac:spMkLst>
        </pc:spChg>
        <pc:spChg chg="mod">
          <ac:chgData name="Marie Reysset" userId="da34172a-9a3d-4507-a76d-9da88a77cce9" providerId="ADAL" clId="{68FC925A-360D-5060-A2AC-EFF9A62A5F16}" dt="2025-09-01T07:45:55.139" v="0" actId="790"/>
          <ac:spMkLst>
            <pc:docMk/>
            <pc:sldMk cId="2027927347" sldId="276"/>
            <ac:spMk id="17" creationId="{33608EDB-C312-4595-AAEA-6B963B4D8088}"/>
          </ac:spMkLst>
        </pc:spChg>
        <pc:spChg chg="mod">
          <ac:chgData name="Marie Reysset" userId="da34172a-9a3d-4507-a76d-9da88a77cce9" providerId="ADAL" clId="{68FC925A-360D-5060-A2AC-EFF9A62A5F16}" dt="2025-09-01T07:45:55.139" v="0" actId="790"/>
          <ac:spMkLst>
            <pc:docMk/>
            <pc:sldMk cId="2027927347" sldId="276"/>
            <ac:spMk id="18" creationId="{A966FDD3-D8D7-4BAE-AEC1-E921E43978FC}"/>
          </ac:spMkLst>
        </pc:spChg>
        <pc:spChg chg="mod">
          <ac:chgData name="Marie Reysset" userId="da34172a-9a3d-4507-a76d-9da88a77cce9" providerId="ADAL" clId="{68FC925A-360D-5060-A2AC-EFF9A62A5F16}" dt="2025-09-01T07:46:28.018" v="33" actId="2"/>
          <ac:spMkLst>
            <pc:docMk/>
            <pc:sldMk cId="2027927347" sldId="276"/>
            <ac:spMk id="24" creationId="{3C3C4E50-C659-47BD-71C8-92830A4914C9}"/>
          </ac:spMkLst>
        </pc:spChg>
        <pc:spChg chg="mod">
          <ac:chgData name="Marie Reysset" userId="da34172a-9a3d-4507-a76d-9da88a77cce9" providerId="ADAL" clId="{68FC925A-360D-5060-A2AC-EFF9A62A5F16}" dt="2025-09-01T07:46:29.010" v="35" actId="2"/>
          <ac:spMkLst>
            <pc:docMk/>
            <pc:sldMk cId="2027927347" sldId="276"/>
            <ac:spMk id="25" creationId="{9D9C3479-56EC-C3C8-D3AB-BE46992EAAEB}"/>
          </ac:spMkLst>
        </pc:spChg>
        <pc:spChg chg="mod">
          <ac:chgData name="Marie Reysset" userId="da34172a-9a3d-4507-a76d-9da88a77cce9" providerId="ADAL" clId="{68FC925A-360D-5060-A2AC-EFF9A62A5F16}" dt="2025-09-01T07:46:32.475" v="38" actId="2"/>
          <ac:spMkLst>
            <pc:docMk/>
            <pc:sldMk cId="2027927347" sldId="276"/>
            <ac:spMk id="26" creationId="{2AB01C6F-F5F7-45D9-304D-733508E8359F}"/>
          </ac:spMkLst>
        </pc:spChg>
      </pc:sldChg>
      <pc:sldChg chg="modSp mod">
        <pc:chgData name="Marie Reysset" userId="da34172a-9a3d-4507-a76d-9da88a77cce9" providerId="ADAL" clId="{68FC925A-360D-5060-A2AC-EFF9A62A5F16}" dt="2025-09-01T07:45:55.139" v="0" actId="790"/>
        <pc:sldMkLst>
          <pc:docMk/>
          <pc:sldMk cId="3062307783" sldId="278"/>
        </pc:sldMkLst>
        <pc:spChg chg="mod">
          <ac:chgData name="Marie Reysset" userId="da34172a-9a3d-4507-a76d-9da88a77cce9" providerId="ADAL" clId="{68FC925A-360D-5060-A2AC-EFF9A62A5F16}" dt="2025-09-01T07:45:55.139" v="0" actId="790"/>
          <ac:spMkLst>
            <pc:docMk/>
            <pc:sldMk cId="3062307783" sldId="278"/>
            <ac:spMk id="3" creationId="{242E111A-34D7-24FD-4E9C-E5EF07EC7E42}"/>
          </ac:spMkLst>
        </pc:spChg>
        <pc:spChg chg="mod">
          <ac:chgData name="Marie Reysset" userId="da34172a-9a3d-4507-a76d-9da88a77cce9" providerId="ADAL" clId="{68FC925A-360D-5060-A2AC-EFF9A62A5F16}" dt="2025-09-01T07:45:55.139" v="0" actId="790"/>
          <ac:spMkLst>
            <pc:docMk/>
            <pc:sldMk cId="3062307783" sldId="278"/>
            <ac:spMk id="4" creationId="{F09A2380-37CF-9188-5F64-C668910BF0EA}"/>
          </ac:spMkLst>
        </pc:spChg>
        <pc:spChg chg="mod">
          <ac:chgData name="Marie Reysset" userId="da34172a-9a3d-4507-a76d-9da88a77cce9" providerId="ADAL" clId="{68FC925A-360D-5060-A2AC-EFF9A62A5F16}" dt="2025-09-01T07:45:55.139" v="0" actId="790"/>
          <ac:spMkLst>
            <pc:docMk/>
            <pc:sldMk cId="3062307783" sldId="278"/>
            <ac:spMk id="5" creationId="{A3FA84B7-65BB-74DF-50CF-17285C829586}"/>
          </ac:spMkLst>
        </pc:spChg>
        <pc:spChg chg="mod">
          <ac:chgData name="Marie Reysset" userId="da34172a-9a3d-4507-a76d-9da88a77cce9" providerId="ADAL" clId="{68FC925A-360D-5060-A2AC-EFF9A62A5F16}" dt="2025-09-01T07:45:55.139" v="0" actId="790"/>
          <ac:spMkLst>
            <pc:docMk/>
            <pc:sldMk cId="3062307783" sldId="278"/>
            <ac:spMk id="6" creationId="{1E793339-F417-0971-124E-85E1143112CC}"/>
          </ac:spMkLst>
        </pc:spChg>
        <pc:spChg chg="mod">
          <ac:chgData name="Marie Reysset" userId="da34172a-9a3d-4507-a76d-9da88a77cce9" providerId="ADAL" clId="{68FC925A-360D-5060-A2AC-EFF9A62A5F16}" dt="2025-09-01T07:45:55.139" v="0" actId="790"/>
          <ac:spMkLst>
            <pc:docMk/>
            <pc:sldMk cId="3062307783" sldId="278"/>
            <ac:spMk id="7" creationId="{957C64BD-F7D9-D1AA-D618-4AC1CAA7D1EA}"/>
          </ac:spMkLst>
        </pc:spChg>
      </pc:sldChg>
      <pc:sldChg chg="modSp mod">
        <pc:chgData name="Marie Reysset" userId="da34172a-9a3d-4507-a76d-9da88a77cce9" providerId="ADAL" clId="{68FC925A-360D-5060-A2AC-EFF9A62A5F16}" dt="2025-09-01T07:47:39.251" v="51" actId="20577"/>
        <pc:sldMkLst>
          <pc:docMk/>
          <pc:sldMk cId="3280169463" sldId="307"/>
        </pc:sldMkLst>
        <pc:spChg chg="mod">
          <ac:chgData name="Marie Reysset" userId="da34172a-9a3d-4507-a76d-9da88a77cce9" providerId="ADAL" clId="{68FC925A-360D-5060-A2AC-EFF9A62A5F16}" dt="2025-09-01T07:45:55.139" v="0" actId="790"/>
          <ac:spMkLst>
            <pc:docMk/>
            <pc:sldMk cId="3280169463" sldId="307"/>
            <ac:spMk id="2" creationId="{240FBB5A-CCF1-F2E1-D674-71EDF31EFE32}"/>
          </ac:spMkLst>
        </pc:spChg>
        <pc:spChg chg="mod">
          <ac:chgData name="Marie Reysset" userId="da34172a-9a3d-4507-a76d-9da88a77cce9" providerId="ADAL" clId="{68FC925A-360D-5060-A2AC-EFF9A62A5F16}" dt="2025-09-01T07:45:55.139" v="0" actId="790"/>
          <ac:spMkLst>
            <pc:docMk/>
            <pc:sldMk cId="3280169463" sldId="307"/>
            <ac:spMk id="4" creationId="{1799E1EF-3426-DE8F-8376-18AA4DD84AFB}"/>
          </ac:spMkLst>
        </pc:spChg>
        <pc:spChg chg="mod">
          <ac:chgData name="Marie Reysset" userId="da34172a-9a3d-4507-a76d-9da88a77cce9" providerId="ADAL" clId="{68FC925A-360D-5060-A2AC-EFF9A62A5F16}" dt="2025-09-01T07:47:39.251" v="51" actId="20577"/>
          <ac:spMkLst>
            <pc:docMk/>
            <pc:sldMk cId="3280169463" sldId="307"/>
            <ac:spMk id="5" creationId="{5B5583BE-2A6A-AD19-888D-4BEA07601385}"/>
          </ac:spMkLst>
        </pc:spChg>
        <pc:spChg chg="mod">
          <ac:chgData name="Marie Reysset" userId="da34172a-9a3d-4507-a76d-9da88a77cce9" providerId="ADAL" clId="{68FC925A-360D-5060-A2AC-EFF9A62A5F16}" dt="2025-09-01T07:45:55.139" v="0" actId="790"/>
          <ac:spMkLst>
            <pc:docMk/>
            <pc:sldMk cId="3280169463" sldId="307"/>
            <ac:spMk id="10" creationId="{F4FB3392-316D-C688-D67E-AD1334D47A1A}"/>
          </ac:spMkLst>
        </pc:spChg>
        <pc:spChg chg="mod">
          <ac:chgData name="Marie Reysset" userId="da34172a-9a3d-4507-a76d-9da88a77cce9" providerId="ADAL" clId="{68FC925A-360D-5060-A2AC-EFF9A62A5F16}" dt="2025-09-01T07:46:25.246" v="29" actId="2"/>
          <ac:spMkLst>
            <pc:docMk/>
            <pc:sldMk cId="3280169463" sldId="307"/>
            <ac:spMk id="13" creationId="{C6922351-C4F1-93B0-8897-D31CE4358E86}"/>
          </ac:spMkLst>
        </pc:spChg>
        <pc:graphicFrameChg chg="modGraphic">
          <ac:chgData name="Marie Reysset" userId="da34172a-9a3d-4507-a76d-9da88a77cce9" providerId="ADAL" clId="{68FC925A-360D-5060-A2AC-EFF9A62A5F16}" dt="2025-09-01T07:46:23.549" v="28" actId="2"/>
          <ac:graphicFrameMkLst>
            <pc:docMk/>
            <pc:sldMk cId="3280169463" sldId="307"/>
            <ac:graphicFrameMk id="11" creationId="{E451BB20-A1E7-11E6-E116-E1FA31FA8CEC}"/>
          </ac:graphicFrameMkLst>
        </pc:graphicFrameChg>
      </pc:sldChg>
      <pc:sldChg chg="modSp mod">
        <pc:chgData name="Marie Reysset" userId="da34172a-9a3d-4507-a76d-9da88a77cce9" providerId="ADAL" clId="{68FC925A-360D-5060-A2AC-EFF9A62A5F16}" dt="2025-09-01T07:45:55.139" v="0" actId="790"/>
        <pc:sldMkLst>
          <pc:docMk/>
          <pc:sldMk cId="1781660867" sldId="309"/>
        </pc:sldMkLst>
        <pc:spChg chg="mod">
          <ac:chgData name="Marie Reysset" userId="da34172a-9a3d-4507-a76d-9da88a77cce9" providerId="ADAL" clId="{68FC925A-360D-5060-A2AC-EFF9A62A5F16}" dt="2025-09-01T07:45:55.139" v="0" actId="790"/>
          <ac:spMkLst>
            <pc:docMk/>
            <pc:sldMk cId="1781660867" sldId="309"/>
            <ac:spMk id="3" creationId="{D8ADFB36-7484-66FF-B9D8-3F3FA1CF3BB4}"/>
          </ac:spMkLst>
        </pc:spChg>
        <pc:spChg chg="mod">
          <ac:chgData name="Marie Reysset" userId="da34172a-9a3d-4507-a76d-9da88a77cce9" providerId="ADAL" clId="{68FC925A-360D-5060-A2AC-EFF9A62A5F16}" dt="2025-09-01T07:45:55.139" v="0" actId="790"/>
          <ac:spMkLst>
            <pc:docMk/>
            <pc:sldMk cId="1781660867" sldId="309"/>
            <ac:spMk id="4" creationId="{C64E7D97-C797-0EA0-8F67-804ABC0F425E}"/>
          </ac:spMkLst>
        </pc:spChg>
      </pc:sldChg>
      <pc:sldChg chg="modSp mod">
        <pc:chgData name="Marie Reysset" userId="da34172a-9a3d-4507-a76d-9da88a77cce9" providerId="ADAL" clId="{68FC925A-360D-5060-A2AC-EFF9A62A5F16}" dt="2025-09-01T07:47:16.865" v="45" actId="20577"/>
        <pc:sldMkLst>
          <pc:docMk/>
          <pc:sldMk cId="3969771220" sldId="321"/>
        </pc:sldMkLst>
        <pc:spChg chg="mod">
          <ac:chgData name="Marie Reysset" userId="da34172a-9a3d-4507-a76d-9da88a77cce9" providerId="ADAL" clId="{68FC925A-360D-5060-A2AC-EFF9A62A5F16}" dt="2025-09-01T07:45:55.139" v="0" actId="790"/>
          <ac:spMkLst>
            <pc:docMk/>
            <pc:sldMk cId="3969771220" sldId="321"/>
            <ac:spMk id="4" creationId="{C3D94091-26E5-0EDD-5313-44BB235950BC}"/>
          </ac:spMkLst>
        </pc:spChg>
        <pc:spChg chg="mod">
          <ac:chgData name="Marie Reysset" userId="da34172a-9a3d-4507-a76d-9da88a77cce9" providerId="ADAL" clId="{68FC925A-360D-5060-A2AC-EFF9A62A5F16}" dt="2025-09-01T07:45:55.139" v="0" actId="790"/>
          <ac:spMkLst>
            <pc:docMk/>
            <pc:sldMk cId="3969771220" sldId="321"/>
            <ac:spMk id="5" creationId="{B2436A88-919D-F2D4-2500-9125EFB97B7B}"/>
          </ac:spMkLst>
        </pc:spChg>
        <pc:spChg chg="mod">
          <ac:chgData name="Marie Reysset" userId="da34172a-9a3d-4507-a76d-9da88a77cce9" providerId="ADAL" clId="{68FC925A-360D-5060-A2AC-EFF9A62A5F16}" dt="2025-09-01T07:45:55.139" v="0" actId="790"/>
          <ac:spMkLst>
            <pc:docMk/>
            <pc:sldMk cId="3969771220" sldId="321"/>
            <ac:spMk id="7" creationId="{F6AA651C-1563-7E8E-E2E6-940AEDA37F78}"/>
          </ac:spMkLst>
        </pc:spChg>
        <pc:spChg chg="mod">
          <ac:chgData name="Marie Reysset" userId="da34172a-9a3d-4507-a76d-9da88a77cce9" providerId="ADAL" clId="{68FC925A-360D-5060-A2AC-EFF9A62A5F16}" dt="2025-09-01T07:47:16.865" v="45" actId="20577"/>
          <ac:spMkLst>
            <pc:docMk/>
            <pc:sldMk cId="3969771220" sldId="321"/>
            <ac:spMk id="8" creationId="{0BFCCCBF-F1DF-B46C-2F5D-22BB912B4AC0}"/>
          </ac:spMkLst>
        </pc:spChg>
        <pc:spChg chg="mod">
          <ac:chgData name="Marie Reysset" userId="da34172a-9a3d-4507-a76d-9da88a77cce9" providerId="ADAL" clId="{68FC925A-360D-5060-A2AC-EFF9A62A5F16}" dt="2025-09-01T07:45:55.139" v="0" actId="790"/>
          <ac:spMkLst>
            <pc:docMk/>
            <pc:sldMk cId="3969771220" sldId="321"/>
            <ac:spMk id="9" creationId="{6F7998BD-D241-0648-F5E8-8E4FAB50DB71}"/>
          </ac:spMkLst>
        </pc:spChg>
        <pc:spChg chg="mod">
          <ac:chgData name="Marie Reysset" userId="da34172a-9a3d-4507-a76d-9da88a77cce9" providerId="ADAL" clId="{68FC925A-360D-5060-A2AC-EFF9A62A5F16}" dt="2025-09-01T07:45:55.139" v="0" actId="790"/>
          <ac:spMkLst>
            <pc:docMk/>
            <pc:sldMk cId="3969771220" sldId="321"/>
            <ac:spMk id="10" creationId="{29579643-D0F1-D561-28D3-3AA340E76532}"/>
          </ac:spMkLst>
        </pc:spChg>
      </pc:sldChg>
      <pc:sldChg chg="modSp mod">
        <pc:chgData name="Marie Reysset" userId="da34172a-9a3d-4507-a76d-9da88a77cce9" providerId="ADAL" clId="{68FC925A-360D-5060-A2AC-EFF9A62A5F16}" dt="2025-09-01T07:46:58.837" v="41"/>
        <pc:sldMkLst>
          <pc:docMk/>
          <pc:sldMk cId="3083786579" sldId="322"/>
        </pc:sldMkLst>
        <pc:spChg chg="mod">
          <ac:chgData name="Marie Reysset" userId="da34172a-9a3d-4507-a76d-9da88a77cce9" providerId="ADAL" clId="{68FC925A-360D-5060-A2AC-EFF9A62A5F16}" dt="2025-09-01T07:45:55.139" v="0" actId="790"/>
          <ac:spMkLst>
            <pc:docMk/>
            <pc:sldMk cId="3083786579" sldId="322"/>
            <ac:spMk id="4" creationId="{6B0F3789-167F-EB6B-AC66-C65BC4EF9D21}"/>
          </ac:spMkLst>
        </pc:spChg>
        <pc:spChg chg="mod">
          <ac:chgData name="Marie Reysset" userId="da34172a-9a3d-4507-a76d-9da88a77cce9" providerId="ADAL" clId="{68FC925A-360D-5060-A2AC-EFF9A62A5F16}" dt="2025-09-01T07:45:55.139" v="0" actId="790"/>
          <ac:spMkLst>
            <pc:docMk/>
            <pc:sldMk cId="3083786579" sldId="322"/>
            <ac:spMk id="5" creationId="{6D5088AF-BD89-D723-8452-099BF34FC114}"/>
          </ac:spMkLst>
        </pc:spChg>
        <pc:spChg chg="mod">
          <ac:chgData name="Marie Reysset" userId="da34172a-9a3d-4507-a76d-9da88a77cce9" providerId="ADAL" clId="{68FC925A-360D-5060-A2AC-EFF9A62A5F16}" dt="2025-09-01T07:45:55.139" v="0" actId="790"/>
          <ac:spMkLst>
            <pc:docMk/>
            <pc:sldMk cId="3083786579" sldId="322"/>
            <ac:spMk id="7" creationId="{5CFA34F1-E8CD-A296-34C6-642370597284}"/>
          </ac:spMkLst>
        </pc:spChg>
        <pc:spChg chg="mod">
          <ac:chgData name="Marie Reysset" userId="da34172a-9a3d-4507-a76d-9da88a77cce9" providerId="ADAL" clId="{68FC925A-360D-5060-A2AC-EFF9A62A5F16}" dt="2025-09-01T07:46:58.837" v="41"/>
          <ac:spMkLst>
            <pc:docMk/>
            <pc:sldMk cId="3083786579" sldId="322"/>
            <ac:spMk id="8" creationId="{722F73F8-9394-808C-DDEE-541EDF6FDCC9}"/>
          </ac:spMkLst>
        </pc:spChg>
        <pc:spChg chg="mod">
          <ac:chgData name="Marie Reysset" userId="da34172a-9a3d-4507-a76d-9da88a77cce9" providerId="ADAL" clId="{68FC925A-360D-5060-A2AC-EFF9A62A5F16}" dt="2025-09-01T07:45:55.139" v="0" actId="790"/>
          <ac:spMkLst>
            <pc:docMk/>
            <pc:sldMk cId="3083786579" sldId="322"/>
            <ac:spMk id="10" creationId="{8A7496F5-A6BA-EEE3-A7D8-96622A560AC6}"/>
          </ac:spMkLst>
        </pc:spChg>
        <pc:spChg chg="mod">
          <ac:chgData name="Marie Reysset" userId="da34172a-9a3d-4507-a76d-9da88a77cce9" providerId="ADAL" clId="{68FC925A-360D-5060-A2AC-EFF9A62A5F16}" dt="2025-09-01T07:45:55.139" v="0" actId="790"/>
          <ac:spMkLst>
            <pc:docMk/>
            <pc:sldMk cId="3083786579" sldId="322"/>
            <ac:spMk id="13" creationId="{DCE422D4-A84E-860A-EB13-AC41ADF548CB}"/>
          </ac:spMkLst>
        </pc:spChg>
      </pc:sldChg>
      <pc:sldChg chg="modSp mod">
        <pc:chgData name="Marie Reysset" userId="da34172a-9a3d-4507-a76d-9da88a77cce9" providerId="ADAL" clId="{68FC925A-360D-5060-A2AC-EFF9A62A5F16}" dt="2025-09-01T07:47:27.293" v="47" actId="20577"/>
        <pc:sldMkLst>
          <pc:docMk/>
          <pc:sldMk cId="1086363703" sldId="324"/>
        </pc:sldMkLst>
        <pc:spChg chg="mod">
          <ac:chgData name="Marie Reysset" userId="da34172a-9a3d-4507-a76d-9da88a77cce9" providerId="ADAL" clId="{68FC925A-360D-5060-A2AC-EFF9A62A5F16}" dt="2025-09-01T07:45:55.139" v="0" actId="790"/>
          <ac:spMkLst>
            <pc:docMk/>
            <pc:sldMk cId="1086363703" sldId="324"/>
            <ac:spMk id="2" creationId="{41BB26F5-13F6-A2AA-4A0B-598139FFADCA}"/>
          </ac:spMkLst>
        </pc:spChg>
        <pc:spChg chg="mod">
          <ac:chgData name="Marie Reysset" userId="da34172a-9a3d-4507-a76d-9da88a77cce9" providerId="ADAL" clId="{68FC925A-360D-5060-A2AC-EFF9A62A5F16}" dt="2025-09-01T07:45:55.139" v="0" actId="790"/>
          <ac:spMkLst>
            <pc:docMk/>
            <pc:sldMk cId="1086363703" sldId="324"/>
            <ac:spMk id="4" creationId="{9CAA9E0B-9DB5-2E63-9884-32FF8A530C9E}"/>
          </ac:spMkLst>
        </pc:spChg>
        <pc:spChg chg="mod">
          <ac:chgData name="Marie Reysset" userId="da34172a-9a3d-4507-a76d-9da88a77cce9" providerId="ADAL" clId="{68FC925A-360D-5060-A2AC-EFF9A62A5F16}" dt="2025-09-01T07:45:55.139" v="0" actId="790"/>
          <ac:spMkLst>
            <pc:docMk/>
            <pc:sldMk cId="1086363703" sldId="324"/>
            <ac:spMk id="5" creationId="{2B3D5DC4-DED4-DB45-758A-6EAD5316145C}"/>
          </ac:spMkLst>
        </pc:spChg>
        <pc:spChg chg="mod">
          <ac:chgData name="Marie Reysset" userId="da34172a-9a3d-4507-a76d-9da88a77cce9" providerId="ADAL" clId="{68FC925A-360D-5060-A2AC-EFF9A62A5F16}" dt="2025-09-01T07:47:27.293" v="47" actId="20577"/>
          <ac:spMkLst>
            <pc:docMk/>
            <pc:sldMk cId="1086363703" sldId="324"/>
            <ac:spMk id="7" creationId="{9D7FB1A8-4698-C54B-F9BB-5D4DB0791C5A}"/>
          </ac:spMkLst>
        </pc:spChg>
        <pc:spChg chg="mod">
          <ac:chgData name="Marie Reysset" userId="da34172a-9a3d-4507-a76d-9da88a77cce9" providerId="ADAL" clId="{68FC925A-360D-5060-A2AC-EFF9A62A5F16}" dt="2025-09-01T07:45:55.139" v="0" actId="790"/>
          <ac:spMkLst>
            <pc:docMk/>
            <pc:sldMk cId="1086363703" sldId="324"/>
            <ac:spMk id="10" creationId="{200E743B-B0A5-850D-A1DD-84F3F1B848BC}"/>
          </ac:spMkLst>
        </pc:spChg>
      </pc:sldChg>
      <pc:sldChg chg="modSp mod">
        <pc:chgData name="Marie Reysset" userId="da34172a-9a3d-4507-a76d-9da88a77cce9" providerId="ADAL" clId="{68FC925A-360D-5060-A2AC-EFF9A62A5F16}" dt="2025-09-01T07:47:06.843" v="43" actId="20577"/>
        <pc:sldMkLst>
          <pc:docMk/>
          <pc:sldMk cId="2145623241" sldId="325"/>
        </pc:sldMkLst>
        <pc:spChg chg="mod">
          <ac:chgData name="Marie Reysset" userId="da34172a-9a3d-4507-a76d-9da88a77cce9" providerId="ADAL" clId="{68FC925A-360D-5060-A2AC-EFF9A62A5F16}" dt="2025-09-01T07:45:55.139" v="0" actId="790"/>
          <ac:spMkLst>
            <pc:docMk/>
            <pc:sldMk cId="2145623241" sldId="325"/>
            <ac:spMk id="2" creationId="{4E499FD2-4D94-1636-5F94-EBCA3480AECC}"/>
          </ac:spMkLst>
        </pc:spChg>
        <pc:spChg chg="mod">
          <ac:chgData name="Marie Reysset" userId="da34172a-9a3d-4507-a76d-9da88a77cce9" providerId="ADAL" clId="{68FC925A-360D-5060-A2AC-EFF9A62A5F16}" dt="2025-09-01T07:45:55.139" v="0" actId="790"/>
          <ac:spMkLst>
            <pc:docMk/>
            <pc:sldMk cId="2145623241" sldId="325"/>
            <ac:spMk id="4" creationId="{9A78E4D4-908B-5118-6B7C-43584D2A20F6}"/>
          </ac:spMkLst>
        </pc:spChg>
        <pc:spChg chg="mod">
          <ac:chgData name="Marie Reysset" userId="da34172a-9a3d-4507-a76d-9da88a77cce9" providerId="ADAL" clId="{68FC925A-360D-5060-A2AC-EFF9A62A5F16}" dt="2025-09-01T07:46:20.762" v="26" actId="2"/>
          <ac:spMkLst>
            <pc:docMk/>
            <pc:sldMk cId="2145623241" sldId="325"/>
            <ac:spMk id="5" creationId="{55294BE2-F72C-8FD5-18D8-655A0CAF77E5}"/>
          </ac:spMkLst>
        </pc:spChg>
        <pc:spChg chg="mod">
          <ac:chgData name="Marie Reysset" userId="da34172a-9a3d-4507-a76d-9da88a77cce9" providerId="ADAL" clId="{68FC925A-360D-5060-A2AC-EFF9A62A5F16}" dt="2025-09-01T07:45:55.139" v="0" actId="790"/>
          <ac:spMkLst>
            <pc:docMk/>
            <pc:sldMk cId="2145623241" sldId="325"/>
            <ac:spMk id="8" creationId="{A86DA9E8-2DF2-DB1F-CA25-B3BCBEB6AD07}"/>
          </ac:spMkLst>
        </pc:spChg>
        <pc:spChg chg="mod">
          <ac:chgData name="Marie Reysset" userId="da34172a-9a3d-4507-a76d-9da88a77cce9" providerId="ADAL" clId="{68FC925A-360D-5060-A2AC-EFF9A62A5F16}" dt="2025-09-01T07:47:06.843" v="43" actId="20577"/>
          <ac:spMkLst>
            <pc:docMk/>
            <pc:sldMk cId="2145623241" sldId="325"/>
            <ac:spMk id="9" creationId="{3D1CC7BC-8FC1-B675-5B27-5C02CA4A62D1}"/>
          </ac:spMkLst>
        </pc:spChg>
        <pc:spChg chg="mod">
          <ac:chgData name="Marie Reysset" userId="da34172a-9a3d-4507-a76d-9da88a77cce9" providerId="ADAL" clId="{68FC925A-360D-5060-A2AC-EFF9A62A5F16}" dt="2025-09-01T07:45:55.139" v="0" actId="790"/>
          <ac:spMkLst>
            <pc:docMk/>
            <pc:sldMk cId="2145623241" sldId="325"/>
            <ac:spMk id="10" creationId="{C895AFE1-6BC7-4889-BCD1-D0A533995844}"/>
          </ac:spMkLst>
        </pc:spChg>
      </pc:sldChg>
      <pc:sldChg chg="modSp mod">
        <pc:chgData name="Marie Reysset" userId="da34172a-9a3d-4507-a76d-9da88a77cce9" providerId="ADAL" clId="{68FC925A-360D-5060-A2AC-EFF9A62A5F16}" dt="2025-09-01T07:47:33.533" v="49" actId="20577"/>
        <pc:sldMkLst>
          <pc:docMk/>
          <pc:sldMk cId="2854425323" sldId="326"/>
        </pc:sldMkLst>
        <pc:spChg chg="mod">
          <ac:chgData name="Marie Reysset" userId="da34172a-9a3d-4507-a76d-9da88a77cce9" providerId="ADAL" clId="{68FC925A-360D-5060-A2AC-EFF9A62A5F16}" dt="2025-09-01T07:45:55.139" v="0" actId="790"/>
          <ac:spMkLst>
            <pc:docMk/>
            <pc:sldMk cId="2854425323" sldId="326"/>
            <ac:spMk id="2" creationId="{A48AE5B0-D987-91A2-E1A4-A9FF517FA241}"/>
          </ac:spMkLst>
        </pc:spChg>
        <pc:spChg chg="mod">
          <ac:chgData name="Marie Reysset" userId="da34172a-9a3d-4507-a76d-9da88a77cce9" providerId="ADAL" clId="{68FC925A-360D-5060-A2AC-EFF9A62A5F16}" dt="2025-09-01T07:45:55.139" v="0" actId="790"/>
          <ac:spMkLst>
            <pc:docMk/>
            <pc:sldMk cId="2854425323" sldId="326"/>
            <ac:spMk id="4" creationId="{E050860F-58F1-8E3F-1EA4-4B156DD557FE}"/>
          </ac:spMkLst>
        </pc:spChg>
        <pc:spChg chg="mod">
          <ac:chgData name="Marie Reysset" userId="da34172a-9a3d-4507-a76d-9da88a77cce9" providerId="ADAL" clId="{68FC925A-360D-5060-A2AC-EFF9A62A5F16}" dt="2025-09-01T07:47:33.533" v="49" actId="20577"/>
          <ac:spMkLst>
            <pc:docMk/>
            <pc:sldMk cId="2854425323" sldId="326"/>
            <ac:spMk id="5" creationId="{15C5DF8A-F26F-E869-D787-8AD5CDB6A742}"/>
          </ac:spMkLst>
        </pc:spChg>
        <pc:spChg chg="mod">
          <ac:chgData name="Marie Reysset" userId="da34172a-9a3d-4507-a76d-9da88a77cce9" providerId="ADAL" clId="{68FC925A-360D-5060-A2AC-EFF9A62A5F16}" dt="2025-09-01T07:45:55.139" v="0" actId="790"/>
          <ac:spMkLst>
            <pc:docMk/>
            <pc:sldMk cId="2854425323" sldId="326"/>
            <ac:spMk id="10" creationId="{F775DF2D-E0A0-3D05-8DA7-595A6DC9C480}"/>
          </ac:spMkLst>
        </pc:spChg>
      </pc:sldChg>
      <pc:sldChg chg="modSp mod">
        <pc:chgData name="Marie Reysset" userId="da34172a-9a3d-4507-a76d-9da88a77cce9" providerId="ADAL" clId="{68FC925A-360D-5060-A2AC-EFF9A62A5F16}" dt="2025-09-01T07:45:55.139" v="0" actId="790"/>
        <pc:sldMkLst>
          <pc:docMk/>
          <pc:sldMk cId="2183133706" sldId="355"/>
        </pc:sldMkLst>
        <pc:spChg chg="mod">
          <ac:chgData name="Marie Reysset" userId="da34172a-9a3d-4507-a76d-9da88a77cce9" providerId="ADAL" clId="{68FC925A-360D-5060-A2AC-EFF9A62A5F16}" dt="2025-09-01T07:45:55.139" v="0" actId="790"/>
          <ac:spMkLst>
            <pc:docMk/>
            <pc:sldMk cId="2183133706" sldId="355"/>
            <ac:spMk id="6" creationId="{AB79C875-63F3-8C1B-631E-D677D6002666}"/>
          </ac:spMkLst>
        </pc:spChg>
      </pc:sldChg>
      <pc:sldChg chg="modSp mod">
        <pc:chgData name="Marie Reysset" userId="da34172a-9a3d-4507-a76d-9da88a77cce9" providerId="ADAL" clId="{68FC925A-360D-5060-A2AC-EFF9A62A5F16}" dt="2025-09-01T07:46:48.051" v="40" actId="20577"/>
        <pc:sldMkLst>
          <pc:docMk/>
          <pc:sldMk cId="2830193876" sldId="357"/>
        </pc:sldMkLst>
        <pc:spChg chg="mod">
          <ac:chgData name="Marie Reysset" userId="da34172a-9a3d-4507-a76d-9da88a77cce9" providerId="ADAL" clId="{68FC925A-360D-5060-A2AC-EFF9A62A5F16}" dt="2025-09-01T07:45:55.139" v="0" actId="790"/>
          <ac:spMkLst>
            <pc:docMk/>
            <pc:sldMk cId="2830193876" sldId="357"/>
            <ac:spMk id="2" creationId="{45C1E243-804B-A6A8-C35E-F27A167A267D}"/>
          </ac:spMkLst>
        </pc:spChg>
        <pc:spChg chg="mod">
          <ac:chgData name="Marie Reysset" userId="da34172a-9a3d-4507-a76d-9da88a77cce9" providerId="ADAL" clId="{68FC925A-360D-5060-A2AC-EFF9A62A5F16}" dt="2025-09-01T07:46:48.051" v="40" actId="20577"/>
          <ac:spMkLst>
            <pc:docMk/>
            <pc:sldMk cId="2830193876" sldId="357"/>
            <ac:spMk id="4" creationId="{9ECBDC63-20E1-6791-CF81-9BA98B2115EA}"/>
          </ac:spMkLst>
        </pc:spChg>
        <pc:spChg chg="mod">
          <ac:chgData name="Marie Reysset" userId="da34172a-9a3d-4507-a76d-9da88a77cce9" providerId="ADAL" clId="{68FC925A-360D-5060-A2AC-EFF9A62A5F16}" dt="2025-09-01T07:46:14.280" v="24" actId="20577"/>
          <ac:spMkLst>
            <pc:docMk/>
            <pc:sldMk cId="2830193876" sldId="357"/>
            <ac:spMk id="5" creationId="{FD4521D6-BD2B-DFBA-12D1-01721133A44A}"/>
          </ac:spMkLst>
        </pc:spChg>
        <pc:spChg chg="mod">
          <ac:chgData name="Marie Reysset" userId="da34172a-9a3d-4507-a76d-9da88a77cce9" providerId="ADAL" clId="{68FC925A-360D-5060-A2AC-EFF9A62A5F16}" dt="2025-09-01T07:45:55.139" v="0" actId="790"/>
          <ac:spMkLst>
            <pc:docMk/>
            <pc:sldMk cId="2830193876" sldId="357"/>
            <ac:spMk id="6" creationId="{CD4DDCD2-212A-708A-1338-85BD8DC50AEE}"/>
          </ac:spMkLst>
        </pc:spChg>
        <pc:spChg chg="mod">
          <ac:chgData name="Marie Reysset" userId="da34172a-9a3d-4507-a76d-9da88a77cce9" providerId="ADAL" clId="{68FC925A-360D-5060-A2AC-EFF9A62A5F16}" dt="2025-09-01T07:45:55.139" v="0" actId="790"/>
          <ac:spMkLst>
            <pc:docMk/>
            <pc:sldMk cId="2830193876" sldId="357"/>
            <ac:spMk id="7" creationId="{A6A1DB9B-E6AB-F5A5-136B-0DC087C0884E}"/>
          </ac:spMkLst>
        </pc:spChg>
        <pc:spChg chg="mod">
          <ac:chgData name="Marie Reysset" userId="da34172a-9a3d-4507-a76d-9da88a77cce9" providerId="ADAL" clId="{68FC925A-360D-5060-A2AC-EFF9A62A5F16}" dt="2025-09-01T07:45:55.139" v="0" actId="790"/>
          <ac:spMkLst>
            <pc:docMk/>
            <pc:sldMk cId="2830193876" sldId="357"/>
            <ac:spMk id="8" creationId="{4FABFDD7-00B2-0610-059F-6F78C0FACB6E}"/>
          </ac:spMkLst>
        </pc:spChg>
        <pc:spChg chg="mod">
          <ac:chgData name="Marie Reysset" userId="da34172a-9a3d-4507-a76d-9da88a77cce9" providerId="ADAL" clId="{68FC925A-360D-5060-A2AC-EFF9A62A5F16}" dt="2025-09-01T07:45:55.139" v="0" actId="790"/>
          <ac:spMkLst>
            <pc:docMk/>
            <pc:sldMk cId="2830193876" sldId="357"/>
            <ac:spMk id="9" creationId="{A7D78A76-4F0F-89B2-A464-C369F5412E0C}"/>
          </ac:spMkLst>
        </pc:spChg>
        <pc:spChg chg="mod">
          <ac:chgData name="Marie Reysset" userId="da34172a-9a3d-4507-a76d-9da88a77cce9" providerId="ADAL" clId="{68FC925A-360D-5060-A2AC-EFF9A62A5F16}" dt="2025-09-01T07:45:55.139" v="0" actId="790"/>
          <ac:spMkLst>
            <pc:docMk/>
            <pc:sldMk cId="2830193876" sldId="357"/>
            <ac:spMk id="10" creationId="{64FBBE4F-18CB-E410-DF3C-A1A95B31216F}"/>
          </ac:spMkLst>
        </pc:spChg>
      </pc:sldChg>
      <pc:sldChg chg="modSp mod">
        <pc:chgData name="Marie Reysset" userId="da34172a-9a3d-4507-a76d-9da88a77cce9" providerId="ADAL" clId="{68FC925A-360D-5060-A2AC-EFF9A62A5F16}" dt="2025-09-01T07:45:55.139" v="0" actId="790"/>
        <pc:sldMkLst>
          <pc:docMk/>
          <pc:sldMk cId="3331165307" sldId="358"/>
        </pc:sldMkLst>
        <pc:spChg chg="mod">
          <ac:chgData name="Marie Reysset" userId="da34172a-9a3d-4507-a76d-9da88a77cce9" providerId="ADAL" clId="{68FC925A-360D-5060-A2AC-EFF9A62A5F16}" dt="2025-09-01T07:45:55.139" v="0" actId="790"/>
          <ac:spMkLst>
            <pc:docMk/>
            <pc:sldMk cId="3331165307" sldId="358"/>
            <ac:spMk id="6" creationId="{19A79C13-5DB7-949D-2315-1800143B10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dirty="0"/>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03A0-C17C-56D6-E9B1-CB43FDA66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E7E57-3D45-DBE2-72EE-556933F00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0AA85-5EC3-C597-C76F-EAEA3B18C6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A1F7D4-A2D2-60AF-57B4-1D3B72B2D35F}"/>
              </a:ext>
            </a:extLst>
          </p:cNvPr>
          <p:cNvSpPr>
            <a:spLocks noGrp="1"/>
          </p:cNvSpPr>
          <p:nvPr>
            <p:ph type="sldNum" sz="quarter" idx="5"/>
          </p:nvPr>
        </p:nvSpPr>
        <p:spPr/>
        <p:txBody>
          <a:bodyPr/>
          <a:lstStyle/>
          <a:p>
            <a:fld id="{3C89E9F6-4F8F-4ADD-A373-C18228C879D7}" type="slidenum">
              <a:rPr lang="en-US" smtClean="0"/>
              <a:t>2</a:t>
            </a:fld>
            <a:endParaRPr lang="en-US" dirty="0"/>
          </a:p>
        </p:txBody>
      </p:sp>
    </p:spTree>
    <p:extLst>
      <p:ext uri="{BB962C8B-B14F-4D97-AF65-F5344CB8AC3E}">
        <p14:creationId xmlns:p14="http://schemas.microsoft.com/office/powerpoint/2010/main" val="174784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5859-6E96-5281-DC9B-210466E74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C71E-26BB-508F-A8E6-B0BA91032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B89EF-445A-7ADA-F2E4-3224EAA9EA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138EBB-6EE2-D644-F89F-74D448848E36}"/>
              </a:ext>
            </a:extLst>
          </p:cNvPr>
          <p:cNvSpPr>
            <a:spLocks noGrp="1"/>
          </p:cNvSpPr>
          <p:nvPr>
            <p:ph type="sldNum" sz="quarter" idx="5"/>
          </p:nvPr>
        </p:nvSpPr>
        <p:spPr/>
        <p:txBody>
          <a:bodyPr/>
          <a:lstStyle/>
          <a:p>
            <a:fld id="{3C89E9F6-4F8F-4ADD-A373-C18228C879D7}" type="slidenum">
              <a:rPr lang="en-US" smtClean="0"/>
              <a:t>3</a:t>
            </a:fld>
            <a:endParaRPr lang="en-US" dirty="0"/>
          </a:p>
        </p:txBody>
      </p:sp>
    </p:spTree>
    <p:extLst>
      <p:ext uri="{BB962C8B-B14F-4D97-AF65-F5344CB8AC3E}">
        <p14:creationId xmlns:p14="http://schemas.microsoft.com/office/powerpoint/2010/main" val="427452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8898-1484-CAB5-700D-5B238DA04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9A792-E219-6646-368F-AFD1E97AF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33159-C522-30B8-A436-2B5C1AD621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6AAC82-B6BB-E03E-BF97-9CF4E82F9CC9}"/>
              </a:ext>
            </a:extLst>
          </p:cNvPr>
          <p:cNvSpPr>
            <a:spLocks noGrp="1"/>
          </p:cNvSpPr>
          <p:nvPr>
            <p:ph type="sldNum" sz="quarter" idx="5"/>
          </p:nvPr>
        </p:nvSpPr>
        <p:spPr/>
        <p:txBody>
          <a:bodyPr/>
          <a:lstStyle/>
          <a:p>
            <a:fld id="{3C89E9F6-4F8F-4ADD-A373-C18228C879D7}" type="slidenum">
              <a:rPr lang="en-US" smtClean="0"/>
              <a:t>11</a:t>
            </a:fld>
            <a:endParaRPr lang="en-US" dirty="0"/>
          </a:p>
        </p:txBody>
      </p:sp>
    </p:spTree>
    <p:extLst>
      <p:ext uri="{BB962C8B-B14F-4D97-AF65-F5344CB8AC3E}">
        <p14:creationId xmlns:p14="http://schemas.microsoft.com/office/powerpoint/2010/main" val="197096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12</a:t>
            </a:fld>
            <a:endParaRPr lang="en-US" dirty="0"/>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dirty="0"/>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dirty="0">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Une image qui contient de l'eau, une carte.&#10;&#10;Le contenu généré par l'IA peut être bogué.">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6" y="3907798"/>
            <a:ext cx="7722509" cy="1446550"/>
          </a:xfrm>
          <a:prstGeom prst="rect">
            <a:avLst/>
          </a:prstGeom>
          <a:noFill/>
        </p:spPr>
        <p:txBody>
          <a:bodyPr wrap="square" rtlCol="0">
            <a:spAutoFit/>
          </a:bodyPr>
          <a:lstStyle/>
          <a:p>
            <a:r>
              <a:rPr lang="fr-FR" sz="4400" b="1" noProof="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Marchés du carbone pour l'assainissement 3/3</a:t>
            </a:r>
            <a:endParaRPr lang="fr-FR" sz="4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7" y="5500060"/>
            <a:ext cx="7458738" cy="2862322"/>
          </a:xfrm>
          <a:prstGeom prst="rect">
            <a:avLst/>
          </a:prstGeom>
          <a:noFill/>
        </p:spPr>
        <p:txBody>
          <a:bodyPr wrap="square" rtlCol="0">
            <a:spAutoFit/>
          </a:bodyPr>
          <a:lstStyle/>
          <a:p>
            <a:r>
              <a:rPr lang="fr-FR" sz="3600" noProof="0" dirty="0">
                <a:solidFill>
                  <a:schemeClr val="bg1"/>
                </a:solidFill>
                <a:latin typeface="Lato" panose="020F0502020204030203" pitchFamily="34" charset="0"/>
                <a:ea typeface="Lato" panose="020F0502020204030203" pitchFamily="34" charset="0"/>
                <a:cs typeface="Lato" panose="020F0502020204030203" pitchFamily="34" charset="0"/>
              </a:rPr>
              <a:t>Introduction aux projets de crédits carbone et aux marchés du carbone, et éligibilité d’un projet d’assainissement aux marchés du carbone</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fr-FR" sz="2400" b="1" noProof="0"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fr-FR" sz="2400" noProof="0" dirty="0">
                <a:solidFill>
                  <a:schemeClr val="bg1"/>
                </a:solidFill>
                <a:latin typeface="Lato Light" panose="020F0302020204030203" pitchFamily="34" charset="77"/>
                <a:ea typeface="Lato Thin" panose="020F0502020204030203" pitchFamily="34" charset="0"/>
                <a:cs typeface="Lato Thin" panose="020F0502020204030203" pitchFamily="34" charset="0"/>
              </a:rPr>
              <a:t>Juin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9A8FC-D6E6-7050-E857-1CCAD28A670B}"/>
            </a:ext>
          </a:extLst>
        </p:cNvPr>
        <p:cNvGrpSpPr/>
        <p:nvPr/>
      </p:nvGrpSpPr>
      <p:grpSpPr>
        <a:xfrm>
          <a:off x="0" y="0"/>
          <a:ext cx="0" cy="0"/>
          <a:chOff x="0" y="0"/>
          <a:chExt cx="0" cy="0"/>
        </a:xfrm>
      </p:grpSpPr>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81F9FA98-E6AA-F03E-110A-4804F2829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1799E1EF-3426-DE8F-8376-18AA4DD84AFB}"/>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0" name="文本框 9">
            <a:extLst>
              <a:ext uri="{FF2B5EF4-FFF2-40B4-BE49-F238E27FC236}">
                <a16:creationId xmlns:a16="http://schemas.microsoft.com/office/drawing/2014/main" id="{F4FB3392-316D-C688-D67E-AD1334D47A1A}"/>
              </a:ext>
            </a:extLst>
          </p:cNvPr>
          <p:cNvSpPr txBox="1"/>
          <p:nvPr/>
        </p:nvSpPr>
        <p:spPr>
          <a:xfrm>
            <a:off x="1726745" y="1492179"/>
            <a:ext cx="14797761"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sz="4800" noProof="0" dirty="0"/>
              <a:t>Canaux de vente des crédits carbone</a:t>
            </a:r>
          </a:p>
        </p:txBody>
      </p:sp>
      <p:graphicFrame>
        <p:nvGraphicFramePr>
          <p:cNvPr id="11" name="表格 10">
            <a:extLst>
              <a:ext uri="{FF2B5EF4-FFF2-40B4-BE49-F238E27FC236}">
                <a16:creationId xmlns:a16="http://schemas.microsoft.com/office/drawing/2014/main" id="{E451BB20-A1E7-11E6-E116-E1FA31FA8CEC}"/>
              </a:ext>
            </a:extLst>
          </p:cNvPr>
          <p:cNvGraphicFramePr>
            <a:graphicFrameLocks noGrp="1"/>
          </p:cNvGraphicFramePr>
          <p:nvPr>
            <p:extLst>
              <p:ext uri="{D42A27DB-BD31-4B8C-83A1-F6EECF244321}">
                <p14:modId xmlns:p14="http://schemas.microsoft.com/office/powerpoint/2010/main" val="2114031205"/>
              </p:ext>
            </p:extLst>
          </p:nvPr>
        </p:nvGraphicFramePr>
        <p:xfrm>
          <a:off x="1726745" y="2449815"/>
          <a:ext cx="16931369" cy="7611438"/>
        </p:xfrm>
        <a:graphic>
          <a:graphicData uri="http://schemas.openxmlformats.org/drawingml/2006/table">
            <a:tbl>
              <a:tblPr firstRow="1" firstCol="1" bandRow="1">
                <a:tableStyleId>{5C22544A-7EE6-4342-B048-85BDC9FD1C3A}</a:tableStyleId>
              </a:tblPr>
              <a:tblGrid>
                <a:gridCol w="3016597">
                  <a:extLst>
                    <a:ext uri="{9D8B030D-6E8A-4147-A177-3AD203B41FA5}">
                      <a16:colId xmlns:a16="http://schemas.microsoft.com/office/drawing/2014/main" val="1486219997"/>
                    </a:ext>
                  </a:extLst>
                </a:gridCol>
                <a:gridCol w="8841356">
                  <a:extLst>
                    <a:ext uri="{9D8B030D-6E8A-4147-A177-3AD203B41FA5}">
                      <a16:colId xmlns:a16="http://schemas.microsoft.com/office/drawing/2014/main" val="3298972457"/>
                    </a:ext>
                  </a:extLst>
                </a:gridCol>
                <a:gridCol w="5073416">
                  <a:extLst>
                    <a:ext uri="{9D8B030D-6E8A-4147-A177-3AD203B41FA5}">
                      <a16:colId xmlns:a16="http://schemas.microsoft.com/office/drawing/2014/main" val="768444133"/>
                    </a:ext>
                  </a:extLst>
                </a:gridCol>
              </a:tblGrid>
              <a:tr h="570174">
                <a:tc>
                  <a:txBody>
                    <a:bodyPr/>
                    <a:lstStyle/>
                    <a:p>
                      <a:pPr algn="l">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Canal de vente</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algn="l">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Description</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algn="l">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Acheteur type</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extLst>
                  <a:ext uri="{0D108BD9-81ED-4DB2-BD59-A6C34878D82A}">
                    <a16:rowId xmlns:a16="http://schemas.microsoft.com/office/drawing/2014/main" val="2469439056"/>
                  </a:ext>
                </a:extLst>
              </a:tr>
              <a:tr h="1385039">
                <a:tc>
                  <a:txBody>
                    <a:bodyPr/>
                    <a:lstStyle/>
                    <a:p>
                      <a:pPr algn="l">
                        <a:lnSpc>
                          <a:spcPct val="115000"/>
                        </a:lnSpc>
                        <a:spcAft>
                          <a:spcPts val="600"/>
                        </a:spcAft>
                        <a:buNone/>
                      </a:pPr>
                      <a:r>
                        <a:rPr lang="fr-FR" sz="1800" b="1"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Bilatéral directement entre le maître d'ouvrage et les investisseurs </a:t>
                      </a:r>
                      <a:endParaRPr lang="fr-FR" sz="18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L="342900" lvl="0" indent="-342900" algn="l" eaLnBrk="1" hangingPunct="1">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L'acheteur passe un contrat directement avec le maître d'ouvrage.</a:t>
                      </a:r>
                    </a:p>
                    <a:p>
                      <a:pPr marL="342900" lvl="0" indent="-342900" algn="l" eaLnBrk="1" hangingPunct="1">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Elle offre une plus grande transparence et garantit que davantage de fonds sont directement affectés au projet.</a:t>
                      </a:r>
                    </a:p>
                    <a:p>
                      <a:pPr marL="342900" lvl="0" indent="-342900" algn="l" eaLnBrk="1" hangingPunct="1">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Prix de gros, généralement moins cher que le marché secondaire.</a:t>
                      </a:r>
                    </a:p>
                  </a:txBody>
                  <a:tcPr marL="68580" marR="68580" marT="0" marB="0"/>
                </a:tc>
                <a:tc>
                  <a:txBody>
                    <a:bodyPr/>
                    <a:lstStyle/>
                    <a:p>
                      <a:pPr marL="342900" lvl="0" indent="-342900" algn="l" eaLnBrk="1" hangingPunct="1">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Il s'agit généralement de grandes entreprises.</a:t>
                      </a:r>
                    </a:p>
                    <a:p>
                      <a:pPr marL="342900" lvl="0" indent="-342900" algn="l" eaLnBrk="1" hangingPunct="1">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Les gouvernements.</a:t>
                      </a:r>
                    </a:p>
                  </a:txBody>
                  <a:tcPr marL="68580" marR="68580" marT="0" marB="0"/>
                </a:tc>
                <a:extLst>
                  <a:ext uri="{0D108BD9-81ED-4DB2-BD59-A6C34878D82A}">
                    <a16:rowId xmlns:a16="http://schemas.microsoft.com/office/drawing/2014/main" val="535882947"/>
                  </a:ext>
                </a:extLst>
              </a:tr>
              <a:tr h="1763486">
                <a:tc>
                  <a:txBody>
                    <a:bodyPr/>
                    <a:lstStyle/>
                    <a:p>
                      <a:pPr algn="l">
                        <a:lnSpc>
                          <a:spcPct val="115000"/>
                        </a:lnSpc>
                        <a:spcAft>
                          <a:spcPts val="600"/>
                        </a:spcAft>
                        <a:buNone/>
                      </a:pPr>
                      <a:r>
                        <a:rPr lang="fr-FR" sz="1800" b="1"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Courtiers / négociants en matières premières</a:t>
                      </a:r>
                      <a:endParaRPr lang="fr-FR" sz="18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Les courtiers agissent en tant qu'intermédiaires, recherchent des crédits carbone et négocient des contrats pour le compte de leurs clients.</a:t>
                      </a:r>
                    </a:p>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Service personnalisé et accès à des projets exclusifs.</a:t>
                      </a:r>
                    </a:p>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Prix de gros plus marge intermédiaire (commissions ou frais de courtage)</a:t>
                      </a: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Tous les types (entreprises, gouvernements, particuliers, ONG, ...).</a:t>
                      </a:r>
                    </a:p>
                  </a:txBody>
                  <a:tcPr marL="68580" marR="68580" marT="0" marB="0"/>
                </a:tc>
                <a:extLst>
                  <a:ext uri="{0D108BD9-81ED-4DB2-BD59-A6C34878D82A}">
                    <a16:rowId xmlns:a16="http://schemas.microsoft.com/office/drawing/2014/main" val="3426218605"/>
                  </a:ext>
                </a:extLst>
              </a:tr>
              <a:tr h="1570473">
                <a:tc>
                  <a:txBody>
                    <a:bodyPr/>
                    <a:lstStyle/>
                    <a:p>
                      <a:pPr algn="l">
                        <a:lnSpc>
                          <a:spcPct val="115000"/>
                        </a:lnSpc>
                        <a:spcAft>
                          <a:spcPts val="600"/>
                        </a:spcAft>
                        <a:buNone/>
                      </a:pPr>
                      <a:r>
                        <a:rPr lang="fr-FR" sz="1800" b="1"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Bourses du marché du carbone </a:t>
                      </a:r>
                      <a:endParaRPr lang="fr-FR" sz="18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Des plateformes d'échange formelles telles que Xpansiv CBL ou AirCarbon Exchange (ACX).</a:t>
                      </a:r>
                    </a:p>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Prix de gros plus frais de transaction d'échange.</a:t>
                      </a:r>
                    </a:p>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Convient aux transactions importantes et standardisées ainsi qu'aux acteurs financiers.</a:t>
                      </a: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Traders, institutions financières, entreprises à la recherche de crédits standardisés ou de gros volumes.</a:t>
                      </a:r>
                    </a:p>
                  </a:txBody>
                  <a:tcPr marL="68580" marR="68580" marT="0" marB="0"/>
                </a:tc>
                <a:extLst>
                  <a:ext uri="{0D108BD9-81ED-4DB2-BD59-A6C34878D82A}">
                    <a16:rowId xmlns:a16="http://schemas.microsoft.com/office/drawing/2014/main" val="3975065393"/>
                  </a:ext>
                </a:extLst>
              </a:tr>
              <a:tr h="1838490">
                <a:tc>
                  <a:txBody>
                    <a:bodyPr/>
                    <a:lstStyle/>
                    <a:p>
                      <a:pPr algn="l">
                        <a:lnSpc>
                          <a:spcPct val="115000"/>
                        </a:lnSpc>
                        <a:spcAft>
                          <a:spcPts val="600"/>
                        </a:spcAft>
                        <a:buNone/>
                      </a:pPr>
                      <a:r>
                        <a:rPr lang="fr-FR" sz="1800" b="1"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Places de marché</a:t>
                      </a:r>
                      <a:endParaRPr lang="fr-FR" sz="18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Prix de gros plus les frais de marché et les coûts de transaction.</a:t>
                      </a:r>
                    </a:p>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Plateformes en ligne qui mettent en relation les acheteurs et les vendeurs.</a:t>
                      </a:r>
                    </a:p>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Offrir un large éventail de types de projets et de millésimes.</a:t>
                      </a:r>
                    </a:p>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Permettre des transactions plus petites et une sélection plus spécifique au projet.</a:t>
                      </a: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fr-FR" sz="1800" noProof="0" dirty="0">
                          <a:solidFill>
                            <a:schemeClr val="tx1"/>
                          </a:solidFill>
                          <a:effectLst/>
                          <a:latin typeface="Lato Light" panose="020F0302020204030204" pitchFamily="34" charset="0"/>
                          <a:ea typeface="Lato" panose="020F0502020204030203" pitchFamily="34" charset="0"/>
                          <a:cs typeface="Lato" panose="020F0502020204030203" pitchFamily="34" charset="0"/>
                        </a:rPr>
                        <a:t>Petites et moyennes entreprises, ONG, particuliers, sociétés recherchant des caractéristiques de projet spécifiques ou des volumes plus faibles.</a:t>
                      </a:r>
                    </a:p>
                  </a:txBody>
                  <a:tcPr marL="68580" marR="68580" marT="0" marB="0"/>
                </a:tc>
                <a:extLst>
                  <a:ext uri="{0D108BD9-81ED-4DB2-BD59-A6C34878D82A}">
                    <a16:rowId xmlns:a16="http://schemas.microsoft.com/office/drawing/2014/main" val="1977173679"/>
                  </a:ext>
                </a:extLst>
              </a:tr>
            </a:tbl>
          </a:graphicData>
        </a:graphic>
      </p:graphicFrame>
      <p:sp>
        <p:nvSpPr>
          <p:cNvPr id="13" name="文本框 12">
            <a:extLst>
              <a:ext uri="{FF2B5EF4-FFF2-40B4-BE49-F238E27FC236}">
                <a16:creationId xmlns:a16="http://schemas.microsoft.com/office/drawing/2014/main" id="{C6922351-C4F1-93B0-8897-D31CE4358E86}"/>
              </a:ext>
            </a:extLst>
          </p:cNvPr>
          <p:cNvSpPr txBox="1"/>
          <p:nvPr/>
        </p:nvSpPr>
        <p:spPr>
          <a:xfrm>
            <a:off x="6110068" y="10101098"/>
            <a:ext cx="10050234" cy="338554"/>
          </a:xfrm>
          <a:prstGeom prst="rect">
            <a:avLst/>
          </a:prstGeom>
          <a:noFill/>
        </p:spPr>
        <p:txBody>
          <a:bodyPr wrap="square">
            <a:spAutoFit/>
          </a:bodyPr>
          <a:lstStyle/>
          <a:p>
            <a:r>
              <a:rPr lang="fr-FR" sz="1600" i="1" noProof="0" dirty="0">
                <a:solidFill>
                  <a:schemeClr val="accent1"/>
                </a:solidFill>
                <a:latin typeface="Lato Light" panose="020F0302020204030204" pitchFamily="34" charset="0"/>
                <a:ea typeface="Lato Light" panose="020F0302020204030204" pitchFamily="34" charset="0"/>
                <a:cs typeface="Lato Light" panose="020F0302020204030204" pitchFamily="34" charset="0"/>
              </a:rPr>
              <a:t>D</a:t>
            </a:r>
            <a:r>
              <a:rPr lang="fr-FR" sz="1600" i="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ifférents canaux de vente des crédits carbone (Source : sur base Abatable)</a:t>
            </a:r>
            <a:r>
              <a:rPr lang="fr-FR" sz="1600" i="1" noProof="0" dirty="0">
                <a:solidFill>
                  <a:schemeClr val="accent1"/>
                </a:solidFill>
                <a:effectLst/>
              </a:rPr>
              <a:t> </a:t>
            </a:r>
            <a:endParaRPr lang="fr-FR" sz="1600" i="1" noProof="0" dirty="0">
              <a:solidFill>
                <a:schemeClr val="accent1"/>
              </a:solidFill>
            </a:endParaRPr>
          </a:p>
        </p:txBody>
      </p:sp>
      <p:sp>
        <p:nvSpPr>
          <p:cNvPr id="2" name="Slide Number Placeholder 11">
            <a:extLst>
              <a:ext uri="{FF2B5EF4-FFF2-40B4-BE49-F238E27FC236}">
                <a16:creationId xmlns:a16="http://schemas.microsoft.com/office/drawing/2014/main" id="{240FBB5A-CCF1-F2E1-D674-71EDF31EFE3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10</a:t>
            </a:fld>
            <a:endParaRPr lang="fr-FR" noProof="0" dirty="0">
              <a:solidFill>
                <a:schemeClr val="tx1"/>
              </a:solidFill>
            </a:endParaRPr>
          </a:p>
        </p:txBody>
      </p:sp>
      <p:sp>
        <p:nvSpPr>
          <p:cNvPr id="5" name="TextBox 4">
            <a:extLst>
              <a:ext uri="{FF2B5EF4-FFF2-40B4-BE49-F238E27FC236}">
                <a16:creationId xmlns:a16="http://schemas.microsoft.com/office/drawing/2014/main" id="{5B5583BE-2A6A-AD19-888D-4BEA07601385}"/>
              </a:ext>
            </a:extLst>
          </p:cNvPr>
          <p:cNvSpPr txBox="1"/>
          <p:nvPr/>
        </p:nvSpPr>
        <p:spPr>
          <a:xfrm>
            <a:off x="882281" y="10664021"/>
            <a:ext cx="173177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Marchés du carbone pour l'assainissement</a:t>
            </a:r>
          </a:p>
        </p:txBody>
      </p:sp>
    </p:spTree>
    <p:extLst>
      <p:ext uri="{BB962C8B-B14F-4D97-AF65-F5344CB8AC3E}">
        <p14:creationId xmlns:p14="http://schemas.microsoft.com/office/powerpoint/2010/main" val="3280169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453B7-AA26-8D77-0CE7-B4112D91E9D8}"/>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D0D8EF7-6075-1482-D951-B6D9303EF5E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19A79C13-5DB7-949D-2315-1800143B10D0}"/>
              </a:ext>
            </a:extLst>
          </p:cNvPr>
          <p:cNvSpPr txBox="1"/>
          <p:nvPr/>
        </p:nvSpPr>
        <p:spPr>
          <a:xfrm>
            <a:off x="7392421" y="2524733"/>
            <a:ext cx="4602354" cy="1446550"/>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Q&amp;R</a:t>
            </a:r>
          </a:p>
        </p:txBody>
      </p:sp>
      <p:pic>
        <p:nvPicPr>
          <p:cNvPr id="13" name="Picture Placeholder 12" descr="Blocs de bois avec des lettres noires dessus&#10;&#10;Description générée automatiquement">
            <a:extLst>
              <a:ext uri="{FF2B5EF4-FFF2-40B4-BE49-F238E27FC236}">
                <a16:creationId xmlns:a16="http://schemas.microsoft.com/office/drawing/2014/main" id="{DEF8C787-3D95-7BE3-F091-F3E63F252120}"/>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331165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fr-FR" noProof="0" dirty="0"/>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fr-FR" noProof="0" dirty="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fr-FR" noProof="0" dirty="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fr-FR" noProof="0" dirty="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fr-FR" noProof="0" dirty="0"/>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fr-FR" noProof="0" dirty="0">
                  <a:solidFill>
                    <a:schemeClr val="bg1"/>
                  </a:solidFill>
                  <a:latin typeface="Lato" panose="020F0502020204030203" pitchFamily="34" charset="77"/>
                </a:rPr>
                <a:t>19e étage Jeongdong Bldg. 21-15,</a:t>
              </a:r>
            </a:p>
            <a:p>
              <a:pPr>
                <a:lnSpc>
                  <a:spcPct val="150000"/>
                </a:lnSpc>
              </a:pPr>
              <a:r>
                <a:rPr lang="fr-FR" noProof="0" dirty="0">
                  <a:solidFill>
                    <a:schemeClr val="bg1"/>
                  </a:solidFill>
                  <a:latin typeface="Lato" panose="020F0502020204030203" pitchFamily="34" charset="77"/>
                </a:rPr>
                <a:t>Jeongdong-gil, Jung-gu, Séoul,</a:t>
              </a:r>
            </a:p>
            <a:p>
              <a:pPr>
                <a:lnSpc>
                  <a:spcPct val="150000"/>
                </a:lnSpc>
              </a:pPr>
              <a:r>
                <a:rPr lang="fr-FR" noProof="0" dirty="0">
                  <a:solidFill>
                    <a:schemeClr val="bg1"/>
                  </a:solidFill>
                  <a:latin typeface="Lato" panose="020F0502020204030203" pitchFamily="34" charset="77"/>
                </a:rPr>
                <a:t>République de Corée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www.gggi.org</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@GGGIHQ</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@GGGIMedia</a:t>
              </a: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Un qr code avec un cube et du texte&#10;&#10;Description générée automatiquement">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3415-A9CF-6EF0-88E9-DDAEA132B897}"/>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91A9D346-B41A-70CA-8250-31AEDA7104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AB79C875-63F3-8C1B-631E-D677D6002666}"/>
              </a:ext>
            </a:extLst>
          </p:cNvPr>
          <p:cNvSpPr txBox="1"/>
          <p:nvPr/>
        </p:nvSpPr>
        <p:spPr>
          <a:xfrm>
            <a:off x="3059723" y="2653943"/>
            <a:ext cx="13856677" cy="1446550"/>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ACTIVITÉ D’ACTIVATION</a:t>
            </a:r>
          </a:p>
        </p:txBody>
      </p:sp>
      <p:pic>
        <p:nvPicPr>
          <p:cNvPr id="22" name="Picture Placeholder 21" descr="Une tasse de café entourée de grains de café&#10;&#10;Description générée automatiquement">
            <a:extLst>
              <a:ext uri="{FF2B5EF4-FFF2-40B4-BE49-F238E27FC236}">
                <a16:creationId xmlns:a16="http://schemas.microsoft.com/office/drawing/2014/main" id="{284FF4EA-9AC8-4A70-7AA7-76B7E30BD67A}"/>
              </a:ext>
            </a:extLst>
          </p:cNvPr>
          <p:cNvPicPr>
            <a:picLocks noGrp="1" noChangeAspect="1"/>
          </p:cNvPicPr>
          <p:nvPr>
            <p:ph type="pic" sz="quarter" idx="10"/>
          </p:nvPr>
        </p:nvPicPr>
        <p:blipFill>
          <a:blip r:embed="rId5"/>
          <a:srcRect l="-26" t="58956" r="26"/>
          <a:stretch/>
        </p:blipFill>
        <p:spPr>
          <a:xfrm>
            <a:off x="-5200" y="5807075"/>
            <a:ext cx="20109300" cy="5502275"/>
          </a:xfrm>
        </p:spPr>
      </p:pic>
    </p:spTree>
    <p:extLst>
      <p:ext uri="{BB962C8B-B14F-4D97-AF65-F5344CB8AC3E}">
        <p14:creationId xmlns:p14="http://schemas.microsoft.com/office/powerpoint/2010/main" val="218313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BE62-1872-E316-E712-E92FD21B7FC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C1E243-804B-A6A8-C35E-F27A167A267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FD4521D6-BD2B-DFBA-12D1-01721133A44A}"/>
              </a:ext>
            </a:extLst>
          </p:cNvPr>
          <p:cNvSpPr txBox="1"/>
          <p:nvPr/>
        </p:nvSpPr>
        <p:spPr>
          <a:xfrm>
            <a:off x="1356129" y="1200658"/>
            <a:ext cx="12570886" cy="1015663"/>
          </a:xfrm>
          <a:prstGeom prst="rect">
            <a:avLst/>
          </a:prstGeom>
          <a:noFill/>
        </p:spPr>
        <p:txBody>
          <a:bodyPr wrap="square">
            <a:spAutoFit/>
          </a:bodyPr>
          <a:lstStyle/>
          <a:p>
            <a:pPr algn="l"/>
            <a:r>
              <a:rPr lang="fr-FR" sz="6000" noProof="0" dirty="0">
                <a:latin typeface="Lato" panose="020F0502020204030203" pitchFamily="34" charset="0"/>
                <a:ea typeface="Lato" panose="020F0502020204030203" pitchFamily="34" charset="0"/>
                <a:cs typeface="Lato" panose="020F0502020204030203" pitchFamily="34" charset="0"/>
              </a:rPr>
              <a:t>Activité d’activation</a:t>
            </a:r>
          </a:p>
        </p:txBody>
      </p:sp>
      <p:pic>
        <p:nvPicPr>
          <p:cNvPr id="3" name="Graphic 68">
            <a:extLst>
              <a:ext uri="{FF2B5EF4-FFF2-40B4-BE49-F238E27FC236}">
                <a16:creationId xmlns:a16="http://schemas.microsoft.com/office/drawing/2014/main" id="{0392FCB6-28CF-EE43-5C76-185724B9C13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705326" y="358722"/>
            <a:ext cx="1458881" cy="594360"/>
          </a:xfrm>
          <a:prstGeom prst="rect">
            <a:avLst/>
          </a:prstGeom>
        </p:spPr>
      </p:pic>
      <p:sp>
        <p:nvSpPr>
          <p:cNvPr id="6" name="TextBox 5">
            <a:extLst>
              <a:ext uri="{FF2B5EF4-FFF2-40B4-BE49-F238E27FC236}">
                <a16:creationId xmlns:a16="http://schemas.microsoft.com/office/drawing/2014/main" id="{CD4DDCD2-212A-708A-1338-85BD8DC50AEE}"/>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fr-FR" sz="2500" noProof="0"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A7D78A76-4F0F-89B2-A464-C369F5412E0C}"/>
              </a:ext>
            </a:extLst>
          </p:cNvPr>
          <p:cNvSpPr txBox="1"/>
          <p:nvPr/>
        </p:nvSpPr>
        <p:spPr>
          <a:xfrm>
            <a:off x="15422304" y="4210847"/>
            <a:ext cx="4318429" cy="3539430"/>
          </a:xfrm>
          <a:prstGeom prst="rect">
            <a:avLst/>
          </a:prstGeom>
          <a:noFill/>
        </p:spPr>
        <p:txBody>
          <a:bodyPr wrap="square">
            <a:spAutoFit/>
          </a:bodyPr>
          <a:lstStyle/>
          <a:p>
            <a:r>
              <a:rPr lang="fr-FR" sz="3200" noProof="0" dirty="0">
                <a:solidFill>
                  <a:schemeClr val="bg1"/>
                </a:solidFill>
              </a:rPr>
              <a:t>Préparez vos cartes, notre prochaine activité vous aidera à consolider votre compréhension des termes du marché du carbone.</a:t>
            </a:r>
            <a:endParaRPr lang="fr-FR" sz="3200" noProof="0" dirty="0">
              <a:solidFill>
                <a:schemeClr val="bg1"/>
              </a:solidFill>
              <a:latin typeface="Lato" panose="020F0502020204030203" pitchFamily="34" charset="77"/>
            </a:endParaRPr>
          </a:p>
        </p:txBody>
      </p:sp>
      <p:sp>
        <p:nvSpPr>
          <p:cNvPr id="7" name="TextBox 6">
            <a:extLst>
              <a:ext uri="{FF2B5EF4-FFF2-40B4-BE49-F238E27FC236}">
                <a16:creationId xmlns:a16="http://schemas.microsoft.com/office/drawing/2014/main" id="{A6A1DB9B-E6AB-F5A5-136B-0DC087C0884E}"/>
              </a:ext>
            </a:extLst>
          </p:cNvPr>
          <p:cNvSpPr txBox="1"/>
          <p:nvPr/>
        </p:nvSpPr>
        <p:spPr>
          <a:xfrm>
            <a:off x="1521823" y="3585754"/>
            <a:ext cx="12892267" cy="4216539"/>
          </a:xfrm>
          <a:prstGeom prst="rect">
            <a:avLst/>
          </a:prstGeom>
          <a:noFill/>
        </p:spPr>
        <p:txBody>
          <a:bodyPr wrap="square" rtlCol="0">
            <a:spAutoFit/>
          </a:bodyPr>
          <a:lstStyle/>
          <a:p>
            <a:r>
              <a:rPr lang="fr-FR" sz="2800" b="1" noProof="0" dirty="0">
                <a:solidFill>
                  <a:schemeClr val="tx2"/>
                </a:solidFill>
                <a:latin typeface="Lato" panose="020F0502020204030203" pitchFamily="34" charset="77"/>
              </a:rPr>
              <a:t>Consignes :</a:t>
            </a:r>
          </a:p>
          <a:p>
            <a:endParaRPr lang="fr-FR" sz="2400" b="1" noProof="0" dirty="0">
              <a:latin typeface="Lato" panose="020F0502020204030203" pitchFamily="34" charset="77"/>
            </a:endParaRPr>
          </a:p>
          <a:p>
            <a:pPr marL="342900" indent="-342900">
              <a:buFont typeface="Arial" panose="020B0604020202020204" pitchFamily="34" charset="0"/>
              <a:buChar char="•"/>
            </a:pPr>
            <a:r>
              <a:rPr lang="fr-FR" sz="2400" b="1" noProof="0" dirty="0">
                <a:latin typeface="Lato" panose="020F0502020204030203" pitchFamily="34" charset="0"/>
                <a:ea typeface="Lato" panose="020F0502020204030203" pitchFamily="34" charset="0"/>
                <a:cs typeface="Lato" panose="020F0502020204030203" pitchFamily="34" charset="0"/>
              </a:rPr>
              <a:t>Chaque groupe reçoit une carte de bingo</a:t>
            </a:r>
            <a:r>
              <a:rPr lang="fr-FR" sz="2400" noProof="0" dirty="0">
                <a:latin typeface="Lato" panose="020F0502020204030203" pitchFamily="34" charset="0"/>
                <a:ea typeface="Lato" panose="020F0502020204030203" pitchFamily="34" charset="0"/>
                <a:cs typeface="Lato" panose="020F0502020204030203" pitchFamily="34" charset="0"/>
              </a:rPr>
              <a:t> remplie de termes de base liés au marché du carbone.</a:t>
            </a:r>
          </a:p>
          <a:p>
            <a:pPr marL="342900" indent="-342900">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Le formateur </a:t>
            </a:r>
            <a:r>
              <a:rPr lang="fr-FR" sz="2400" b="1" noProof="0" dirty="0">
                <a:latin typeface="Lato" panose="020F0502020204030203" pitchFamily="34" charset="0"/>
                <a:ea typeface="Lato" panose="020F0502020204030203" pitchFamily="34" charset="0"/>
                <a:cs typeface="Lato" panose="020F0502020204030203" pitchFamily="34" charset="0"/>
              </a:rPr>
              <a:t>lira des définitions simples</a:t>
            </a:r>
            <a:r>
              <a:rPr lang="fr-FR" sz="2400" noProof="0" dirty="0">
                <a:latin typeface="Lato" panose="020F0502020204030203" pitchFamily="34" charset="0"/>
                <a:ea typeface="Lato" panose="020F0502020204030203" pitchFamily="34" charset="0"/>
                <a:cs typeface="Lato" panose="020F0502020204030203" pitchFamily="34" charset="0"/>
              </a:rPr>
              <a:t>, une à la fois.</a:t>
            </a:r>
          </a:p>
          <a:p>
            <a:pPr marL="342900" indent="-342900">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Si vous avez le terme qui correspond à la définition, </a:t>
            </a:r>
            <a:r>
              <a:rPr lang="fr-FR" sz="2400" b="1" noProof="0" dirty="0">
                <a:latin typeface="Lato" panose="020F0502020204030203" pitchFamily="34" charset="0"/>
                <a:ea typeface="Lato" panose="020F0502020204030203" pitchFamily="34" charset="0"/>
                <a:cs typeface="Lato" panose="020F0502020204030203" pitchFamily="34" charset="0"/>
              </a:rPr>
              <a:t>marquez-le sur</a:t>
            </a:r>
            <a:r>
              <a:rPr lang="fr-FR" sz="2400" noProof="0" dirty="0">
                <a:latin typeface="Lato" panose="020F0502020204030203" pitchFamily="34" charset="0"/>
                <a:ea typeface="Lato" panose="020F0502020204030203" pitchFamily="34" charset="0"/>
                <a:cs typeface="Lato" panose="020F0502020204030203" pitchFamily="34" charset="0"/>
              </a:rPr>
              <a:t> votre carte.</a:t>
            </a:r>
          </a:p>
          <a:p>
            <a:pPr marL="342900" indent="-342900">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La </a:t>
            </a:r>
            <a:r>
              <a:rPr lang="fr-FR" sz="2400" b="1" noProof="0" dirty="0">
                <a:latin typeface="Lato" panose="020F0502020204030203" pitchFamily="34" charset="0"/>
                <a:ea typeface="Lato" panose="020F0502020204030203" pitchFamily="34" charset="0"/>
                <a:cs typeface="Lato" panose="020F0502020204030203" pitchFamily="34" charset="0"/>
              </a:rPr>
              <a:t>première personne à compléter une ligne complète</a:t>
            </a:r>
            <a:r>
              <a:rPr lang="fr-FR" sz="2400" noProof="0" dirty="0">
                <a:latin typeface="Lato" panose="020F0502020204030203" pitchFamily="34" charset="0"/>
                <a:ea typeface="Lato" panose="020F0502020204030203" pitchFamily="34" charset="0"/>
                <a:cs typeface="Lato" panose="020F0502020204030203" pitchFamily="34" charset="0"/>
              </a:rPr>
              <a:t> (horizontale, verticale ou diagonale) crie « </a:t>
            </a:r>
            <a:r>
              <a:rPr lang="fr-FR" sz="2400" b="1" noProof="0" dirty="0">
                <a:latin typeface="Lato" panose="020F0502020204030203" pitchFamily="34" charset="0"/>
                <a:ea typeface="Lato" panose="020F0502020204030203" pitchFamily="34" charset="0"/>
                <a:cs typeface="Lato" panose="020F0502020204030203" pitchFamily="34" charset="0"/>
              </a:rPr>
              <a:t>Bingo !</a:t>
            </a:r>
            <a:r>
              <a:rPr lang="fr-FR" sz="2400" noProof="0" dirty="0">
                <a:latin typeface="Lato" panose="020F0502020204030203" pitchFamily="34" charset="0"/>
                <a:ea typeface="Lato" panose="020F0502020204030203" pitchFamily="34" charset="0"/>
                <a:cs typeface="Lato" panose="020F0502020204030203" pitchFamily="34" charset="0"/>
              </a:rPr>
              <a:t>« !</a:t>
            </a:r>
          </a:p>
        </p:txBody>
      </p:sp>
      <p:sp>
        <p:nvSpPr>
          <p:cNvPr id="4" name="TextBox 3">
            <a:extLst>
              <a:ext uri="{FF2B5EF4-FFF2-40B4-BE49-F238E27FC236}">
                <a16:creationId xmlns:a16="http://schemas.microsoft.com/office/drawing/2014/main" id="{9ECBDC63-20E1-6791-CF81-9BA98B2115EA}"/>
              </a:ext>
            </a:extLst>
          </p:cNvPr>
          <p:cNvSpPr txBox="1"/>
          <p:nvPr/>
        </p:nvSpPr>
        <p:spPr>
          <a:xfrm>
            <a:off x="882281" y="10664021"/>
            <a:ext cx="173177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Marchés du carbone pour l'assainissement</a:t>
            </a:r>
          </a:p>
        </p:txBody>
      </p:sp>
      <p:sp>
        <p:nvSpPr>
          <p:cNvPr id="8" name="TextBox 7">
            <a:extLst>
              <a:ext uri="{FF2B5EF4-FFF2-40B4-BE49-F238E27FC236}">
                <a16:creationId xmlns:a16="http://schemas.microsoft.com/office/drawing/2014/main" id="{4FABFDD7-00B2-0610-059F-6F78C0FACB6E}"/>
              </a:ext>
            </a:extLst>
          </p:cNvPr>
          <p:cNvSpPr txBox="1"/>
          <p:nvPr/>
        </p:nvSpPr>
        <p:spPr>
          <a:xfrm>
            <a:off x="1356129" y="2547094"/>
            <a:ext cx="13214636" cy="707886"/>
          </a:xfrm>
          <a:prstGeom prst="rect">
            <a:avLst/>
          </a:prstGeom>
          <a:noFill/>
        </p:spPr>
        <p:txBody>
          <a:bodyPr wrap="square" rtlCol="0">
            <a:spAutoFit/>
          </a:bodyPr>
          <a:lstStyle/>
          <a:p>
            <a:r>
              <a:rPr lang="fr-FR" sz="4000" noProof="0" dirty="0">
                <a:solidFill>
                  <a:schemeClr val="tx2"/>
                </a:solidFill>
                <a:latin typeface="Lato" panose="020F0502020204030203" pitchFamily="34" charset="0"/>
                <a:ea typeface="Lato" panose="020F0502020204030203" pitchFamily="34" charset="0"/>
                <a:cs typeface="Lato" panose="020F0502020204030203" pitchFamily="34" charset="0"/>
              </a:rPr>
              <a:t>Bingo du marché du carbone !</a:t>
            </a:r>
          </a:p>
        </p:txBody>
      </p:sp>
      <p:sp>
        <p:nvSpPr>
          <p:cNvPr id="10" name="Slide Number Placeholder 11">
            <a:extLst>
              <a:ext uri="{FF2B5EF4-FFF2-40B4-BE49-F238E27FC236}">
                <a16:creationId xmlns:a16="http://schemas.microsoft.com/office/drawing/2014/main" id="{64FBBE4F-18CB-E410-DF3C-A1A95B31216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3</a:t>
            </a:fld>
            <a:endParaRPr lang="fr-FR" noProof="0" dirty="0">
              <a:solidFill>
                <a:schemeClr val="tx1"/>
              </a:solidFill>
            </a:endParaRPr>
          </a:p>
        </p:txBody>
      </p:sp>
    </p:spTree>
    <p:extLst>
      <p:ext uri="{BB962C8B-B14F-4D97-AF65-F5344CB8AC3E}">
        <p14:creationId xmlns:p14="http://schemas.microsoft.com/office/powerpoint/2010/main" val="2830193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8B42-4F57-CBE7-275D-88CDC71B62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ADFB36-7484-66FF-B9D8-3F3FA1CF3BB4}"/>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05</a:t>
            </a:r>
          </a:p>
        </p:txBody>
      </p:sp>
      <p:sp>
        <p:nvSpPr>
          <p:cNvPr id="4" name="TextBox 3">
            <a:extLst>
              <a:ext uri="{FF2B5EF4-FFF2-40B4-BE49-F238E27FC236}">
                <a16:creationId xmlns:a16="http://schemas.microsoft.com/office/drawing/2014/main" id="{C64E7D97-C797-0EA0-8F67-804ABC0F425E}"/>
              </a:ext>
            </a:extLst>
          </p:cNvPr>
          <p:cNvSpPr txBox="1"/>
          <p:nvPr/>
        </p:nvSpPr>
        <p:spPr>
          <a:xfrm>
            <a:off x="6851650" y="2331889"/>
            <a:ext cx="11963400" cy="2308324"/>
          </a:xfrm>
          <a:prstGeom prst="rect">
            <a:avLst/>
          </a:prstGeom>
          <a:noFill/>
        </p:spPr>
        <p:txBody>
          <a:bodyPr wrap="square" rtlCol="0">
            <a:spAutoFit/>
          </a:bodyPr>
          <a:lstStyle>
            <a:defPPr>
              <a:defRPr kern="0"/>
            </a:defPPr>
            <a:lvl1pPr>
              <a:defRPr sz="7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noProof="0" dirty="0"/>
              <a:t>MARKETING ET VENTE DE CRÉDITS CARBONE  </a:t>
            </a:r>
          </a:p>
        </p:txBody>
      </p:sp>
      <p:pic>
        <p:nvPicPr>
          <p:cNvPr id="5" name="Graphic 68">
            <a:extLst>
              <a:ext uri="{FF2B5EF4-FFF2-40B4-BE49-F238E27FC236}">
                <a16:creationId xmlns:a16="http://schemas.microsoft.com/office/drawing/2014/main" id="{2A30D4E6-DDA0-F62B-784D-07CBAC46A49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5" name="Bildplatzhalter 14" descr="Personnes qui utilisent des tablettes">
            <a:extLst>
              <a:ext uri="{FF2B5EF4-FFF2-40B4-BE49-F238E27FC236}">
                <a16:creationId xmlns:a16="http://schemas.microsoft.com/office/drawing/2014/main" id="{EE94897B-8107-1300-B0FD-2244232214E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9486" b="29486"/>
          <a:stretch/>
        </p:blipFill>
        <p:spPr/>
      </p:pic>
    </p:spTree>
    <p:extLst>
      <p:ext uri="{BB962C8B-B14F-4D97-AF65-F5344CB8AC3E}">
        <p14:creationId xmlns:p14="http://schemas.microsoft.com/office/powerpoint/2010/main" val="178166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564C-8424-9924-C39D-53786B3A396D}"/>
            </a:ext>
          </a:extLst>
        </p:cNvPr>
        <p:cNvGrpSpPr/>
        <p:nvPr/>
      </p:nvGrpSpPr>
      <p:grpSpPr>
        <a:xfrm>
          <a:off x="0" y="0"/>
          <a:ext cx="0" cy="0"/>
          <a:chOff x="0" y="0"/>
          <a:chExt cx="0" cy="0"/>
        </a:xfrm>
      </p:grpSpPr>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33FECD99-3656-A4AA-B17D-97F16A889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6B0F3789-167F-EB6B-AC66-C65BC4EF9D21}"/>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0" name="文本框 9">
            <a:extLst>
              <a:ext uri="{FF2B5EF4-FFF2-40B4-BE49-F238E27FC236}">
                <a16:creationId xmlns:a16="http://schemas.microsoft.com/office/drawing/2014/main" id="{8A7496F5-A6BA-EEE3-A7D8-96622A560AC6}"/>
              </a:ext>
            </a:extLst>
          </p:cNvPr>
          <p:cNvSpPr txBox="1"/>
          <p:nvPr/>
        </p:nvSpPr>
        <p:spPr>
          <a:xfrm>
            <a:off x="1726745" y="1492179"/>
            <a:ext cx="14797761"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sz="4800" noProof="0" dirty="0"/>
              <a:t>Quand et comment les crédits sont utilisés</a:t>
            </a:r>
          </a:p>
        </p:txBody>
      </p:sp>
      <p:sp>
        <p:nvSpPr>
          <p:cNvPr id="13" name="文本框 12">
            <a:extLst>
              <a:ext uri="{FF2B5EF4-FFF2-40B4-BE49-F238E27FC236}">
                <a16:creationId xmlns:a16="http://schemas.microsoft.com/office/drawing/2014/main" id="{DCE422D4-A84E-860A-EB13-AC41ADF548CB}"/>
              </a:ext>
            </a:extLst>
          </p:cNvPr>
          <p:cNvSpPr txBox="1"/>
          <p:nvPr/>
        </p:nvSpPr>
        <p:spPr>
          <a:xfrm>
            <a:off x="5694589" y="10081215"/>
            <a:ext cx="10050234" cy="338554"/>
          </a:xfrm>
          <a:prstGeom prst="rect">
            <a:avLst/>
          </a:prstGeom>
          <a:noFill/>
        </p:spPr>
        <p:txBody>
          <a:bodyPr wrap="square">
            <a:spAutoFit/>
          </a:bodyPr>
          <a:lstStyle/>
          <a:p>
            <a:r>
              <a:rPr lang="fr-FR" sz="1600" i="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Vue d'ensemble des différentes approches volontaires d'achat de crédits carbone</a:t>
            </a:r>
            <a:endParaRPr lang="fr-FR" sz="1600" i="1" noProof="0" dirty="0">
              <a:solidFill>
                <a:schemeClr val="accent1"/>
              </a:solidFill>
            </a:endParaRPr>
          </a:p>
        </p:txBody>
      </p:sp>
      <p:pic>
        <p:nvPicPr>
          <p:cNvPr id="2" name="Grafik 1">
            <a:extLst>
              <a:ext uri="{FF2B5EF4-FFF2-40B4-BE49-F238E27FC236}">
                <a16:creationId xmlns:a16="http://schemas.microsoft.com/office/drawing/2014/main" id="{24C8B8FA-ECBB-C5BE-E62D-035386DD418C}"/>
              </a:ext>
            </a:extLst>
          </p:cNvPr>
          <p:cNvPicPr>
            <a:picLocks noChangeAspect="1"/>
          </p:cNvPicPr>
          <p:nvPr/>
        </p:nvPicPr>
        <p:blipFill>
          <a:blip r:embed="rId3"/>
          <a:stretch>
            <a:fillRect/>
          </a:stretch>
        </p:blipFill>
        <p:spPr>
          <a:xfrm>
            <a:off x="0" y="5518783"/>
            <a:ext cx="20104095" cy="4447217"/>
          </a:xfrm>
          <a:prstGeom prst="rect">
            <a:avLst/>
          </a:prstGeom>
        </p:spPr>
      </p:pic>
      <p:sp>
        <p:nvSpPr>
          <p:cNvPr id="5" name="文本框 8">
            <a:extLst>
              <a:ext uri="{FF2B5EF4-FFF2-40B4-BE49-F238E27FC236}">
                <a16:creationId xmlns:a16="http://schemas.microsoft.com/office/drawing/2014/main" id="{6D5088AF-BD89-D723-8452-099BF34FC114}"/>
              </a:ext>
            </a:extLst>
          </p:cNvPr>
          <p:cNvSpPr txBox="1"/>
          <p:nvPr/>
        </p:nvSpPr>
        <p:spPr>
          <a:xfrm>
            <a:off x="1726745" y="2953552"/>
            <a:ext cx="16473331" cy="1938992"/>
          </a:xfrm>
          <a:prstGeom prst="rect">
            <a:avLst/>
          </a:prstGeom>
          <a:noFill/>
        </p:spPr>
        <p:txBody>
          <a:bodyPr wrap="square">
            <a:spAutoFit/>
          </a:bodyPr>
          <a:lstStyle/>
          <a:p>
            <a:pPr algn="l"/>
            <a:r>
              <a:rPr lang="fr-FR" sz="24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Marché </a:t>
            </a:r>
            <a:r>
              <a:rPr lang="fr-FR" sz="2400" b="1" noProof="0" dirty="0">
                <a:solidFill>
                  <a:schemeClr val="accent1"/>
                </a:solidFill>
                <a:latin typeface="Lato Light" panose="020F0302020204030204" pitchFamily="34" charset="0"/>
                <a:ea typeface="Lato Light" panose="020F0302020204030204" pitchFamily="34" charset="0"/>
                <a:cs typeface="Lato Light" panose="020F0302020204030204" pitchFamily="34" charset="0"/>
              </a:rPr>
              <a:t>réglementaire</a:t>
            </a:r>
            <a:r>
              <a:rPr lang="fr-FR" sz="24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 : </a:t>
            </a:r>
            <a:r>
              <a:rPr lang="fr-FR" sz="2400" noProof="0" dirty="0">
                <a:solidFill>
                  <a:schemeClr val="tx1"/>
                </a:solidFill>
                <a:latin typeface="Lato Light" panose="020F0302020204030204" pitchFamily="34" charset="0"/>
                <a:cs typeface="Lato Light" panose="020F0302020204030204" pitchFamily="34" charset="0"/>
              </a:rPr>
              <a:t> Lorsque les activités internes de réduction des émissions n’atteignent pas les objectifs fixés, le recours à des crédits carbone éligibles est nécessaire pour répondre aux obligations réglementaires.</a:t>
            </a:r>
            <a:endParaRPr lang="fr-FR" sz="24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endParaRPr>
          </a:p>
          <a:p>
            <a:pPr algn="l"/>
            <a:endParaRPr lang="fr-FR" sz="2400" noProof="0" dirty="0">
              <a:solidFill>
                <a:schemeClr val="tx1"/>
              </a:solidFill>
              <a:latin typeface="Lato Light" panose="020F0302020204030204" pitchFamily="34" charset="0"/>
              <a:ea typeface="Lato Light" panose="020F0302020204030204" pitchFamily="34" charset="0"/>
              <a:cs typeface="Lato Light" panose="020F0302020204030204" pitchFamily="34" charset="0"/>
            </a:endParaRPr>
          </a:p>
          <a:p>
            <a:pPr algn="l"/>
            <a:r>
              <a:rPr lang="fr-FR" sz="2400" b="1" noProof="0" dirty="0">
                <a:solidFill>
                  <a:schemeClr val="accent1"/>
                </a:solidFill>
                <a:latin typeface="Lato Light" panose="020F0302020204030204" pitchFamily="34" charset="0"/>
                <a:cs typeface="Lato Light" panose="020F0302020204030204" pitchFamily="34" charset="0"/>
              </a:rPr>
              <a:t>Marché volontaire : </a:t>
            </a:r>
            <a:r>
              <a:rPr lang="fr-FR" sz="2400" noProof="0" dirty="0"/>
              <a:t>Les crédits sont nécessaires afin que les objectifs volontaires puissent être atteints, les entreprises adoptant généralement l’une des stratégies suivantes : </a:t>
            </a:r>
            <a:endParaRPr lang="fr-FR" sz="2400" noProof="0" dirty="0">
              <a:solidFill>
                <a:schemeClr val="accent1"/>
              </a:solidFill>
            </a:endParaRPr>
          </a:p>
        </p:txBody>
      </p:sp>
      <p:sp>
        <p:nvSpPr>
          <p:cNvPr id="7" name="Slide Number Placeholder 11">
            <a:extLst>
              <a:ext uri="{FF2B5EF4-FFF2-40B4-BE49-F238E27FC236}">
                <a16:creationId xmlns:a16="http://schemas.microsoft.com/office/drawing/2014/main" id="{5CFA34F1-E8CD-A296-34C6-64237059728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5</a:t>
            </a:fld>
            <a:endParaRPr lang="fr-FR" noProof="0" dirty="0">
              <a:solidFill>
                <a:schemeClr val="tx1"/>
              </a:solidFill>
            </a:endParaRPr>
          </a:p>
        </p:txBody>
      </p:sp>
      <p:sp>
        <p:nvSpPr>
          <p:cNvPr id="8" name="TextBox 7">
            <a:extLst>
              <a:ext uri="{FF2B5EF4-FFF2-40B4-BE49-F238E27FC236}">
                <a16:creationId xmlns:a16="http://schemas.microsoft.com/office/drawing/2014/main" id="{722F73F8-9394-808C-DDEE-541EDF6FDCC9}"/>
              </a:ext>
            </a:extLst>
          </p:cNvPr>
          <p:cNvSpPr txBox="1"/>
          <p:nvPr/>
        </p:nvSpPr>
        <p:spPr>
          <a:xfrm>
            <a:off x="882281" y="10664021"/>
            <a:ext cx="173177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Tree>
    <p:extLst>
      <p:ext uri="{BB962C8B-B14F-4D97-AF65-F5344CB8AC3E}">
        <p14:creationId xmlns:p14="http://schemas.microsoft.com/office/powerpoint/2010/main" val="308378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19590-EC6C-592C-8C36-0256777ABA69}"/>
            </a:ext>
          </a:extLst>
        </p:cNvPr>
        <p:cNvGrpSpPr/>
        <p:nvPr/>
      </p:nvGrpSpPr>
      <p:grpSpPr>
        <a:xfrm>
          <a:off x="0" y="0"/>
          <a:ext cx="0" cy="0"/>
          <a:chOff x="0" y="0"/>
          <a:chExt cx="0" cy="0"/>
        </a:xfrm>
      </p:grpSpPr>
      <p:pic>
        <p:nvPicPr>
          <p:cNvPr id="7" name="Grafik 6" descr="Une image qui contient une personne, un arbre, un vêtement, à l'extérieur.&#10;&#10;Le contenu généré par l'IA peut être bogué.">
            <a:extLst>
              <a:ext uri="{FF2B5EF4-FFF2-40B4-BE49-F238E27FC236}">
                <a16:creationId xmlns:a16="http://schemas.microsoft.com/office/drawing/2014/main" id="{5DCE4613-5CF5-C974-A2BB-1BC608E1C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8446" y="7474203"/>
            <a:ext cx="8925654" cy="2373844"/>
          </a:xfrm>
          <a:prstGeom prst="rect">
            <a:avLst/>
          </a:prstGeom>
        </p:spPr>
      </p:pic>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E2FEC94A-DE0B-BBEF-2936-543935121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9A78E4D4-908B-5118-6B7C-43584D2A20F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0" name="文本框 9">
            <a:extLst>
              <a:ext uri="{FF2B5EF4-FFF2-40B4-BE49-F238E27FC236}">
                <a16:creationId xmlns:a16="http://schemas.microsoft.com/office/drawing/2014/main" id="{C895AFE1-6BC7-4889-BCD1-D0A533995844}"/>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sz="4800" noProof="0" dirty="0"/>
              <a:t>Rôle du marketing</a:t>
            </a:r>
          </a:p>
        </p:txBody>
      </p:sp>
      <p:sp>
        <p:nvSpPr>
          <p:cNvPr id="5" name="文本框 8">
            <a:extLst>
              <a:ext uri="{FF2B5EF4-FFF2-40B4-BE49-F238E27FC236}">
                <a16:creationId xmlns:a16="http://schemas.microsoft.com/office/drawing/2014/main" id="{55294BE2-F72C-8FD5-18D8-655A0CAF77E5}"/>
              </a:ext>
            </a:extLst>
          </p:cNvPr>
          <p:cNvSpPr txBox="1"/>
          <p:nvPr/>
        </p:nvSpPr>
        <p:spPr>
          <a:xfrm>
            <a:off x="1345983" y="2946306"/>
            <a:ext cx="17926755" cy="2677656"/>
          </a:xfrm>
          <a:prstGeom prst="rect">
            <a:avLst/>
          </a:prstGeom>
          <a:noFill/>
        </p:spPr>
        <p:txBody>
          <a:bodyPr wrap="square">
            <a:spAutoFit/>
          </a:bodyPr>
          <a:lstStyle/>
          <a:p>
            <a:pPr algn="l"/>
            <a:r>
              <a:rPr lang="fr-FR" sz="24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Marchés </a:t>
            </a:r>
            <a:r>
              <a:rPr lang="fr-FR" sz="2400" b="1" noProof="0" dirty="0">
                <a:solidFill>
                  <a:schemeClr val="accent1"/>
                </a:solidFill>
                <a:latin typeface="Lato Light" panose="020F0302020204030204" pitchFamily="34" charset="0"/>
                <a:ea typeface="Lato Light" panose="020F0302020204030204" pitchFamily="34" charset="0"/>
                <a:cs typeface="Lato Light" panose="020F0302020204030204" pitchFamily="34" charset="0"/>
              </a:rPr>
              <a:t>réglementaires</a:t>
            </a:r>
            <a:r>
              <a:rPr lang="fr-FR" sz="24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 :</a:t>
            </a:r>
          </a:p>
          <a:p>
            <a:pPr marL="457200" indent="-457200" algn="l">
              <a:buFont typeface="Arial" panose="020B0604020202020204" pitchFamily="34" charset="0"/>
              <a:buChar char="•"/>
            </a:pPr>
            <a:r>
              <a:rPr lang="fr-FR" sz="2400" noProof="0" dirty="0">
                <a:solidFill>
                  <a:schemeClr val="tx1"/>
                </a:solidFill>
                <a:latin typeface="Lato Light" panose="020F0302020204030204" pitchFamily="34" charset="0"/>
                <a:cs typeface="Lato Light" panose="020F0302020204030204" pitchFamily="34" charset="0"/>
              </a:rPr>
              <a:t>Lorsqu’une entreprise est tenue de compenser ses objectifs de réduction non atteints par des crédits carbone, le seul élément déterminant en termes de communication est la visibilité du projet sur les plateformes d’échange pertinentes.</a:t>
            </a:r>
          </a:p>
          <a:p>
            <a:pPr marL="457200" indent="-457200" algn="l">
              <a:buFont typeface="Arial" panose="020B0604020202020204" pitchFamily="34" charset="0"/>
              <a:buChar char="•"/>
            </a:pPr>
            <a:r>
              <a:rPr lang="fr-FR" sz="2400" noProof="0" dirty="0">
                <a:solidFill>
                  <a:schemeClr val="tx1"/>
                </a:solidFill>
                <a:latin typeface="Lato Light" panose="020F0302020204030204" pitchFamily="34" charset="0"/>
                <a:cs typeface="Lato Light" panose="020F0302020204030204" pitchFamily="34" charset="0"/>
              </a:rPr>
              <a:t>Les co-bénéfices jouent un rôle secondaire, les mécanismes de marché entrent en jeu et le prix est avant tout déterminé par l’offre et la demande.</a:t>
            </a:r>
          </a:p>
          <a:p>
            <a:pPr marL="457200" indent="-457200" algn="l">
              <a:buFont typeface="Arial" panose="020B0604020202020204" pitchFamily="34" charset="0"/>
              <a:buChar char="•"/>
            </a:pPr>
            <a:r>
              <a:rPr lang="fr-FR" sz="2400" noProof="0" dirty="0">
                <a:solidFill>
                  <a:schemeClr val="tx1"/>
                </a:solidFill>
                <a:latin typeface="Lato Light" panose="020F0302020204030204" pitchFamily="34" charset="0"/>
                <a:cs typeface="Lato Light" panose="020F0302020204030204" pitchFamily="34" charset="0"/>
              </a:rPr>
              <a:t>Dans le cadre de l’Article 6.2 de l’Accord de Paris (projets développés et financés de manière bilatérale), les co-bénéfices jouent un rôle légèrement plus important que pour les entreprises.</a:t>
            </a:r>
          </a:p>
        </p:txBody>
      </p:sp>
      <p:sp>
        <p:nvSpPr>
          <p:cNvPr id="8" name="Textfeld 7">
            <a:extLst>
              <a:ext uri="{FF2B5EF4-FFF2-40B4-BE49-F238E27FC236}">
                <a16:creationId xmlns:a16="http://schemas.microsoft.com/office/drawing/2014/main" id="{A86DA9E8-2DF2-DB1F-CA25-B3BCBEB6AD07}"/>
              </a:ext>
            </a:extLst>
          </p:cNvPr>
          <p:cNvSpPr txBox="1"/>
          <p:nvPr/>
        </p:nvSpPr>
        <p:spPr>
          <a:xfrm>
            <a:off x="1345983" y="6062395"/>
            <a:ext cx="9953353" cy="3785652"/>
          </a:xfrm>
          <a:prstGeom prst="rect">
            <a:avLst/>
          </a:prstGeom>
          <a:noFill/>
        </p:spPr>
        <p:txBody>
          <a:bodyPr wrap="square" rtlCol="0">
            <a:spAutoFit/>
          </a:bodyPr>
          <a:lstStyle/>
          <a:p>
            <a:pPr algn="l"/>
            <a:r>
              <a:rPr lang="fr-FR" sz="2400" b="1" noProof="0" dirty="0">
                <a:solidFill>
                  <a:schemeClr val="accent1"/>
                </a:solidFill>
                <a:latin typeface="Lato Light" panose="020F0302020204030204" pitchFamily="34" charset="0"/>
                <a:cs typeface="Lato Light" panose="020F0302020204030204" pitchFamily="34" charset="0"/>
              </a:rPr>
              <a:t>Marché volontaire :</a:t>
            </a:r>
          </a:p>
          <a:p>
            <a:pPr marL="457200" indent="-457200" algn="l">
              <a:buFont typeface="Arial" panose="020B0604020202020204" pitchFamily="34" charset="0"/>
              <a:buChar char="•"/>
            </a:pPr>
            <a:r>
              <a:rPr lang="fr-FR" sz="2400" noProof="0" dirty="0">
                <a:solidFill>
                  <a:schemeClr val="tx1"/>
                </a:solidFill>
                <a:latin typeface="Lato Light" panose="020F0302020204030204" pitchFamily="34" charset="0"/>
                <a:cs typeface="Lato Light" panose="020F0302020204030204" pitchFamily="34" charset="0"/>
              </a:rPr>
              <a:t>Sur le marché volontaire, on sous-estime souvent l’effet qu’une campagne de communication importante peut avoir sur les prix obtenus. </a:t>
            </a:r>
          </a:p>
          <a:p>
            <a:pPr marL="457200" indent="-457200" algn="l">
              <a:buFont typeface="Arial" panose="020B0604020202020204" pitchFamily="34" charset="0"/>
              <a:buChar char="•"/>
            </a:pPr>
            <a:r>
              <a:rPr lang="fr-FR" sz="2400" noProof="0" dirty="0">
                <a:solidFill>
                  <a:schemeClr val="tx1"/>
                </a:solidFill>
                <a:latin typeface="Lato Light" panose="020F0302020204030204" pitchFamily="34" charset="0"/>
                <a:cs typeface="Lato Light" panose="020F0302020204030204" pitchFamily="34" charset="0"/>
              </a:rPr>
              <a:t>Il est important de mettre en avant sur les effets socio-économiques et environnementaux d'un projet.</a:t>
            </a:r>
          </a:p>
          <a:p>
            <a:pPr marL="457200" indent="-457200" algn="l">
              <a:buFont typeface="Arial" panose="020B0604020202020204" pitchFamily="34" charset="0"/>
              <a:buChar char="•"/>
            </a:pPr>
            <a:r>
              <a:rPr lang="fr-FR" sz="2400" noProof="0" dirty="0">
                <a:solidFill>
                  <a:schemeClr val="tx1"/>
                </a:solidFill>
                <a:latin typeface="Lato Light" panose="020F0302020204030204" pitchFamily="34" charset="0"/>
                <a:cs typeface="Lato Light" panose="020F0302020204030204" pitchFamily="34" charset="0"/>
              </a:rPr>
              <a:t>Une communication régulière et publique sur l’avancement du projet constitue un élément indispensable.</a:t>
            </a:r>
          </a:p>
          <a:p>
            <a:pPr marL="457200" indent="-457200" algn="l">
              <a:buFont typeface="Arial" panose="020B0604020202020204" pitchFamily="34" charset="0"/>
              <a:buChar char="•"/>
            </a:pPr>
            <a:r>
              <a:rPr lang="fr-FR" sz="2400" noProof="0" dirty="0">
                <a:solidFill>
                  <a:schemeClr val="tx1"/>
                </a:solidFill>
                <a:latin typeface="Lato Light" panose="020F0302020204030204" pitchFamily="34" charset="0"/>
                <a:cs typeface="Lato Light" panose="020F0302020204030204" pitchFamily="34" charset="0"/>
              </a:rPr>
              <a:t>Les réseaux sociaux jouent également un rôle de plus en plus important à cet égard.</a:t>
            </a:r>
            <a:endParaRPr lang="fr-FR" sz="2800" noProof="0" dirty="0"/>
          </a:p>
        </p:txBody>
      </p:sp>
      <p:sp>
        <p:nvSpPr>
          <p:cNvPr id="2" name="Slide Number Placeholder 11">
            <a:extLst>
              <a:ext uri="{FF2B5EF4-FFF2-40B4-BE49-F238E27FC236}">
                <a16:creationId xmlns:a16="http://schemas.microsoft.com/office/drawing/2014/main" id="{4E499FD2-4D94-1636-5F94-EBCA3480AEC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6</a:t>
            </a:fld>
            <a:endParaRPr lang="fr-FR" noProof="0" dirty="0">
              <a:solidFill>
                <a:schemeClr val="tx1"/>
              </a:solidFill>
            </a:endParaRPr>
          </a:p>
        </p:txBody>
      </p:sp>
      <p:sp>
        <p:nvSpPr>
          <p:cNvPr id="9" name="TextBox 8">
            <a:extLst>
              <a:ext uri="{FF2B5EF4-FFF2-40B4-BE49-F238E27FC236}">
                <a16:creationId xmlns:a16="http://schemas.microsoft.com/office/drawing/2014/main" id="{3D1CC7BC-8FC1-B675-5B27-5C02CA4A62D1}"/>
              </a:ext>
            </a:extLst>
          </p:cNvPr>
          <p:cNvSpPr txBox="1"/>
          <p:nvPr/>
        </p:nvSpPr>
        <p:spPr>
          <a:xfrm>
            <a:off x="882281" y="10664021"/>
            <a:ext cx="173177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Marchés du carbone pour l'assainissement</a:t>
            </a:r>
          </a:p>
        </p:txBody>
      </p:sp>
    </p:spTree>
    <p:extLst>
      <p:ext uri="{BB962C8B-B14F-4D97-AF65-F5344CB8AC3E}">
        <p14:creationId xmlns:p14="http://schemas.microsoft.com/office/powerpoint/2010/main" val="214562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07187-736C-90A0-ED45-D4C79C76AA1F}"/>
            </a:ext>
          </a:extLst>
        </p:cNvPr>
        <p:cNvGrpSpPr/>
        <p:nvPr/>
      </p:nvGrpSpPr>
      <p:grpSpPr>
        <a:xfrm>
          <a:off x="0" y="0"/>
          <a:ext cx="0" cy="0"/>
          <a:chOff x="0" y="0"/>
          <a:chExt cx="0" cy="0"/>
        </a:xfrm>
      </p:grpSpPr>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C2D8C6C6-CC7B-3821-6294-3D75A1DDC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C3D94091-26E5-0EDD-5313-44BB235950BC}"/>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0" name="文本框 9">
            <a:extLst>
              <a:ext uri="{FF2B5EF4-FFF2-40B4-BE49-F238E27FC236}">
                <a16:creationId xmlns:a16="http://schemas.microsoft.com/office/drawing/2014/main" id="{29579643-D0F1-D561-28D3-3AA340E76532}"/>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sz="4800" noProof="0" dirty="0"/>
              <a:t>Prix des crédits carbone</a:t>
            </a:r>
          </a:p>
        </p:txBody>
      </p:sp>
      <p:pic>
        <p:nvPicPr>
          <p:cNvPr id="2" name="Grafik 1" descr="Une image qui contient du texte, un diagramme, une série, une police.&#10;&#10;Le contenu généré par l'IA peut être bogué.">
            <a:extLst>
              <a:ext uri="{FF2B5EF4-FFF2-40B4-BE49-F238E27FC236}">
                <a16:creationId xmlns:a16="http://schemas.microsoft.com/office/drawing/2014/main" id="{AC8652BF-FAD3-81C5-6EAE-CEA03F50A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9964" y="3090195"/>
            <a:ext cx="10763084" cy="6144623"/>
          </a:xfrm>
          <a:prstGeom prst="rect">
            <a:avLst/>
          </a:prstGeom>
        </p:spPr>
      </p:pic>
      <p:sp>
        <p:nvSpPr>
          <p:cNvPr id="7" name="文本框 6">
            <a:extLst>
              <a:ext uri="{FF2B5EF4-FFF2-40B4-BE49-F238E27FC236}">
                <a16:creationId xmlns:a16="http://schemas.microsoft.com/office/drawing/2014/main" id="{F6AA651C-1563-7E8E-E2E6-940AEDA37F78}"/>
              </a:ext>
            </a:extLst>
          </p:cNvPr>
          <p:cNvSpPr txBox="1"/>
          <p:nvPr/>
        </p:nvSpPr>
        <p:spPr>
          <a:xfrm>
            <a:off x="8666389" y="9672516"/>
            <a:ext cx="10050234" cy="646331"/>
          </a:xfrm>
          <a:prstGeom prst="rect">
            <a:avLst/>
          </a:prstGeom>
          <a:noFill/>
        </p:spPr>
        <p:txBody>
          <a:bodyPr wrap="square">
            <a:spAutoFit/>
          </a:bodyPr>
          <a:lstStyle/>
          <a:p>
            <a:pPr algn="ctr"/>
            <a:r>
              <a:rPr lang="fr-FR" sz="1800" i="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Prix hebdomadaires moyens des crédits carbone par type de projet sur le marché volontaire du carbone de janvier à juillet 2024 (Source : MSCI)</a:t>
            </a:r>
            <a:r>
              <a:rPr lang="fr-FR" i="1" noProof="0" dirty="0">
                <a:solidFill>
                  <a:schemeClr val="accent1"/>
                </a:solidFill>
                <a:effectLst/>
              </a:rPr>
              <a:t> </a:t>
            </a:r>
            <a:endParaRPr lang="fr-FR" i="1" noProof="0" dirty="0">
              <a:solidFill>
                <a:schemeClr val="accent1"/>
              </a:solidFill>
            </a:endParaRPr>
          </a:p>
        </p:txBody>
      </p:sp>
      <p:sp>
        <p:nvSpPr>
          <p:cNvPr id="9" name="文本框 8">
            <a:extLst>
              <a:ext uri="{FF2B5EF4-FFF2-40B4-BE49-F238E27FC236}">
                <a16:creationId xmlns:a16="http://schemas.microsoft.com/office/drawing/2014/main" id="{6F7998BD-D241-0648-F5E8-8E4FAB50DB71}"/>
              </a:ext>
            </a:extLst>
          </p:cNvPr>
          <p:cNvSpPr txBox="1"/>
          <p:nvPr/>
        </p:nvSpPr>
        <p:spPr>
          <a:xfrm>
            <a:off x="1772714" y="3718993"/>
            <a:ext cx="5796641" cy="6124754"/>
          </a:xfrm>
          <a:prstGeom prst="rect">
            <a:avLst/>
          </a:prstGeom>
          <a:noFill/>
        </p:spPr>
        <p:txBody>
          <a:bodyPr wrap="square">
            <a:spAutoFit/>
          </a:bodyPr>
          <a:lstStyle/>
          <a:p>
            <a:pPr algn="l"/>
            <a:r>
              <a:rPr lang="fr-FR" sz="28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Les prix des crédits carbone sont dynamiques et fluctuent en fonction d’un ensemble de variables, allant des caractéristiques spécifiques du projet aux dynamiques plus larges du marché. </a:t>
            </a:r>
          </a:p>
          <a:p>
            <a:pPr algn="l"/>
            <a:endParaRPr lang="fr-FR" sz="2800" b="1" noProof="0" dirty="0">
              <a:solidFill>
                <a:schemeClr val="accent1"/>
              </a:solidFill>
              <a:latin typeface="Lato Light" panose="020F0302020204030204" pitchFamily="34" charset="0"/>
              <a:cs typeface="Lato Light" panose="020F0302020204030204" pitchFamily="34" charset="0"/>
            </a:endParaRPr>
          </a:p>
          <a:p>
            <a:pPr algn="l"/>
            <a:r>
              <a:rPr lang="fr-FR" sz="28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Dans le marché volontaire du carbone, la transparence des prix reste faible, car les détails des transactions sont fréquemment tenus confidentiels et présentés de façon abstraite et anonyme. </a:t>
            </a:r>
            <a:endParaRPr lang="fr-FR" sz="2800" b="1" noProof="0" dirty="0">
              <a:solidFill>
                <a:schemeClr val="accent1"/>
              </a:solidFill>
            </a:endParaRPr>
          </a:p>
        </p:txBody>
      </p:sp>
      <p:sp>
        <p:nvSpPr>
          <p:cNvPr id="5" name="Slide Number Placeholder 11">
            <a:extLst>
              <a:ext uri="{FF2B5EF4-FFF2-40B4-BE49-F238E27FC236}">
                <a16:creationId xmlns:a16="http://schemas.microsoft.com/office/drawing/2014/main" id="{B2436A88-919D-F2D4-2500-9125EFB97B7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7</a:t>
            </a:fld>
            <a:endParaRPr lang="fr-FR" noProof="0" dirty="0">
              <a:solidFill>
                <a:schemeClr val="tx1"/>
              </a:solidFill>
            </a:endParaRPr>
          </a:p>
        </p:txBody>
      </p:sp>
      <p:sp>
        <p:nvSpPr>
          <p:cNvPr id="8" name="TextBox 7">
            <a:extLst>
              <a:ext uri="{FF2B5EF4-FFF2-40B4-BE49-F238E27FC236}">
                <a16:creationId xmlns:a16="http://schemas.microsoft.com/office/drawing/2014/main" id="{0BFCCCBF-F1DF-B46C-2F5D-22BB912B4AC0}"/>
              </a:ext>
            </a:extLst>
          </p:cNvPr>
          <p:cNvSpPr txBox="1"/>
          <p:nvPr/>
        </p:nvSpPr>
        <p:spPr>
          <a:xfrm>
            <a:off x="882281" y="10664021"/>
            <a:ext cx="173177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Marchés du carbone pour l'assainissement</a:t>
            </a:r>
          </a:p>
        </p:txBody>
      </p:sp>
    </p:spTree>
    <p:extLst>
      <p:ext uri="{BB962C8B-B14F-4D97-AF65-F5344CB8AC3E}">
        <p14:creationId xmlns:p14="http://schemas.microsoft.com/office/powerpoint/2010/main" val="396977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8A98-86A9-3817-7C1B-91D6EDE02829}"/>
            </a:ext>
          </a:extLst>
        </p:cNvPr>
        <p:cNvGrpSpPr/>
        <p:nvPr/>
      </p:nvGrpSpPr>
      <p:grpSpPr>
        <a:xfrm>
          <a:off x="0" y="0"/>
          <a:ext cx="0" cy="0"/>
          <a:chOff x="0" y="0"/>
          <a:chExt cx="0" cy="0"/>
        </a:xfrm>
      </p:grpSpPr>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9780FC9D-9BED-59EF-11E4-15BCA45E6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9CAA9E0B-9DB5-2E63-9884-32FF8A530C9E}"/>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0" name="文本框 9">
            <a:extLst>
              <a:ext uri="{FF2B5EF4-FFF2-40B4-BE49-F238E27FC236}">
                <a16:creationId xmlns:a16="http://schemas.microsoft.com/office/drawing/2014/main" id="{200E743B-B0A5-850D-A1DD-84F3F1B848BC}"/>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sz="4800" noProof="0" dirty="0"/>
              <a:t>Détermination du prix 1/2</a:t>
            </a:r>
          </a:p>
        </p:txBody>
      </p:sp>
      <p:sp>
        <p:nvSpPr>
          <p:cNvPr id="5" name="文本框 8">
            <a:extLst>
              <a:ext uri="{FF2B5EF4-FFF2-40B4-BE49-F238E27FC236}">
                <a16:creationId xmlns:a16="http://schemas.microsoft.com/office/drawing/2014/main" id="{2B3D5DC4-DED4-DB45-758A-6EAD5316145C}"/>
              </a:ext>
            </a:extLst>
          </p:cNvPr>
          <p:cNvSpPr txBox="1"/>
          <p:nvPr/>
        </p:nvSpPr>
        <p:spPr>
          <a:xfrm>
            <a:off x="1225093" y="2953552"/>
            <a:ext cx="18236094" cy="6124754"/>
          </a:xfrm>
          <a:prstGeom prst="rect">
            <a:avLst/>
          </a:prstGeom>
          <a:noFill/>
        </p:spPr>
        <p:txBody>
          <a:bodyPr wrap="square">
            <a:spAutoFit/>
          </a:bodyPr>
          <a:lstStyle/>
          <a:p>
            <a:pPr algn="l"/>
            <a:endParaRPr lang="fr-FR" sz="28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endParaRPr>
          </a:p>
          <a:p>
            <a:pPr algn="l"/>
            <a:r>
              <a:rPr lang="fr-FR" sz="28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Marché réglementaire :</a:t>
            </a:r>
          </a:p>
          <a:p>
            <a:pPr marL="457200" indent="-457200" algn="l">
              <a:buFont typeface="Arial" panose="020B0604020202020204" pitchFamily="34" charset="0"/>
              <a:buChar char="•"/>
            </a:pPr>
            <a:r>
              <a:rPr lang="fr-FR" sz="2800" noProof="0" dirty="0">
                <a:solidFill>
                  <a:schemeClr val="tx1"/>
                </a:solidFill>
                <a:latin typeface="Lato Light" panose="020F0302020204030204" pitchFamily="34" charset="0"/>
                <a:cs typeface="Lato Light" panose="020F0302020204030204" pitchFamily="34" charset="0"/>
              </a:rPr>
              <a:t>Des crédits éligibles sont nécessaires pour satisfaire aux obligations réglementaires lorsque les activités internes de réduction des émissions n’atteignent pas les objectifs fixés.</a:t>
            </a:r>
          </a:p>
          <a:p>
            <a:pPr marL="457200" indent="-457200" algn="l">
              <a:buFont typeface="Arial" panose="020B0604020202020204" pitchFamily="34" charset="0"/>
              <a:buChar char="•"/>
            </a:pPr>
            <a:r>
              <a:rPr lang="fr-FR" sz="28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Les plateformes publiques d’échange, les bourses ou encore le niveau de prix du SEQE (Système d’échange de quotas d’émission) assurent en général une tarification transparente.</a:t>
            </a:r>
          </a:p>
          <a:p>
            <a:pPr marL="457200" indent="-457200" algn="l">
              <a:buFont typeface="Arial" panose="020B0604020202020204" pitchFamily="34" charset="0"/>
              <a:buChar char="•"/>
            </a:pPr>
            <a:endParaRPr lang="fr-FR" sz="2800" noProof="0" dirty="0">
              <a:solidFill>
                <a:schemeClr val="tx1"/>
              </a:solidFill>
              <a:latin typeface="Lato Light" panose="020F0302020204030204" pitchFamily="34" charset="0"/>
              <a:ea typeface="Lato Light" panose="020F0302020204030204" pitchFamily="34" charset="0"/>
              <a:cs typeface="Lato Light" panose="020F0302020204030204" pitchFamily="34" charset="0"/>
            </a:endParaRPr>
          </a:p>
          <a:p>
            <a:pPr algn="l"/>
            <a:r>
              <a:rPr lang="fr-FR" sz="2800" b="1" noProof="0" dirty="0">
                <a:solidFill>
                  <a:schemeClr val="accent1"/>
                </a:solidFill>
                <a:latin typeface="Lato Light" panose="020F0302020204030204" pitchFamily="34" charset="0"/>
                <a:cs typeface="Lato Light" panose="020F0302020204030204" pitchFamily="34" charset="0"/>
              </a:rPr>
              <a:t>Marché volontaire :</a:t>
            </a:r>
          </a:p>
          <a:p>
            <a:pPr marL="457200" indent="-457200" algn="l">
              <a:buFont typeface="Arial" panose="020B0604020202020204" pitchFamily="34" charset="0"/>
              <a:buChar char="•"/>
            </a:pPr>
            <a:r>
              <a:rPr lang="fr-FR" sz="2800" noProof="0" dirty="0">
                <a:solidFill>
                  <a:schemeClr val="tx1"/>
                </a:solidFill>
                <a:latin typeface="Lato Light" panose="020F0302020204030204" pitchFamily="34" charset="0"/>
                <a:cs typeface="Lato Light" panose="020F0302020204030204" pitchFamily="34" charset="0"/>
              </a:rPr>
              <a:t>Les crédits sont requis afin de permettre le respect des objectifs volontaires que l’organisation s’est fixés.</a:t>
            </a:r>
          </a:p>
          <a:p>
            <a:pPr marL="457200" indent="-457200" algn="l">
              <a:buFont typeface="Arial" panose="020B0604020202020204" pitchFamily="34" charset="0"/>
              <a:buChar char="•"/>
            </a:pPr>
            <a:r>
              <a:rPr lang="fr-FR" sz="2800" noProof="0" dirty="0">
                <a:solidFill>
                  <a:schemeClr val="tx1"/>
                </a:solidFill>
                <a:latin typeface="Lato Light" panose="020F0302020204030204" pitchFamily="34" charset="0"/>
                <a:cs typeface="Lato Light" panose="020F0302020204030204" pitchFamily="34" charset="0"/>
              </a:rPr>
              <a:t>Des standards de qualité nettement plus élevés sont généralement exigés pour les projets, afin notamment de maîtriser les risques réputationnels ou de valoriser l’engagement volontaire dans une stratégie de communication.</a:t>
            </a:r>
          </a:p>
          <a:p>
            <a:pPr marL="457200" indent="-457200" algn="l">
              <a:buFont typeface="Arial" panose="020B0604020202020204" pitchFamily="34" charset="0"/>
              <a:buChar char="•"/>
            </a:pPr>
            <a:r>
              <a:rPr lang="fr-FR" sz="2800" noProof="0" dirty="0">
                <a:solidFill>
                  <a:schemeClr val="tx1"/>
                </a:solidFill>
                <a:latin typeface="Lato Light" panose="020F0302020204030204" pitchFamily="34" charset="0"/>
                <a:cs typeface="Lato Light" panose="020F0302020204030204" pitchFamily="34" charset="0"/>
              </a:rPr>
              <a:t>La tarification est en règle générale très peu transparente.</a:t>
            </a:r>
          </a:p>
          <a:p>
            <a:pPr marL="457200" indent="-457200" algn="l">
              <a:buFont typeface="Arial" panose="020B0604020202020204" pitchFamily="34" charset="0"/>
              <a:buChar char="•"/>
            </a:pPr>
            <a:r>
              <a:rPr lang="fr-FR" sz="2800" noProof="0" dirty="0">
                <a:solidFill>
                  <a:schemeClr val="tx1"/>
                </a:solidFill>
                <a:latin typeface="Lato Light" panose="020F0302020204030204" pitchFamily="34" charset="0"/>
                <a:cs typeface="Lato Light" panose="020F0302020204030204" pitchFamily="34" charset="0"/>
              </a:rPr>
              <a:t>Même lorsque les crédits sont proposés sur des plateformes publiques, les transactions se concluent le plus souvent de gré à gré (OTC), et les accords restent confidentiels.</a:t>
            </a:r>
          </a:p>
        </p:txBody>
      </p:sp>
      <p:sp>
        <p:nvSpPr>
          <p:cNvPr id="2" name="Slide Number Placeholder 11">
            <a:extLst>
              <a:ext uri="{FF2B5EF4-FFF2-40B4-BE49-F238E27FC236}">
                <a16:creationId xmlns:a16="http://schemas.microsoft.com/office/drawing/2014/main" id="{41BB26F5-13F6-A2AA-4A0B-598139FFADC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8</a:t>
            </a:fld>
            <a:endParaRPr lang="fr-FR" noProof="0" dirty="0">
              <a:solidFill>
                <a:schemeClr val="tx1"/>
              </a:solidFill>
            </a:endParaRPr>
          </a:p>
        </p:txBody>
      </p:sp>
      <p:sp>
        <p:nvSpPr>
          <p:cNvPr id="7" name="TextBox 6">
            <a:extLst>
              <a:ext uri="{FF2B5EF4-FFF2-40B4-BE49-F238E27FC236}">
                <a16:creationId xmlns:a16="http://schemas.microsoft.com/office/drawing/2014/main" id="{9D7FB1A8-4698-C54B-F9BB-5D4DB0791C5A}"/>
              </a:ext>
            </a:extLst>
          </p:cNvPr>
          <p:cNvSpPr txBox="1"/>
          <p:nvPr/>
        </p:nvSpPr>
        <p:spPr>
          <a:xfrm>
            <a:off x="882281" y="10664021"/>
            <a:ext cx="173177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Marchés du carbone pour l'assainissement</a:t>
            </a:r>
          </a:p>
        </p:txBody>
      </p:sp>
    </p:spTree>
    <p:extLst>
      <p:ext uri="{BB962C8B-B14F-4D97-AF65-F5344CB8AC3E}">
        <p14:creationId xmlns:p14="http://schemas.microsoft.com/office/powerpoint/2010/main" val="108636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FBCE-A18E-9F71-693D-B4C3AE320E79}"/>
            </a:ext>
          </a:extLst>
        </p:cNvPr>
        <p:cNvGrpSpPr/>
        <p:nvPr/>
      </p:nvGrpSpPr>
      <p:grpSpPr>
        <a:xfrm>
          <a:off x="0" y="0"/>
          <a:ext cx="0" cy="0"/>
          <a:chOff x="0" y="0"/>
          <a:chExt cx="0" cy="0"/>
        </a:xfrm>
      </p:grpSpPr>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05194AEE-530B-C1F3-3311-136A81F4F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E050860F-58F1-8E3F-1EA4-4B156DD557FE}"/>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0" name="文本框 9">
            <a:extLst>
              <a:ext uri="{FF2B5EF4-FFF2-40B4-BE49-F238E27FC236}">
                <a16:creationId xmlns:a16="http://schemas.microsoft.com/office/drawing/2014/main" id="{F775DF2D-E0A0-3D05-8DA7-595A6DC9C480}"/>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sz="4800" noProof="0" dirty="0"/>
              <a:t>Détermination du prix 2/2</a:t>
            </a:r>
          </a:p>
        </p:txBody>
      </p:sp>
      <p:pic>
        <p:nvPicPr>
          <p:cNvPr id="38" name="Grafik 37">
            <a:extLst>
              <a:ext uri="{FF2B5EF4-FFF2-40B4-BE49-F238E27FC236}">
                <a16:creationId xmlns:a16="http://schemas.microsoft.com/office/drawing/2014/main" id="{14457A39-3CC6-999A-354B-DBBD8692831B}"/>
              </a:ext>
            </a:extLst>
          </p:cNvPr>
          <p:cNvPicPr>
            <a:picLocks noChangeAspect="1"/>
          </p:cNvPicPr>
          <p:nvPr/>
        </p:nvPicPr>
        <p:blipFill>
          <a:blip r:embed="rId3"/>
          <a:stretch>
            <a:fillRect/>
          </a:stretch>
        </p:blipFill>
        <p:spPr>
          <a:xfrm>
            <a:off x="0" y="2509043"/>
            <a:ext cx="20104100" cy="7839334"/>
          </a:xfrm>
          <a:prstGeom prst="rect">
            <a:avLst/>
          </a:prstGeom>
        </p:spPr>
      </p:pic>
      <p:sp>
        <p:nvSpPr>
          <p:cNvPr id="2" name="Slide Number Placeholder 11">
            <a:extLst>
              <a:ext uri="{FF2B5EF4-FFF2-40B4-BE49-F238E27FC236}">
                <a16:creationId xmlns:a16="http://schemas.microsoft.com/office/drawing/2014/main" id="{A48AE5B0-D987-91A2-E1A4-A9FF517FA241}"/>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9</a:t>
            </a:fld>
            <a:endParaRPr lang="fr-FR" noProof="0" dirty="0">
              <a:solidFill>
                <a:schemeClr val="tx1"/>
              </a:solidFill>
            </a:endParaRPr>
          </a:p>
        </p:txBody>
      </p:sp>
      <p:sp>
        <p:nvSpPr>
          <p:cNvPr id="5" name="TextBox 4">
            <a:extLst>
              <a:ext uri="{FF2B5EF4-FFF2-40B4-BE49-F238E27FC236}">
                <a16:creationId xmlns:a16="http://schemas.microsoft.com/office/drawing/2014/main" id="{15C5DF8A-F26F-E869-D787-8AD5CDB6A742}"/>
              </a:ext>
            </a:extLst>
          </p:cNvPr>
          <p:cNvSpPr txBox="1"/>
          <p:nvPr/>
        </p:nvSpPr>
        <p:spPr>
          <a:xfrm>
            <a:off x="882281" y="10664021"/>
            <a:ext cx="173177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Marchés du carbone pour l'assainissement</a:t>
            </a:r>
          </a:p>
        </p:txBody>
      </p:sp>
    </p:spTree>
    <p:extLst>
      <p:ext uri="{BB962C8B-B14F-4D97-AF65-F5344CB8AC3E}">
        <p14:creationId xmlns:p14="http://schemas.microsoft.com/office/powerpoint/2010/main" val="285442532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2.xml><?xml version="1.0" encoding="utf-8"?>
<ds:datastoreItem xmlns:ds="http://schemas.openxmlformats.org/officeDocument/2006/customXml" ds:itemID="{61806FDE-DBBF-4B46-8AC4-D2BB87AE12B7}"/>
</file>

<file path=customXml/itemProps3.xml><?xml version="1.0" encoding="utf-8"?>
<ds:datastoreItem xmlns:ds="http://schemas.openxmlformats.org/officeDocument/2006/customXml" ds:itemID="{3981A023-7298-4526-8A46-37FAC96D0C80}">
  <ds:schemaRefs>
    <ds:schemaRef ds:uri="http://purl.org/dc/dcmitype/"/>
    <ds:schemaRef ds:uri="http://purl.org/dc/terms/"/>
    <ds:schemaRef ds:uri="http://schemas.openxmlformats.org/package/2006/metadata/core-properties"/>
    <ds:schemaRef ds:uri="fb8c4722-8444-49f8-8256-7a94408702c6"/>
    <ds:schemaRef ds:uri="http://schemas.microsoft.com/office/2006/documentManagement/types"/>
    <ds:schemaRef ds:uri="http://schemas.microsoft.com/office/2006/metadata/properties"/>
    <ds:schemaRef ds:uri="http://purl.org/dc/elements/1.1/"/>
    <ds:schemaRef ds:uri="http://schemas.microsoft.com/office/infopath/2007/PartnerControls"/>
    <ds:schemaRef ds:uri="2bc881f8-4278-4867-b426-cb4fc2a8ea9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TotalTime>
  <Words>1051</Words>
  <Application>Microsoft Macintosh PowerPoint</Application>
  <PresentationFormat>Custom</PresentationFormat>
  <Paragraphs>106</Paragraphs>
  <Slides>12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Lato ExtraBold</vt:lpstr>
      <vt:lpstr>Arial Black</vt:lpstr>
      <vt:lpstr>Lato Black</vt:lpstr>
      <vt:lpstr>Lato Light</vt:lpstr>
      <vt:lpstr>Aptos</vt:lpstr>
      <vt:lpstr>Symbol</vt:lpstr>
      <vt:lpstr>Arial</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4</cp:revision>
  <dcterms:modified xsi:type="dcterms:W3CDTF">2025-09-01T07:47:45Z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