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2"/>
  </p:notesMasterIdLst>
  <p:sldIdLst>
    <p:sldId id="278" r:id="rId5"/>
    <p:sldId id="277" r:id="rId6"/>
    <p:sldId id="310" r:id="rId7"/>
    <p:sldId id="299" r:id="rId8"/>
    <p:sldId id="290" r:id="rId9"/>
    <p:sldId id="325" r:id="rId10"/>
    <p:sldId id="311" r:id="rId11"/>
    <p:sldId id="326" r:id="rId12"/>
    <p:sldId id="327" r:id="rId13"/>
    <p:sldId id="328" r:id="rId14"/>
    <p:sldId id="330" r:id="rId15"/>
    <p:sldId id="354" r:id="rId16"/>
    <p:sldId id="317" r:id="rId17"/>
    <p:sldId id="313" r:id="rId18"/>
    <p:sldId id="355" r:id="rId19"/>
    <p:sldId id="356" r:id="rId20"/>
    <p:sldId id="357" r:id="rId21"/>
  </p:sldIdLst>
  <p:sldSz cx="20104100" cy="11309350"/>
  <p:notesSz cx="20104100" cy="11309350"/>
  <p:embeddedFontLst>
    <p:embeddedFont>
      <p:font typeface="Arial Black" panose="020B0604020202020204" pitchFamily="34" charset="0"/>
      <p:bold r:id="rId23"/>
    </p:embeddedFont>
    <p:embeddedFont>
      <p:font typeface="Lato" panose="020F0502020204030203" pitchFamily="34" charset="0"/>
      <p:regular r:id="rId24"/>
      <p:bold r:id="rId25"/>
      <p:italic r:id="rId26"/>
      <p:boldItalic r:id="rId27"/>
    </p:embeddedFont>
    <p:embeddedFont>
      <p:font typeface="Lato Black" panose="020F0502020204030204" pitchFamily="34" charset="0"/>
      <p:bold r:id="rId28"/>
      <p:italic r:id="rId29"/>
      <p:boldItalic r:id="rId30"/>
    </p:embeddedFont>
    <p:embeddedFont>
      <p:font typeface="Lato ExtraBold" panose="020F0502020204030204" pitchFamily="34" charset="0"/>
      <p:bold r:id="rId31"/>
      <p:italic r:id="rId32"/>
      <p:boldItalic r:id="rId33"/>
    </p:embeddedFont>
    <p:embeddedFont>
      <p:font typeface="Lato Light" panose="020F0302020204030204" pitchFamily="34" charset="0"/>
      <p:regular r:id="rId34"/>
      <p:italic r:id="rId35"/>
    </p:embeddedFont>
    <p:embeddedFont>
      <p:font typeface="Titillium Web SemiBold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59" userDrawn="1">
          <p15:clr>
            <a:srgbClr val="A4A3A4"/>
          </p15:clr>
        </p15:guide>
        <p15:guide id="2" pos="21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B89D"/>
    <a:srgbClr val="F6B11B"/>
    <a:srgbClr val="0E8972"/>
    <a:srgbClr val="004A80"/>
    <a:srgbClr val="E584B6"/>
    <a:srgbClr val="00B3E3"/>
    <a:srgbClr val="69BCDD"/>
    <a:srgbClr val="945874"/>
    <a:srgbClr val="EF4954"/>
    <a:srgbClr val="5859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C74D4A-A592-2D41-8973-2421B154300F}" v="48" dt="2025-08-30T10:00:47.80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77"/>
    <p:restoredTop sz="94701"/>
  </p:normalViewPr>
  <p:slideViewPr>
    <p:cSldViewPr snapToGrid="0">
      <p:cViewPr varScale="1">
        <p:scale>
          <a:sx n="62" d="100"/>
          <a:sy n="62" d="100"/>
        </p:scale>
        <p:origin x="272" y="1432"/>
      </p:cViewPr>
      <p:guideLst>
        <p:guide orient="horz" pos="2859"/>
        <p:guide pos="21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7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e Reysset" userId="da34172a-9a3d-4507-a76d-9da88a77cce9" providerId="ADAL" clId="{68FC925A-360D-5060-A2AC-EFF9A62A5F16}"/>
    <pc:docChg chg="undo custSel delSld modSld">
      <pc:chgData name="Marie Reysset" userId="da34172a-9a3d-4507-a76d-9da88a77cce9" providerId="ADAL" clId="{68FC925A-360D-5060-A2AC-EFF9A62A5F16}" dt="2025-08-30T10:01:24.526" v="762" actId="2696"/>
      <pc:docMkLst>
        <pc:docMk/>
      </pc:docMkLst>
      <pc:sldChg chg="modSp mod">
        <pc:chgData name="Marie Reysset" userId="da34172a-9a3d-4507-a76d-9da88a77cce9" providerId="ADAL" clId="{68FC925A-360D-5060-A2AC-EFF9A62A5F16}" dt="2025-08-30T09:02:58.353" v="22" actId="1076"/>
        <pc:sldMkLst>
          <pc:docMk/>
          <pc:sldMk cId="1757220528" sldId="277"/>
        </pc:sldMkLst>
        <pc:spChg chg="mod">
          <ac:chgData name="Marie Reysset" userId="da34172a-9a3d-4507-a76d-9da88a77cce9" providerId="ADAL" clId="{68FC925A-360D-5060-A2AC-EFF9A62A5F16}" dt="2025-08-30T09:02:58.353" v="22" actId="1076"/>
          <ac:spMkLst>
            <pc:docMk/>
            <pc:sldMk cId="1757220528" sldId="277"/>
            <ac:spMk id="4" creationId="{4E82EB22-D02E-C5D3-7E88-FE5C2F9884EA}"/>
          </ac:spMkLst>
        </pc:spChg>
      </pc:sldChg>
      <pc:sldChg chg="modSp mod">
        <pc:chgData name="Marie Reysset" userId="da34172a-9a3d-4507-a76d-9da88a77cce9" providerId="ADAL" clId="{68FC925A-360D-5060-A2AC-EFF9A62A5F16}" dt="2025-08-30T09:31:13.647" v="365" actId="20577"/>
        <pc:sldMkLst>
          <pc:docMk/>
          <pc:sldMk cId="564152385" sldId="290"/>
        </pc:sldMkLst>
        <pc:spChg chg="mod">
          <ac:chgData name="Marie Reysset" userId="da34172a-9a3d-4507-a76d-9da88a77cce9" providerId="ADAL" clId="{68FC925A-360D-5060-A2AC-EFF9A62A5F16}" dt="2025-08-30T09:31:13.647" v="365" actId="20577"/>
          <ac:spMkLst>
            <pc:docMk/>
            <pc:sldMk cId="564152385" sldId="290"/>
            <ac:spMk id="10" creationId="{D12023CF-A82D-4431-0E83-A158DAB99D25}"/>
          </ac:spMkLst>
        </pc:spChg>
      </pc:sldChg>
      <pc:sldChg chg="modSp mod">
        <pc:chgData name="Marie Reysset" userId="da34172a-9a3d-4507-a76d-9da88a77cce9" providerId="ADAL" clId="{68FC925A-360D-5060-A2AC-EFF9A62A5F16}" dt="2025-08-30T09:26:51.029" v="264" actId="14100"/>
        <pc:sldMkLst>
          <pc:docMk/>
          <pc:sldMk cId="2599261599" sldId="299"/>
        </pc:sldMkLst>
        <pc:spChg chg="mod">
          <ac:chgData name="Marie Reysset" userId="da34172a-9a3d-4507-a76d-9da88a77cce9" providerId="ADAL" clId="{68FC925A-360D-5060-A2AC-EFF9A62A5F16}" dt="2025-08-30T09:24:49.951" v="258" actId="20577"/>
          <ac:spMkLst>
            <pc:docMk/>
            <pc:sldMk cId="2599261599" sldId="299"/>
            <ac:spMk id="7" creationId="{423EAED0-80D6-D359-6782-ABCBF55FE90E}"/>
          </ac:spMkLst>
        </pc:spChg>
        <pc:spChg chg="mod">
          <ac:chgData name="Marie Reysset" userId="da34172a-9a3d-4507-a76d-9da88a77cce9" providerId="ADAL" clId="{68FC925A-360D-5060-A2AC-EFF9A62A5F16}" dt="2025-08-30T09:25:36.378" v="260"/>
          <ac:spMkLst>
            <pc:docMk/>
            <pc:sldMk cId="2599261599" sldId="299"/>
            <ac:spMk id="17" creationId="{56A3BFB8-9B8E-3818-78F1-519C4B710CD5}"/>
          </ac:spMkLst>
        </pc:spChg>
        <pc:spChg chg="mod">
          <ac:chgData name="Marie Reysset" userId="da34172a-9a3d-4507-a76d-9da88a77cce9" providerId="ADAL" clId="{68FC925A-360D-5060-A2AC-EFF9A62A5F16}" dt="2025-08-30T09:26:51.029" v="264" actId="14100"/>
          <ac:spMkLst>
            <pc:docMk/>
            <pc:sldMk cId="2599261599" sldId="299"/>
            <ac:spMk id="38" creationId="{CCCF6E04-69AF-842E-1C52-642A186B8458}"/>
          </ac:spMkLst>
        </pc:spChg>
        <pc:spChg chg="mod">
          <ac:chgData name="Marie Reysset" userId="da34172a-9a3d-4507-a76d-9da88a77cce9" providerId="ADAL" clId="{68FC925A-360D-5060-A2AC-EFF9A62A5F16}" dt="2025-08-30T09:24:31.646" v="256"/>
          <ac:spMkLst>
            <pc:docMk/>
            <pc:sldMk cId="2599261599" sldId="299"/>
            <ac:spMk id="42" creationId="{A197BD40-BE53-6A18-5E35-44512598E0AE}"/>
          </ac:spMkLst>
        </pc:spChg>
        <pc:picChg chg="mod">
          <ac:chgData name="Marie Reysset" userId="da34172a-9a3d-4507-a76d-9da88a77cce9" providerId="ADAL" clId="{68FC925A-360D-5060-A2AC-EFF9A62A5F16}" dt="2025-08-30T09:23:34.660" v="254" actId="1076"/>
          <ac:picMkLst>
            <pc:docMk/>
            <pc:sldMk cId="2599261599" sldId="299"/>
            <ac:picMk id="25" creationId="{58CAB1A5-7CE5-9970-638D-E4806014E04D}"/>
          </ac:picMkLst>
        </pc:picChg>
        <pc:picChg chg="mod">
          <ac:chgData name="Marie Reysset" userId="da34172a-9a3d-4507-a76d-9da88a77cce9" providerId="ADAL" clId="{68FC925A-360D-5060-A2AC-EFF9A62A5F16}" dt="2025-08-30T09:23:34.660" v="254" actId="1076"/>
          <ac:picMkLst>
            <pc:docMk/>
            <pc:sldMk cId="2599261599" sldId="299"/>
            <ac:picMk id="29" creationId="{9F574548-CF5B-B2CC-75B6-F1FE524EA3E1}"/>
          </ac:picMkLst>
        </pc:picChg>
      </pc:sldChg>
      <pc:sldChg chg="modSp mod">
        <pc:chgData name="Marie Reysset" userId="da34172a-9a3d-4507-a76d-9da88a77cce9" providerId="ADAL" clId="{68FC925A-360D-5060-A2AC-EFF9A62A5F16}" dt="2025-08-30T09:23:06.509" v="251" actId="14100"/>
        <pc:sldMkLst>
          <pc:docMk/>
          <pc:sldMk cId="2179643502" sldId="310"/>
        </pc:sldMkLst>
        <pc:spChg chg="mod">
          <ac:chgData name="Marie Reysset" userId="da34172a-9a3d-4507-a76d-9da88a77cce9" providerId="ADAL" clId="{68FC925A-360D-5060-A2AC-EFF9A62A5F16}" dt="2025-08-30T09:05:07.267" v="76" actId="1076"/>
          <ac:spMkLst>
            <pc:docMk/>
            <pc:sldMk cId="2179643502" sldId="310"/>
            <ac:spMk id="5" creationId="{D989A4F6-2C49-5C01-AC91-5A05A639A7CB}"/>
          </ac:spMkLst>
        </pc:spChg>
        <pc:spChg chg="mod">
          <ac:chgData name="Marie Reysset" userId="da34172a-9a3d-4507-a76d-9da88a77cce9" providerId="ADAL" clId="{68FC925A-360D-5060-A2AC-EFF9A62A5F16}" dt="2025-08-30T09:09:28.404" v="134" actId="14100"/>
          <ac:spMkLst>
            <pc:docMk/>
            <pc:sldMk cId="2179643502" sldId="310"/>
            <ac:spMk id="6" creationId="{0A6F1AA0-BDF1-766A-BC3A-BDB05ABB69C8}"/>
          </ac:spMkLst>
        </pc:spChg>
        <pc:spChg chg="mod">
          <ac:chgData name="Marie Reysset" userId="da34172a-9a3d-4507-a76d-9da88a77cce9" providerId="ADAL" clId="{68FC925A-360D-5060-A2AC-EFF9A62A5F16}" dt="2025-08-30T09:23:06.509" v="251" actId="14100"/>
          <ac:spMkLst>
            <pc:docMk/>
            <pc:sldMk cId="2179643502" sldId="310"/>
            <ac:spMk id="7" creationId="{C954DDEC-7300-EAD2-901F-0C5EE67F3C67}"/>
          </ac:spMkLst>
        </pc:spChg>
        <pc:spChg chg="mod">
          <ac:chgData name="Marie Reysset" userId="da34172a-9a3d-4507-a76d-9da88a77cce9" providerId="ADAL" clId="{68FC925A-360D-5060-A2AC-EFF9A62A5F16}" dt="2025-08-30T09:09:45.608" v="186" actId="20577"/>
          <ac:spMkLst>
            <pc:docMk/>
            <pc:sldMk cId="2179643502" sldId="310"/>
            <ac:spMk id="8" creationId="{E5FD2C63-CB45-56BC-566E-305F792C8082}"/>
          </ac:spMkLst>
        </pc:spChg>
        <pc:spChg chg="mod">
          <ac:chgData name="Marie Reysset" userId="da34172a-9a3d-4507-a76d-9da88a77cce9" providerId="ADAL" clId="{68FC925A-360D-5060-A2AC-EFF9A62A5F16}" dt="2025-08-30T09:05:45.354" v="84" actId="20577"/>
          <ac:spMkLst>
            <pc:docMk/>
            <pc:sldMk cId="2179643502" sldId="310"/>
            <ac:spMk id="13" creationId="{2E64ED3E-F41D-22CE-A8FB-D663E776C546}"/>
          </ac:spMkLst>
        </pc:spChg>
      </pc:sldChg>
      <pc:sldChg chg="modSp mod">
        <pc:chgData name="Marie Reysset" userId="da34172a-9a3d-4507-a76d-9da88a77cce9" providerId="ADAL" clId="{68FC925A-360D-5060-A2AC-EFF9A62A5F16}" dt="2025-08-30T09:40:26.717" v="557" actId="20577"/>
        <pc:sldMkLst>
          <pc:docMk/>
          <pc:sldMk cId="2556168334" sldId="311"/>
        </pc:sldMkLst>
        <pc:spChg chg="mod">
          <ac:chgData name="Marie Reysset" userId="da34172a-9a3d-4507-a76d-9da88a77cce9" providerId="ADAL" clId="{68FC925A-360D-5060-A2AC-EFF9A62A5F16}" dt="2025-08-30T09:35:01.511" v="395" actId="1076"/>
          <ac:spMkLst>
            <pc:docMk/>
            <pc:sldMk cId="2556168334" sldId="311"/>
            <ac:spMk id="4" creationId="{C7795228-36FA-CC5C-2123-4A016FBB52ED}"/>
          </ac:spMkLst>
        </pc:spChg>
        <pc:spChg chg="mod">
          <ac:chgData name="Marie Reysset" userId="da34172a-9a3d-4507-a76d-9da88a77cce9" providerId="ADAL" clId="{68FC925A-360D-5060-A2AC-EFF9A62A5F16}" dt="2025-08-30T09:40:26.717" v="557" actId="20577"/>
          <ac:spMkLst>
            <pc:docMk/>
            <pc:sldMk cId="2556168334" sldId="311"/>
            <ac:spMk id="7" creationId="{7A041A39-A954-15EA-17EA-C1B01D799E22}"/>
          </ac:spMkLst>
        </pc:spChg>
        <pc:spChg chg="mod">
          <ac:chgData name="Marie Reysset" userId="da34172a-9a3d-4507-a76d-9da88a77cce9" providerId="ADAL" clId="{68FC925A-360D-5060-A2AC-EFF9A62A5F16}" dt="2025-08-30T09:33:57.760" v="389"/>
          <ac:spMkLst>
            <pc:docMk/>
            <pc:sldMk cId="2556168334" sldId="311"/>
            <ac:spMk id="18" creationId="{42812A7A-87EF-ED34-E8DF-5A9EB8D9F497}"/>
          </ac:spMkLst>
        </pc:spChg>
      </pc:sldChg>
      <pc:sldChg chg="modSp mod">
        <pc:chgData name="Marie Reysset" userId="da34172a-9a3d-4507-a76d-9da88a77cce9" providerId="ADAL" clId="{68FC925A-360D-5060-A2AC-EFF9A62A5F16}" dt="2025-08-30T09:59:48.701" v="751" actId="1076"/>
        <pc:sldMkLst>
          <pc:docMk/>
          <pc:sldMk cId="1246418230" sldId="313"/>
        </pc:sldMkLst>
        <pc:spChg chg="mod">
          <ac:chgData name="Marie Reysset" userId="da34172a-9a3d-4507-a76d-9da88a77cce9" providerId="ADAL" clId="{68FC925A-360D-5060-A2AC-EFF9A62A5F16}" dt="2025-08-30T09:59:46.360" v="750" actId="1076"/>
          <ac:spMkLst>
            <pc:docMk/>
            <pc:sldMk cId="1246418230" sldId="313"/>
            <ac:spMk id="4" creationId="{C77C92F8-E2E5-372C-E3BC-5442978343AC}"/>
          </ac:spMkLst>
        </pc:spChg>
        <pc:spChg chg="mod">
          <ac:chgData name="Marie Reysset" userId="da34172a-9a3d-4507-a76d-9da88a77cce9" providerId="ADAL" clId="{68FC925A-360D-5060-A2AC-EFF9A62A5F16}" dt="2025-08-30T09:59:48.701" v="751" actId="1076"/>
          <ac:spMkLst>
            <pc:docMk/>
            <pc:sldMk cId="1246418230" sldId="313"/>
            <ac:spMk id="5" creationId="{65D1F098-401E-55E5-3581-E418D4847F8E}"/>
          </ac:spMkLst>
        </pc:spChg>
      </pc:sldChg>
      <pc:sldChg chg="modSp mod">
        <pc:chgData name="Marie Reysset" userId="da34172a-9a3d-4507-a76d-9da88a77cce9" providerId="ADAL" clId="{68FC925A-360D-5060-A2AC-EFF9A62A5F16}" dt="2025-08-30T09:56:22.152" v="699" actId="20577"/>
        <pc:sldMkLst>
          <pc:docMk/>
          <pc:sldMk cId="1849726863" sldId="317"/>
        </pc:sldMkLst>
        <pc:spChg chg="mod">
          <ac:chgData name="Marie Reysset" userId="da34172a-9a3d-4507-a76d-9da88a77cce9" providerId="ADAL" clId="{68FC925A-360D-5060-A2AC-EFF9A62A5F16}" dt="2025-08-30T09:56:22.152" v="699" actId="20577"/>
          <ac:spMkLst>
            <pc:docMk/>
            <pc:sldMk cId="1849726863" sldId="317"/>
            <ac:spMk id="4" creationId="{EF7F54B7-C3B2-94E3-C31B-ABB56AEC2CD5}"/>
          </ac:spMkLst>
        </pc:spChg>
      </pc:sldChg>
      <pc:sldChg chg="modSp mod">
        <pc:chgData name="Marie Reysset" userId="da34172a-9a3d-4507-a76d-9da88a77cce9" providerId="ADAL" clId="{68FC925A-360D-5060-A2AC-EFF9A62A5F16}" dt="2025-08-30T09:32:41.875" v="386" actId="20577"/>
        <pc:sldMkLst>
          <pc:docMk/>
          <pc:sldMk cId="316693756" sldId="325"/>
        </pc:sldMkLst>
        <pc:spChg chg="mod">
          <ac:chgData name="Marie Reysset" userId="da34172a-9a3d-4507-a76d-9da88a77cce9" providerId="ADAL" clId="{68FC925A-360D-5060-A2AC-EFF9A62A5F16}" dt="2025-08-30T09:31:27.758" v="376" actId="20577"/>
          <ac:spMkLst>
            <pc:docMk/>
            <pc:sldMk cId="316693756" sldId="325"/>
            <ac:spMk id="3" creationId="{A8220F87-C39E-B535-F21A-ADB1E33D56E3}"/>
          </ac:spMkLst>
        </pc:spChg>
        <pc:spChg chg="mod">
          <ac:chgData name="Marie Reysset" userId="da34172a-9a3d-4507-a76d-9da88a77cce9" providerId="ADAL" clId="{68FC925A-360D-5060-A2AC-EFF9A62A5F16}" dt="2025-08-30T09:32:41.875" v="386" actId="20577"/>
          <ac:spMkLst>
            <pc:docMk/>
            <pc:sldMk cId="316693756" sldId="325"/>
            <ac:spMk id="9" creationId="{155FA592-8DAF-B10B-6046-AA96A810974F}"/>
          </ac:spMkLst>
        </pc:spChg>
      </pc:sldChg>
      <pc:sldChg chg="modSp mod">
        <pc:chgData name="Marie Reysset" userId="da34172a-9a3d-4507-a76d-9da88a77cce9" providerId="ADAL" clId="{68FC925A-360D-5060-A2AC-EFF9A62A5F16}" dt="2025-08-30T09:41:46.355" v="560" actId="108"/>
        <pc:sldMkLst>
          <pc:docMk/>
          <pc:sldMk cId="2728199615" sldId="326"/>
        </pc:sldMkLst>
        <pc:spChg chg="mod">
          <ac:chgData name="Marie Reysset" userId="da34172a-9a3d-4507-a76d-9da88a77cce9" providerId="ADAL" clId="{68FC925A-360D-5060-A2AC-EFF9A62A5F16}" dt="2025-08-30T09:41:46.355" v="560" actId="108"/>
          <ac:spMkLst>
            <pc:docMk/>
            <pc:sldMk cId="2728199615" sldId="326"/>
            <ac:spMk id="4" creationId="{B62D7F62-AD22-6923-AD5F-ECBB8284058A}"/>
          </ac:spMkLst>
        </pc:spChg>
      </pc:sldChg>
      <pc:sldChg chg="modSp mod">
        <pc:chgData name="Marie Reysset" userId="da34172a-9a3d-4507-a76d-9da88a77cce9" providerId="ADAL" clId="{68FC925A-360D-5060-A2AC-EFF9A62A5F16}" dt="2025-08-30T09:46:40.051" v="628" actId="20577"/>
        <pc:sldMkLst>
          <pc:docMk/>
          <pc:sldMk cId="2682665000" sldId="327"/>
        </pc:sldMkLst>
        <pc:spChg chg="mod">
          <ac:chgData name="Marie Reysset" userId="da34172a-9a3d-4507-a76d-9da88a77cce9" providerId="ADAL" clId="{68FC925A-360D-5060-A2AC-EFF9A62A5F16}" dt="2025-08-30T09:42:32.087" v="570" actId="20577"/>
          <ac:spMkLst>
            <pc:docMk/>
            <pc:sldMk cId="2682665000" sldId="327"/>
            <ac:spMk id="4" creationId="{1D59281B-55BA-5612-1F98-1B876498855D}"/>
          </ac:spMkLst>
        </pc:spChg>
        <pc:spChg chg="mod">
          <ac:chgData name="Marie Reysset" userId="da34172a-9a3d-4507-a76d-9da88a77cce9" providerId="ADAL" clId="{68FC925A-360D-5060-A2AC-EFF9A62A5F16}" dt="2025-08-30T09:41:52.450" v="561" actId="20577"/>
          <ac:spMkLst>
            <pc:docMk/>
            <pc:sldMk cId="2682665000" sldId="327"/>
            <ac:spMk id="18" creationId="{7D41E4D4-A9E8-EE52-6349-3E9B1FE5634F}"/>
          </ac:spMkLst>
        </pc:spChg>
        <pc:spChg chg="mod">
          <ac:chgData name="Marie Reysset" userId="da34172a-9a3d-4507-a76d-9da88a77cce9" providerId="ADAL" clId="{68FC925A-360D-5060-A2AC-EFF9A62A5F16}" dt="2025-08-30T09:45:27.628" v="620" actId="1076"/>
          <ac:spMkLst>
            <pc:docMk/>
            <pc:sldMk cId="2682665000" sldId="327"/>
            <ac:spMk id="36" creationId="{A871D111-A34A-BD63-7FFA-B25C03F218D1}"/>
          </ac:spMkLst>
        </pc:spChg>
        <pc:spChg chg="mod">
          <ac:chgData name="Marie Reysset" userId="da34172a-9a3d-4507-a76d-9da88a77cce9" providerId="ADAL" clId="{68FC925A-360D-5060-A2AC-EFF9A62A5F16}" dt="2025-08-30T09:46:40.051" v="628" actId="20577"/>
          <ac:spMkLst>
            <pc:docMk/>
            <pc:sldMk cId="2682665000" sldId="327"/>
            <ac:spMk id="37" creationId="{4CA48553-46ED-E7F7-3CE7-9BA6FED702F5}"/>
          </ac:spMkLst>
        </pc:spChg>
      </pc:sldChg>
      <pc:sldChg chg="modSp mod">
        <pc:chgData name="Marie Reysset" userId="da34172a-9a3d-4507-a76d-9da88a77cce9" providerId="ADAL" clId="{68FC925A-360D-5060-A2AC-EFF9A62A5F16}" dt="2025-08-30T09:50:54.148" v="670" actId="20577"/>
        <pc:sldMkLst>
          <pc:docMk/>
          <pc:sldMk cId="1429432271" sldId="328"/>
        </pc:sldMkLst>
        <pc:spChg chg="mod">
          <ac:chgData name="Marie Reysset" userId="da34172a-9a3d-4507-a76d-9da88a77cce9" providerId="ADAL" clId="{68FC925A-360D-5060-A2AC-EFF9A62A5F16}" dt="2025-08-30T09:50:54.148" v="670" actId="20577"/>
          <ac:spMkLst>
            <pc:docMk/>
            <pc:sldMk cId="1429432271" sldId="328"/>
            <ac:spMk id="5" creationId="{C38163E0-5675-579B-99F6-E52382651588}"/>
          </ac:spMkLst>
        </pc:spChg>
        <pc:spChg chg="mod">
          <ac:chgData name="Marie Reysset" userId="da34172a-9a3d-4507-a76d-9da88a77cce9" providerId="ADAL" clId="{68FC925A-360D-5060-A2AC-EFF9A62A5F16}" dt="2025-08-30T09:50:28.746" v="663" actId="108"/>
          <ac:spMkLst>
            <pc:docMk/>
            <pc:sldMk cId="1429432271" sldId="328"/>
            <ac:spMk id="23" creationId="{9C866E08-F517-7BE0-F117-32C61B398396}"/>
          </ac:spMkLst>
        </pc:spChg>
        <pc:picChg chg="mod">
          <ac:chgData name="Marie Reysset" userId="da34172a-9a3d-4507-a76d-9da88a77cce9" providerId="ADAL" clId="{68FC925A-360D-5060-A2AC-EFF9A62A5F16}" dt="2025-08-30T09:49:13.392" v="651" actId="1076"/>
          <ac:picMkLst>
            <pc:docMk/>
            <pc:sldMk cId="1429432271" sldId="328"/>
            <ac:picMk id="14" creationId="{7CFF91BE-62A7-3E34-3240-53EB340914D5}"/>
          </ac:picMkLst>
        </pc:picChg>
        <pc:picChg chg="mod">
          <ac:chgData name="Marie Reysset" userId="da34172a-9a3d-4507-a76d-9da88a77cce9" providerId="ADAL" clId="{68FC925A-360D-5060-A2AC-EFF9A62A5F16}" dt="2025-08-30T09:49:56.633" v="658" actId="1076"/>
          <ac:picMkLst>
            <pc:docMk/>
            <pc:sldMk cId="1429432271" sldId="328"/>
            <ac:picMk id="20" creationId="{B7F55EBB-3654-ADAD-5BB8-8E5E40374927}"/>
          </ac:picMkLst>
        </pc:picChg>
        <pc:picChg chg="mod">
          <ac:chgData name="Marie Reysset" userId="da34172a-9a3d-4507-a76d-9da88a77cce9" providerId="ADAL" clId="{68FC925A-360D-5060-A2AC-EFF9A62A5F16}" dt="2025-08-30T09:49:13.392" v="651" actId="1076"/>
          <ac:picMkLst>
            <pc:docMk/>
            <pc:sldMk cId="1429432271" sldId="328"/>
            <ac:picMk id="28" creationId="{C52675EE-9D27-83D0-C186-C6C5FFA0DE53}"/>
          </ac:picMkLst>
        </pc:picChg>
        <pc:picChg chg="mod">
          <ac:chgData name="Marie Reysset" userId="da34172a-9a3d-4507-a76d-9da88a77cce9" providerId="ADAL" clId="{68FC925A-360D-5060-A2AC-EFF9A62A5F16}" dt="2025-08-30T09:50:09.805" v="661" actId="1076"/>
          <ac:picMkLst>
            <pc:docMk/>
            <pc:sldMk cId="1429432271" sldId="328"/>
            <ac:picMk id="30" creationId="{CD362851-3C9B-893B-D0F0-0D9DD553DDC4}"/>
          </ac:picMkLst>
        </pc:picChg>
      </pc:sldChg>
      <pc:sldChg chg="modSp mod">
        <pc:chgData name="Marie Reysset" userId="da34172a-9a3d-4507-a76d-9da88a77cce9" providerId="ADAL" clId="{68FC925A-360D-5060-A2AC-EFF9A62A5F16}" dt="2025-08-30T09:54:20.603" v="695" actId="108"/>
        <pc:sldMkLst>
          <pc:docMk/>
          <pc:sldMk cId="1359864090" sldId="330"/>
        </pc:sldMkLst>
        <pc:spChg chg="mod">
          <ac:chgData name="Marie Reysset" userId="da34172a-9a3d-4507-a76d-9da88a77cce9" providerId="ADAL" clId="{68FC925A-360D-5060-A2AC-EFF9A62A5F16}" dt="2025-08-30T09:54:20.603" v="695" actId="108"/>
          <ac:spMkLst>
            <pc:docMk/>
            <pc:sldMk cId="1359864090" sldId="330"/>
            <ac:spMk id="16" creationId="{F8DAD2EF-4D07-3769-5308-ED50FEA38000}"/>
          </ac:spMkLst>
        </pc:spChg>
        <pc:spChg chg="mod">
          <ac:chgData name="Marie Reysset" userId="da34172a-9a3d-4507-a76d-9da88a77cce9" providerId="ADAL" clId="{68FC925A-360D-5060-A2AC-EFF9A62A5F16}" dt="2025-08-30T09:53:05.604" v="685"/>
          <ac:spMkLst>
            <pc:docMk/>
            <pc:sldMk cId="1359864090" sldId="330"/>
            <ac:spMk id="23" creationId="{6DC4A87D-9CC9-CF7C-9F3B-3A546EB18FDC}"/>
          </ac:spMkLst>
        </pc:spChg>
      </pc:sldChg>
      <pc:sldChg chg="modSp mod">
        <pc:chgData name="Marie Reysset" userId="da34172a-9a3d-4507-a76d-9da88a77cce9" providerId="ADAL" clId="{68FC925A-360D-5060-A2AC-EFF9A62A5F16}" dt="2025-08-30T10:01:06.309" v="761" actId="20577"/>
        <pc:sldMkLst>
          <pc:docMk/>
          <pc:sldMk cId="2055077498" sldId="357"/>
        </pc:sldMkLst>
        <pc:spChg chg="mod">
          <ac:chgData name="Marie Reysset" userId="da34172a-9a3d-4507-a76d-9da88a77cce9" providerId="ADAL" clId="{68FC925A-360D-5060-A2AC-EFF9A62A5F16}" dt="2025-08-30T10:01:06.309" v="761" actId="20577"/>
          <ac:spMkLst>
            <pc:docMk/>
            <pc:sldMk cId="2055077498" sldId="357"/>
            <ac:spMk id="4" creationId="{6B0BB53B-35C3-8359-9470-66A782C637E4}"/>
          </ac:spMkLst>
        </pc:spChg>
      </pc:sldChg>
      <pc:sldChg chg="del">
        <pc:chgData name="Marie Reysset" userId="da34172a-9a3d-4507-a76d-9da88a77cce9" providerId="ADAL" clId="{68FC925A-360D-5060-A2AC-EFF9A62A5F16}" dt="2025-08-30T10:01:24.526" v="762" actId="2696"/>
        <pc:sldMkLst>
          <pc:docMk/>
          <pc:sldMk cId="2746399608" sldId="35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E708E-3BC4-4421-A978-0451926671B6}" type="datetimeFigureOut">
              <a:rPr lang="en-US" smtClean="0"/>
              <a:t>8/30/25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"/>
              <a:t>Cliquez pour modifier les styles de texte du modèle</a:t>
            </a:r>
          </a:p>
          <a:p>
            <a:pPr lvl="1"/>
            <a:r>
              <a:rPr lang="fr"/>
              <a:t>Deuxième niveau</a:t>
            </a:r>
          </a:p>
          <a:p>
            <a:pPr lvl="2"/>
            <a:r>
              <a:rPr lang="fr"/>
              <a:t>Troisième niveau</a:t>
            </a:r>
          </a:p>
          <a:p>
            <a:pPr lvl="3"/>
            <a:r>
              <a:rPr lang="fr"/>
              <a:t>Quatrième niveau</a:t>
            </a:r>
          </a:p>
          <a:p>
            <a:pPr lvl="4"/>
            <a:r>
              <a:rPr lang="fr"/>
              <a:t>Cinquième niveau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9E9F6-4F8F-4ADD-A373-C18228C87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73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9E9F6-4F8F-4ADD-A373-C18228C879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152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F8F32-E09C-3244-BF3F-5CB420063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3DB7EA-76FE-14C1-53E4-E782190E05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8A5C7E-4892-A163-CC21-B5D94A1425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Char char="§"/>
            </a:pPr>
            <a:r>
              <a:rPr lang="fr" sz="1200" b="1">
                <a:latin typeface="Lato" panose="020F0502020204030203" pitchFamily="34" charset="77"/>
              </a:rPr>
              <a:t>Quelles ont été vos principales idées ou points à retenir d'hier ?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1200">
              <a:latin typeface="Lato" panose="020F0502020204030203" pitchFamily="34" charset="77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fr" sz="1200" b="1">
                <a:latin typeface="Lato" panose="020F0502020204030203" pitchFamily="34" charset="77"/>
              </a:rPr>
              <a:t>Qu'avez-vous trouvé le plus intéressant ou surprenant ?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1200">
              <a:latin typeface="Lato" panose="020F0502020204030203" pitchFamily="34" charset="77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fr" sz="1200" b="1">
                <a:latin typeface="Lato" panose="020F0502020204030203" pitchFamily="34" charset="77"/>
              </a:rPr>
              <a:t>Comment votre compréhension du sujet a-t-elle évolué ?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1200">
              <a:latin typeface="Lato" panose="020F0502020204030203" pitchFamily="34" charset="77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fr" sz="1200" b="1">
                <a:latin typeface="Lato" panose="020F0502020204030203" pitchFamily="34" charset="77"/>
              </a:rPr>
              <a:t>Qu'aimeriez-vous explorer davantage ?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1200">
              <a:latin typeface="Lato" panose="020F0502020204030203" pitchFamily="34" charset="77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fr" sz="1200" b="1">
                <a:latin typeface="Lato" panose="020F0502020204030203" pitchFamily="34" charset="77"/>
              </a:rPr>
              <a:t>Quelle partie de la séance a été la plus précieuse ou la plus intéressante pour vous ?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1200">
              <a:latin typeface="Lato" panose="020F0502020204030203" pitchFamily="34" charset="77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fr" sz="1200" b="1">
                <a:latin typeface="Lato" panose="020F0502020204030203" pitchFamily="34" charset="77"/>
              </a:rPr>
              <a:t>Y a-t-il quelque chose que vous feriez différemment dans votre travail sur la base de la discussion d'hier ?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1200">
              <a:latin typeface="Lato" panose="020F0502020204030203" pitchFamily="34" charset="77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fr" sz="1200" b="1">
                <a:latin typeface="Lato" panose="020F0502020204030203" pitchFamily="34" charset="77"/>
              </a:rPr>
              <a:t>Quelles questions avez-vous encore pour l'avenir ?</a:t>
            </a:r>
            <a:endParaRPr lang="en-US" sz="1200">
              <a:latin typeface="Lato" panose="020F0502020204030203" pitchFamily="34" charset="77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238585-89B3-7977-4A3D-BFF06993AF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9E9F6-4F8F-4ADD-A373-C18228C879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59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4403E-8BC5-AA8A-180E-747B3365E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E9EDAD9-C4A7-0D20-0C49-BB6F80A72C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918907A-011F-023E-2528-2896F8D8B5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EG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6533652-CD4D-6005-1EF5-71CF6EC8BE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9E9F6-4F8F-4ADD-A373-C18228C879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69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AD966-4DF4-CAFD-A293-6F3836D26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207937A-B5C2-BBB0-E7C3-03216EC354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8B5C8A5-090E-2400-EACF-0058A47BEC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EG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5EC7CF7-2722-E123-2076-A444D83763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9E9F6-4F8F-4ADD-A373-C18228C879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24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A5CEF-F73C-E6D1-1A0E-D1157279A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200F1C5-572A-B3EC-5C4C-BABE28E209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8F9193D-0C26-B2B9-46F5-4A8534697C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EG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4C1B1FB-15CC-A9F9-39DD-F154942AE9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9E9F6-4F8F-4ADD-A373-C18228C879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12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60D83-461D-5841-DD2C-9B674A50A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81647D2-4668-E35B-35A5-69DCF6890F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8E4DBAC-3946-E2C3-57C1-8598E85793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EG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AB166EA-B198-4318-B007-A64BF9B9C2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9E9F6-4F8F-4ADD-A373-C18228C879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77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A74E6-0068-86BB-D9F3-2275A8D77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2C9C72E-508D-44BC-4808-1E3BF48AD6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AB00EE7-585E-405F-16D6-FD3D565E5F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EG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C19D095-99A0-4E8E-9749-D9DEA721B8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9E9F6-4F8F-4ADD-A373-C18228C879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505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2F333-1E1E-F930-DE5C-91DC33276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4831445-8AF3-C3FA-0EB1-C7414B8B83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FFCE72C-8F6C-C211-027A-34FB4059FD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EG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2F256F-5CCB-F41E-A7BC-49C57B520D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9E9F6-4F8F-4ADD-A373-C18228C879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062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4A8B7-35A1-E0D8-3DB5-BF32E6394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11C836-DBD1-853C-116C-981FC7822D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D183BD-15F1-FE45-44BF-B7A2F273E0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B6020-0E8F-958C-1094-AD11276CFD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9E9F6-4F8F-4ADD-A373-C18228C879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75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C0D94-9B8E-0F00-4E40-21D88BBDE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4CF933-88AA-84B4-9A82-28B2E4BE8C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1FB66A-259A-F064-1236-EDDF26B7CE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Char char="§"/>
            </a:pPr>
            <a:r>
              <a:rPr lang="fr" sz="1200" b="1">
                <a:latin typeface="Lato" panose="020F0502020204030203" pitchFamily="34" charset="77"/>
              </a:rPr>
              <a:t>Quelles ont été vos principales idées ou points à retenir d'hier ?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1200">
              <a:latin typeface="Lato" panose="020F0502020204030203" pitchFamily="34" charset="77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fr" sz="1200" b="1">
                <a:latin typeface="Lato" panose="020F0502020204030203" pitchFamily="34" charset="77"/>
              </a:rPr>
              <a:t>Qu'avez-vous trouvé le plus intéressant ou surprenant ?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1200">
              <a:latin typeface="Lato" panose="020F0502020204030203" pitchFamily="34" charset="77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fr" sz="1200" b="1">
                <a:latin typeface="Lato" panose="020F0502020204030203" pitchFamily="34" charset="77"/>
              </a:rPr>
              <a:t>Comment votre compréhension du sujet a-t-elle évolué ?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1200">
              <a:latin typeface="Lato" panose="020F0502020204030203" pitchFamily="34" charset="77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fr" sz="1200" b="1">
                <a:latin typeface="Lato" panose="020F0502020204030203" pitchFamily="34" charset="77"/>
              </a:rPr>
              <a:t>Qu'aimeriez-vous explorer davantage ?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1200">
              <a:latin typeface="Lato" panose="020F0502020204030203" pitchFamily="34" charset="77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fr" sz="1200" b="1">
                <a:latin typeface="Lato" panose="020F0502020204030203" pitchFamily="34" charset="77"/>
              </a:rPr>
              <a:t>Quelle partie de la séance a été la plus précieuse ou la plus intéressante pour vous ?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1200">
              <a:latin typeface="Lato" panose="020F0502020204030203" pitchFamily="34" charset="77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fr" sz="1200" b="1">
                <a:latin typeface="Lato" panose="020F0502020204030203" pitchFamily="34" charset="77"/>
              </a:rPr>
              <a:t>Y a-t-il quelque chose que vous feriez différemment dans votre travail sur la base de la discussion d'hier ?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1200">
              <a:latin typeface="Lato" panose="020F0502020204030203" pitchFamily="34" charset="77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fr" sz="1200" b="1">
                <a:latin typeface="Lato" panose="020F0502020204030203" pitchFamily="34" charset="77"/>
              </a:rPr>
              <a:t>Quelles questions avez-vous encore pour l'avenir ?</a:t>
            </a:r>
            <a:endParaRPr lang="en-US" sz="1200">
              <a:latin typeface="Lato" panose="020F0502020204030203" pitchFamily="34" charset="77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ED8D2-6AE1-6930-6787-48A51DB59E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9E9F6-4F8F-4ADD-A373-C18228C879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43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pattFill prst="pct5">
          <a:fgClr>
            <a:schemeClr val="bg1">
              <a:lumMod val="5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4D5C6F-C597-ED17-847E-03924B6BCD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440" y="0"/>
            <a:ext cx="8984651" cy="11309350"/>
          </a:xfrm>
          <a:prstGeom prst="rect">
            <a:avLst/>
          </a:prstGeom>
        </p:spPr>
      </p:pic>
      <p:sp>
        <p:nvSpPr>
          <p:cNvPr id="3" name="object 5">
            <a:extLst>
              <a:ext uri="{FF2B5EF4-FFF2-40B4-BE49-F238E27FC236}">
                <a16:creationId xmlns:a16="http://schemas.microsoft.com/office/drawing/2014/main" id="{82144C03-7326-E96A-078E-72442DB6E734}"/>
              </a:ext>
            </a:extLst>
          </p:cNvPr>
          <p:cNvSpPr/>
          <p:nvPr userDrawn="1"/>
        </p:nvSpPr>
        <p:spPr>
          <a:xfrm>
            <a:off x="16453485" y="554957"/>
            <a:ext cx="2915285" cy="1089025"/>
          </a:xfrm>
          <a:custGeom>
            <a:avLst/>
            <a:gdLst/>
            <a:ahLst/>
            <a:cxnLst/>
            <a:rect l="l" t="t" r="r" b="b"/>
            <a:pathLst>
              <a:path w="2915284" h="1089025">
                <a:moveTo>
                  <a:pt x="159588" y="356260"/>
                </a:moveTo>
                <a:lnTo>
                  <a:pt x="0" y="264185"/>
                </a:lnTo>
                <a:lnTo>
                  <a:pt x="0" y="797280"/>
                </a:lnTo>
                <a:lnTo>
                  <a:pt x="159588" y="705281"/>
                </a:lnTo>
                <a:lnTo>
                  <a:pt x="159588" y="356260"/>
                </a:lnTo>
                <a:close/>
              </a:path>
              <a:path w="2915284" h="1089025">
                <a:moveTo>
                  <a:pt x="457517" y="0"/>
                </a:moveTo>
                <a:lnTo>
                  <a:pt x="35483" y="243751"/>
                </a:lnTo>
                <a:lnTo>
                  <a:pt x="187210" y="331266"/>
                </a:lnTo>
                <a:lnTo>
                  <a:pt x="457517" y="175209"/>
                </a:lnTo>
                <a:lnTo>
                  <a:pt x="457517" y="0"/>
                </a:lnTo>
                <a:close/>
              </a:path>
              <a:path w="2915284" h="1089025">
                <a:moveTo>
                  <a:pt x="931392" y="826185"/>
                </a:moveTo>
                <a:lnTo>
                  <a:pt x="776262" y="736587"/>
                </a:lnTo>
                <a:lnTo>
                  <a:pt x="513676" y="888238"/>
                </a:lnTo>
                <a:lnTo>
                  <a:pt x="513676" y="1067371"/>
                </a:lnTo>
                <a:lnTo>
                  <a:pt x="931392" y="826185"/>
                </a:lnTo>
                <a:close/>
              </a:path>
              <a:path w="2915284" h="1089025">
                <a:moveTo>
                  <a:pt x="952500" y="305396"/>
                </a:moveTo>
                <a:lnTo>
                  <a:pt x="513676" y="558774"/>
                </a:lnTo>
                <a:lnTo>
                  <a:pt x="513676" y="847229"/>
                </a:lnTo>
                <a:lnTo>
                  <a:pt x="756297" y="707110"/>
                </a:lnTo>
                <a:lnTo>
                  <a:pt x="756297" y="584238"/>
                </a:lnTo>
                <a:lnTo>
                  <a:pt x="635660" y="653923"/>
                </a:lnTo>
                <a:lnTo>
                  <a:pt x="635660" y="612965"/>
                </a:lnTo>
                <a:lnTo>
                  <a:pt x="793686" y="521627"/>
                </a:lnTo>
                <a:lnTo>
                  <a:pt x="793686" y="705777"/>
                </a:lnTo>
                <a:lnTo>
                  <a:pt x="952500" y="797293"/>
                </a:lnTo>
                <a:lnTo>
                  <a:pt x="952500" y="305396"/>
                </a:lnTo>
                <a:close/>
              </a:path>
              <a:path w="2915284" h="1089025">
                <a:moveTo>
                  <a:pt x="952500" y="264172"/>
                </a:moveTo>
                <a:lnTo>
                  <a:pt x="494982" y="0"/>
                </a:lnTo>
                <a:lnTo>
                  <a:pt x="494982" y="175209"/>
                </a:lnTo>
                <a:lnTo>
                  <a:pt x="747077" y="320763"/>
                </a:lnTo>
                <a:lnTo>
                  <a:pt x="711593" y="341312"/>
                </a:lnTo>
                <a:lnTo>
                  <a:pt x="476211" y="205460"/>
                </a:lnTo>
                <a:lnTo>
                  <a:pt x="222694" y="351726"/>
                </a:lnTo>
                <a:lnTo>
                  <a:pt x="422592" y="467258"/>
                </a:lnTo>
                <a:lnTo>
                  <a:pt x="545350" y="396290"/>
                </a:lnTo>
                <a:lnTo>
                  <a:pt x="453199" y="343014"/>
                </a:lnTo>
                <a:lnTo>
                  <a:pt x="488683" y="322554"/>
                </a:lnTo>
                <a:lnTo>
                  <a:pt x="616394" y="396290"/>
                </a:lnTo>
                <a:lnTo>
                  <a:pt x="422592" y="508088"/>
                </a:lnTo>
                <a:lnTo>
                  <a:pt x="196977" y="377939"/>
                </a:lnTo>
                <a:lnTo>
                  <a:pt x="196977" y="706056"/>
                </a:lnTo>
                <a:lnTo>
                  <a:pt x="385127" y="814641"/>
                </a:lnTo>
                <a:lnTo>
                  <a:pt x="385127" y="666813"/>
                </a:lnTo>
                <a:lnTo>
                  <a:pt x="294944" y="614730"/>
                </a:lnTo>
                <a:lnTo>
                  <a:pt x="294944" y="573786"/>
                </a:lnTo>
                <a:lnTo>
                  <a:pt x="422592" y="647382"/>
                </a:lnTo>
                <a:lnTo>
                  <a:pt x="422592" y="877328"/>
                </a:lnTo>
                <a:lnTo>
                  <a:pt x="177584" y="735876"/>
                </a:lnTo>
                <a:lnTo>
                  <a:pt x="21043" y="826185"/>
                </a:lnTo>
                <a:lnTo>
                  <a:pt x="476211" y="1088986"/>
                </a:lnTo>
                <a:lnTo>
                  <a:pt x="476211" y="539407"/>
                </a:lnTo>
                <a:lnTo>
                  <a:pt x="952500" y="264350"/>
                </a:lnTo>
                <a:lnTo>
                  <a:pt x="952500" y="264172"/>
                </a:lnTo>
                <a:close/>
              </a:path>
              <a:path w="2915284" h="1089025">
                <a:moveTo>
                  <a:pt x="1596720" y="684047"/>
                </a:moveTo>
                <a:lnTo>
                  <a:pt x="1331785" y="684047"/>
                </a:lnTo>
                <a:lnTo>
                  <a:pt x="1331785" y="749363"/>
                </a:lnTo>
                <a:lnTo>
                  <a:pt x="1527060" y="749363"/>
                </a:lnTo>
                <a:lnTo>
                  <a:pt x="1516824" y="798436"/>
                </a:lnTo>
                <a:lnTo>
                  <a:pt x="1496606" y="841844"/>
                </a:lnTo>
                <a:lnTo>
                  <a:pt x="1467027" y="878141"/>
                </a:lnTo>
                <a:lnTo>
                  <a:pt x="1428661" y="905865"/>
                </a:lnTo>
                <a:lnTo>
                  <a:pt x="1382115" y="923569"/>
                </a:lnTo>
                <a:lnTo>
                  <a:pt x="1327962" y="929792"/>
                </a:lnTo>
                <a:lnTo>
                  <a:pt x="1280147" y="923823"/>
                </a:lnTo>
                <a:lnTo>
                  <a:pt x="1236256" y="906856"/>
                </a:lnTo>
                <a:lnTo>
                  <a:pt x="1197546" y="880287"/>
                </a:lnTo>
                <a:lnTo>
                  <a:pt x="1165263" y="845527"/>
                </a:lnTo>
                <a:lnTo>
                  <a:pt x="1140650" y="803986"/>
                </a:lnTo>
                <a:lnTo>
                  <a:pt x="1124966" y="757059"/>
                </a:lnTo>
                <a:lnTo>
                  <a:pt x="1119466" y="706158"/>
                </a:lnTo>
                <a:lnTo>
                  <a:pt x="1124966" y="655701"/>
                </a:lnTo>
                <a:lnTo>
                  <a:pt x="1140650" y="609079"/>
                </a:lnTo>
                <a:lnTo>
                  <a:pt x="1165263" y="567715"/>
                </a:lnTo>
                <a:lnTo>
                  <a:pt x="1197546" y="533044"/>
                </a:lnTo>
                <a:lnTo>
                  <a:pt x="1236256" y="506501"/>
                </a:lnTo>
                <a:lnTo>
                  <a:pt x="1280147" y="489521"/>
                </a:lnTo>
                <a:lnTo>
                  <a:pt x="1327962" y="483552"/>
                </a:lnTo>
                <a:lnTo>
                  <a:pt x="1375244" y="488886"/>
                </a:lnTo>
                <a:lnTo>
                  <a:pt x="1418234" y="504304"/>
                </a:lnTo>
                <a:lnTo>
                  <a:pt x="1455991" y="528967"/>
                </a:lnTo>
                <a:lnTo>
                  <a:pt x="1487589" y="562000"/>
                </a:lnTo>
                <a:lnTo>
                  <a:pt x="1512087" y="602576"/>
                </a:lnTo>
                <a:lnTo>
                  <a:pt x="1583791" y="602576"/>
                </a:lnTo>
                <a:lnTo>
                  <a:pt x="1561820" y="553910"/>
                </a:lnTo>
                <a:lnTo>
                  <a:pt x="1533448" y="512610"/>
                </a:lnTo>
                <a:lnTo>
                  <a:pt x="1499590" y="478726"/>
                </a:lnTo>
                <a:lnTo>
                  <a:pt x="1461185" y="452285"/>
                </a:lnTo>
                <a:lnTo>
                  <a:pt x="1419148" y="433362"/>
                </a:lnTo>
                <a:lnTo>
                  <a:pt x="1374432" y="421970"/>
                </a:lnTo>
                <a:lnTo>
                  <a:pt x="1327962" y="418160"/>
                </a:lnTo>
                <a:lnTo>
                  <a:pt x="1283106" y="421932"/>
                </a:lnTo>
                <a:lnTo>
                  <a:pt x="1240612" y="432866"/>
                </a:lnTo>
                <a:lnTo>
                  <a:pt x="1201026" y="450342"/>
                </a:lnTo>
                <a:lnTo>
                  <a:pt x="1164920" y="473786"/>
                </a:lnTo>
                <a:lnTo>
                  <a:pt x="1132840" y="502589"/>
                </a:lnTo>
                <a:lnTo>
                  <a:pt x="1105331" y="536168"/>
                </a:lnTo>
                <a:lnTo>
                  <a:pt x="1082979" y="573900"/>
                </a:lnTo>
                <a:lnTo>
                  <a:pt x="1066317" y="615213"/>
                </a:lnTo>
                <a:lnTo>
                  <a:pt x="1055903" y="659498"/>
                </a:lnTo>
                <a:lnTo>
                  <a:pt x="1052322" y="706158"/>
                </a:lnTo>
                <a:lnTo>
                  <a:pt x="1055903" y="753033"/>
                </a:lnTo>
                <a:lnTo>
                  <a:pt x="1066317" y="797496"/>
                </a:lnTo>
                <a:lnTo>
                  <a:pt x="1082979" y="838962"/>
                </a:lnTo>
                <a:lnTo>
                  <a:pt x="1105331" y="876833"/>
                </a:lnTo>
                <a:lnTo>
                  <a:pt x="1132840" y="910513"/>
                </a:lnTo>
                <a:lnTo>
                  <a:pt x="1164920" y="939406"/>
                </a:lnTo>
                <a:lnTo>
                  <a:pt x="1201026" y="962914"/>
                </a:lnTo>
                <a:lnTo>
                  <a:pt x="1240612" y="980452"/>
                </a:lnTo>
                <a:lnTo>
                  <a:pt x="1283106" y="991400"/>
                </a:lnTo>
                <a:lnTo>
                  <a:pt x="1327962" y="995184"/>
                </a:lnTo>
                <a:lnTo>
                  <a:pt x="1374190" y="991882"/>
                </a:lnTo>
                <a:lnTo>
                  <a:pt x="1417078" y="982192"/>
                </a:lnTo>
                <a:lnTo>
                  <a:pt x="1456258" y="966431"/>
                </a:lnTo>
                <a:lnTo>
                  <a:pt x="1491373" y="944918"/>
                </a:lnTo>
                <a:lnTo>
                  <a:pt x="1522069" y="917956"/>
                </a:lnTo>
                <a:lnTo>
                  <a:pt x="1547990" y="885888"/>
                </a:lnTo>
                <a:lnTo>
                  <a:pt x="1568767" y="849033"/>
                </a:lnTo>
                <a:lnTo>
                  <a:pt x="1584058" y="807681"/>
                </a:lnTo>
                <a:lnTo>
                  <a:pt x="1593494" y="762177"/>
                </a:lnTo>
                <a:lnTo>
                  <a:pt x="1596720" y="712838"/>
                </a:lnTo>
                <a:lnTo>
                  <a:pt x="1596720" y="684047"/>
                </a:lnTo>
                <a:close/>
              </a:path>
              <a:path w="2915284" h="1089025">
                <a:moveTo>
                  <a:pt x="2195182" y="684047"/>
                </a:moveTo>
                <a:lnTo>
                  <a:pt x="1930247" y="684047"/>
                </a:lnTo>
                <a:lnTo>
                  <a:pt x="1930247" y="749363"/>
                </a:lnTo>
                <a:lnTo>
                  <a:pt x="2125522" y="749363"/>
                </a:lnTo>
                <a:lnTo>
                  <a:pt x="2115286" y="798436"/>
                </a:lnTo>
                <a:lnTo>
                  <a:pt x="2095068" y="841844"/>
                </a:lnTo>
                <a:lnTo>
                  <a:pt x="2065489" y="878141"/>
                </a:lnTo>
                <a:lnTo>
                  <a:pt x="2027123" y="905865"/>
                </a:lnTo>
                <a:lnTo>
                  <a:pt x="1980577" y="923569"/>
                </a:lnTo>
                <a:lnTo>
                  <a:pt x="1926424" y="929792"/>
                </a:lnTo>
                <a:lnTo>
                  <a:pt x="1878609" y="923823"/>
                </a:lnTo>
                <a:lnTo>
                  <a:pt x="1834718" y="906856"/>
                </a:lnTo>
                <a:lnTo>
                  <a:pt x="1796008" y="880287"/>
                </a:lnTo>
                <a:lnTo>
                  <a:pt x="1763712" y="845527"/>
                </a:lnTo>
                <a:lnTo>
                  <a:pt x="1739112" y="803986"/>
                </a:lnTo>
                <a:lnTo>
                  <a:pt x="1723428" y="757059"/>
                </a:lnTo>
                <a:lnTo>
                  <a:pt x="1717929" y="706158"/>
                </a:lnTo>
                <a:lnTo>
                  <a:pt x="1723428" y="655701"/>
                </a:lnTo>
                <a:lnTo>
                  <a:pt x="1739112" y="609079"/>
                </a:lnTo>
                <a:lnTo>
                  <a:pt x="1763712" y="567715"/>
                </a:lnTo>
                <a:lnTo>
                  <a:pt x="1796008" y="533044"/>
                </a:lnTo>
                <a:lnTo>
                  <a:pt x="1834718" y="506501"/>
                </a:lnTo>
                <a:lnTo>
                  <a:pt x="1878609" y="489521"/>
                </a:lnTo>
                <a:lnTo>
                  <a:pt x="1926424" y="483552"/>
                </a:lnTo>
                <a:lnTo>
                  <a:pt x="1973707" y="488886"/>
                </a:lnTo>
                <a:lnTo>
                  <a:pt x="2016683" y="504304"/>
                </a:lnTo>
                <a:lnTo>
                  <a:pt x="2054453" y="528967"/>
                </a:lnTo>
                <a:lnTo>
                  <a:pt x="2086051" y="562000"/>
                </a:lnTo>
                <a:lnTo>
                  <a:pt x="2110549" y="602576"/>
                </a:lnTo>
                <a:lnTo>
                  <a:pt x="2182253" y="602576"/>
                </a:lnTo>
                <a:lnTo>
                  <a:pt x="2160282" y="553910"/>
                </a:lnTo>
                <a:lnTo>
                  <a:pt x="2131911" y="512610"/>
                </a:lnTo>
                <a:lnTo>
                  <a:pt x="2098052" y="478726"/>
                </a:lnTo>
                <a:lnTo>
                  <a:pt x="2059635" y="452285"/>
                </a:lnTo>
                <a:lnTo>
                  <a:pt x="2017610" y="433362"/>
                </a:lnTo>
                <a:lnTo>
                  <a:pt x="1972894" y="421970"/>
                </a:lnTo>
                <a:lnTo>
                  <a:pt x="1926424" y="418160"/>
                </a:lnTo>
                <a:lnTo>
                  <a:pt x="1881568" y="421932"/>
                </a:lnTo>
                <a:lnTo>
                  <a:pt x="1839074" y="432866"/>
                </a:lnTo>
                <a:lnTo>
                  <a:pt x="1799488" y="450342"/>
                </a:lnTo>
                <a:lnTo>
                  <a:pt x="1763382" y="473786"/>
                </a:lnTo>
                <a:lnTo>
                  <a:pt x="1731302" y="502589"/>
                </a:lnTo>
                <a:lnTo>
                  <a:pt x="1703793" y="536168"/>
                </a:lnTo>
                <a:lnTo>
                  <a:pt x="1681429" y="573900"/>
                </a:lnTo>
                <a:lnTo>
                  <a:pt x="1664779" y="615213"/>
                </a:lnTo>
                <a:lnTo>
                  <a:pt x="1654365" y="659498"/>
                </a:lnTo>
                <a:lnTo>
                  <a:pt x="1650771" y="706158"/>
                </a:lnTo>
                <a:lnTo>
                  <a:pt x="1654365" y="753033"/>
                </a:lnTo>
                <a:lnTo>
                  <a:pt x="1664779" y="797496"/>
                </a:lnTo>
                <a:lnTo>
                  <a:pt x="1681429" y="838962"/>
                </a:lnTo>
                <a:lnTo>
                  <a:pt x="1703793" y="876833"/>
                </a:lnTo>
                <a:lnTo>
                  <a:pt x="1731302" y="910513"/>
                </a:lnTo>
                <a:lnTo>
                  <a:pt x="1763382" y="939406"/>
                </a:lnTo>
                <a:lnTo>
                  <a:pt x="1799488" y="962914"/>
                </a:lnTo>
                <a:lnTo>
                  <a:pt x="1839074" y="980452"/>
                </a:lnTo>
                <a:lnTo>
                  <a:pt x="1881568" y="991400"/>
                </a:lnTo>
                <a:lnTo>
                  <a:pt x="1926424" y="995184"/>
                </a:lnTo>
                <a:lnTo>
                  <a:pt x="1972652" y="991882"/>
                </a:lnTo>
                <a:lnTo>
                  <a:pt x="2015540" y="982192"/>
                </a:lnTo>
                <a:lnTo>
                  <a:pt x="2054720" y="966431"/>
                </a:lnTo>
                <a:lnTo>
                  <a:pt x="2089835" y="944918"/>
                </a:lnTo>
                <a:lnTo>
                  <a:pt x="2120531" y="917956"/>
                </a:lnTo>
                <a:lnTo>
                  <a:pt x="2146452" y="885888"/>
                </a:lnTo>
                <a:lnTo>
                  <a:pt x="2167229" y="849033"/>
                </a:lnTo>
                <a:lnTo>
                  <a:pt x="2182520" y="807681"/>
                </a:lnTo>
                <a:lnTo>
                  <a:pt x="2191956" y="762177"/>
                </a:lnTo>
                <a:lnTo>
                  <a:pt x="2195182" y="712838"/>
                </a:lnTo>
                <a:lnTo>
                  <a:pt x="2195182" y="684047"/>
                </a:lnTo>
                <a:close/>
              </a:path>
              <a:path w="2915284" h="1089025">
                <a:moveTo>
                  <a:pt x="2790583" y="684047"/>
                </a:moveTo>
                <a:lnTo>
                  <a:pt x="2525649" y="684047"/>
                </a:lnTo>
                <a:lnTo>
                  <a:pt x="2525649" y="749363"/>
                </a:lnTo>
                <a:lnTo>
                  <a:pt x="2720937" y="749363"/>
                </a:lnTo>
                <a:lnTo>
                  <a:pt x="2710688" y="798436"/>
                </a:lnTo>
                <a:lnTo>
                  <a:pt x="2690469" y="841844"/>
                </a:lnTo>
                <a:lnTo>
                  <a:pt x="2660891" y="878141"/>
                </a:lnTo>
                <a:lnTo>
                  <a:pt x="2622524" y="905865"/>
                </a:lnTo>
                <a:lnTo>
                  <a:pt x="2575979" y="923569"/>
                </a:lnTo>
                <a:lnTo>
                  <a:pt x="2521826" y="929792"/>
                </a:lnTo>
                <a:lnTo>
                  <a:pt x="2474010" y="923823"/>
                </a:lnTo>
                <a:lnTo>
                  <a:pt x="2430119" y="906856"/>
                </a:lnTo>
                <a:lnTo>
                  <a:pt x="2391410" y="880287"/>
                </a:lnTo>
                <a:lnTo>
                  <a:pt x="2359126" y="845527"/>
                </a:lnTo>
                <a:lnTo>
                  <a:pt x="2334514" y="803986"/>
                </a:lnTo>
                <a:lnTo>
                  <a:pt x="2318842" y="757059"/>
                </a:lnTo>
                <a:lnTo>
                  <a:pt x="2313330" y="706158"/>
                </a:lnTo>
                <a:lnTo>
                  <a:pt x="2318842" y="655701"/>
                </a:lnTo>
                <a:lnTo>
                  <a:pt x="2334514" y="609079"/>
                </a:lnTo>
                <a:lnTo>
                  <a:pt x="2359126" y="567715"/>
                </a:lnTo>
                <a:lnTo>
                  <a:pt x="2391410" y="533044"/>
                </a:lnTo>
                <a:lnTo>
                  <a:pt x="2430119" y="506501"/>
                </a:lnTo>
                <a:lnTo>
                  <a:pt x="2474010" y="489521"/>
                </a:lnTo>
                <a:lnTo>
                  <a:pt x="2521826" y="483552"/>
                </a:lnTo>
                <a:lnTo>
                  <a:pt x="2569108" y="488886"/>
                </a:lnTo>
                <a:lnTo>
                  <a:pt x="2612098" y="504304"/>
                </a:lnTo>
                <a:lnTo>
                  <a:pt x="2649855" y="528967"/>
                </a:lnTo>
                <a:lnTo>
                  <a:pt x="2681452" y="562000"/>
                </a:lnTo>
                <a:lnTo>
                  <a:pt x="2705951" y="602576"/>
                </a:lnTo>
                <a:lnTo>
                  <a:pt x="2777655" y="602576"/>
                </a:lnTo>
                <a:lnTo>
                  <a:pt x="2755684" y="553910"/>
                </a:lnTo>
                <a:lnTo>
                  <a:pt x="2727312" y="512610"/>
                </a:lnTo>
                <a:lnTo>
                  <a:pt x="2693454" y="478726"/>
                </a:lnTo>
                <a:lnTo>
                  <a:pt x="2655049" y="452285"/>
                </a:lnTo>
                <a:lnTo>
                  <a:pt x="2613025" y="433362"/>
                </a:lnTo>
                <a:lnTo>
                  <a:pt x="2568308" y="421970"/>
                </a:lnTo>
                <a:lnTo>
                  <a:pt x="2521826" y="418160"/>
                </a:lnTo>
                <a:lnTo>
                  <a:pt x="2476982" y="421932"/>
                </a:lnTo>
                <a:lnTo>
                  <a:pt x="2434475" y="432866"/>
                </a:lnTo>
                <a:lnTo>
                  <a:pt x="2394902" y="450342"/>
                </a:lnTo>
                <a:lnTo>
                  <a:pt x="2358783" y="473786"/>
                </a:lnTo>
                <a:lnTo>
                  <a:pt x="2326703" y="502589"/>
                </a:lnTo>
                <a:lnTo>
                  <a:pt x="2299195" y="536168"/>
                </a:lnTo>
                <a:lnTo>
                  <a:pt x="2276843" y="573900"/>
                </a:lnTo>
                <a:lnTo>
                  <a:pt x="2260181" y="615213"/>
                </a:lnTo>
                <a:lnTo>
                  <a:pt x="2249779" y="659498"/>
                </a:lnTo>
                <a:lnTo>
                  <a:pt x="2246185" y="706158"/>
                </a:lnTo>
                <a:lnTo>
                  <a:pt x="2249779" y="753033"/>
                </a:lnTo>
                <a:lnTo>
                  <a:pt x="2260181" y="797496"/>
                </a:lnTo>
                <a:lnTo>
                  <a:pt x="2276843" y="838962"/>
                </a:lnTo>
                <a:lnTo>
                  <a:pt x="2299195" y="876833"/>
                </a:lnTo>
                <a:lnTo>
                  <a:pt x="2326703" y="910513"/>
                </a:lnTo>
                <a:lnTo>
                  <a:pt x="2358783" y="939406"/>
                </a:lnTo>
                <a:lnTo>
                  <a:pt x="2394902" y="962914"/>
                </a:lnTo>
                <a:lnTo>
                  <a:pt x="2434475" y="980452"/>
                </a:lnTo>
                <a:lnTo>
                  <a:pt x="2476982" y="991400"/>
                </a:lnTo>
                <a:lnTo>
                  <a:pt x="2521826" y="995184"/>
                </a:lnTo>
                <a:lnTo>
                  <a:pt x="2568054" y="991882"/>
                </a:lnTo>
                <a:lnTo>
                  <a:pt x="2610942" y="982192"/>
                </a:lnTo>
                <a:lnTo>
                  <a:pt x="2650121" y="966431"/>
                </a:lnTo>
                <a:lnTo>
                  <a:pt x="2685237" y="944918"/>
                </a:lnTo>
                <a:lnTo>
                  <a:pt x="2715933" y="917956"/>
                </a:lnTo>
                <a:lnTo>
                  <a:pt x="2741853" y="885888"/>
                </a:lnTo>
                <a:lnTo>
                  <a:pt x="2762643" y="849033"/>
                </a:lnTo>
                <a:lnTo>
                  <a:pt x="2777921" y="807681"/>
                </a:lnTo>
                <a:lnTo>
                  <a:pt x="2787358" y="762177"/>
                </a:lnTo>
                <a:lnTo>
                  <a:pt x="2790583" y="712838"/>
                </a:lnTo>
                <a:lnTo>
                  <a:pt x="2790583" y="684047"/>
                </a:lnTo>
                <a:close/>
              </a:path>
              <a:path w="2915284" h="1089025">
                <a:moveTo>
                  <a:pt x="2915056" y="433819"/>
                </a:moveTo>
                <a:lnTo>
                  <a:pt x="2847746" y="433819"/>
                </a:lnTo>
                <a:lnTo>
                  <a:pt x="2847746" y="984161"/>
                </a:lnTo>
                <a:lnTo>
                  <a:pt x="2915056" y="984161"/>
                </a:lnTo>
                <a:lnTo>
                  <a:pt x="2915056" y="4338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AF4D6B6-5C23-C245-BB0A-644AEFB666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1153440" cy="11309350"/>
          </a:xfrm>
          <a:pattFill prst="pct5">
            <a:fgClr>
              <a:srgbClr val="0070C0"/>
            </a:fgClr>
            <a:bgClr>
              <a:schemeClr val="bg1"/>
            </a:bgClr>
          </a:pattFill>
        </p:spPr>
        <p:txBody>
          <a:bodyPr/>
          <a:lstStyle/>
          <a:p>
            <a:r>
              <a:rPr lang="fr"/>
              <a:t>Cliquez sur l'icône pour ajouter une image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3">
            <a:extLst>
              <a:ext uri="{FF2B5EF4-FFF2-40B4-BE49-F238E27FC236}">
                <a16:creationId xmlns:a16="http://schemas.microsoft.com/office/drawing/2014/main" id="{697AF15E-51FD-2D4D-89D0-6D5A68FC9601}"/>
              </a:ext>
            </a:extLst>
          </p:cNvPr>
          <p:cNvSpPr/>
          <p:nvPr userDrawn="1"/>
        </p:nvSpPr>
        <p:spPr>
          <a:xfrm>
            <a:off x="0" y="10460414"/>
            <a:ext cx="20104100" cy="848360"/>
          </a:xfrm>
          <a:custGeom>
            <a:avLst/>
            <a:gdLst/>
            <a:ahLst/>
            <a:cxnLst/>
            <a:rect l="l" t="t" r="r" b="b"/>
            <a:pathLst>
              <a:path w="20104100" h="848359">
                <a:moveTo>
                  <a:pt x="20104099" y="0"/>
                </a:moveTo>
                <a:lnTo>
                  <a:pt x="0" y="0"/>
                </a:lnTo>
                <a:lnTo>
                  <a:pt x="0" y="848141"/>
                </a:lnTo>
                <a:lnTo>
                  <a:pt x="20104099" y="848141"/>
                </a:lnTo>
                <a:lnTo>
                  <a:pt x="20104099" y="0"/>
                </a:lnTo>
                <a:close/>
              </a:path>
            </a:pathLst>
          </a:custGeom>
          <a:solidFill>
            <a:srgbClr val="08B89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90050A8-02F8-EA9A-2D49-F127479E26FB}"/>
              </a:ext>
            </a:extLst>
          </p:cNvPr>
          <p:cNvGrpSpPr/>
          <p:nvPr userDrawn="1"/>
        </p:nvGrpSpPr>
        <p:grpSpPr>
          <a:xfrm>
            <a:off x="17584815" y="376954"/>
            <a:ext cx="1878088" cy="701675"/>
            <a:chOff x="17584815" y="376954"/>
            <a:chExt cx="1878088" cy="701675"/>
          </a:xfrm>
        </p:grpSpPr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425F3128-5674-9265-88C7-5EE89DDB29BE}"/>
                </a:ext>
              </a:extLst>
            </p:cNvPr>
            <p:cNvSpPr/>
            <p:nvPr/>
          </p:nvSpPr>
          <p:spPr>
            <a:xfrm>
              <a:off x="18262753" y="646346"/>
              <a:ext cx="1200150" cy="372110"/>
            </a:xfrm>
            <a:custGeom>
              <a:avLst/>
              <a:gdLst/>
              <a:ahLst/>
              <a:cxnLst/>
              <a:rect l="l" t="t" r="r" b="b"/>
              <a:pathLst>
                <a:path w="1200150" h="372109">
                  <a:moveTo>
                    <a:pt x="350723" y="171284"/>
                  </a:moveTo>
                  <a:lnTo>
                    <a:pt x="180047" y="171284"/>
                  </a:lnTo>
                  <a:lnTo>
                    <a:pt x="180047" y="213372"/>
                  </a:lnTo>
                  <a:lnTo>
                    <a:pt x="305854" y="213372"/>
                  </a:lnTo>
                  <a:lnTo>
                    <a:pt x="293509" y="259486"/>
                  </a:lnTo>
                  <a:lnTo>
                    <a:pt x="267169" y="296341"/>
                  </a:lnTo>
                  <a:lnTo>
                    <a:pt x="228092" y="320763"/>
                  </a:lnTo>
                  <a:lnTo>
                    <a:pt x="177584" y="329603"/>
                  </a:lnTo>
                  <a:lnTo>
                    <a:pt x="135115" y="322186"/>
                  </a:lnTo>
                  <a:lnTo>
                    <a:pt x="98234" y="301586"/>
                  </a:lnTo>
                  <a:lnTo>
                    <a:pt x="69164" y="270294"/>
                  </a:lnTo>
                  <a:lnTo>
                    <a:pt x="50101" y="230771"/>
                  </a:lnTo>
                  <a:lnTo>
                    <a:pt x="43256" y="185521"/>
                  </a:lnTo>
                  <a:lnTo>
                    <a:pt x="50101" y="140665"/>
                  </a:lnTo>
                  <a:lnTo>
                    <a:pt x="69164" y="101358"/>
                  </a:lnTo>
                  <a:lnTo>
                    <a:pt x="98234" y="70129"/>
                  </a:lnTo>
                  <a:lnTo>
                    <a:pt x="135115" y="49542"/>
                  </a:lnTo>
                  <a:lnTo>
                    <a:pt x="177584" y="42113"/>
                  </a:lnTo>
                  <a:lnTo>
                    <a:pt x="215239" y="47447"/>
                  </a:lnTo>
                  <a:lnTo>
                    <a:pt x="248348" y="62725"/>
                  </a:lnTo>
                  <a:lnTo>
                    <a:pt x="275729" y="86868"/>
                  </a:lnTo>
                  <a:lnTo>
                    <a:pt x="296202" y="118795"/>
                  </a:lnTo>
                  <a:lnTo>
                    <a:pt x="342379" y="118795"/>
                  </a:lnTo>
                  <a:lnTo>
                    <a:pt x="321386" y="76238"/>
                  </a:lnTo>
                  <a:lnTo>
                    <a:pt x="292760" y="42989"/>
                  </a:lnTo>
                  <a:lnTo>
                    <a:pt x="258152" y="19151"/>
                  </a:lnTo>
                  <a:lnTo>
                    <a:pt x="219214" y="4800"/>
                  </a:lnTo>
                  <a:lnTo>
                    <a:pt x="177584" y="0"/>
                  </a:lnTo>
                  <a:lnTo>
                    <a:pt x="130251" y="6629"/>
                  </a:lnTo>
                  <a:lnTo>
                    <a:pt x="87782" y="25361"/>
                  </a:lnTo>
                  <a:lnTo>
                    <a:pt x="51866" y="54394"/>
                  </a:lnTo>
                  <a:lnTo>
                    <a:pt x="24155" y="91948"/>
                  </a:lnTo>
                  <a:lnTo>
                    <a:pt x="6311" y="136258"/>
                  </a:lnTo>
                  <a:lnTo>
                    <a:pt x="0" y="185521"/>
                  </a:lnTo>
                  <a:lnTo>
                    <a:pt x="6311" y="235013"/>
                  </a:lnTo>
                  <a:lnTo>
                    <a:pt x="24155" y="279488"/>
                  </a:lnTo>
                  <a:lnTo>
                    <a:pt x="51866" y="317182"/>
                  </a:lnTo>
                  <a:lnTo>
                    <a:pt x="87782" y="346303"/>
                  </a:lnTo>
                  <a:lnTo>
                    <a:pt x="130251" y="365074"/>
                  </a:lnTo>
                  <a:lnTo>
                    <a:pt x="177584" y="371729"/>
                  </a:lnTo>
                  <a:lnTo>
                    <a:pt x="226034" y="365887"/>
                  </a:lnTo>
                  <a:lnTo>
                    <a:pt x="268071" y="348983"/>
                  </a:lnTo>
                  <a:lnTo>
                    <a:pt x="302628" y="321983"/>
                  </a:lnTo>
                  <a:lnTo>
                    <a:pt x="328637" y="285826"/>
                  </a:lnTo>
                  <a:lnTo>
                    <a:pt x="345020" y="241452"/>
                  </a:lnTo>
                  <a:lnTo>
                    <a:pt x="350723" y="189839"/>
                  </a:lnTo>
                  <a:lnTo>
                    <a:pt x="350723" y="171284"/>
                  </a:lnTo>
                  <a:close/>
                </a:path>
                <a:path w="1200150" h="372109">
                  <a:moveTo>
                    <a:pt x="736269" y="171284"/>
                  </a:moveTo>
                  <a:lnTo>
                    <a:pt x="565594" y="171284"/>
                  </a:lnTo>
                  <a:lnTo>
                    <a:pt x="565594" y="213372"/>
                  </a:lnTo>
                  <a:lnTo>
                    <a:pt x="691400" y="213372"/>
                  </a:lnTo>
                  <a:lnTo>
                    <a:pt x="679056" y="259486"/>
                  </a:lnTo>
                  <a:lnTo>
                    <a:pt x="652716" y="296341"/>
                  </a:lnTo>
                  <a:lnTo>
                    <a:pt x="613638" y="320763"/>
                  </a:lnTo>
                  <a:lnTo>
                    <a:pt x="563130" y="329603"/>
                  </a:lnTo>
                  <a:lnTo>
                    <a:pt x="520661" y="322186"/>
                  </a:lnTo>
                  <a:lnTo>
                    <a:pt x="483781" y="301586"/>
                  </a:lnTo>
                  <a:lnTo>
                    <a:pt x="454710" y="270294"/>
                  </a:lnTo>
                  <a:lnTo>
                    <a:pt x="435648" y="230771"/>
                  </a:lnTo>
                  <a:lnTo>
                    <a:pt x="428802" y="185521"/>
                  </a:lnTo>
                  <a:lnTo>
                    <a:pt x="435648" y="140665"/>
                  </a:lnTo>
                  <a:lnTo>
                    <a:pt x="454710" y="101358"/>
                  </a:lnTo>
                  <a:lnTo>
                    <a:pt x="483781" y="70129"/>
                  </a:lnTo>
                  <a:lnTo>
                    <a:pt x="520661" y="49542"/>
                  </a:lnTo>
                  <a:lnTo>
                    <a:pt x="563130" y="42113"/>
                  </a:lnTo>
                  <a:lnTo>
                    <a:pt x="600786" y="47447"/>
                  </a:lnTo>
                  <a:lnTo>
                    <a:pt x="633895" y="62725"/>
                  </a:lnTo>
                  <a:lnTo>
                    <a:pt x="661276" y="86868"/>
                  </a:lnTo>
                  <a:lnTo>
                    <a:pt x="681748" y="118795"/>
                  </a:lnTo>
                  <a:lnTo>
                    <a:pt x="727925" y="118795"/>
                  </a:lnTo>
                  <a:lnTo>
                    <a:pt x="706932" y="76238"/>
                  </a:lnTo>
                  <a:lnTo>
                    <a:pt x="678307" y="42989"/>
                  </a:lnTo>
                  <a:lnTo>
                    <a:pt x="643699" y="19151"/>
                  </a:lnTo>
                  <a:lnTo>
                    <a:pt x="604761" y="4800"/>
                  </a:lnTo>
                  <a:lnTo>
                    <a:pt x="563130" y="0"/>
                  </a:lnTo>
                  <a:lnTo>
                    <a:pt x="515785" y="6629"/>
                  </a:lnTo>
                  <a:lnTo>
                    <a:pt x="473329" y="25361"/>
                  </a:lnTo>
                  <a:lnTo>
                    <a:pt x="437413" y="54394"/>
                  </a:lnTo>
                  <a:lnTo>
                    <a:pt x="409702" y="91948"/>
                  </a:lnTo>
                  <a:lnTo>
                    <a:pt x="391858" y="136258"/>
                  </a:lnTo>
                  <a:lnTo>
                    <a:pt x="385546" y="185521"/>
                  </a:lnTo>
                  <a:lnTo>
                    <a:pt x="391858" y="235013"/>
                  </a:lnTo>
                  <a:lnTo>
                    <a:pt x="409702" y="279488"/>
                  </a:lnTo>
                  <a:lnTo>
                    <a:pt x="437413" y="317182"/>
                  </a:lnTo>
                  <a:lnTo>
                    <a:pt x="473329" y="346303"/>
                  </a:lnTo>
                  <a:lnTo>
                    <a:pt x="515785" y="365074"/>
                  </a:lnTo>
                  <a:lnTo>
                    <a:pt x="563130" y="371729"/>
                  </a:lnTo>
                  <a:lnTo>
                    <a:pt x="611581" y="365887"/>
                  </a:lnTo>
                  <a:lnTo>
                    <a:pt x="653618" y="348983"/>
                  </a:lnTo>
                  <a:lnTo>
                    <a:pt x="688174" y="321983"/>
                  </a:lnTo>
                  <a:lnTo>
                    <a:pt x="714184" y="285826"/>
                  </a:lnTo>
                  <a:lnTo>
                    <a:pt x="730567" y="241452"/>
                  </a:lnTo>
                  <a:lnTo>
                    <a:pt x="736269" y="189839"/>
                  </a:lnTo>
                  <a:lnTo>
                    <a:pt x="736269" y="171284"/>
                  </a:lnTo>
                  <a:close/>
                </a:path>
                <a:path w="1200150" h="372109">
                  <a:moveTo>
                    <a:pt x="1119835" y="171284"/>
                  </a:moveTo>
                  <a:lnTo>
                    <a:pt x="949159" y="171284"/>
                  </a:lnTo>
                  <a:lnTo>
                    <a:pt x="949159" y="213372"/>
                  </a:lnTo>
                  <a:lnTo>
                    <a:pt x="1074978" y="213372"/>
                  </a:lnTo>
                  <a:lnTo>
                    <a:pt x="1062634" y="259486"/>
                  </a:lnTo>
                  <a:lnTo>
                    <a:pt x="1036294" y="296341"/>
                  </a:lnTo>
                  <a:lnTo>
                    <a:pt x="997216" y="320763"/>
                  </a:lnTo>
                  <a:lnTo>
                    <a:pt x="946708" y="329603"/>
                  </a:lnTo>
                  <a:lnTo>
                    <a:pt x="904240" y="322186"/>
                  </a:lnTo>
                  <a:lnTo>
                    <a:pt x="867359" y="301586"/>
                  </a:lnTo>
                  <a:lnTo>
                    <a:pt x="838288" y="270294"/>
                  </a:lnTo>
                  <a:lnTo>
                    <a:pt x="819226" y="230771"/>
                  </a:lnTo>
                  <a:lnTo>
                    <a:pt x="812380" y="185521"/>
                  </a:lnTo>
                  <a:lnTo>
                    <a:pt x="819226" y="140665"/>
                  </a:lnTo>
                  <a:lnTo>
                    <a:pt x="838288" y="101358"/>
                  </a:lnTo>
                  <a:lnTo>
                    <a:pt x="867359" y="70129"/>
                  </a:lnTo>
                  <a:lnTo>
                    <a:pt x="904240" y="49542"/>
                  </a:lnTo>
                  <a:lnTo>
                    <a:pt x="946708" y="42113"/>
                  </a:lnTo>
                  <a:lnTo>
                    <a:pt x="984364" y="47447"/>
                  </a:lnTo>
                  <a:lnTo>
                    <a:pt x="1017473" y="62725"/>
                  </a:lnTo>
                  <a:lnTo>
                    <a:pt x="1044854" y="86868"/>
                  </a:lnTo>
                  <a:lnTo>
                    <a:pt x="1065314" y="118795"/>
                  </a:lnTo>
                  <a:lnTo>
                    <a:pt x="1111504" y="118795"/>
                  </a:lnTo>
                  <a:lnTo>
                    <a:pt x="1090510" y="76238"/>
                  </a:lnTo>
                  <a:lnTo>
                    <a:pt x="1061885" y="42989"/>
                  </a:lnTo>
                  <a:lnTo>
                    <a:pt x="1027277" y="19151"/>
                  </a:lnTo>
                  <a:lnTo>
                    <a:pt x="988339" y="4800"/>
                  </a:lnTo>
                  <a:lnTo>
                    <a:pt x="946708" y="0"/>
                  </a:lnTo>
                  <a:lnTo>
                    <a:pt x="899363" y="6629"/>
                  </a:lnTo>
                  <a:lnTo>
                    <a:pt x="856907" y="25361"/>
                  </a:lnTo>
                  <a:lnTo>
                    <a:pt x="820991" y="54394"/>
                  </a:lnTo>
                  <a:lnTo>
                    <a:pt x="793280" y="91948"/>
                  </a:lnTo>
                  <a:lnTo>
                    <a:pt x="775436" y="136258"/>
                  </a:lnTo>
                  <a:lnTo>
                    <a:pt x="769124" y="185521"/>
                  </a:lnTo>
                  <a:lnTo>
                    <a:pt x="775436" y="235013"/>
                  </a:lnTo>
                  <a:lnTo>
                    <a:pt x="793280" y="279488"/>
                  </a:lnTo>
                  <a:lnTo>
                    <a:pt x="820991" y="317182"/>
                  </a:lnTo>
                  <a:lnTo>
                    <a:pt x="856907" y="346303"/>
                  </a:lnTo>
                  <a:lnTo>
                    <a:pt x="899363" y="365074"/>
                  </a:lnTo>
                  <a:lnTo>
                    <a:pt x="946708" y="371729"/>
                  </a:lnTo>
                  <a:lnTo>
                    <a:pt x="995159" y="365887"/>
                  </a:lnTo>
                  <a:lnTo>
                    <a:pt x="1037196" y="348983"/>
                  </a:lnTo>
                  <a:lnTo>
                    <a:pt x="1071753" y="321983"/>
                  </a:lnTo>
                  <a:lnTo>
                    <a:pt x="1097762" y="285826"/>
                  </a:lnTo>
                  <a:lnTo>
                    <a:pt x="1114145" y="241452"/>
                  </a:lnTo>
                  <a:lnTo>
                    <a:pt x="1119835" y="189839"/>
                  </a:lnTo>
                  <a:lnTo>
                    <a:pt x="1119835" y="171284"/>
                  </a:lnTo>
                  <a:close/>
                </a:path>
                <a:path w="1200150" h="372109">
                  <a:moveTo>
                    <a:pt x="1200035" y="10083"/>
                  </a:moveTo>
                  <a:lnTo>
                    <a:pt x="1156665" y="10083"/>
                  </a:lnTo>
                  <a:lnTo>
                    <a:pt x="1156665" y="364629"/>
                  </a:lnTo>
                  <a:lnTo>
                    <a:pt x="1200035" y="364629"/>
                  </a:lnTo>
                  <a:lnTo>
                    <a:pt x="1200035" y="10083"/>
                  </a:lnTo>
                  <a:close/>
                </a:path>
              </a:pathLst>
            </a:custGeom>
            <a:solidFill>
              <a:srgbClr val="08B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204F4540-AAA8-6A66-0B37-22EB2277F72E}"/>
                </a:ext>
              </a:extLst>
            </p:cNvPr>
            <p:cNvSpPr/>
            <p:nvPr/>
          </p:nvSpPr>
          <p:spPr>
            <a:xfrm>
              <a:off x="17584815" y="376954"/>
              <a:ext cx="614045" cy="701675"/>
            </a:xfrm>
            <a:custGeom>
              <a:avLst/>
              <a:gdLst/>
              <a:ahLst/>
              <a:cxnLst/>
              <a:rect l="l" t="t" r="r" b="b"/>
              <a:pathLst>
                <a:path w="614044" h="701675">
                  <a:moveTo>
                    <a:pt x="102819" y="229514"/>
                  </a:moveTo>
                  <a:lnTo>
                    <a:pt x="0" y="170192"/>
                  </a:lnTo>
                  <a:lnTo>
                    <a:pt x="0" y="513638"/>
                  </a:lnTo>
                  <a:lnTo>
                    <a:pt x="102819" y="454355"/>
                  </a:lnTo>
                  <a:lnTo>
                    <a:pt x="102819" y="229514"/>
                  </a:lnTo>
                  <a:close/>
                </a:path>
                <a:path w="614044" h="701675">
                  <a:moveTo>
                    <a:pt x="294754" y="0"/>
                  </a:moveTo>
                  <a:lnTo>
                    <a:pt x="22872" y="157022"/>
                  </a:lnTo>
                  <a:lnTo>
                    <a:pt x="120624" y="213410"/>
                  </a:lnTo>
                  <a:lnTo>
                    <a:pt x="294754" y="112877"/>
                  </a:lnTo>
                  <a:lnTo>
                    <a:pt x="294754" y="0"/>
                  </a:lnTo>
                  <a:close/>
                </a:path>
                <a:path w="614044" h="701675">
                  <a:moveTo>
                    <a:pt x="600036" y="532244"/>
                  </a:moveTo>
                  <a:lnTo>
                    <a:pt x="500100" y="474522"/>
                  </a:lnTo>
                  <a:lnTo>
                    <a:pt x="330936" y="572223"/>
                  </a:lnTo>
                  <a:lnTo>
                    <a:pt x="330936" y="687641"/>
                  </a:lnTo>
                  <a:lnTo>
                    <a:pt x="600036" y="532244"/>
                  </a:lnTo>
                  <a:close/>
                </a:path>
                <a:path w="614044" h="701675">
                  <a:moveTo>
                    <a:pt x="613625" y="196748"/>
                  </a:moveTo>
                  <a:lnTo>
                    <a:pt x="330936" y="359981"/>
                  </a:lnTo>
                  <a:lnTo>
                    <a:pt x="330936" y="545807"/>
                  </a:lnTo>
                  <a:lnTo>
                    <a:pt x="487235" y="455549"/>
                  </a:lnTo>
                  <a:lnTo>
                    <a:pt x="487235" y="376389"/>
                  </a:lnTo>
                  <a:lnTo>
                    <a:pt x="409524" y="421271"/>
                  </a:lnTo>
                  <a:lnTo>
                    <a:pt x="409524" y="394893"/>
                  </a:lnTo>
                  <a:lnTo>
                    <a:pt x="511327" y="336042"/>
                  </a:lnTo>
                  <a:lnTo>
                    <a:pt x="511327" y="454672"/>
                  </a:lnTo>
                  <a:lnTo>
                    <a:pt x="613625" y="513638"/>
                  </a:lnTo>
                  <a:lnTo>
                    <a:pt x="613625" y="196748"/>
                  </a:lnTo>
                  <a:close/>
                </a:path>
                <a:path w="614044" h="701675">
                  <a:moveTo>
                    <a:pt x="613638" y="170192"/>
                  </a:moveTo>
                  <a:lnTo>
                    <a:pt x="318884" y="0"/>
                  </a:lnTo>
                  <a:lnTo>
                    <a:pt x="318884" y="112877"/>
                  </a:lnTo>
                  <a:lnTo>
                    <a:pt x="481291" y="206654"/>
                  </a:lnTo>
                  <a:lnTo>
                    <a:pt x="458431" y="219875"/>
                  </a:lnTo>
                  <a:lnTo>
                    <a:pt x="306793" y="132359"/>
                  </a:lnTo>
                  <a:lnTo>
                    <a:pt x="143484" y="226593"/>
                  </a:lnTo>
                  <a:lnTo>
                    <a:pt x="272249" y="301015"/>
                  </a:lnTo>
                  <a:lnTo>
                    <a:pt x="351332" y="255308"/>
                  </a:lnTo>
                  <a:lnTo>
                    <a:pt x="291973" y="220980"/>
                  </a:lnTo>
                  <a:lnTo>
                    <a:pt x="314820" y="207797"/>
                  </a:lnTo>
                  <a:lnTo>
                    <a:pt x="397103" y="255308"/>
                  </a:lnTo>
                  <a:lnTo>
                    <a:pt x="272249" y="327329"/>
                  </a:lnTo>
                  <a:lnTo>
                    <a:pt x="126911" y="243484"/>
                  </a:lnTo>
                  <a:lnTo>
                    <a:pt x="126911" y="454850"/>
                  </a:lnTo>
                  <a:lnTo>
                    <a:pt x="248119" y="524814"/>
                  </a:lnTo>
                  <a:lnTo>
                    <a:pt x="248119" y="429577"/>
                  </a:lnTo>
                  <a:lnTo>
                    <a:pt x="190030" y="396036"/>
                  </a:lnTo>
                  <a:lnTo>
                    <a:pt x="190030" y="369658"/>
                  </a:lnTo>
                  <a:lnTo>
                    <a:pt x="272249" y="417068"/>
                  </a:lnTo>
                  <a:lnTo>
                    <a:pt x="272249" y="565200"/>
                  </a:lnTo>
                  <a:lnTo>
                    <a:pt x="114401" y="474065"/>
                  </a:lnTo>
                  <a:lnTo>
                    <a:pt x="13563" y="532257"/>
                  </a:lnTo>
                  <a:lnTo>
                    <a:pt x="306793" y="701548"/>
                  </a:lnTo>
                  <a:lnTo>
                    <a:pt x="306793" y="347497"/>
                  </a:lnTo>
                  <a:lnTo>
                    <a:pt x="613638" y="170192"/>
                  </a:lnTo>
                  <a:close/>
                </a:path>
              </a:pathLst>
            </a:custGeom>
            <a:solidFill>
              <a:srgbClr val="08B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23561CF-341B-5B74-A545-CC9E39498F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182961"/>
            <a:ext cx="20104100" cy="4277453"/>
          </a:xfrm>
          <a:pattFill prst="pct5">
            <a:fgClr>
              <a:srgbClr val="0070C0"/>
            </a:fgClr>
            <a:bgClr>
              <a:schemeClr val="bg1"/>
            </a:bgClr>
          </a:pattFill>
        </p:spPr>
        <p:txBody>
          <a:bodyPr/>
          <a:lstStyle/>
          <a:p>
            <a:r>
              <a:rPr lang="fr"/>
              <a:t>Cliquez sur l'icône pour ajouter une image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3">
            <a:extLst>
              <a:ext uri="{FF2B5EF4-FFF2-40B4-BE49-F238E27FC236}">
                <a16:creationId xmlns:a16="http://schemas.microsoft.com/office/drawing/2014/main" id="{697AF15E-51FD-2D4D-89D0-6D5A68FC9601}"/>
              </a:ext>
            </a:extLst>
          </p:cNvPr>
          <p:cNvSpPr/>
          <p:nvPr userDrawn="1"/>
        </p:nvSpPr>
        <p:spPr>
          <a:xfrm>
            <a:off x="0" y="10460414"/>
            <a:ext cx="20104100" cy="848360"/>
          </a:xfrm>
          <a:custGeom>
            <a:avLst/>
            <a:gdLst/>
            <a:ahLst/>
            <a:cxnLst/>
            <a:rect l="l" t="t" r="r" b="b"/>
            <a:pathLst>
              <a:path w="20104100" h="848359">
                <a:moveTo>
                  <a:pt x="20104099" y="0"/>
                </a:moveTo>
                <a:lnTo>
                  <a:pt x="0" y="0"/>
                </a:lnTo>
                <a:lnTo>
                  <a:pt x="0" y="848141"/>
                </a:lnTo>
                <a:lnTo>
                  <a:pt x="20104099" y="848141"/>
                </a:lnTo>
                <a:lnTo>
                  <a:pt x="20104099" y="0"/>
                </a:lnTo>
                <a:close/>
              </a:path>
            </a:pathLst>
          </a:custGeom>
          <a:solidFill>
            <a:srgbClr val="08B89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90050A8-02F8-EA9A-2D49-F127479E26FB}"/>
              </a:ext>
            </a:extLst>
          </p:cNvPr>
          <p:cNvGrpSpPr/>
          <p:nvPr userDrawn="1"/>
        </p:nvGrpSpPr>
        <p:grpSpPr>
          <a:xfrm>
            <a:off x="17584815" y="376954"/>
            <a:ext cx="1878088" cy="701675"/>
            <a:chOff x="17584815" y="376954"/>
            <a:chExt cx="1878088" cy="701675"/>
          </a:xfrm>
        </p:grpSpPr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425F3128-5674-9265-88C7-5EE89DDB29BE}"/>
                </a:ext>
              </a:extLst>
            </p:cNvPr>
            <p:cNvSpPr/>
            <p:nvPr/>
          </p:nvSpPr>
          <p:spPr>
            <a:xfrm>
              <a:off x="18262753" y="646346"/>
              <a:ext cx="1200150" cy="372110"/>
            </a:xfrm>
            <a:custGeom>
              <a:avLst/>
              <a:gdLst/>
              <a:ahLst/>
              <a:cxnLst/>
              <a:rect l="l" t="t" r="r" b="b"/>
              <a:pathLst>
                <a:path w="1200150" h="372109">
                  <a:moveTo>
                    <a:pt x="350723" y="171284"/>
                  </a:moveTo>
                  <a:lnTo>
                    <a:pt x="180047" y="171284"/>
                  </a:lnTo>
                  <a:lnTo>
                    <a:pt x="180047" y="213372"/>
                  </a:lnTo>
                  <a:lnTo>
                    <a:pt x="305854" y="213372"/>
                  </a:lnTo>
                  <a:lnTo>
                    <a:pt x="293509" y="259486"/>
                  </a:lnTo>
                  <a:lnTo>
                    <a:pt x="267169" y="296341"/>
                  </a:lnTo>
                  <a:lnTo>
                    <a:pt x="228092" y="320763"/>
                  </a:lnTo>
                  <a:lnTo>
                    <a:pt x="177584" y="329603"/>
                  </a:lnTo>
                  <a:lnTo>
                    <a:pt x="135115" y="322186"/>
                  </a:lnTo>
                  <a:lnTo>
                    <a:pt x="98234" y="301586"/>
                  </a:lnTo>
                  <a:lnTo>
                    <a:pt x="69164" y="270294"/>
                  </a:lnTo>
                  <a:lnTo>
                    <a:pt x="50101" y="230771"/>
                  </a:lnTo>
                  <a:lnTo>
                    <a:pt x="43256" y="185521"/>
                  </a:lnTo>
                  <a:lnTo>
                    <a:pt x="50101" y="140665"/>
                  </a:lnTo>
                  <a:lnTo>
                    <a:pt x="69164" y="101358"/>
                  </a:lnTo>
                  <a:lnTo>
                    <a:pt x="98234" y="70129"/>
                  </a:lnTo>
                  <a:lnTo>
                    <a:pt x="135115" y="49542"/>
                  </a:lnTo>
                  <a:lnTo>
                    <a:pt x="177584" y="42113"/>
                  </a:lnTo>
                  <a:lnTo>
                    <a:pt x="215239" y="47447"/>
                  </a:lnTo>
                  <a:lnTo>
                    <a:pt x="248348" y="62725"/>
                  </a:lnTo>
                  <a:lnTo>
                    <a:pt x="275729" y="86868"/>
                  </a:lnTo>
                  <a:lnTo>
                    <a:pt x="296202" y="118795"/>
                  </a:lnTo>
                  <a:lnTo>
                    <a:pt x="342379" y="118795"/>
                  </a:lnTo>
                  <a:lnTo>
                    <a:pt x="321386" y="76238"/>
                  </a:lnTo>
                  <a:lnTo>
                    <a:pt x="292760" y="42989"/>
                  </a:lnTo>
                  <a:lnTo>
                    <a:pt x="258152" y="19151"/>
                  </a:lnTo>
                  <a:lnTo>
                    <a:pt x="219214" y="4800"/>
                  </a:lnTo>
                  <a:lnTo>
                    <a:pt x="177584" y="0"/>
                  </a:lnTo>
                  <a:lnTo>
                    <a:pt x="130251" y="6629"/>
                  </a:lnTo>
                  <a:lnTo>
                    <a:pt x="87782" y="25361"/>
                  </a:lnTo>
                  <a:lnTo>
                    <a:pt x="51866" y="54394"/>
                  </a:lnTo>
                  <a:lnTo>
                    <a:pt x="24155" y="91948"/>
                  </a:lnTo>
                  <a:lnTo>
                    <a:pt x="6311" y="136258"/>
                  </a:lnTo>
                  <a:lnTo>
                    <a:pt x="0" y="185521"/>
                  </a:lnTo>
                  <a:lnTo>
                    <a:pt x="6311" y="235013"/>
                  </a:lnTo>
                  <a:lnTo>
                    <a:pt x="24155" y="279488"/>
                  </a:lnTo>
                  <a:lnTo>
                    <a:pt x="51866" y="317182"/>
                  </a:lnTo>
                  <a:lnTo>
                    <a:pt x="87782" y="346303"/>
                  </a:lnTo>
                  <a:lnTo>
                    <a:pt x="130251" y="365074"/>
                  </a:lnTo>
                  <a:lnTo>
                    <a:pt x="177584" y="371729"/>
                  </a:lnTo>
                  <a:lnTo>
                    <a:pt x="226034" y="365887"/>
                  </a:lnTo>
                  <a:lnTo>
                    <a:pt x="268071" y="348983"/>
                  </a:lnTo>
                  <a:lnTo>
                    <a:pt x="302628" y="321983"/>
                  </a:lnTo>
                  <a:lnTo>
                    <a:pt x="328637" y="285826"/>
                  </a:lnTo>
                  <a:lnTo>
                    <a:pt x="345020" y="241452"/>
                  </a:lnTo>
                  <a:lnTo>
                    <a:pt x="350723" y="189839"/>
                  </a:lnTo>
                  <a:lnTo>
                    <a:pt x="350723" y="171284"/>
                  </a:lnTo>
                  <a:close/>
                </a:path>
                <a:path w="1200150" h="372109">
                  <a:moveTo>
                    <a:pt x="736269" y="171284"/>
                  </a:moveTo>
                  <a:lnTo>
                    <a:pt x="565594" y="171284"/>
                  </a:lnTo>
                  <a:lnTo>
                    <a:pt x="565594" y="213372"/>
                  </a:lnTo>
                  <a:lnTo>
                    <a:pt x="691400" y="213372"/>
                  </a:lnTo>
                  <a:lnTo>
                    <a:pt x="679056" y="259486"/>
                  </a:lnTo>
                  <a:lnTo>
                    <a:pt x="652716" y="296341"/>
                  </a:lnTo>
                  <a:lnTo>
                    <a:pt x="613638" y="320763"/>
                  </a:lnTo>
                  <a:lnTo>
                    <a:pt x="563130" y="329603"/>
                  </a:lnTo>
                  <a:lnTo>
                    <a:pt x="520661" y="322186"/>
                  </a:lnTo>
                  <a:lnTo>
                    <a:pt x="483781" y="301586"/>
                  </a:lnTo>
                  <a:lnTo>
                    <a:pt x="454710" y="270294"/>
                  </a:lnTo>
                  <a:lnTo>
                    <a:pt x="435648" y="230771"/>
                  </a:lnTo>
                  <a:lnTo>
                    <a:pt x="428802" y="185521"/>
                  </a:lnTo>
                  <a:lnTo>
                    <a:pt x="435648" y="140665"/>
                  </a:lnTo>
                  <a:lnTo>
                    <a:pt x="454710" y="101358"/>
                  </a:lnTo>
                  <a:lnTo>
                    <a:pt x="483781" y="70129"/>
                  </a:lnTo>
                  <a:lnTo>
                    <a:pt x="520661" y="49542"/>
                  </a:lnTo>
                  <a:lnTo>
                    <a:pt x="563130" y="42113"/>
                  </a:lnTo>
                  <a:lnTo>
                    <a:pt x="600786" y="47447"/>
                  </a:lnTo>
                  <a:lnTo>
                    <a:pt x="633895" y="62725"/>
                  </a:lnTo>
                  <a:lnTo>
                    <a:pt x="661276" y="86868"/>
                  </a:lnTo>
                  <a:lnTo>
                    <a:pt x="681748" y="118795"/>
                  </a:lnTo>
                  <a:lnTo>
                    <a:pt x="727925" y="118795"/>
                  </a:lnTo>
                  <a:lnTo>
                    <a:pt x="706932" y="76238"/>
                  </a:lnTo>
                  <a:lnTo>
                    <a:pt x="678307" y="42989"/>
                  </a:lnTo>
                  <a:lnTo>
                    <a:pt x="643699" y="19151"/>
                  </a:lnTo>
                  <a:lnTo>
                    <a:pt x="604761" y="4800"/>
                  </a:lnTo>
                  <a:lnTo>
                    <a:pt x="563130" y="0"/>
                  </a:lnTo>
                  <a:lnTo>
                    <a:pt x="515785" y="6629"/>
                  </a:lnTo>
                  <a:lnTo>
                    <a:pt x="473329" y="25361"/>
                  </a:lnTo>
                  <a:lnTo>
                    <a:pt x="437413" y="54394"/>
                  </a:lnTo>
                  <a:lnTo>
                    <a:pt x="409702" y="91948"/>
                  </a:lnTo>
                  <a:lnTo>
                    <a:pt x="391858" y="136258"/>
                  </a:lnTo>
                  <a:lnTo>
                    <a:pt x="385546" y="185521"/>
                  </a:lnTo>
                  <a:lnTo>
                    <a:pt x="391858" y="235013"/>
                  </a:lnTo>
                  <a:lnTo>
                    <a:pt x="409702" y="279488"/>
                  </a:lnTo>
                  <a:lnTo>
                    <a:pt x="437413" y="317182"/>
                  </a:lnTo>
                  <a:lnTo>
                    <a:pt x="473329" y="346303"/>
                  </a:lnTo>
                  <a:lnTo>
                    <a:pt x="515785" y="365074"/>
                  </a:lnTo>
                  <a:lnTo>
                    <a:pt x="563130" y="371729"/>
                  </a:lnTo>
                  <a:lnTo>
                    <a:pt x="611581" y="365887"/>
                  </a:lnTo>
                  <a:lnTo>
                    <a:pt x="653618" y="348983"/>
                  </a:lnTo>
                  <a:lnTo>
                    <a:pt x="688174" y="321983"/>
                  </a:lnTo>
                  <a:lnTo>
                    <a:pt x="714184" y="285826"/>
                  </a:lnTo>
                  <a:lnTo>
                    <a:pt x="730567" y="241452"/>
                  </a:lnTo>
                  <a:lnTo>
                    <a:pt x="736269" y="189839"/>
                  </a:lnTo>
                  <a:lnTo>
                    <a:pt x="736269" y="171284"/>
                  </a:lnTo>
                  <a:close/>
                </a:path>
                <a:path w="1200150" h="372109">
                  <a:moveTo>
                    <a:pt x="1119835" y="171284"/>
                  </a:moveTo>
                  <a:lnTo>
                    <a:pt x="949159" y="171284"/>
                  </a:lnTo>
                  <a:lnTo>
                    <a:pt x="949159" y="213372"/>
                  </a:lnTo>
                  <a:lnTo>
                    <a:pt x="1074978" y="213372"/>
                  </a:lnTo>
                  <a:lnTo>
                    <a:pt x="1062634" y="259486"/>
                  </a:lnTo>
                  <a:lnTo>
                    <a:pt x="1036294" y="296341"/>
                  </a:lnTo>
                  <a:lnTo>
                    <a:pt x="997216" y="320763"/>
                  </a:lnTo>
                  <a:lnTo>
                    <a:pt x="946708" y="329603"/>
                  </a:lnTo>
                  <a:lnTo>
                    <a:pt x="904240" y="322186"/>
                  </a:lnTo>
                  <a:lnTo>
                    <a:pt x="867359" y="301586"/>
                  </a:lnTo>
                  <a:lnTo>
                    <a:pt x="838288" y="270294"/>
                  </a:lnTo>
                  <a:lnTo>
                    <a:pt x="819226" y="230771"/>
                  </a:lnTo>
                  <a:lnTo>
                    <a:pt x="812380" y="185521"/>
                  </a:lnTo>
                  <a:lnTo>
                    <a:pt x="819226" y="140665"/>
                  </a:lnTo>
                  <a:lnTo>
                    <a:pt x="838288" y="101358"/>
                  </a:lnTo>
                  <a:lnTo>
                    <a:pt x="867359" y="70129"/>
                  </a:lnTo>
                  <a:lnTo>
                    <a:pt x="904240" y="49542"/>
                  </a:lnTo>
                  <a:lnTo>
                    <a:pt x="946708" y="42113"/>
                  </a:lnTo>
                  <a:lnTo>
                    <a:pt x="984364" y="47447"/>
                  </a:lnTo>
                  <a:lnTo>
                    <a:pt x="1017473" y="62725"/>
                  </a:lnTo>
                  <a:lnTo>
                    <a:pt x="1044854" y="86868"/>
                  </a:lnTo>
                  <a:lnTo>
                    <a:pt x="1065314" y="118795"/>
                  </a:lnTo>
                  <a:lnTo>
                    <a:pt x="1111504" y="118795"/>
                  </a:lnTo>
                  <a:lnTo>
                    <a:pt x="1090510" y="76238"/>
                  </a:lnTo>
                  <a:lnTo>
                    <a:pt x="1061885" y="42989"/>
                  </a:lnTo>
                  <a:lnTo>
                    <a:pt x="1027277" y="19151"/>
                  </a:lnTo>
                  <a:lnTo>
                    <a:pt x="988339" y="4800"/>
                  </a:lnTo>
                  <a:lnTo>
                    <a:pt x="946708" y="0"/>
                  </a:lnTo>
                  <a:lnTo>
                    <a:pt x="899363" y="6629"/>
                  </a:lnTo>
                  <a:lnTo>
                    <a:pt x="856907" y="25361"/>
                  </a:lnTo>
                  <a:lnTo>
                    <a:pt x="820991" y="54394"/>
                  </a:lnTo>
                  <a:lnTo>
                    <a:pt x="793280" y="91948"/>
                  </a:lnTo>
                  <a:lnTo>
                    <a:pt x="775436" y="136258"/>
                  </a:lnTo>
                  <a:lnTo>
                    <a:pt x="769124" y="185521"/>
                  </a:lnTo>
                  <a:lnTo>
                    <a:pt x="775436" y="235013"/>
                  </a:lnTo>
                  <a:lnTo>
                    <a:pt x="793280" y="279488"/>
                  </a:lnTo>
                  <a:lnTo>
                    <a:pt x="820991" y="317182"/>
                  </a:lnTo>
                  <a:lnTo>
                    <a:pt x="856907" y="346303"/>
                  </a:lnTo>
                  <a:lnTo>
                    <a:pt x="899363" y="365074"/>
                  </a:lnTo>
                  <a:lnTo>
                    <a:pt x="946708" y="371729"/>
                  </a:lnTo>
                  <a:lnTo>
                    <a:pt x="995159" y="365887"/>
                  </a:lnTo>
                  <a:lnTo>
                    <a:pt x="1037196" y="348983"/>
                  </a:lnTo>
                  <a:lnTo>
                    <a:pt x="1071753" y="321983"/>
                  </a:lnTo>
                  <a:lnTo>
                    <a:pt x="1097762" y="285826"/>
                  </a:lnTo>
                  <a:lnTo>
                    <a:pt x="1114145" y="241452"/>
                  </a:lnTo>
                  <a:lnTo>
                    <a:pt x="1119835" y="189839"/>
                  </a:lnTo>
                  <a:lnTo>
                    <a:pt x="1119835" y="171284"/>
                  </a:lnTo>
                  <a:close/>
                </a:path>
                <a:path w="1200150" h="372109">
                  <a:moveTo>
                    <a:pt x="1200035" y="10083"/>
                  </a:moveTo>
                  <a:lnTo>
                    <a:pt x="1156665" y="10083"/>
                  </a:lnTo>
                  <a:lnTo>
                    <a:pt x="1156665" y="364629"/>
                  </a:lnTo>
                  <a:lnTo>
                    <a:pt x="1200035" y="364629"/>
                  </a:lnTo>
                  <a:lnTo>
                    <a:pt x="1200035" y="10083"/>
                  </a:lnTo>
                  <a:close/>
                </a:path>
              </a:pathLst>
            </a:custGeom>
            <a:solidFill>
              <a:srgbClr val="08B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204F4540-AAA8-6A66-0B37-22EB2277F72E}"/>
                </a:ext>
              </a:extLst>
            </p:cNvPr>
            <p:cNvSpPr/>
            <p:nvPr/>
          </p:nvSpPr>
          <p:spPr>
            <a:xfrm>
              <a:off x="17584815" y="376954"/>
              <a:ext cx="614045" cy="701675"/>
            </a:xfrm>
            <a:custGeom>
              <a:avLst/>
              <a:gdLst/>
              <a:ahLst/>
              <a:cxnLst/>
              <a:rect l="l" t="t" r="r" b="b"/>
              <a:pathLst>
                <a:path w="614044" h="701675">
                  <a:moveTo>
                    <a:pt x="102819" y="229514"/>
                  </a:moveTo>
                  <a:lnTo>
                    <a:pt x="0" y="170192"/>
                  </a:lnTo>
                  <a:lnTo>
                    <a:pt x="0" y="513638"/>
                  </a:lnTo>
                  <a:lnTo>
                    <a:pt x="102819" y="454355"/>
                  </a:lnTo>
                  <a:lnTo>
                    <a:pt x="102819" y="229514"/>
                  </a:lnTo>
                  <a:close/>
                </a:path>
                <a:path w="614044" h="701675">
                  <a:moveTo>
                    <a:pt x="294754" y="0"/>
                  </a:moveTo>
                  <a:lnTo>
                    <a:pt x="22872" y="157022"/>
                  </a:lnTo>
                  <a:lnTo>
                    <a:pt x="120624" y="213410"/>
                  </a:lnTo>
                  <a:lnTo>
                    <a:pt x="294754" y="112877"/>
                  </a:lnTo>
                  <a:lnTo>
                    <a:pt x="294754" y="0"/>
                  </a:lnTo>
                  <a:close/>
                </a:path>
                <a:path w="614044" h="701675">
                  <a:moveTo>
                    <a:pt x="600036" y="532244"/>
                  </a:moveTo>
                  <a:lnTo>
                    <a:pt x="500100" y="474522"/>
                  </a:lnTo>
                  <a:lnTo>
                    <a:pt x="330936" y="572223"/>
                  </a:lnTo>
                  <a:lnTo>
                    <a:pt x="330936" y="687641"/>
                  </a:lnTo>
                  <a:lnTo>
                    <a:pt x="600036" y="532244"/>
                  </a:lnTo>
                  <a:close/>
                </a:path>
                <a:path w="614044" h="701675">
                  <a:moveTo>
                    <a:pt x="613625" y="196748"/>
                  </a:moveTo>
                  <a:lnTo>
                    <a:pt x="330936" y="359981"/>
                  </a:lnTo>
                  <a:lnTo>
                    <a:pt x="330936" y="545807"/>
                  </a:lnTo>
                  <a:lnTo>
                    <a:pt x="487235" y="455549"/>
                  </a:lnTo>
                  <a:lnTo>
                    <a:pt x="487235" y="376389"/>
                  </a:lnTo>
                  <a:lnTo>
                    <a:pt x="409524" y="421271"/>
                  </a:lnTo>
                  <a:lnTo>
                    <a:pt x="409524" y="394893"/>
                  </a:lnTo>
                  <a:lnTo>
                    <a:pt x="511327" y="336042"/>
                  </a:lnTo>
                  <a:lnTo>
                    <a:pt x="511327" y="454672"/>
                  </a:lnTo>
                  <a:lnTo>
                    <a:pt x="613625" y="513638"/>
                  </a:lnTo>
                  <a:lnTo>
                    <a:pt x="613625" y="196748"/>
                  </a:lnTo>
                  <a:close/>
                </a:path>
                <a:path w="614044" h="701675">
                  <a:moveTo>
                    <a:pt x="613638" y="170192"/>
                  </a:moveTo>
                  <a:lnTo>
                    <a:pt x="318884" y="0"/>
                  </a:lnTo>
                  <a:lnTo>
                    <a:pt x="318884" y="112877"/>
                  </a:lnTo>
                  <a:lnTo>
                    <a:pt x="481291" y="206654"/>
                  </a:lnTo>
                  <a:lnTo>
                    <a:pt x="458431" y="219875"/>
                  </a:lnTo>
                  <a:lnTo>
                    <a:pt x="306793" y="132359"/>
                  </a:lnTo>
                  <a:lnTo>
                    <a:pt x="143484" y="226593"/>
                  </a:lnTo>
                  <a:lnTo>
                    <a:pt x="272249" y="301015"/>
                  </a:lnTo>
                  <a:lnTo>
                    <a:pt x="351332" y="255308"/>
                  </a:lnTo>
                  <a:lnTo>
                    <a:pt x="291973" y="220980"/>
                  </a:lnTo>
                  <a:lnTo>
                    <a:pt x="314820" y="207797"/>
                  </a:lnTo>
                  <a:lnTo>
                    <a:pt x="397103" y="255308"/>
                  </a:lnTo>
                  <a:lnTo>
                    <a:pt x="272249" y="327329"/>
                  </a:lnTo>
                  <a:lnTo>
                    <a:pt x="126911" y="243484"/>
                  </a:lnTo>
                  <a:lnTo>
                    <a:pt x="126911" y="454850"/>
                  </a:lnTo>
                  <a:lnTo>
                    <a:pt x="248119" y="524814"/>
                  </a:lnTo>
                  <a:lnTo>
                    <a:pt x="248119" y="429577"/>
                  </a:lnTo>
                  <a:lnTo>
                    <a:pt x="190030" y="396036"/>
                  </a:lnTo>
                  <a:lnTo>
                    <a:pt x="190030" y="369658"/>
                  </a:lnTo>
                  <a:lnTo>
                    <a:pt x="272249" y="417068"/>
                  </a:lnTo>
                  <a:lnTo>
                    <a:pt x="272249" y="565200"/>
                  </a:lnTo>
                  <a:lnTo>
                    <a:pt x="114401" y="474065"/>
                  </a:lnTo>
                  <a:lnTo>
                    <a:pt x="13563" y="532257"/>
                  </a:lnTo>
                  <a:lnTo>
                    <a:pt x="306793" y="701548"/>
                  </a:lnTo>
                  <a:lnTo>
                    <a:pt x="306793" y="347497"/>
                  </a:lnTo>
                  <a:lnTo>
                    <a:pt x="613638" y="170192"/>
                  </a:lnTo>
                  <a:close/>
                </a:path>
              </a:pathLst>
            </a:custGeom>
            <a:solidFill>
              <a:srgbClr val="08B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27527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2FB966-2E36-B536-A791-39100179D76C}"/>
              </a:ext>
            </a:extLst>
          </p:cNvPr>
          <p:cNvSpPr/>
          <p:nvPr userDrawn="1"/>
        </p:nvSpPr>
        <p:spPr>
          <a:xfrm>
            <a:off x="-5201" y="0"/>
            <a:ext cx="20109300" cy="5807075"/>
          </a:xfrm>
          <a:prstGeom prst="rect">
            <a:avLst/>
          </a:prstGeom>
          <a:solidFill>
            <a:srgbClr val="08B8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C32F6822-88C3-11A2-3761-10E67796D439}"/>
              </a:ext>
            </a:extLst>
          </p:cNvPr>
          <p:cNvSpPr/>
          <p:nvPr userDrawn="1"/>
        </p:nvSpPr>
        <p:spPr>
          <a:xfrm>
            <a:off x="17584815" y="376954"/>
            <a:ext cx="1878330" cy="701675"/>
          </a:xfrm>
          <a:custGeom>
            <a:avLst/>
            <a:gdLst/>
            <a:ahLst/>
            <a:cxnLst/>
            <a:rect l="l" t="t" r="r" b="b"/>
            <a:pathLst>
              <a:path w="1878330" h="701675">
                <a:moveTo>
                  <a:pt x="102819" y="229514"/>
                </a:moveTo>
                <a:lnTo>
                  <a:pt x="0" y="170192"/>
                </a:lnTo>
                <a:lnTo>
                  <a:pt x="0" y="513638"/>
                </a:lnTo>
                <a:lnTo>
                  <a:pt x="102819" y="454355"/>
                </a:lnTo>
                <a:lnTo>
                  <a:pt x="102819" y="229514"/>
                </a:lnTo>
                <a:close/>
              </a:path>
              <a:path w="1878330" h="701675">
                <a:moveTo>
                  <a:pt x="294754" y="0"/>
                </a:moveTo>
                <a:lnTo>
                  <a:pt x="22872" y="157022"/>
                </a:lnTo>
                <a:lnTo>
                  <a:pt x="120624" y="213410"/>
                </a:lnTo>
                <a:lnTo>
                  <a:pt x="294754" y="112877"/>
                </a:lnTo>
                <a:lnTo>
                  <a:pt x="294754" y="0"/>
                </a:lnTo>
                <a:close/>
              </a:path>
              <a:path w="1878330" h="701675">
                <a:moveTo>
                  <a:pt x="600036" y="532244"/>
                </a:moveTo>
                <a:lnTo>
                  <a:pt x="500100" y="474522"/>
                </a:lnTo>
                <a:lnTo>
                  <a:pt x="330936" y="572223"/>
                </a:lnTo>
                <a:lnTo>
                  <a:pt x="330936" y="687641"/>
                </a:lnTo>
                <a:lnTo>
                  <a:pt x="600036" y="532244"/>
                </a:lnTo>
                <a:close/>
              </a:path>
              <a:path w="1878330" h="701675">
                <a:moveTo>
                  <a:pt x="613625" y="196748"/>
                </a:moveTo>
                <a:lnTo>
                  <a:pt x="330936" y="359981"/>
                </a:lnTo>
                <a:lnTo>
                  <a:pt x="330936" y="545807"/>
                </a:lnTo>
                <a:lnTo>
                  <a:pt x="487235" y="455549"/>
                </a:lnTo>
                <a:lnTo>
                  <a:pt x="487235" y="376389"/>
                </a:lnTo>
                <a:lnTo>
                  <a:pt x="409524" y="421271"/>
                </a:lnTo>
                <a:lnTo>
                  <a:pt x="409524" y="394893"/>
                </a:lnTo>
                <a:lnTo>
                  <a:pt x="511327" y="336042"/>
                </a:lnTo>
                <a:lnTo>
                  <a:pt x="511327" y="454672"/>
                </a:lnTo>
                <a:lnTo>
                  <a:pt x="613625" y="513638"/>
                </a:lnTo>
                <a:lnTo>
                  <a:pt x="613625" y="196748"/>
                </a:lnTo>
                <a:close/>
              </a:path>
              <a:path w="1878330" h="701675">
                <a:moveTo>
                  <a:pt x="613638" y="170192"/>
                </a:moveTo>
                <a:lnTo>
                  <a:pt x="318884" y="0"/>
                </a:lnTo>
                <a:lnTo>
                  <a:pt x="318884" y="112877"/>
                </a:lnTo>
                <a:lnTo>
                  <a:pt x="481291" y="206654"/>
                </a:lnTo>
                <a:lnTo>
                  <a:pt x="458431" y="219875"/>
                </a:lnTo>
                <a:lnTo>
                  <a:pt x="306793" y="132359"/>
                </a:lnTo>
                <a:lnTo>
                  <a:pt x="143484" y="226593"/>
                </a:lnTo>
                <a:lnTo>
                  <a:pt x="272249" y="301015"/>
                </a:lnTo>
                <a:lnTo>
                  <a:pt x="351332" y="255308"/>
                </a:lnTo>
                <a:lnTo>
                  <a:pt x="291973" y="220980"/>
                </a:lnTo>
                <a:lnTo>
                  <a:pt x="314820" y="207797"/>
                </a:lnTo>
                <a:lnTo>
                  <a:pt x="397103" y="255308"/>
                </a:lnTo>
                <a:lnTo>
                  <a:pt x="272249" y="327329"/>
                </a:lnTo>
                <a:lnTo>
                  <a:pt x="126911" y="243484"/>
                </a:lnTo>
                <a:lnTo>
                  <a:pt x="126911" y="454850"/>
                </a:lnTo>
                <a:lnTo>
                  <a:pt x="248119" y="524814"/>
                </a:lnTo>
                <a:lnTo>
                  <a:pt x="248119" y="429577"/>
                </a:lnTo>
                <a:lnTo>
                  <a:pt x="190030" y="396036"/>
                </a:lnTo>
                <a:lnTo>
                  <a:pt x="190030" y="369658"/>
                </a:lnTo>
                <a:lnTo>
                  <a:pt x="272249" y="417068"/>
                </a:lnTo>
                <a:lnTo>
                  <a:pt x="272249" y="565200"/>
                </a:lnTo>
                <a:lnTo>
                  <a:pt x="114401" y="474065"/>
                </a:lnTo>
                <a:lnTo>
                  <a:pt x="13563" y="532257"/>
                </a:lnTo>
                <a:lnTo>
                  <a:pt x="306793" y="701548"/>
                </a:lnTo>
                <a:lnTo>
                  <a:pt x="306793" y="347497"/>
                </a:lnTo>
                <a:lnTo>
                  <a:pt x="613638" y="170192"/>
                </a:lnTo>
                <a:close/>
              </a:path>
              <a:path w="1878330" h="701675">
                <a:moveTo>
                  <a:pt x="1028661" y="440677"/>
                </a:moveTo>
                <a:lnTo>
                  <a:pt x="857986" y="440677"/>
                </a:lnTo>
                <a:lnTo>
                  <a:pt x="857986" y="482765"/>
                </a:lnTo>
                <a:lnTo>
                  <a:pt x="983792" y="482765"/>
                </a:lnTo>
                <a:lnTo>
                  <a:pt x="971448" y="528878"/>
                </a:lnTo>
                <a:lnTo>
                  <a:pt x="945108" y="565734"/>
                </a:lnTo>
                <a:lnTo>
                  <a:pt x="906030" y="590156"/>
                </a:lnTo>
                <a:lnTo>
                  <a:pt x="855522" y="598995"/>
                </a:lnTo>
                <a:lnTo>
                  <a:pt x="813054" y="591578"/>
                </a:lnTo>
                <a:lnTo>
                  <a:pt x="776173" y="570979"/>
                </a:lnTo>
                <a:lnTo>
                  <a:pt x="747102" y="539686"/>
                </a:lnTo>
                <a:lnTo>
                  <a:pt x="728040" y="500164"/>
                </a:lnTo>
                <a:lnTo>
                  <a:pt x="721194" y="454914"/>
                </a:lnTo>
                <a:lnTo>
                  <a:pt x="728040" y="410057"/>
                </a:lnTo>
                <a:lnTo>
                  <a:pt x="747102" y="370751"/>
                </a:lnTo>
                <a:lnTo>
                  <a:pt x="776173" y="339521"/>
                </a:lnTo>
                <a:lnTo>
                  <a:pt x="813054" y="318935"/>
                </a:lnTo>
                <a:lnTo>
                  <a:pt x="855522" y="311505"/>
                </a:lnTo>
                <a:lnTo>
                  <a:pt x="893178" y="316839"/>
                </a:lnTo>
                <a:lnTo>
                  <a:pt x="926287" y="332117"/>
                </a:lnTo>
                <a:lnTo>
                  <a:pt x="953668" y="356260"/>
                </a:lnTo>
                <a:lnTo>
                  <a:pt x="974140" y="388188"/>
                </a:lnTo>
                <a:lnTo>
                  <a:pt x="1020318" y="388188"/>
                </a:lnTo>
                <a:lnTo>
                  <a:pt x="999324" y="345630"/>
                </a:lnTo>
                <a:lnTo>
                  <a:pt x="970699" y="312381"/>
                </a:lnTo>
                <a:lnTo>
                  <a:pt x="936091" y="288544"/>
                </a:lnTo>
                <a:lnTo>
                  <a:pt x="897153" y="274193"/>
                </a:lnTo>
                <a:lnTo>
                  <a:pt x="855522" y="269392"/>
                </a:lnTo>
                <a:lnTo>
                  <a:pt x="808189" y="276021"/>
                </a:lnTo>
                <a:lnTo>
                  <a:pt x="765721" y="294754"/>
                </a:lnTo>
                <a:lnTo>
                  <a:pt x="729805" y="323786"/>
                </a:lnTo>
                <a:lnTo>
                  <a:pt x="702094" y="361340"/>
                </a:lnTo>
                <a:lnTo>
                  <a:pt x="684250" y="405650"/>
                </a:lnTo>
                <a:lnTo>
                  <a:pt x="677938" y="454914"/>
                </a:lnTo>
                <a:lnTo>
                  <a:pt x="684250" y="504405"/>
                </a:lnTo>
                <a:lnTo>
                  <a:pt x="702094" y="548881"/>
                </a:lnTo>
                <a:lnTo>
                  <a:pt x="729805" y="586574"/>
                </a:lnTo>
                <a:lnTo>
                  <a:pt x="765721" y="615696"/>
                </a:lnTo>
                <a:lnTo>
                  <a:pt x="808189" y="634466"/>
                </a:lnTo>
                <a:lnTo>
                  <a:pt x="855522" y="641121"/>
                </a:lnTo>
                <a:lnTo>
                  <a:pt x="903973" y="635279"/>
                </a:lnTo>
                <a:lnTo>
                  <a:pt x="946010" y="618375"/>
                </a:lnTo>
                <a:lnTo>
                  <a:pt x="980567" y="591375"/>
                </a:lnTo>
                <a:lnTo>
                  <a:pt x="1006576" y="555218"/>
                </a:lnTo>
                <a:lnTo>
                  <a:pt x="1022959" y="510844"/>
                </a:lnTo>
                <a:lnTo>
                  <a:pt x="1028661" y="459232"/>
                </a:lnTo>
                <a:lnTo>
                  <a:pt x="1028661" y="440677"/>
                </a:lnTo>
                <a:close/>
              </a:path>
              <a:path w="1878330" h="701675">
                <a:moveTo>
                  <a:pt x="1414208" y="440677"/>
                </a:moveTo>
                <a:lnTo>
                  <a:pt x="1243533" y="440677"/>
                </a:lnTo>
                <a:lnTo>
                  <a:pt x="1243533" y="482765"/>
                </a:lnTo>
                <a:lnTo>
                  <a:pt x="1369339" y="482765"/>
                </a:lnTo>
                <a:lnTo>
                  <a:pt x="1356995" y="528878"/>
                </a:lnTo>
                <a:lnTo>
                  <a:pt x="1330655" y="565734"/>
                </a:lnTo>
                <a:lnTo>
                  <a:pt x="1291577" y="590156"/>
                </a:lnTo>
                <a:lnTo>
                  <a:pt x="1241069" y="598995"/>
                </a:lnTo>
                <a:lnTo>
                  <a:pt x="1198600" y="591578"/>
                </a:lnTo>
                <a:lnTo>
                  <a:pt x="1161719" y="570979"/>
                </a:lnTo>
                <a:lnTo>
                  <a:pt x="1132649" y="539686"/>
                </a:lnTo>
                <a:lnTo>
                  <a:pt x="1113586" y="500164"/>
                </a:lnTo>
                <a:lnTo>
                  <a:pt x="1106741" y="454914"/>
                </a:lnTo>
                <a:lnTo>
                  <a:pt x="1113586" y="410057"/>
                </a:lnTo>
                <a:lnTo>
                  <a:pt x="1132649" y="370751"/>
                </a:lnTo>
                <a:lnTo>
                  <a:pt x="1161719" y="339521"/>
                </a:lnTo>
                <a:lnTo>
                  <a:pt x="1198600" y="318935"/>
                </a:lnTo>
                <a:lnTo>
                  <a:pt x="1241069" y="311505"/>
                </a:lnTo>
                <a:lnTo>
                  <a:pt x="1278724" y="316839"/>
                </a:lnTo>
                <a:lnTo>
                  <a:pt x="1311833" y="332117"/>
                </a:lnTo>
                <a:lnTo>
                  <a:pt x="1339215" y="356260"/>
                </a:lnTo>
                <a:lnTo>
                  <a:pt x="1359687" y="388188"/>
                </a:lnTo>
                <a:lnTo>
                  <a:pt x="1405864" y="388188"/>
                </a:lnTo>
                <a:lnTo>
                  <a:pt x="1384871" y="345630"/>
                </a:lnTo>
                <a:lnTo>
                  <a:pt x="1356245" y="312381"/>
                </a:lnTo>
                <a:lnTo>
                  <a:pt x="1321638" y="288544"/>
                </a:lnTo>
                <a:lnTo>
                  <a:pt x="1282700" y="274193"/>
                </a:lnTo>
                <a:lnTo>
                  <a:pt x="1241069" y="269392"/>
                </a:lnTo>
                <a:lnTo>
                  <a:pt x="1193723" y="276021"/>
                </a:lnTo>
                <a:lnTo>
                  <a:pt x="1151267" y="294754"/>
                </a:lnTo>
                <a:lnTo>
                  <a:pt x="1115352" y="323786"/>
                </a:lnTo>
                <a:lnTo>
                  <a:pt x="1087640" y="361340"/>
                </a:lnTo>
                <a:lnTo>
                  <a:pt x="1069797" y="405650"/>
                </a:lnTo>
                <a:lnTo>
                  <a:pt x="1063485" y="454914"/>
                </a:lnTo>
                <a:lnTo>
                  <a:pt x="1069797" y="504405"/>
                </a:lnTo>
                <a:lnTo>
                  <a:pt x="1087640" y="548881"/>
                </a:lnTo>
                <a:lnTo>
                  <a:pt x="1115352" y="586574"/>
                </a:lnTo>
                <a:lnTo>
                  <a:pt x="1151267" y="615696"/>
                </a:lnTo>
                <a:lnTo>
                  <a:pt x="1193723" y="634466"/>
                </a:lnTo>
                <a:lnTo>
                  <a:pt x="1241069" y="641121"/>
                </a:lnTo>
                <a:lnTo>
                  <a:pt x="1289519" y="635279"/>
                </a:lnTo>
                <a:lnTo>
                  <a:pt x="1331556" y="618375"/>
                </a:lnTo>
                <a:lnTo>
                  <a:pt x="1366113" y="591375"/>
                </a:lnTo>
                <a:lnTo>
                  <a:pt x="1392123" y="555218"/>
                </a:lnTo>
                <a:lnTo>
                  <a:pt x="1408506" y="510844"/>
                </a:lnTo>
                <a:lnTo>
                  <a:pt x="1414208" y="459232"/>
                </a:lnTo>
                <a:lnTo>
                  <a:pt x="1414208" y="440677"/>
                </a:lnTo>
                <a:close/>
              </a:path>
              <a:path w="1878330" h="701675">
                <a:moveTo>
                  <a:pt x="1797773" y="440677"/>
                </a:moveTo>
                <a:lnTo>
                  <a:pt x="1627098" y="440677"/>
                </a:lnTo>
                <a:lnTo>
                  <a:pt x="1627098" y="482765"/>
                </a:lnTo>
                <a:lnTo>
                  <a:pt x="1752917" y="482765"/>
                </a:lnTo>
                <a:lnTo>
                  <a:pt x="1740573" y="528878"/>
                </a:lnTo>
                <a:lnTo>
                  <a:pt x="1714233" y="565734"/>
                </a:lnTo>
                <a:lnTo>
                  <a:pt x="1675155" y="590156"/>
                </a:lnTo>
                <a:lnTo>
                  <a:pt x="1624647" y="598995"/>
                </a:lnTo>
                <a:lnTo>
                  <a:pt x="1582178" y="591578"/>
                </a:lnTo>
                <a:lnTo>
                  <a:pt x="1545297" y="570979"/>
                </a:lnTo>
                <a:lnTo>
                  <a:pt x="1516227" y="539686"/>
                </a:lnTo>
                <a:lnTo>
                  <a:pt x="1497164" y="500164"/>
                </a:lnTo>
                <a:lnTo>
                  <a:pt x="1490319" y="454914"/>
                </a:lnTo>
                <a:lnTo>
                  <a:pt x="1497164" y="410057"/>
                </a:lnTo>
                <a:lnTo>
                  <a:pt x="1516227" y="370751"/>
                </a:lnTo>
                <a:lnTo>
                  <a:pt x="1545297" y="339521"/>
                </a:lnTo>
                <a:lnTo>
                  <a:pt x="1582178" y="318935"/>
                </a:lnTo>
                <a:lnTo>
                  <a:pt x="1624647" y="311505"/>
                </a:lnTo>
                <a:lnTo>
                  <a:pt x="1662303" y="316839"/>
                </a:lnTo>
                <a:lnTo>
                  <a:pt x="1695411" y="332117"/>
                </a:lnTo>
                <a:lnTo>
                  <a:pt x="1722793" y="356260"/>
                </a:lnTo>
                <a:lnTo>
                  <a:pt x="1743252" y="388188"/>
                </a:lnTo>
                <a:lnTo>
                  <a:pt x="1789442" y="388188"/>
                </a:lnTo>
                <a:lnTo>
                  <a:pt x="1768449" y="345630"/>
                </a:lnTo>
                <a:lnTo>
                  <a:pt x="1739823" y="312381"/>
                </a:lnTo>
                <a:lnTo>
                  <a:pt x="1705216" y="288544"/>
                </a:lnTo>
                <a:lnTo>
                  <a:pt x="1666278" y="274193"/>
                </a:lnTo>
                <a:lnTo>
                  <a:pt x="1624647" y="269392"/>
                </a:lnTo>
                <a:lnTo>
                  <a:pt x="1577301" y="276021"/>
                </a:lnTo>
                <a:lnTo>
                  <a:pt x="1534845" y="294754"/>
                </a:lnTo>
                <a:lnTo>
                  <a:pt x="1498930" y="323786"/>
                </a:lnTo>
                <a:lnTo>
                  <a:pt x="1471218" y="361340"/>
                </a:lnTo>
                <a:lnTo>
                  <a:pt x="1453375" y="405650"/>
                </a:lnTo>
                <a:lnTo>
                  <a:pt x="1447063" y="454914"/>
                </a:lnTo>
                <a:lnTo>
                  <a:pt x="1453375" y="504405"/>
                </a:lnTo>
                <a:lnTo>
                  <a:pt x="1471218" y="548881"/>
                </a:lnTo>
                <a:lnTo>
                  <a:pt x="1498930" y="586574"/>
                </a:lnTo>
                <a:lnTo>
                  <a:pt x="1534845" y="615696"/>
                </a:lnTo>
                <a:lnTo>
                  <a:pt x="1577301" y="634466"/>
                </a:lnTo>
                <a:lnTo>
                  <a:pt x="1624647" y="641121"/>
                </a:lnTo>
                <a:lnTo>
                  <a:pt x="1673098" y="635279"/>
                </a:lnTo>
                <a:lnTo>
                  <a:pt x="1715135" y="618375"/>
                </a:lnTo>
                <a:lnTo>
                  <a:pt x="1749691" y="591375"/>
                </a:lnTo>
                <a:lnTo>
                  <a:pt x="1775701" y="555218"/>
                </a:lnTo>
                <a:lnTo>
                  <a:pt x="1792084" y="510844"/>
                </a:lnTo>
                <a:lnTo>
                  <a:pt x="1797773" y="459232"/>
                </a:lnTo>
                <a:lnTo>
                  <a:pt x="1797773" y="440677"/>
                </a:lnTo>
                <a:close/>
              </a:path>
              <a:path w="1878330" h="701675">
                <a:moveTo>
                  <a:pt x="1877974" y="279476"/>
                </a:moveTo>
                <a:lnTo>
                  <a:pt x="1834603" y="279476"/>
                </a:lnTo>
                <a:lnTo>
                  <a:pt x="1834603" y="634022"/>
                </a:lnTo>
                <a:lnTo>
                  <a:pt x="1877974" y="634022"/>
                </a:lnTo>
                <a:lnTo>
                  <a:pt x="1877974" y="2794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122D1FD-D9FE-79FC-7949-E654F57B69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200" y="5807075"/>
            <a:ext cx="20109300" cy="5502275"/>
          </a:xfrm>
          <a:pattFill prst="pct5">
            <a:fgClr>
              <a:srgbClr val="0070C0"/>
            </a:fgClr>
            <a:bgClr>
              <a:schemeClr val="bg1"/>
            </a:bgClr>
          </a:pattFill>
        </p:spPr>
        <p:txBody>
          <a:bodyPr/>
          <a:lstStyle/>
          <a:p>
            <a:r>
              <a:rPr lang="fr"/>
              <a:t>Cliquez sur l'icône pour ajouter une image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1A4D16B3-BCE1-8B93-0612-0834B722CAA5}"/>
              </a:ext>
            </a:extLst>
          </p:cNvPr>
          <p:cNvSpPr/>
          <p:nvPr userDrawn="1"/>
        </p:nvSpPr>
        <p:spPr>
          <a:xfrm>
            <a:off x="14952423" y="0"/>
            <a:ext cx="5151755" cy="11308715"/>
          </a:xfrm>
          <a:custGeom>
            <a:avLst/>
            <a:gdLst/>
            <a:ahLst/>
            <a:cxnLst/>
            <a:rect l="l" t="t" r="r" b="b"/>
            <a:pathLst>
              <a:path w="5151755" h="11308715">
                <a:moveTo>
                  <a:pt x="5151665" y="0"/>
                </a:moveTo>
                <a:lnTo>
                  <a:pt x="0" y="0"/>
                </a:lnTo>
                <a:lnTo>
                  <a:pt x="0" y="11308556"/>
                </a:lnTo>
                <a:lnTo>
                  <a:pt x="5151665" y="11308556"/>
                </a:lnTo>
                <a:lnTo>
                  <a:pt x="5151665" y="0"/>
                </a:lnTo>
                <a:close/>
              </a:path>
            </a:pathLst>
          </a:custGeom>
          <a:solidFill>
            <a:srgbClr val="08B8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557FD32B-2C54-B0C5-F679-5B2DD0FC0D1A}"/>
              </a:ext>
            </a:extLst>
          </p:cNvPr>
          <p:cNvSpPr/>
          <p:nvPr userDrawn="1"/>
        </p:nvSpPr>
        <p:spPr>
          <a:xfrm>
            <a:off x="17584815" y="376954"/>
            <a:ext cx="1878330" cy="701675"/>
          </a:xfrm>
          <a:custGeom>
            <a:avLst/>
            <a:gdLst/>
            <a:ahLst/>
            <a:cxnLst/>
            <a:rect l="l" t="t" r="r" b="b"/>
            <a:pathLst>
              <a:path w="1878330" h="701675">
                <a:moveTo>
                  <a:pt x="102819" y="229514"/>
                </a:moveTo>
                <a:lnTo>
                  <a:pt x="0" y="170192"/>
                </a:lnTo>
                <a:lnTo>
                  <a:pt x="0" y="513638"/>
                </a:lnTo>
                <a:lnTo>
                  <a:pt x="102819" y="454355"/>
                </a:lnTo>
                <a:lnTo>
                  <a:pt x="102819" y="229514"/>
                </a:lnTo>
                <a:close/>
              </a:path>
              <a:path w="1878330" h="701675">
                <a:moveTo>
                  <a:pt x="294754" y="0"/>
                </a:moveTo>
                <a:lnTo>
                  <a:pt x="22872" y="157022"/>
                </a:lnTo>
                <a:lnTo>
                  <a:pt x="120624" y="213410"/>
                </a:lnTo>
                <a:lnTo>
                  <a:pt x="294754" y="112877"/>
                </a:lnTo>
                <a:lnTo>
                  <a:pt x="294754" y="0"/>
                </a:lnTo>
                <a:close/>
              </a:path>
              <a:path w="1878330" h="701675">
                <a:moveTo>
                  <a:pt x="600036" y="532244"/>
                </a:moveTo>
                <a:lnTo>
                  <a:pt x="500100" y="474522"/>
                </a:lnTo>
                <a:lnTo>
                  <a:pt x="330936" y="572223"/>
                </a:lnTo>
                <a:lnTo>
                  <a:pt x="330936" y="687641"/>
                </a:lnTo>
                <a:lnTo>
                  <a:pt x="600036" y="532244"/>
                </a:lnTo>
                <a:close/>
              </a:path>
              <a:path w="1878330" h="701675">
                <a:moveTo>
                  <a:pt x="613625" y="196748"/>
                </a:moveTo>
                <a:lnTo>
                  <a:pt x="330936" y="359981"/>
                </a:lnTo>
                <a:lnTo>
                  <a:pt x="330936" y="545807"/>
                </a:lnTo>
                <a:lnTo>
                  <a:pt x="487235" y="455549"/>
                </a:lnTo>
                <a:lnTo>
                  <a:pt x="487235" y="376389"/>
                </a:lnTo>
                <a:lnTo>
                  <a:pt x="409524" y="421271"/>
                </a:lnTo>
                <a:lnTo>
                  <a:pt x="409524" y="394893"/>
                </a:lnTo>
                <a:lnTo>
                  <a:pt x="511327" y="336042"/>
                </a:lnTo>
                <a:lnTo>
                  <a:pt x="511327" y="454672"/>
                </a:lnTo>
                <a:lnTo>
                  <a:pt x="613625" y="513638"/>
                </a:lnTo>
                <a:lnTo>
                  <a:pt x="613625" y="196748"/>
                </a:lnTo>
                <a:close/>
              </a:path>
              <a:path w="1878330" h="701675">
                <a:moveTo>
                  <a:pt x="613638" y="170192"/>
                </a:moveTo>
                <a:lnTo>
                  <a:pt x="318884" y="0"/>
                </a:lnTo>
                <a:lnTo>
                  <a:pt x="318884" y="112877"/>
                </a:lnTo>
                <a:lnTo>
                  <a:pt x="481291" y="206654"/>
                </a:lnTo>
                <a:lnTo>
                  <a:pt x="458431" y="219875"/>
                </a:lnTo>
                <a:lnTo>
                  <a:pt x="306793" y="132359"/>
                </a:lnTo>
                <a:lnTo>
                  <a:pt x="143484" y="226593"/>
                </a:lnTo>
                <a:lnTo>
                  <a:pt x="272249" y="301015"/>
                </a:lnTo>
                <a:lnTo>
                  <a:pt x="351332" y="255308"/>
                </a:lnTo>
                <a:lnTo>
                  <a:pt x="291973" y="220980"/>
                </a:lnTo>
                <a:lnTo>
                  <a:pt x="314820" y="207797"/>
                </a:lnTo>
                <a:lnTo>
                  <a:pt x="397103" y="255308"/>
                </a:lnTo>
                <a:lnTo>
                  <a:pt x="272249" y="327329"/>
                </a:lnTo>
                <a:lnTo>
                  <a:pt x="126911" y="243484"/>
                </a:lnTo>
                <a:lnTo>
                  <a:pt x="126911" y="454850"/>
                </a:lnTo>
                <a:lnTo>
                  <a:pt x="248119" y="524814"/>
                </a:lnTo>
                <a:lnTo>
                  <a:pt x="248119" y="429577"/>
                </a:lnTo>
                <a:lnTo>
                  <a:pt x="190030" y="396036"/>
                </a:lnTo>
                <a:lnTo>
                  <a:pt x="190030" y="369658"/>
                </a:lnTo>
                <a:lnTo>
                  <a:pt x="272249" y="417068"/>
                </a:lnTo>
                <a:lnTo>
                  <a:pt x="272249" y="565200"/>
                </a:lnTo>
                <a:lnTo>
                  <a:pt x="114401" y="474065"/>
                </a:lnTo>
                <a:lnTo>
                  <a:pt x="13563" y="532257"/>
                </a:lnTo>
                <a:lnTo>
                  <a:pt x="306793" y="701548"/>
                </a:lnTo>
                <a:lnTo>
                  <a:pt x="306793" y="347497"/>
                </a:lnTo>
                <a:lnTo>
                  <a:pt x="613638" y="170192"/>
                </a:lnTo>
                <a:close/>
              </a:path>
              <a:path w="1878330" h="701675">
                <a:moveTo>
                  <a:pt x="1028661" y="440677"/>
                </a:moveTo>
                <a:lnTo>
                  <a:pt x="857986" y="440677"/>
                </a:lnTo>
                <a:lnTo>
                  <a:pt x="857986" y="482765"/>
                </a:lnTo>
                <a:lnTo>
                  <a:pt x="983792" y="482765"/>
                </a:lnTo>
                <a:lnTo>
                  <a:pt x="971448" y="528878"/>
                </a:lnTo>
                <a:lnTo>
                  <a:pt x="945108" y="565734"/>
                </a:lnTo>
                <a:lnTo>
                  <a:pt x="906030" y="590156"/>
                </a:lnTo>
                <a:lnTo>
                  <a:pt x="855522" y="598995"/>
                </a:lnTo>
                <a:lnTo>
                  <a:pt x="813054" y="591578"/>
                </a:lnTo>
                <a:lnTo>
                  <a:pt x="776173" y="570979"/>
                </a:lnTo>
                <a:lnTo>
                  <a:pt x="747102" y="539686"/>
                </a:lnTo>
                <a:lnTo>
                  <a:pt x="728040" y="500164"/>
                </a:lnTo>
                <a:lnTo>
                  <a:pt x="721194" y="454914"/>
                </a:lnTo>
                <a:lnTo>
                  <a:pt x="728040" y="410057"/>
                </a:lnTo>
                <a:lnTo>
                  <a:pt x="747102" y="370751"/>
                </a:lnTo>
                <a:lnTo>
                  <a:pt x="776173" y="339521"/>
                </a:lnTo>
                <a:lnTo>
                  <a:pt x="813054" y="318935"/>
                </a:lnTo>
                <a:lnTo>
                  <a:pt x="855522" y="311505"/>
                </a:lnTo>
                <a:lnTo>
                  <a:pt x="893178" y="316839"/>
                </a:lnTo>
                <a:lnTo>
                  <a:pt x="926287" y="332117"/>
                </a:lnTo>
                <a:lnTo>
                  <a:pt x="953668" y="356260"/>
                </a:lnTo>
                <a:lnTo>
                  <a:pt x="974140" y="388188"/>
                </a:lnTo>
                <a:lnTo>
                  <a:pt x="1020318" y="388188"/>
                </a:lnTo>
                <a:lnTo>
                  <a:pt x="999324" y="345630"/>
                </a:lnTo>
                <a:lnTo>
                  <a:pt x="970699" y="312381"/>
                </a:lnTo>
                <a:lnTo>
                  <a:pt x="936091" y="288544"/>
                </a:lnTo>
                <a:lnTo>
                  <a:pt x="897153" y="274193"/>
                </a:lnTo>
                <a:lnTo>
                  <a:pt x="855522" y="269392"/>
                </a:lnTo>
                <a:lnTo>
                  <a:pt x="808189" y="276021"/>
                </a:lnTo>
                <a:lnTo>
                  <a:pt x="765721" y="294754"/>
                </a:lnTo>
                <a:lnTo>
                  <a:pt x="729805" y="323786"/>
                </a:lnTo>
                <a:lnTo>
                  <a:pt x="702094" y="361340"/>
                </a:lnTo>
                <a:lnTo>
                  <a:pt x="684250" y="405650"/>
                </a:lnTo>
                <a:lnTo>
                  <a:pt x="677938" y="454914"/>
                </a:lnTo>
                <a:lnTo>
                  <a:pt x="684250" y="504405"/>
                </a:lnTo>
                <a:lnTo>
                  <a:pt x="702094" y="548881"/>
                </a:lnTo>
                <a:lnTo>
                  <a:pt x="729805" y="586574"/>
                </a:lnTo>
                <a:lnTo>
                  <a:pt x="765721" y="615696"/>
                </a:lnTo>
                <a:lnTo>
                  <a:pt x="808189" y="634466"/>
                </a:lnTo>
                <a:lnTo>
                  <a:pt x="855522" y="641121"/>
                </a:lnTo>
                <a:lnTo>
                  <a:pt x="903973" y="635279"/>
                </a:lnTo>
                <a:lnTo>
                  <a:pt x="946010" y="618375"/>
                </a:lnTo>
                <a:lnTo>
                  <a:pt x="980567" y="591375"/>
                </a:lnTo>
                <a:lnTo>
                  <a:pt x="1006576" y="555218"/>
                </a:lnTo>
                <a:lnTo>
                  <a:pt x="1022959" y="510844"/>
                </a:lnTo>
                <a:lnTo>
                  <a:pt x="1028661" y="459232"/>
                </a:lnTo>
                <a:lnTo>
                  <a:pt x="1028661" y="440677"/>
                </a:lnTo>
                <a:close/>
              </a:path>
              <a:path w="1878330" h="701675">
                <a:moveTo>
                  <a:pt x="1414208" y="440677"/>
                </a:moveTo>
                <a:lnTo>
                  <a:pt x="1243533" y="440677"/>
                </a:lnTo>
                <a:lnTo>
                  <a:pt x="1243533" y="482765"/>
                </a:lnTo>
                <a:lnTo>
                  <a:pt x="1369339" y="482765"/>
                </a:lnTo>
                <a:lnTo>
                  <a:pt x="1356995" y="528878"/>
                </a:lnTo>
                <a:lnTo>
                  <a:pt x="1330655" y="565734"/>
                </a:lnTo>
                <a:lnTo>
                  <a:pt x="1291577" y="590156"/>
                </a:lnTo>
                <a:lnTo>
                  <a:pt x="1241069" y="598995"/>
                </a:lnTo>
                <a:lnTo>
                  <a:pt x="1198600" y="591578"/>
                </a:lnTo>
                <a:lnTo>
                  <a:pt x="1161719" y="570979"/>
                </a:lnTo>
                <a:lnTo>
                  <a:pt x="1132649" y="539686"/>
                </a:lnTo>
                <a:lnTo>
                  <a:pt x="1113586" y="500164"/>
                </a:lnTo>
                <a:lnTo>
                  <a:pt x="1106741" y="454914"/>
                </a:lnTo>
                <a:lnTo>
                  <a:pt x="1113586" y="410057"/>
                </a:lnTo>
                <a:lnTo>
                  <a:pt x="1132649" y="370751"/>
                </a:lnTo>
                <a:lnTo>
                  <a:pt x="1161719" y="339521"/>
                </a:lnTo>
                <a:lnTo>
                  <a:pt x="1198600" y="318935"/>
                </a:lnTo>
                <a:lnTo>
                  <a:pt x="1241069" y="311505"/>
                </a:lnTo>
                <a:lnTo>
                  <a:pt x="1278724" y="316839"/>
                </a:lnTo>
                <a:lnTo>
                  <a:pt x="1311833" y="332117"/>
                </a:lnTo>
                <a:lnTo>
                  <a:pt x="1339215" y="356260"/>
                </a:lnTo>
                <a:lnTo>
                  <a:pt x="1359687" y="388188"/>
                </a:lnTo>
                <a:lnTo>
                  <a:pt x="1405864" y="388188"/>
                </a:lnTo>
                <a:lnTo>
                  <a:pt x="1384871" y="345630"/>
                </a:lnTo>
                <a:lnTo>
                  <a:pt x="1356245" y="312381"/>
                </a:lnTo>
                <a:lnTo>
                  <a:pt x="1321638" y="288544"/>
                </a:lnTo>
                <a:lnTo>
                  <a:pt x="1282700" y="274193"/>
                </a:lnTo>
                <a:lnTo>
                  <a:pt x="1241069" y="269392"/>
                </a:lnTo>
                <a:lnTo>
                  <a:pt x="1193723" y="276021"/>
                </a:lnTo>
                <a:lnTo>
                  <a:pt x="1151267" y="294754"/>
                </a:lnTo>
                <a:lnTo>
                  <a:pt x="1115352" y="323786"/>
                </a:lnTo>
                <a:lnTo>
                  <a:pt x="1087640" y="361340"/>
                </a:lnTo>
                <a:lnTo>
                  <a:pt x="1069797" y="405650"/>
                </a:lnTo>
                <a:lnTo>
                  <a:pt x="1063485" y="454914"/>
                </a:lnTo>
                <a:lnTo>
                  <a:pt x="1069797" y="504405"/>
                </a:lnTo>
                <a:lnTo>
                  <a:pt x="1087640" y="548881"/>
                </a:lnTo>
                <a:lnTo>
                  <a:pt x="1115352" y="586574"/>
                </a:lnTo>
                <a:lnTo>
                  <a:pt x="1151267" y="615696"/>
                </a:lnTo>
                <a:lnTo>
                  <a:pt x="1193723" y="634466"/>
                </a:lnTo>
                <a:lnTo>
                  <a:pt x="1241069" y="641121"/>
                </a:lnTo>
                <a:lnTo>
                  <a:pt x="1289519" y="635279"/>
                </a:lnTo>
                <a:lnTo>
                  <a:pt x="1331556" y="618375"/>
                </a:lnTo>
                <a:lnTo>
                  <a:pt x="1366113" y="591375"/>
                </a:lnTo>
                <a:lnTo>
                  <a:pt x="1392123" y="555218"/>
                </a:lnTo>
                <a:lnTo>
                  <a:pt x="1408506" y="510844"/>
                </a:lnTo>
                <a:lnTo>
                  <a:pt x="1414208" y="459232"/>
                </a:lnTo>
                <a:lnTo>
                  <a:pt x="1414208" y="440677"/>
                </a:lnTo>
                <a:close/>
              </a:path>
              <a:path w="1878330" h="701675">
                <a:moveTo>
                  <a:pt x="1797773" y="440677"/>
                </a:moveTo>
                <a:lnTo>
                  <a:pt x="1627098" y="440677"/>
                </a:lnTo>
                <a:lnTo>
                  <a:pt x="1627098" y="482765"/>
                </a:lnTo>
                <a:lnTo>
                  <a:pt x="1752917" y="482765"/>
                </a:lnTo>
                <a:lnTo>
                  <a:pt x="1740573" y="528878"/>
                </a:lnTo>
                <a:lnTo>
                  <a:pt x="1714233" y="565734"/>
                </a:lnTo>
                <a:lnTo>
                  <a:pt x="1675155" y="590156"/>
                </a:lnTo>
                <a:lnTo>
                  <a:pt x="1624647" y="598995"/>
                </a:lnTo>
                <a:lnTo>
                  <a:pt x="1582178" y="591578"/>
                </a:lnTo>
                <a:lnTo>
                  <a:pt x="1545297" y="570979"/>
                </a:lnTo>
                <a:lnTo>
                  <a:pt x="1516227" y="539686"/>
                </a:lnTo>
                <a:lnTo>
                  <a:pt x="1497164" y="500164"/>
                </a:lnTo>
                <a:lnTo>
                  <a:pt x="1490319" y="454914"/>
                </a:lnTo>
                <a:lnTo>
                  <a:pt x="1497164" y="410057"/>
                </a:lnTo>
                <a:lnTo>
                  <a:pt x="1516227" y="370751"/>
                </a:lnTo>
                <a:lnTo>
                  <a:pt x="1545297" y="339521"/>
                </a:lnTo>
                <a:lnTo>
                  <a:pt x="1582178" y="318935"/>
                </a:lnTo>
                <a:lnTo>
                  <a:pt x="1624647" y="311505"/>
                </a:lnTo>
                <a:lnTo>
                  <a:pt x="1662303" y="316839"/>
                </a:lnTo>
                <a:lnTo>
                  <a:pt x="1695411" y="332117"/>
                </a:lnTo>
                <a:lnTo>
                  <a:pt x="1722793" y="356260"/>
                </a:lnTo>
                <a:lnTo>
                  <a:pt x="1743252" y="388188"/>
                </a:lnTo>
                <a:lnTo>
                  <a:pt x="1789442" y="388188"/>
                </a:lnTo>
                <a:lnTo>
                  <a:pt x="1768449" y="345630"/>
                </a:lnTo>
                <a:lnTo>
                  <a:pt x="1739823" y="312381"/>
                </a:lnTo>
                <a:lnTo>
                  <a:pt x="1705216" y="288544"/>
                </a:lnTo>
                <a:lnTo>
                  <a:pt x="1666278" y="274193"/>
                </a:lnTo>
                <a:lnTo>
                  <a:pt x="1624647" y="269392"/>
                </a:lnTo>
                <a:lnTo>
                  <a:pt x="1577301" y="276021"/>
                </a:lnTo>
                <a:lnTo>
                  <a:pt x="1534845" y="294754"/>
                </a:lnTo>
                <a:lnTo>
                  <a:pt x="1498930" y="323786"/>
                </a:lnTo>
                <a:lnTo>
                  <a:pt x="1471218" y="361340"/>
                </a:lnTo>
                <a:lnTo>
                  <a:pt x="1453375" y="405650"/>
                </a:lnTo>
                <a:lnTo>
                  <a:pt x="1447063" y="454914"/>
                </a:lnTo>
                <a:lnTo>
                  <a:pt x="1453375" y="504405"/>
                </a:lnTo>
                <a:lnTo>
                  <a:pt x="1471218" y="548881"/>
                </a:lnTo>
                <a:lnTo>
                  <a:pt x="1498930" y="586574"/>
                </a:lnTo>
                <a:lnTo>
                  <a:pt x="1534845" y="615696"/>
                </a:lnTo>
                <a:lnTo>
                  <a:pt x="1577301" y="634466"/>
                </a:lnTo>
                <a:lnTo>
                  <a:pt x="1624647" y="641121"/>
                </a:lnTo>
                <a:lnTo>
                  <a:pt x="1673098" y="635279"/>
                </a:lnTo>
                <a:lnTo>
                  <a:pt x="1715135" y="618375"/>
                </a:lnTo>
                <a:lnTo>
                  <a:pt x="1749691" y="591375"/>
                </a:lnTo>
                <a:lnTo>
                  <a:pt x="1775701" y="555218"/>
                </a:lnTo>
                <a:lnTo>
                  <a:pt x="1792084" y="510844"/>
                </a:lnTo>
                <a:lnTo>
                  <a:pt x="1797773" y="459232"/>
                </a:lnTo>
                <a:lnTo>
                  <a:pt x="1797773" y="440677"/>
                </a:lnTo>
                <a:close/>
              </a:path>
              <a:path w="1878330" h="701675">
                <a:moveTo>
                  <a:pt x="1877974" y="279476"/>
                </a:moveTo>
                <a:lnTo>
                  <a:pt x="1834603" y="279476"/>
                </a:lnTo>
                <a:lnTo>
                  <a:pt x="1834603" y="634022"/>
                </a:lnTo>
                <a:lnTo>
                  <a:pt x="1877974" y="634022"/>
                </a:lnTo>
                <a:lnTo>
                  <a:pt x="1877974" y="2794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3">
            <a:extLst>
              <a:ext uri="{FF2B5EF4-FFF2-40B4-BE49-F238E27FC236}">
                <a16:creationId xmlns:a16="http://schemas.microsoft.com/office/drawing/2014/main" id="{6968D3A4-3047-D57C-07A4-660CF917D6E0}"/>
              </a:ext>
            </a:extLst>
          </p:cNvPr>
          <p:cNvSpPr/>
          <p:nvPr userDrawn="1"/>
        </p:nvSpPr>
        <p:spPr>
          <a:xfrm>
            <a:off x="0" y="10460414"/>
            <a:ext cx="20104100" cy="848360"/>
          </a:xfrm>
          <a:custGeom>
            <a:avLst/>
            <a:gdLst/>
            <a:ahLst/>
            <a:cxnLst/>
            <a:rect l="l" t="t" r="r" b="b"/>
            <a:pathLst>
              <a:path w="20104100" h="848359">
                <a:moveTo>
                  <a:pt x="20104099" y="0"/>
                </a:moveTo>
                <a:lnTo>
                  <a:pt x="0" y="0"/>
                </a:lnTo>
                <a:lnTo>
                  <a:pt x="0" y="848141"/>
                </a:lnTo>
                <a:lnTo>
                  <a:pt x="20104099" y="848141"/>
                </a:lnTo>
                <a:lnTo>
                  <a:pt x="20104099" y="0"/>
                </a:lnTo>
                <a:close/>
              </a:path>
            </a:pathLst>
          </a:custGeom>
          <a:solidFill>
            <a:srgbClr val="08B89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D95A20-F516-06C5-85E1-52FB3A67E4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26" y="5975054"/>
            <a:ext cx="20112975" cy="53316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5E1431-EA59-9D76-18A2-A134DD998B5E}"/>
              </a:ext>
            </a:extLst>
          </p:cNvPr>
          <p:cNvSpPr txBox="1"/>
          <p:nvPr userDrawn="1"/>
        </p:nvSpPr>
        <p:spPr>
          <a:xfrm>
            <a:off x="-15226" y="7052356"/>
            <a:ext cx="201041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" sz="72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Merci</a:t>
            </a:r>
            <a:endParaRPr lang="en-PT" sz="7200" b="1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CD217D2-4590-A848-FA53-F87E855589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1" y="0"/>
            <a:ext cx="20097749" cy="5975350"/>
          </a:xfrm>
          <a:pattFill prst="pct5">
            <a:fgClr>
              <a:srgbClr val="0070C0"/>
            </a:fgClr>
            <a:bgClr>
              <a:schemeClr val="bg1"/>
            </a:bgClr>
          </a:pattFill>
        </p:spPr>
        <p:txBody>
          <a:bodyPr/>
          <a:lstStyle/>
          <a:p>
            <a:r>
              <a:rPr lang="fr"/>
              <a:t>Cliquez sur l'icône pour ajouter une image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99756" y="587255"/>
            <a:ext cx="18504586" cy="21214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50" b="0" i="0">
                <a:solidFill>
                  <a:srgbClr val="221F2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04341" y="3418805"/>
            <a:ext cx="10988675" cy="4749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3" r:id="rId4"/>
    <p:sldLayoutId id="2147483664" r:id="rId5"/>
    <p:sldLayoutId id="2147483665" r:id="rId6"/>
  </p:sldLayoutIdLst>
  <p:hf hdr="0" ft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image" Target="../media/image17.jpe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 descr="Une image qui contient de l'eau, une carte.&#10;&#10;Le contenu généré par l'IA peut être bogué.">
            <a:extLst>
              <a:ext uri="{FF2B5EF4-FFF2-40B4-BE49-F238E27FC236}">
                <a16:creationId xmlns:a16="http://schemas.microsoft.com/office/drawing/2014/main" id="{4DA87C7C-E0D6-5C49-9DEB-0A562CADF3F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9" r="13969"/>
          <a:stretch>
            <a:fillRect/>
          </a:stretch>
        </p:blipFill>
        <p:spPr/>
      </p:pic>
      <p:sp>
        <p:nvSpPr>
          <p:cNvPr id="3" name="object 9">
            <a:extLst>
              <a:ext uri="{FF2B5EF4-FFF2-40B4-BE49-F238E27FC236}">
                <a16:creationId xmlns:a16="http://schemas.microsoft.com/office/drawing/2014/main" id="{242E111A-34D7-24FD-4E9C-E5EF07EC7E42}"/>
              </a:ext>
            </a:extLst>
          </p:cNvPr>
          <p:cNvSpPr/>
          <p:nvPr/>
        </p:nvSpPr>
        <p:spPr>
          <a:xfrm>
            <a:off x="11753429" y="3907798"/>
            <a:ext cx="0" cy="3184525"/>
          </a:xfrm>
          <a:custGeom>
            <a:avLst/>
            <a:gdLst/>
            <a:ahLst/>
            <a:cxnLst/>
            <a:rect l="l" t="t" r="r" b="b"/>
            <a:pathLst>
              <a:path h="3184525">
                <a:moveTo>
                  <a:pt x="0" y="0"/>
                </a:moveTo>
                <a:lnTo>
                  <a:pt x="0" y="3184049"/>
                </a:lnTo>
              </a:path>
            </a:pathLst>
          </a:custGeom>
          <a:ln w="65715">
            <a:solidFill>
              <a:srgbClr val="EBB34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9A2380-37CF-9188-5F64-C668910BF0EA}"/>
              </a:ext>
            </a:extLst>
          </p:cNvPr>
          <p:cNvSpPr txBox="1"/>
          <p:nvPr/>
        </p:nvSpPr>
        <p:spPr>
          <a:xfrm>
            <a:off x="11884337" y="3907798"/>
            <a:ext cx="64706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" sz="4400" b="1" dirty="0">
                <a:solidFill>
                  <a:schemeClr val="bg1"/>
                </a:solidFill>
                <a:latin typeface="Lato ExtraBold" panose="020F0502020204030204" pitchFamily="34" charset="0"/>
                <a:ea typeface="Lato ExtraBold" panose="020F0502020204030204" pitchFamily="34" charset="0"/>
                <a:cs typeface="Lato ExtraBold" panose="020F0502020204030204" pitchFamily="34" charset="0"/>
              </a:rPr>
              <a:t>Étude de cas</a:t>
            </a:r>
            <a:endParaRPr lang="en-PT" sz="4400" b="1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FA84B7-65BB-74DF-50CF-17285C829586}"/>
              </a:ext>
            </a:extLst>
          </p:cNvPr>
          <p:cNvSpPr txBox="1"/>
          <p:nvPr/>
        </p:nvSpPr>
        <p:spPr>
          <a:xfrm>
            <a:off x="11884337" y="4792760"/>
            <a:ext cx="75994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Explorer des </a:t>
            </a:r>
            <a:r>
              <a:rPr lang="en-GB" sz="36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exemples</a:t>
            </a:r>
            <a:r>
              <a:rPr lang="en-GB" sz="3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concrets</a:t>
            </a:r>
            <a:r>
              <a:rPr lang="en-GB" sz="3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</a:t>
            </a:r>
            <a:r>
              <a:rPr lang="en-GB" sz="36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projets</a:t>
            </a:r>
            <a:r>
              <a:rPr lang="en-GB" sz="3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d’assainissement</a:t>
            </a:r>
            <a:r>
              <a:rPr lang="en-GB" sz="3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enregistrés</a:t>
            </a:r>
            <a:r>
              <a:rPr lang="en-GB" sz="3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avec succès et analyser les </a:t>
            </a:r>
            <a:r>
              <a:rPr lang="en-GB" sz="36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principaux</a:t>
            </a:r>
            <a:r>
              <a:rPr lang="en-GB" sz="3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facteurs</a:t>
            </a:r>
            <a:r>
              <a:rPr lang="en-GB" sz="3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ayant</a:t>
            </a:r>
            <a:r>
              <a:rPr lang="en-GB" sz="3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contribué</a:t>
            </a:r>
            <a:r>
              <a:rPr lang="en-GB" sz="3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à </a:t>
            </a:r>
            <a:r>
              <a:rPr lang="en-GB" sz="36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leur</a:t>
            </a:r>
            <a:r>
              <a:rPr lang="en-GB" sz="3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réussite</a:t>
            </a:r>
            <a:r>
              <a:rPr lang="en-GB" sz="3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 </a:t>
            </a:r>
            <a:endParaRPr lang="en-PT" sz="360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793339-F417-0971-124E-85E1143112CC}"/>
              </a:ext>
            </a:extLst>
          </p:cNvPr>
          <p:cNvSpPr txBox="1"/>
          <p:nvPr/>
        </p:nvSpPr>
        <p:spPr>
          <a:xfrm>
            <a:off x="11753428" y="8702675"/>
            <a:ext cx="6601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" sz="2400" b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UPM Umwelt-Projekt-Management GmbH</a:t>
            </a:r>
            <a:endParaRPr lang="en-PT" sz="2400" b="1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7C64BD-F7D9-D1AA-D618-4AC1CAA7D1EA}"/>
              </a:ext>
            </a:extLst>
          </p:cNvPr>
          <p:cNvSpPr txBox="1"/>
          <p:nvPr/>
        </p:nvSpPr>
        <p:spPr>
          <a:xfrm>
            <a:off x="11753429" y="9164340"/>
            <a:ext cx="3724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" sz="2400">
                <a:solidFill>
                  <a:schemeClr val="bg1"/>
                </a:solidFill>
                <a:latin typeface="Lato Light" panose="020F0302020204030203" pitchFamily="34" charset="77"/>
                <a:ea typeface="Lato Thin" panose="020F0502020204030203" pitchFamily="34" charset="0"/>
                <a:cs typeface="Lato Thin" panose="020F0502020204030203" pitchFamily="34" charset="0"/>
              </a:rPr>
              <a:t>Juin 2025</a:t>
            </a:r>
            <a:endParaRPr lang="en-PT" sz="2400">
              <a:solidFill>
                <a:schemeClr val="bg1"/>
              </a:solidFill>
              <a:latin typeface="Lato Light" panose="020F0302020204030203" pitchFamily="34" charset="77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9" name="Graphic 68">
            <a:extLst>
              <a:ext uri="{FF2B5EF4-FFF2-40B4-BE49-F238E27FC236}">
                <a16:creationId xmlns:a16="http://schemas.microsoft.com/office/drawing/2014/main" id="{893B8E63-91FA-EE53-26C9-9D48BDEB60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130560" y="538036"/>
            <a:ext cx="2515718" cy="102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07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B3150-2A63-A165-6864-D9A3339D4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Une image qui comprend des graphiques, une police, un logo, une conception graphique.&#10;&#10;Le contenu généré par l'IA peut être bogué.">
            <a:extLst>
              <a:ext uri="{FF2B5EF4-FFF2-40B4-BE49-F238E27FC236}">
                <a16:creationId xmlns:a16="http://schemas.microsoft.com/office/drawing/2014/main" id="{83AF1DAA-B828-ABBB-915C-67E92928D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427" y="276479"/>
            <a:ext cx="2137750" cy="76999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9EEAE50A-5BB3-DFEE-E79E-D8BDBC84FEE6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" sz="2500" dirty="0">
                <a:solidFill>
                  <a:schemeClr val="bg1"/>
                </a:solidFill>
                <a:latin typeface="Lato" panose="020F0502020204030203" pitchFamily="34" charset="77"/>
              </a:rPr>
              <a:t>Formation des formateurs sur le Nexus climat-assainissement – Marchés du carbone pour l'assainissement</a:t>
            </a:r>
            <a:endParaRPr lang="en-PT" sz="250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pic>
        <p:nvPicPr>
          <p:cNvPr id="2" name="Bild 13">
            <a:extLst>
              <a:ext uri="{FF2B5EF4-FFF2-40B4-BE49-F238E27FC236}">
                <a16:creationId xmlns:a16="http://schemas.microsoft.com/office/drawing/2014/main" id="{65140941-D2B9-7FE3-D91E-E0BBDB5BE1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1090" y="2091558"/>
            <a:ext cx="5096080" cy="7644120"/>
          </a:xfrm>
          <a:prstGeom prst="rect">
            <a:avLst/>
          </a:prstGeom>
        </p:spPr>
      </p:pic>
      <p:sp>
        <p:nvSpPr>
          <p:cNvPr id="5" name="Rechteck 18">
            <a:extLst>
              <a:ext uri="{FF2B5EF4-FFF2-40B4-BE49-F238E27FC236}">
                <a16:creationId xmlns:a16="http://schemas.microsoft.com/office/drawing/2014/main" id="{C38163E0-5675-579B-99F6-E52382651588}"/>
              </a:ext>
            </a:extLst>
          </p:cNvPr>
          <p:cNvSpPr/>
          <p:nvPr/>
        </p:nvSpPr>
        <p:spPr>
          <a:xfrm>
            <a:off x="2189645" y="2687655"/>
            <a:ext cx="5584864" cy="8009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Bénéfices</a:t>
            </a:r>
            <a:r>
              <a:rPr lang="en-GB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financiers du PoA : +40 % de </a:t>
            </a:r>
            <a:r>
              <a:rPr lang="en-GB" sz="2200" b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revenu</a:t>
            </a:r>
            <a:r>
              <a:rPr lang="en-GB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disponible des ménages.</a:t>
            </a:r>
          </a:p>
          <a:p>
            <a:endParaRPr lang="en-US" sz="2200" b="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2200" b="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Amélioration</a:t>
            </a:r>
            <a:r>
              <a:rPr lang="en-GB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la </a:t>
            </a:r>
            <a:r>
              <a:rPr lang="en-GB" sz="2200" b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sécurité</a:t>
            </a:r>
            <a:r>
              <a:rPr lang="en-GB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alimentaire</a:t>
            </a:r>
            <a:r>
              <a:rPr lang="en-GB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et de la nutrition : 182 000 hectares sous pratiques </a:t>
            </a:r>
            <a:r>
              <a:rPr lang="en-GB" sz="2200" b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agricoles</a:t>
            </a:r>
            <a:r>
              <a:rPr lang="en-GB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durables.</a:t>
            </a:r>
          </a:p>
          <a:p>
            <a:endParaRPr lang="en-US" sz="2200" b="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Amélioration</a:t>
            </a:r>
            <a:r>
              <a:rPr lang="en-GB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la santé, </a:t>
            </a:r>
            <a:r>
              <a:rPr lang="en-GB" sz="2200" b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bénéficiant</a:t>
            </a:r>
            <a:r>
              <a:rPr lang="en-GB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principalement</a:t>
            </a:r>
            <a:r>
              <a:rPr lang="en-GB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aux femmes et aux enfants.</a:t>
            </a:r>
            <a:endParaRPr lang="en-US" sz="2200" b="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Renforcement</a:t>
            </a:r>
            <a:r>
              <a:rPr lang="en-GB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des </a:t>
            </a:r>
            <a:r>
              <a:rPr lang="en-GB" sz="2200" b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compétences</a:t>
            </a:r>
            <a:r>
              <a:rPr lang="en-GB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</a:t>
            </a:r>
            <a:r>
              <a:rPr lang="en-GB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énergies</a:t>
            </a:r>
            <a:r>
              <a:rPr lang="en-GB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renouvelables</a:t>
            </a:r>
            <a:r>
              <a:rPr lang="en-GB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: 2 000 </a:t>
            </a:r>
            <a:r>
              <a:rPr lang="en-GB" sz="2200" b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personnes</a:t>
            </a:r>
            <a:r>
              <a:rPr lang="en-GB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supplémentaires</a:t>
            </a:r>
            <a:r>
              <a:rPr lang="en-GB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formées</a:t>
            </a:r>
            <a:r>
              <a:rPr lang="en-GB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comme</a:t>
            </a:r>
            <a:r>
              <a:rPr lang="en-GB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experts </a:t>
            </a:r>
            <a:r>
              <a:rPr lang="en-GB" sz="2200" b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</a:t>
            </a:r>
            <a:r>
              <a:rPr lang="en-GB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biogaz</a:t>
            </a:r>
            <a:r>
              <a:rPr lang="en-GB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 peu plus de 1 000 </a:t>
            </a:r>
            <a:r>
              <a:rPr lang="en-GB" sz="2200" b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emplois</a:t>
            </a:r>
            <a:r>
              <a:rPr lang="en-GB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créés</a:t>
            </a:r>
            <a:r>
              <a:rPr lang="en-GB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par le PoA pour des femmes.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1,5 </a:t>
            </a:r>
            <a:r>
              <a:rPr lang="en-GB" sz="2200" b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heure</a:t>
            </a:r>
            <a:r>
              <a:rPr lang="en-GB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temps de </a:t>
            </a:r>
            <a:r>
              <a:rPr lang="en-GB" sz="2200" b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cuisson</a:t>
            </a:r>
            <a:r>
              <a:rPr lang="en-GB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</a:t>
            </a:r>
            <a:r>
              <a:rPr lang="en-GB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moins</a:t>
            </a:r>
            <a:r>
              <a:rPr lang="en-GB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par jour pour les femmes, </a:t>
            </a:r>
            <a:r>
              <a:rPr lang="en-GB" sz="2200" b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désormais</a:t>
            </a:r>
            <a:r>
              <a:rPr lang="en-GB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disponible pour </a:t>
            </a:r>
            <a:r>
              <a:rPr lang="en-GB" sz="2200" b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d’autres</a:t>
            </a:r>
            <a:r>
              <a:rPr lang="en-GB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activités</a:t>
            </a:r>
            <a:r>
              <a:rPr lang="en-GB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sz="2200" b="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1400" b="0" noProof="0" dirty="0">
              <a:ea typeface="Arial" charset="0"/>
              <a:cs typeface="Arial" charset="0"/>
            </a:endParaRPr>
          </a:p>
          <a:p>
            <a:endParaRPr lang="en-US" sz="1400" b="0" noProof="0" dirty="0">
              <a:ea typeface="Arial" charset="0"/>
              <a:cs typeface="Arial" charset="0"/>
            </a:endParaRPr>
          </a:p>
          <a:p>
            <a:endParaRPr lang="en-US" sz="1400" b="0" noProof="0" dirty="0">
              <a:ea typeface="Arial" charset="0"/>
              <a:cs typeface="Arial" charset="0"/>
            </a:endParaRPr>
          </a:p>
        </p:txBody>
      </p:sp>
      <p:pic>
        <p:nvPicPr>
          <p:cNvPr id="10" name="Bild 14">
            <a:extLst>
              <a:ext uri="{FF2B5EF4-FFF2-40B4-BE49-F238E27FC236}">
                <a16:creationId xmlns:a16="http://schemas.microsoft.com/office/drawing/2014/main" id="{E5D19B61-6565-9D55-93E1-67BF83470F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62" y="2663064"/>
            <a:ext cx="1208065" cy="1208065"/>
          </a:xfrm>
          <a:prstGeom prst="rect">
            <a:avLst/>
          </a:prstGeom>
        </p:spPr>
      </p:pic>
      <p:pic>
        <p:nvPicPr>
          <p:cNvPr id="11" name="Bild 15">
            <a:extLst>
              <a:ext uri="{FF2B5EF4-FFF2-40B4-BE49-F238E27FC236}">
                <a16:creationId xmlns:a16="http://schemas.microsoft.com/office/drawing/2014/main" id="{585A2A3D-F715-FEF8-B78E-C06B232BCE8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61" y="4007739"/>
            <a:ext cx="1208065" cy="1208065"/>
          </a:xfrm>
          <a:prstGeom prst="rect">
            <a:avLst/>
          </a:prstGeom>
        </p:spPr>
      </p:pic>
      <p:pic>
        <p:nvPicPr>
          <p:cNvPr id="12" name="Bild 16">
            <a:extLst>
              <a:ext uri="{FF2B5EF4-FFF2-40B4-BE49-F238E27FC236}">
                <a16:creationId xmlns:a16="http://schemas.microsoft.com/office/drawing/2014/main" id="{75E64AC4-3B4A-9E69-24E8-F1A112F0D2B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61" y="5400998"/>
            <a:ext cx="1208065" cy="1208065"/>
          </a:xfrm>
          <a:prstGeom prst="rect">
            <a:avLst/>
          </a:prstGeom>
        </p:spPr>
      </p:pic>
      <p:pic>
        <p:nvPicPr>
          <p:cNvPr id="13" name="Bild 17">
            <a:extLst>
              <a:ext uri="{FF2B5EF4-FFF2-40B4-BE49-F238E27FC236}">
                <a16:creationId xmlns:a16="http://schemas.microsoft.com/office/drawing/2014/main" id="{9473366D-5D7B-515C-1F4D-27DF06D354B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60" y="6794257"/>
            <a:ext cx="1208065" cy="1208065"/>
          </a:xfrm>
          <a:prstGeom prst="rect">
            <a:avLst/>
          </a:prstGeom>
        </p:spPr>
      </p:pic>
      <p:pic>
        <p:nvPicPr>
          <p:cNvPr id="14" name="Bild 23">
            <a:extLst>
              <a:ext uri="{FF2B5EF4-FFF2-40B4-BE49-F238E27FC236}">
                <a16:creationId xmlns:a16="http://schemas.microsoft.com/office/drawing/2014/main" id="{7CFF91BE-62A7-3E34-3240-53EB340914D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560" y="2684216"/>
            <a:ext cx="1208064" cy="1208064"/>
          </a:xfrm>
          <a:prstGeom prst="rect">
            <a:avLst/>
          </a:prstGeom>
        </p:spPr>
      </p:pic>
      <p:sp>
        <p:nvSpPr>
          <p:cNvPr id="15" name="Text Box 8">
            <a:extLst>
              <a:ext uri="{FF2B5EF4-FFF2-40B4-BE49-F238E27FC236}">
                <a16:creationId xmlns:a16="http://schemas.microsoft.com/office/drawing/2014/main" id="{5252B65E-AFDA-F287-20D5-573FABEB6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31" y="1234457"/>
            <a:ext cx="1012862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" sz="2800" noProof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Près de 400 000 ménages, soit 1,2 million de personnes...</a:t>
            </a:r>
          </a:p>
        </p:txBody>
      </p:sp>
      <p:pic>
        <p:nvPicPr>
          <p:cNvPr id="20" name="Bild 27">
            <a:extLst>
              <a:ext uri="{FF2B5EF4-FFF2-40B4-BE49-F238E27FC236}">
                <a16:creationId xmlns:a16="http://schemas.microsoft.com/office/drawing/2014/main" id="{B7F55EBB-3654-ADAD-5BB8-8E5E4037492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6927" y="4818345"/>
            <a:ext cx="1208065" cy="1208065"/>
          </a:xfrm>
          <a:prstGeom prst="rect">
            <a:avLst/>
          </a:prstGeom>
        </p:spPr>
      </p:pic>
      <p:sp>
        <p:nvSpPr>
          <p:cNvPr id="23" name="Rechteck 18">
            <a:extLst>
              <a:ext uri="{FF2B5EF4-FFF2-40B4-BE49-F238E27FC236}">
                <a16:creationId xmlns:a16="http://schemas.microsoft.com/office/drawing/2014/main" id="{9C866E08-F517-7BE0-F117-32C61B398396}"/>
              </a:ext>
            </a:extLst>
          </p:cNvPr>
          <p:cNvSpPr/>
          <p:nvPr/>
        </p:nvSpPr>
        <p:spPr>
          <a:xfrm>
            <a:off x="9331061" y="2710433"/>
            <a:ext cx="4821357" cy="84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0" noProof="0" dirty="0" err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Bénéfice</a:t>
            </a:r>
            <a:r>
              <a:rPr lang="en-GB" sz="2200" b="0" noProof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0" noProof="0" dirty="0" err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d’une</a:t>
            </a:r>
            <a:r>
              <a:rPr lang="en-GB" sz="2200" b="0" noProof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0" noProof="0" dirty="0" err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meilleure</a:t>
            </a:r>
            <a:r>
              <a:rPr lang="en-GB" sz="2200" b="0" noProof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gestion des </a:t>
            </a:r>
            <a:r>
              <a:rPr lang="en-GB" sz="2200" b="0" noProof="0" dirty="0" err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déchets</a:t>
            </a:r>
            <a:r>
              <a:rPr lang="en-GB" sz="2200" b="0" noProof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200" b="0" noProof="0" dirty="0" err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d’une</a:t>
            </a:r>
            <a:r>
              <a:rPr lang="en-GB" sz="2200" b="0" noProof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utilisation </a:t>
            </a:r>
            <a:r>
              <a:rPr lang="en-GB" sz="2200" b="0" noProof="0" dirty="0" err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réduite</a:t>
            </a:r>
            <a:r>
              <a:rPr lang="en-GB" sz="2200" b="0" noProof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0" noProof="0" dirty="0" err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d’engrais</a:t>
            </a:r>
            <a:r>
              <a:rPr lang="en-GB" sz="2200" b="0" noProof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et de pesticides, et de </a:t>
            </a:r>
            <a:r>
              <a:rPr lang="en-GB" sz="2200" b="0" noProof="0" dirty="0" err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systèmes</a:t>
            </a:r>
            <a:r>
              <a:rPr lang="en-GB" sz="2200" b="0" noProof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0" noProof="0" dirty="0" err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d’assainissement</a:t>
            </a:r>
            <a:r>
              <a:rPr lang="en-GB" sz="2200" b="0" noProof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0" noProof="0" dirty="0" err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améliorés</a:t>
            </a:r>
            <a:r>
              <a:rPr lang="en-GB" sz="2200" b="0" noProof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r>
              <a:rPr lang="fr" sz="2200" b="0" noProof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;</a:t>
            </a:r>
          </a:p>
          <a:p>
            <a:endParaRPr lang="en-US" sz="2200" b="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b="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Accès</a:t>
            </a:r>
            <a:r>
              <a:rPr lang="en-GB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à </a:t>
            </a:r>
            <a:r>
              <a:rPr lang="en-GB" sz="2200" b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une</a:t>
            </a:r>
            <a:r>
              <a:rPr lang="en-GB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énergie</a:t>
            </a:r>
            <a:r>
              <a:rPr lang="en-GB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propre, </a:t>
            </a:r>
            <a:r>
              <a:rPr lang="en-GB" sz="2200" b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fiable</a:t>
            </a:r>
            <a:r>
              <a:rPr lang="en-GB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pratique et </a:t>
            </a:r>
            <a:r>
              <a:rPr lang="en-GB" sz="2200" b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abordable</a:t>
            </a:r>
            <a:r>
              <a:rPr lang="en-GB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: le </a:t>
            </a:r>
            <a:r>
              <a:rPr lang="en-GB" sz="2200" b="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biogaz</a:t>
            </a:r>
            <a:r>
              <a:rPr lang="en-GB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sz="2200" b="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220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220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10 000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emplois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créés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au total par le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projet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dont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2 000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emplois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permanents et 8 000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emplois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temporaires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sz="220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Environ 2,4 milliards CNY de </a:t>
            </a:r>
            <a:r>
              <a:rPr lang="en-GB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dépenses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locales </a:t>
            </a:r>
            <a:r>
              <a:rPr lang="en-GB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induites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matériaux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services et infrastructures.</a:t>
            </a:r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220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1400" b="0" noProof="0" dirty="0">
              <a:ea typeface="Arial" charset="0"/>
              <a:cs typeface="Arial" charset="0"/>
            </a:endParaRPr>
          </a:p>
          <a:p>
            <a:endParaRPr lang="en-US" sz="1400" b="0" noProof="0" dirty="0">
              <a:ea typeface="Arial" charset="0"/>
              <a:cs typeface="Arial" charset="0"/>
            </a:endParaRPr>
          </a:p>
          <a:p>
            <a:endParaRPr lang="en-US" sz="1400" b="0" noProof="0" dirty="0">
              <a:ea typeface="Arial" charset="0"/>
              <a:cs typeface="Arial" charset="0"/>
            </a:endParaRPr>
          </a:p>
        </p:txBody>
      </p:sp>
      <p:pic>
        <p:nvPicPr>
          <p:cNvPr id="26" name="Bild 25">
            <a:extLst>
              <a:ext uri="{FF2B5EF4-FFF2-40B4-BE49-F238E27FC236}">
                <a16:creationId xmlns:a16="http://schemas.microsoft.com/office/drawing/2014/main" id="{AE8F8604-18C3-E735-2A37-C74BB030B69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213" y="8250322"/>
            <a:ext cx="1208064" cy="1208064"/>
          </a:xfrm>
          <a:prstGeom prst="rect">
            <a:avLst/>
          </a:prstGeom>
        </p:spPr>
      </p:pic>
      <p:pic>
        <p:nvPicPr>
          <p:cNvPr id="28" name="Bild 33">
            <a:extLst>
              <a:ext uri="{FF2B5EF4-FFF2-40B4-BE49-F238E27FC236}">
                <a16:creationId xmlns:a16="http://schemas.microsoft.com/office/drawing/2014/main" id="{C52675EE-9D27-83D0-C186-C6C5FFA0DE5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6065" y="8253346"/>
            <a:ext cx="1191053" cy="1191053"/>
          </a:xfrm>
          <a:prstGeom prst="rect">
            <a:avLst/>
          </a:prstGeom>
        </p:spPr>
      </p:pic>
      <p:pic>
        <p:nvPicPr>
          <p:cNvPr id="30" name="Bild 32">
            <a:extLst>
              <a:ext uri="{FF2B5EF4-FFF2-40B4-BE49-F238E27FC236}">
                <a16:creationId xmlns:a16="http://schemas.microsoft.com/office/drawing/2014/main" id="{CD362851-3C9B-893B-D0F0-0D9DD553DDC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259" y="6636519"/>
            <a:ext cx="1191052" cy="1191052"/>
          </a:xfrm>
          <a:prstGeom prst="rect">
            <a:avLst/>
          </a:prstGeom>
        </p:spPr>
      </p:pic>
      <p:sp>
        <p:nvSpPr>
          <p:cNvPr id="4" name="Slide Number Placeholder 11">
            <a:extLst>
              <a:ext uri="{FF2B5EF4-FFF2-40B4-BE49-F238E27FC236}">
                <a16:creationId xmlns:a16="http://schemas.microsoft.com/office/drawing/2014/main" id="{F626AD33-8BDB-3BDB-6D39-E6B0CF8A6C0E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10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432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0D622-D8C2-BC9C-C5D2-84386A7C2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Une image qui comprend des graphiques, une police, un logo, une conception graphique.&#10;&#10;Le contenu généré par l'IA peut être bogué.">
            <a:extLst>
              <a:ext uri="{FF2B5EF4-FFF2-40B4-BE49-F238E27FC236}">
                <a16:creationId xmlns:a16="http://schemas.microsoft.com/office/drawing/2014/main" id="{A98C7EC0-A173-3C60-421E-627C0F6C6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427" y="276479"/>
            <a:ext cx="2137750" cy="76999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C26EE1DA-DF80-0185-88D5-9F10DE72C709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" sz="2500" dirty="0">
                <a:solidFill>
                  <a:schemeClr val="bg1"/>
                </a:solidFill>
                <a:latin typeface="Lato" panose="020F0502020204030203" pitchFamily="34" charset="77"/>
              </a:rPr>
              <a:t>Formation des formateurs sur le Nexus climat-assainissement – Marchés du carbone pour l'assainissement</a:t>
            </a:r>
            <a:endParaRPr lang="en-PT" sz="250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pic>
        <p:nvPicPr>
          <p:cNvPr id="2" name="Bild 13">
            <a:extLst>
              <a:ext uri="{FF2B5EF4-FFF2-40B4-BE49-F238E27FC236}">
                <a16:creationId xmlns:a16="http://schemas.microsoft.com/office/drawing/2014/main" id="{4927194A-B6E9-9B43-1AA1-71750F0BE5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1090" y="2091558"/>
            <a:ext cx="5096080" cy="7644120"/>
          </a:xfrm>
          <a:prstGeom prst="rect">
            <a:avLst/>
          </a:prstGeom>
        </p:spPr>
      </p:pic>
      <p:sp>
        <p:nvSpPr>
          <p:cNvPr id="5" name="Rechteck 18">
            <a:extLst>
              <a:ext uri="{FF2B5EF4-FFF2-40B4-BE49-F238E27FC236}">
                <a16:creationId xmlns:a16="http://schemas.microsoft.com/office/drawing/2014/main" id="{5FC32896-6E80-96B0-53F5-95603648ED5A}"/>
              </a:ext>
            </a:extLst>
          </p:cNvPr>
          <p:cNvSpPr/>
          <p:nvPr/>
        </p:nvSpPr>
        <p:spPr>
          <a:xfrm>
            <a:off x="2189645" y="2687655"/>
            <a:ext cx="5096079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0" noProof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2200" b="0" noProof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1400" b="0" noProof="0">
              <a:ea typeface="Arial" charset="0"/>
              <a:cs typeface="Arial" charset="0"/>
            </a:endParaRPr>
          </a:p>
          <a:p>
            <a:endParaRPr lang="en-US" sz="1400" b="0" noProof="0">
              <a:ea typeface="Arial" charset="0"/>
              <a:cs typeface="Arial" charset="0"/>
            </a:endParaRPr>
          </a:p>
          <a:p>
            <a:endParaRPr lang="en-US" sz="1400" b="0" noProof="0">
              <a:ea typeface="Arial" charset="0"/>
              <a:cs typeface="Arial" charset="0"/>
            </a:endParaRPr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id="{5E8732CD-972E-3448-95DF-E37CD7051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31" y="1234457"/>
            <a:ext cx="1012862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" sz="2800" noProof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Près de 400 000 ménages, soit 1,2 million de personnes...</a:t>
            </a:r>
          </a:p>
        </p:txBody>
      </p:sp>
      <p:sp>
        <p:nvSpPr>
          <p:cNvPr id="23" name="Rechteck 18">
            <a:extLst>
              <a:ext uri="{FF2B5EF4-FFF2-40B4-BE49-F238E27FC236}">
                <a16:creationId xmlns:a16="http://schemas.microsoft.com/office/drawing/2014/main" id="{6DC4A87D-9CC9-CF7C-9F3B-3A546EB18FDC}"/>
              </a:ext>
            </a:extLst>
          </p:cNvPr>
          <p:cNvSpPr/>
          <p:nvPr/>
        </p:nvSpPr>
        <p:spPr>
          <a:xfrm>
            <a:off x="1876684" y="2009699"/>
            <a:ext cx="5797104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e-DE" sz="22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2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Dans la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périphérie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la province du Sichuan, des ménages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bénéficient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d’une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croissance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soutenue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leurs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revenus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de-DE" sz="22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2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2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Évitement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annuel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d’environ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220 000 tonnes de matière </a:t>
            </a:r>
            <a:r>
              <a:rPr lang="en-GB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sèche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fumier non </a:t>
            </a:r>
            <a:r>
              <a:rPr lang="en-GB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traité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(pour </a:t>
            </a:r>
            <a:r>
              <a:rPr lang="en-GB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l’ensemble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des 400 000 ménages du PoA).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 err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Réduction</a:t>
            </a:r>
            <a:r>
              <a:rPr lang="en-GB" sz="22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dirty="0" err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d’environ</a:t>
            </a:r>
            <a:r>
              <a:rPr lang="en-GB" sz="22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700 000 </a:t>
            </a:r>
            <a:r>
              <a:rPr lang="en-GB" sz="2200" dirty="0" err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tCO₂e</a:t>
            </a:r>
            <a:r>
              <a:rPr lang="en-GB" sz="22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dirty="0" err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chaque</a:t>
            </a:r>
            <a:r>
              <a:rPr lang="en-GB" sz="22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dirty="0" err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année</a:t>
            </a:r>
            <a:r>
              <a:rPr lang="en-GB" sz="22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(pour </a:t>
            </a:r>
            <a:r>
              <a:rPr lang="en-GB" sz="2200" dirty="0" err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l’ensemble</a:t>
            </a:r>
            <a:r>
              <a:rPr lang="en-GB" sz="22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des 400 000 ménages du PoA).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 err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Réduction</a:t>
            </a:r>
            <a:r>
              <a:rPr lang="en-GB" sz="22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près de 340 000 tonnes de </a:t>
            </a:r>
            <a:r>
              <a:rPr lang="en-GB" sz="2200" dirty="0" err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charbon</a:t>
            </a:r>
            <a:r>
              <a:rPr lang="en-GB" sz="22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par an.</a:t>
            </a:r>
            <a:endParaRPr lang="en-US" sz="1400" b="0" noProof="0" dirty="0">
              <a:ea typeface="Arial" charset="0"/>
              <a:cs typeface="Arial" charset="0"/>
            </a:endParaRPr>
          </a:p>
          <a:p>
            <a:endParaRPr lang="en-US" sz="1400" b="0" noProof="0" dirty="0">
              <a:ea typeface="Arial" charset="0"/>
              <a:cs typeface="Arial" charset="0"/>
            </a:endParaRPr>
          </a:p>
          <a:p>
            <a:endParaRPr lang="en-US" sz="1400" b="0" noProof="0" dirty="0">
              <a:ea typeface="Arial" charset="0"/>
              <a:cs typeface="Arial" charset="0"/>
            </a:endParaRPr>
          </a:p>
        </p:txBody>
      </p:sp>
      <p:pic>
        <p:nvPicPr>
          <p:cNvPr id="29" name="Bild 29">
            <a:extLst>
              <a:ext uri="{FF2B5EF4-FFF2-40B4-BE49-F238E27FC236}">
                <a16:creationId xmlns:a16="http://schemas.microsoft.com/office/drawing/2014/main" id="{657B839F-EC44-443D-E79A-8CB3F4C9E0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931" y="2947874"/>
            <a:ext cx="1206753" cy="1206753"/>
          </a:xfrm>
          <a:prstGeom prst="rect">
            <a:avLst/>
          </a:prstGeom>
        </p:spPr>
      </p:pic>
      <p:pic>
        <p:nvPicPr>
          <p:cNvPr id="4" name="Bild 25">
            <a:extLst>
              <a:ext uri="{FF2B5EF4-FFF2-40B4-BE49-F238E27FC236}">
                <a16:creationId xmlns:a16="http://schemas.microsoft.com/office/drawing/2014/main" id="{818ABE39-10C7-DE7C-50E5-F4473B5B3E7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930" y="4605318"/>
            <a:ext cx="1206753" cy="1206753"/>
          </a:xfrm>
          <a:prstGeom prst="rect">
            <a:avLst/>
          </a:prstGeom>
        </p:spPr>
      </p:pic>
      <p:pic>
        <p:nvPicPr>
          <p:cNvPr id="6" name="Bild 26">
            <a:extLst>
              <a:ext uri="{FF2B5EF4-FFF2-40B4-BE49-F238E27FC236}">
                <a16:creationId xmlns:a16="http://schemas.microsoft.com/office/drawing/2014/main" id="{64DD61BB-62BE-758E-E3D4-0CAB3570BB5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929" y="6427000"/>
            <a:ext cx="1206753" cy="1206753"/>
          </a:xfrm>
          <a:prstGeom prst="rect">
            <a:avLst/>
          </a:prstGeom>
        </p:spPr>
      </p:pic>
      <p:pic>
        <p:nvPicPr>
          <p:cNvPr id="7" name="Bild 27">
            <a:extLst>
              <a:ext uri="{FF2B5EF4-FFF2-40B4-BE49-F238E27FC236}">
                <a16:creationId xmlns:a16="http://schemas.microsoft.com/office/drawing/2014/main" id="{8DB24EB1-7495-22A6-C25B-ADDEB7ABE15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4900" y="2947873"/>
            <a:ext cx="1206753" cy="1206753"/>
          </a:xfrm>
          <a:prstGeom prst="rect">
            <a:avLst/>
          </a:prstGeom>
        </p:spPr>
      </p:pic>
      <p:pic>
        <p:nvPicPr>
          <p:cNvPr id="8" name="Bild 28">
            <a:extLst>
              <a:ext uri="{FF2B5EF4-FFF2-40B4-BE49-F238E27FC236}">
                <a16:creationId xmlns:a16="http://schemas.microsoft.com/office/drawing/2014/main" id="{B8C734CB-DBCF-BBB8-F1ED-BF6ADBA07C5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4900" y="6296050"/>
            <a:ext cx="1206753" cy="12067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8DAD2EF-4D07-3769-5308-ED50FEA38000}"/>
              </a:ext>
            </a:extLst>
          </p:cNvPr>
          <p:cNvSpPr txBox="1"/>
          <p:nvPr/>
        </p:nvSpPr>
        <p:spPr>
          <a:xfrm>
            <a:off x="9882273" y="2910508"/>
            <a:ext cx="4378475" cy="597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Diminution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annuelle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totale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bois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feu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d’environ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690 000 tonnes (pour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l’ensemble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des 400 000 ménages du PoA).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Réduction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annuelle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près de 100 000 tonnes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d’engrais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chimiques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sz="220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Environ 2,4 milliards CNY de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ressources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financières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domestiques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mobilisées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Partenariat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solide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et de long </a:t>
            </a:r>
            <a:r>
              <a:rPr lang="en-GB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terme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entre les </a:t>
            </a:r>
            <a:r>
              <a:rPr lang="en-GB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principaux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acteurs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du </a:t>
            </a:r>
            <a:r>
              <a:rPr lang="en-GB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projet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Allemagne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et </a:t>
            </a:r>
            <a:r>
              <a:rPr lang="en-GB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Chine.</a:t>
            </a:r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7" name="Bild 2" descr="Households-Huang-Portrait-2.jpg">
            <a:extLst>
              <a:ext uri="{FF2B5EF4-FFF2-40B4-BE49-F238E27FC236}">
                <a16:creationId xmlns:a16="http://schemas.microsoft.com/office/drawing/2014/main" id="{B8F51025-9299-6BEC-18B0-8C8534CEF43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1090" y="2078225"/>
            <a:ext cx="5096079" cy="7640388"/>
          </a:xfrm>
          <a:prstGeom prst="rect">
            <a:avLst/>
          </a:prstGeom>
        </p:spPr>
      </p:pic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6D1E9E3C-9774-B819-5514-D03FACB4FA61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11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864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24040-CED3-50E4-6261-A1E33C758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68">
            <a:extLst>
              <a:ext uri="{FF2B5EF4-FFF2-40B4-BE49-F238E27FC236}">
                <a16:creationId xmlns:a16="http://schemas.microsoft.com/office/drawing/2014/main" id="{BC00C3D6-D8DA-16AF-B973-AD65521868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680293" y="353001"/>
            <a:ext cx="1458881" cy="5943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E22683-B175-287D-420C-E39080474396}"/>
              </a:ext>
            </a:extLst>
          </p:cNvPr>
          <p:cNvSpPr txBox="1"/>
          <p:nvPr/>
        </p:nvSpPr>
        <p:spPr>
          <a:xfrm>
            <a:off x="7392421" y="2524733"/>
            <a:ext cx="46023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" sz="88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Q&amp;R</a:t>
            </a:r>
          </a:p>
        </p:txBody>
      </p:sp>
      <p:pic>
        <p:nvPicPr>
          <p:cNvPr id="13" name="Picture Placeholder 12" descr="Blocs de bois avec des lettres noires dessus&#10;&#10;Description générée automatiquement">
            <a:extLst>
              <a:ext uri="{FF2B5EF4-FFF2-40B4-BE49-F238E27FC236}">
                <a16:creationId xmlns:a16="http://schemas.microsoft.com/office/drawing/2014/main" id="{3166B339-4EC4-B3F5-9F05-136ED1F2BF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t="29478" b="294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631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E99C1-3E41-00A2-C207-B9BAEF284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Une image qui contient de l'herbe, de l'extérieur, du brouillard, du paysage.&#10;&#10;Le contenu généré par l'IA peut être bogué.">
            <a:extLst>
              <a:ext uri="{FF2B5EF4-FFF2-40B4-BE49-F238E27FC236}">
                <a16:creationId xmlns:a16="http://schemas.microsoft.com/office/drawing/2014/main" id="{A181F6EF-B2AA-2E39-B7E8-060A6F4ED2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8" b="25678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7F54B7-C3B2-94E3-C31B-ABB56AEC2CD5}"/>
              </a:ext>
            </a:extLst>
          </p:cNvPr>
          <p:cNvSpPr txBox="1"/>
          <p:nvPr/>
        </p:nvSpPr>
        <p:spPr>
          <a:xfrm>
            <a:off x="642026" y="2331889"/>
            <a:ext cx="181730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PLAN DE SENSIBILISATION ET DE FORMATION</a:t>
            </a:r>
            <a:endParaRPr lang="fr" sz="72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Graphic 68">
            <a:extLst>
              <a:ext uri="{FF2B5EF4-FFF2-40B4-BE49-F238E27FC236}">
                <a16:creationId xmlns:a16="http://schemas.microsoft.com/office/drawing/2014/main" id="{96C022A8-A191-79F4-7EF3-B6EB9D7946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3522" y="209432"/>
            <a:ext cx="2146587" cy="87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26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FBAEF-6060-31E2-551E-CE0BB6EFB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Une image qui comprend des graphiques, une police, un logo, une conception graphique.&#10;&#10;Le contenu généré par l'IA peut être bogué.">
            <a:extLst>
              <a:ext uri="{FF2B5EF4-FFF2-40B4-BE49-F238E27FC236}">
                <a16:creationId xmlns:a16="http://schemas.microsoft.com/office/drawing/2014/main" id="{D1248A84-1A34-7FF2-408B-D1CF5CABD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427" y="276479"/>
            <a:ext cx="2137750" cy="769990"/>
          </a:xfrm>
          <a:prstGeom prst="rect">
            <a:avLst/>
          </a:prstGeom>
        </p:spPr>
      </p:pic>
      <p:sp>
        <p:nvSpPr>
          <p:cNvPr id="14" name="object 2">
            <a:extLst>
              <a:ext uri="{FF2B5EF4-FFF2-40B4-BE49-F238E27FC236}">
                <a16:creationId xmlns:a16="http://schemas.microsoft.com/office/drawing/2014/main" id="{AB509956-645F-4740-A61F-6FCABFB767F2}"/>
              </a:ext>
            </a:extLst>
          </p:cNvPr>
          <p:cNvSpPr/>
          <p:nvPr/>
        </p:nvSpPr>
        <p:spPr>
          <a:xfrm>
            <a:off x="1225092" y="1382156"/>
            <a:ext cx="45719" cy="2035096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C0B34EA9-878C-06DD-389B-7238E9FE945B}"/>
              </a:ext>
            </a:extLst>
          </p:cNvPr>
          <p:cNvSpPr txBox="1"/>
          <p:nvPr/>
        </p:nvSpPr>
        <p:spPr>
          <a:xfrm>
            <a:off x="1441449" y="1478260"/>
            <a:ext cx="174375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" sz="6000" b="1" noProof="0">
                <a:latin typeface="Lato Black" panose="020F0502020204030203" pitchFamily="34" charset="77"/>
              </a:rPr>
              <a:t>Scénario et structure de l'exercice</a:t>
            </a:r>
          </a:p>
        </p:txBody>
      </p:sp>
      <p:sp>
        <p:nvSpPr>
          <p:cNvPr id="4" name="Title 33">
            <a:extLst>
              <a:ext uri="{FF2B5EF4-FFF2-40B4-BE49-F238E27FC236}">
                <a16:creationId xmlns:a16="http://schemas.microsoft.com/office/drawing/2014/main" id="{C77C92F8-E2E5-372C-E3BC-5442978343AC}"/>
              </a:ext>
            </a:extLst>
          </p:cNvPr>
          <p:cNvSpPr txBox="1">
            <a:spLocks/>
          </p:cNvSpPr>
          <p:nvPr/>
        </p:nvSpPr>
        <p:spPr>
          <a:xfrm>
            <a:off x="1441449" y="6591129"/>
            <a:ext cx="18140628" cy="2973090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spcAft>
                <a:spcPts val="600"/>
              </a:spcAft>
              <a:buFont typeface="+mj-lt"/>
              <a:buAutoNum type="arabicPeriod"/>
            </a:pPr>
            <a:r>
              <a:rPr lang="fr" sz="3200" b="0" kern="0" noProof="0" dirty="0">
                <a:solidFill>
                  <a:srgbClr val="004A80"/>
                </a:solidFill>
                <a:latin typeface="Titillium Web SemiBold" pitchFamily="2" charset="77"/>
              </a:rPr>
              <a:t>Formez un groupe.</a:t>
            </a:r>
          </a:p>
          <a:p>
            <a:pPr marL="514350" indent="-514350" algn="l">
              <a:spcAft>
                <a:spcPts val="600"/>
              </a:spcAft>
              <a:buFont typeface="+mj-lt"/>
              <a:buAutoNum type="arabicPeriod"/>
            </a:pPr>
            <a:r>
              <a:rPr lang="fr" sz="3200" b="0" kern="0" noProof="0" dirty="0">
                <a:solidFill>
                  <a:srgbClr val="004A80"/>
                </a:solidFill>
                <a:latin typeface="Titillium Web SemiBold" pitchFamily="2" charset="77"/>
              </a:rPr>
              <a:t>Mettez-vous d'accord sur votre public cible. Remplissez le modèle de plan de formation en conséquence. (15 minutes)</a:t>
            </a:r>
          </a:p>
          <a:p>
            <a:pPr marL="514350" indent="-514350" algn="l">
              <a:spcAft>
                <a:spcPts val="600"/>
              </a:spcAft>
              <a:buFont typeface="+mj-lt"/>
              <a:buAutoNum type="arabicPeriod"/>
            </a:pPr>
            <a:r>
              <a:rPr lang="fr" sz="3200" b="0" kern="0" noProof="0" dirty="0">
                <a:solidFill>
                  <a:srgbClr val="004A80"/>
                </a:solidFill>
                <a:latin typeface="Titillium Web SemiBold" pitchFamily="2" charset="77"/>
              </a:rPr>
              <a:t>Présentation : Présentez votre plan de formation et vos arguments pour convaincre/former votre public cible </a:t>
            </a:r>
            <a:r>
              <a:rPr lang="en-GB" sz="3200" b="0" kern="0" noProof="0" dirty="0">
                <a:solidFill>
                  <a:srgbClr val="004A80"/>
                </a:solidFill>
                <a:latin typeface="Titillium Web SemiBold" pitchFamily="2" charset="77"/>
              </a:rPr>
              <a:t>des </a:t>
            </a:r>
            <a:r>
              <a:rPr lang="en-GB" sz="3200" b="0" kern="0" noProof="0" dirty="0" err="1">
                <a:solidFill>
                  <a:srgbClr val="004A80"/>
                </a:solidFill>
                <a:latin typeface="Titillium Web SemiBold" pitchFamily="2" charset="77"/>
              </a:rPr>
              <a:t>opportunités</a:t>
            </a:r>
            <a:r>
              <a:rPr lang="en-GB" sz="3200" b="0" kern="0" noProof="0" dirty="0">
                <a:solidFill>
                  <a:srgbClr val="004A80"/>
                </a:solidFill>
                <a:latin typeface="Titillium Web SemiBold" pitchFamily="2" charset="77"/>
              </a:rPr>
              <a:t> </a:t>
            </a:r>
            <a:r>
              <a:rPr lang="en-GB" sz="3200" b="0" kern="0" noProof="0" dirty="0" err="1">
                <a:solidFill>
                  <a:srgbClr val="004A80"/>
                </a:solidFill>
                <a:latin typeface="Titillium Web SemiBold" pitchFamily="2" charset="77"/>
              </a:rPr>
              <a:t>offertes</a:t>
            </a:r>
            <a:r>
              <a:rPr lang="en-GB" sz="3200" b="0" kern="0" noProof="0" dirty="0">
                <a:solidFill>
                  <a:srgbClr val="004A80"/>
                </a:solidFill>
                <a:latin typeface="Titillium Web SemiBold" pitchFamily="2" charset="77"/>
              </a:rPr>
              <a:t> par la finance </a:t>
            </a:r>
            <a:r>
              <a:rPr lang="en-GB" sz="3200" b="0" kern="0" noProof="0" dirty="0" err="1">
                <a:solidFill>
                  <a:srgbClr val="004A80"/>
                </a:solidFill>
                <a:latin typeface="Titillium Web SemiBold" pitchFamily="2" charset="77"/>
              </a:rPr>
              <a:t>carbone</a:t>
            </a:r>
            <a:r>
              <a:rPr lang="en-GB" sz="3200" b="0" kern="0" noProof="0" dirty="0">
                <a:solidFill>
                  <a:srgbClr val="004A80"/>
                </a:solidFill>
                <a:latin typeface="Titillium Web SemiBold" pitchFamily="2" charset="77"/>
              </a:rPr>
              <a:t> </a:t>
            </a:r>
            <a:r>
              <a:rPr lang="en-GB" sz="3200" b="0" kern="0" noProof="0" dirty="0" err="1">
                <a:solidFill>
                  <a:srgbClr val="004A80"/>
                </a:solidFill>
                <a:latin typeface="Titillium Web SemiBold" pitchFamily="2" charset="77"/>
              </a:rPr>
              <a:t>appliquée</a:t>
            </a:r>
            <a:r>
              <a:rPr lang="en-GB" sz="3200" b="0" kern="0" noProof="0" dirty="0">
                <a:solidFill>
                  <a:srgbClr val="004A80"/>
                </a:solidFill>
                <a:latin typeface="Titillium Web SemiBold" pitchFamily="2" charset="77"/>
              </a:rPr>
              <a:t> à </a:t>
            </a:r>
            <a:r>
              <a:rPr lang="en-GB" sz="3200" b="0" kern="0" noProof="0" dirty="0" err="1">
                <a:solidFill>
                  <a:srgbClr val="004A80"/>
                </a:solidFill>
                <a:latin typeface="Titillium Web SemiBold" pitchFamily="2" charset="77"/>
              </a:rPr>
              <a:t>l’assainissement</a:t>
            </a:r>
            <a:r>
              <a:rPr lang="fr" sz="3200" b="0" kern="0" noProof="0" dirty="0">
                <a:solidFill>
                  <a:srgbClr val="004A80"/>
                </a:solidFill>
                <a:latin typeface="Titillium Web SemiBold" pitchFamily="2" charset="77"/>
              </a:rPr>
              <a:t>. (5 minutes)</a:t>
            </a:r>
          </a:p>
          <a:p>
            <a:pPr marL="514350" indent="-514350" algn="l">
              <a:spcAft>
                <a:spcPts val="600"/>
              </a:spcAft>
              <a:buFont typeface="+mj-lt"/>
              <a:buAutoNum type="arabicPeriod"/>
            </a:pPr>
            <a:r>
              <a:rPr lang="fr" sz="3200" b="0" kern="0" noProof="0" dirty="0">
                <a:solidFill>
                  <a:srgbClr val="004A80"/>
                </a:solidFill>
                <a:latin typeface="Titillium Web SemiBold" pitchFamily="2" charset="77"/>
              </a:rPr>
              <a:t>Réflexion et retour d'expérience. (10 minutes)</a:t>
            </a:r>
          </a:p>
          <a:p>
            <a:pPr marL="514350" indent="-514350" algn="l">
              <a:spcAft>
                <a:spcPts val="600"/>
              </a:spcAft>
              <a:buFont typeface="+mj-lt"/>
              <a:buAutoNum type="arabicPeriod"/>
            </a:pPr>
            <a:endParaRPr lang="en-US" sz="3200" b="0" kern="0" noProof="0" dirty="0">
              <a:solidFill>
                <a:srgbClr val="004A80"/>
              </a:solidFill>
              <a:latin typeface="Titillium Web SemiBold" pitchFamily="2" charset="77"/>
            </a:endParaRPr>
          </a:p>
          <a:p>
            <a:pPr algn="l">
              <a:spcAft>
                <a:spcPts val="600"/>
              </a:spcAft>
            </a:pPr>
            <a:endParaRPr lang="en-US" sz="3200" b="0" noProof="0" dirty="0">
              <a:solidFill>
                <a:srgbClr val="004A80"/>
              </a:solidFill>
              <a:latin typeface="Titillium Web SemiBold" pitchFamily="2" charset="77"/>
            </a:endParaRPr>
          </a:p>
          <a:p>
            <a:pPr algn="l">
              <a:spcAft>
                <a:spcPts val="600"/>
              </a:spcAft>
            </a:pPr>
            <a:endParaRPr lang="en-US" sz="3200" b="0" noProof="0" dirty="0">
              <a:solidFill>
                <a:srgbClr val="004A80"/>
              </a:solidFill>
              <a:latin typeface="Titillium Web SemiBold" pitchFamily="2" charset="77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65D1F098-401E-55E5-3581-E418D4847F8E}"/>
              </a:ext>
            </a:extLst>
          </p:cNvPr>
          <p:cNvSpPr txBox="1"/>
          <p:nvPr/>
        </p:nvSpPr>
        <p:spPr>
          <a:xfrm>
            <a:off x="1441449" y="2960769"/>
            <a:ext cx="1754897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000" b="1" noProof="0" dirty="0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« Vous </a:t>
            </a:r>
            <a:r>
              <a:rPr lang="en-GB" sz="5000" b="1" noProof="0" dirty="0" err="1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êtes</a:t>
            </a:r>
            <a:r>
              <a:rPr lang="en-GB" sz="5000" b="1" noProof="0" dirty="0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un </a:t>
            </a:r>
            <a:r>
              <a:rPr lang="en-GB" sz="5000" b="1" noProof="0" dirty="0" err="1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formateur</a:t>
            </a:r>
            <a:r>
              <a:rPr lang="en-GB" sz="5000" b="1" noProof="0" dirty="0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</a:t>
            </a:r>
            <a:r>
              <a:rPr lang="en-GB" sz="5000" b="1" noProof="0" dirty="0" err="1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défenseur</a:t>
            </a:r>
            <a:r>
              <a:rPr lang="en-GB" sz="5000" b="1" noProof="0" dirty="0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la finance </a:t>
            </a:r>
            <a:r>
              <a:rPr lang="en-GB" sz="5000" b="1" noProof="0" dirty="0" err="1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carbone</a:t>
            </a:r>
            <a:r>
              <a:rPr lang="en-GB" sz="5000" b="1" noProof="0" dirty="0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5000" b="1" noProof="0" dirty="0" err="1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appliquée</a:t>
            </a:r>
            <a:r>
              <a:rPr lang="en-GB" sz="5000" b="1" noProof="0" dirty="0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à </a:t>
            </a:r>
            <a:r>
              <a:rPr lang="en-GB" sz="5000" b="1" noProof="0" dirty="0" err="1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l’assainissement</a:t>
            </a:r>
            <a:r>
              <a:rPr lang="en-GB" sz="5000" b="1" noProof="0" dirty="0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GB" sz="5000" b="1" noProof="0" dirty="0" err="1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Votre</a:t>
            </a:r>
            <a:r>
              <a:rPr lang="en-GB" sz="5000" b="1" noProof="0" dirty="0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5000" b="1" noProof="0" dirty="0" err="1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objectif</a:t>
            </a:r>
            <a:r>
              <a:rPr lang="en-GB" sz="5000" b="1" noProof="0" dirty="0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5000" b="1" noProof="0" dirty="0" err="1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est</a:t>
            </a:r>
            <a:r>
              <a:rPr lang="en-GB" sz="5000" b="1" noProof="0" dirty="0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</a:t>
            </a:r>
            <a:r>
              <a:rPr lang="en-GB" sz="5000" b="1" noProof="0" dirty="0" err="1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convaincre</a:t>
            </a:r>
            <a:r>
              <a:rPr lang="en-GB" sz="5000" b="1" noProof="0" dirty="0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un </a:t>
            </a:r>
            <a:r>
              <a:rPr lang="en-GB" sz="5000" b="1" noProof="0" dirty="0" err="1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décideur</a:t>
            </a:r>
            <a:r>
              <a:rPr lang="en-GB" sz="5000" b="1" noProof="0" dirty="0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5000" b="1" noProof="0" dirty="0" err="1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d’envisager</a:t>
            </a:r>
            <a:r>
              <a:rPr lang="en-GB" sz="5000" b="1" noProof="0" dirty="0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le </a:t>
            </a:r>
            <a:r>
              <a:rPr lang="en-GB" sz="5000" b="1" noProof="0" dirty="0" err="1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recours</a:t>
            </a:r>
            <a:r>
              <a:rPr lang="en-GB" sz="5000" b="1" noProof="0" dirty="0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à la finance </a:t>
            </a:r>
            <a:r>
              <a:rPr lang="en-GB" sz="5000" b="1" noProof="0" dirty="0" err="1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carbone</a:t>
            </a:r>
            <a:r>
              <a:rPr lang="en-GB" sz="5000" b="1" noProof="0" dirty="0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pour son </a:t>
            </a:r>
            <a:r>
              <a:rPr lang="en-GB" sz="5000" b="1" noProof="0" dirty="0" err="1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projet</a:t>
            </a:r>
            <a:r>
              <a:rPr lang="en-GB" sz="5000" b="1" noProof="0" dirty="0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5000" b="1" noProof="0" dirty="0" err="1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d’assainissement</a:t>
            </a:r>
            <a:r>
              <a:rPr lang="en-GB" sz="5000" b="1" noProof="0" dirty="0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»</a:t>
            </a:r>
            <a:endParaRPr lang="fr" sz="5000" b="1" noProof="0" dirty="0">
              <a:solidFill>
                <a:srgbClr val="08B89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CEF421-5D7E-9D68-0A2B-FFA7959DEBFC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" sz="2500" dirty="0">
                <a:solidFill>
                  <a:schemeClr val="bg1"/>
                </a:solidFill>
                <a:latin typeface="Lato" panose="020F0502020204030203" pitchFamily="34" charset="77"/>
              </a:rPr>
              <a:t>Formation des formateurs sur le Nexus climat-assainissement – Marchés du carbone pour l'assainissement</a:t>
            </a:r>
            <a:endParaRPr lang="en-PT" sz="250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B0B1D636-2BD3-EC57-8F23-60A115312F8C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14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418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CA610-D0F4-AA7A-C485-1A452DF07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EB1868B-F383-6342-F8E9-57DB630F59E4}"/>
              </a:ext>
            </a:extLst>
          </p:cNvPr>
          <p:cNvSpPr/>
          <p:nvPr/>
        </p:nvSpPr>
        <p:spPr>
          <a:xfrm>
            <a:off x="1225092" y="1382155"/>
            <a:ext cx="45719" cy="1938991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971EBE-F6E0-8219-A525-9242E21F532B}"/>
              </a:ext>
            </a:extLst>
          </p:cNvPr>
          <p:cNvSpPr txBox="1"/>
          <p:nvPr/>
        </p:nvSpPr>
        <p:spPr>
          <a:xfrm>
            <a:off x="882281" y="10664021"/>
            <a:ext cx="1686762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" sz="2500" dirty="0">
                <a:solidFill>
                  <a:schemeClr val="bg1"/>
                </a:solidFill>
                <a:latin typeface="Lato" panose="020F0502020204030203" pitchFamily="34" charset="77"/>
              </a:rPr>
              <a:t>Formation des formateurs sur le Nexus climat-assainissement – Marchés du carbone pour l'assainissement</a:t>
            </a:r>
            <a:endParaRPr lang="en-PT" sz="250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D8DA4F-0788-D4D1-44A1-D23BF2AA246F}"/>
              </a:ext>
            </a:extLst>
          </p:cNvPr>
          <p:cNvSpPr txBox="1"/>
          <p:nvPr/>
        </p:nvSpPr>
        <p:spPr>
          <a:xfrm>
            <a:off x="1441449" y="1478260"/>
            <a:ext cx="124360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" sz="6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ATTENTES</a:t>
            </a:r>
            <a:endParaRPr lang="en-IE" sz="6000" b="1" noProof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Graphic 68">
            <a:extLst>
              <a:ext uri="{FF2B5EF4-FFF2-40B4-BE49-F238E27FC236}">
                <a16:creationId xmlns:a16="http://schemas.microsoft.com/office/drawing/2014/main" id="{E2A679CE-02B2-6166-08F7-C0B30A5CDF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313440" y="414705"/>
            <a:ext cx="1458881" cy="594360"/>
          </a:xfrm>
          <a:prstGeom prst="rect">
            <a:avLst/>
          </a:prstGeom>
        </p:spPr>
      </p:pic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E1CA3C7B-BC8C-CE0E-08F8-B19665599F66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15</a:t>
            </a:fld>
            <a:endParaRPr lang="en-FR">
              <a:solidFill>
                <a:schemeClr val="tx1"/>
              </a:solidFill>
            </a:endParaRPr>
          </a:p>
        </p:txBody>
      </p:sp>
      <p:pic>
        <p:nvPicPr>
          <p:cNvPr id="8" name="Picture 7" descr="Un gros plan sur les mots&#10;&#10;Le contenu généré par l'IA peut être incorrect.">
            <a:extLst>
              <a:ext uri="{FF2B5EF4-FFF2-40B4-BE49-F238E27FC236}">
                <a16:creationId xmlns:a16="http://schemas.microsoft.com/office/drawing/2014/main" id="{1B33C098-A344-FAFA-52B2-89727CFEE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6"/>
          <a:stretch>
            <a:fillRect/>
          </a:stretch>
        </p:blipFill>
        <p:spPr>
          <a:xfrm>
            <a:off x="1319142" y="2643447"/>
            <a:ext cx="15453179" cy="776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30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8EFE7-08EF-4438-05DA-21B801C62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6BCCD04-03CA-A7F1-9DC4-9E1EBE5CFD36}"/>
              </a:ext>
            </a:extLst>
          </p:cNvPr>
          <p:cNvSpPr/>
          <p:nvPr/>
        </p:nvSpPr>
        <p:spPr>
          <a:xfrm>
            <a:off x="1225092" y="1382155"/>
            <a:ext cx="45719" cy="1938991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6EFDDC-8F5D-821F-ACCE-AF173FAE15A6}"/>
              </a:ext>
            </a:extLst>
          </p:cNvPr>
          <p:cNvSpPr txBox="1"/>
          <p:nvPr/>
        </p:nvSpPr>
        <p:spPr>
          <a:xfrm>
            <a:off x="882282" y="10664021"/>
            <a:ext cx="1353180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" sz="2500" noProof="0">
                <a:solidFill>
                  <a:schemeClr val="bg1"/>
                </a:solidFill>
                <a:latin typeface="Lato" panose="020F0502020204030203" pitchFamily="34" charset="77"/>
              </a:rPr>
              <a:t>Formation des formateurs sur le Nexus Climat-Assainissement – Nexus Climat-Assainissement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66671A-8D42-0D1B-B84C-331FB44AEBED}"/>
              </a:ext>
            </a:extLst>
          </p:cNvPr>
          <p:cNvSpPr txBox="1"/>
          <p:nvPr/>
        </p:nvSpPr>
        <p:spPr>
          <a:xfrm>
            <a:off x="1441449" y="1478260"/>
            <a:ext cx="124360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" sz="6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RÉSUMÉ ET ÉVALUATION FINALE</a:t>
            </a:r>
            <a:endParaRPr lang="en-IE" sz="6000" b="1" noProof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Graphic 68">
            <a:extLst>
              <a:ext uri="{FF2B5EF4-FFF2-40B4-BE49-F238E27FC236}">
                <a16:creationId xmlns:a16="http://schemas.microsoft.com/office/drawing/2014/main" id="{B0FA4D10-D87F-F37F-F345-B916A57E22C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313440" y="414705"/>
            <a:ext cx="1458881" cy="594360"/>
          </a:xfrm>
          <a:prstGeom prst="rect">
            <a:avLst/>
          </a:prstGeom>
        </p:spPr>
      </p:pic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B65F1595-D62D-9146-9330-D87C150BB5CA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16</a:t>
            </a:fld>
            <a:endParaRPr lang="en-F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6A87A6-F843-D48A-94D2-4EE854E58D34}"/>
              </a:ext>
            </a:extLst>
          </p:cNvPr>
          <p:cNvSpPr txBox="1"/>
          <p:nvPr/>
        </p:nvSpPr>
        <p:spPr>
          <a:xfrm>
            <a:off x="2660072" y="3719945"/>
            <a:ext cx="106195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" sz="4800" dirty="0" err="1"/>
              <a:t>Menti.com</a:t>
            </a:r>
            <a:r>
              <a:rPr lang="fr" sz="4800" dirty="0"/>
              <a:t> </a:t>
            </a:r>
          </a:p>
          <a:p>
            <a:pPr algn="ctr"/>
            <a:r>
              <a:rPr lang="fr" sz="4800" dirty="0"/>
              <a:t>Réf. : </a:t>
            </a:r>
            <a:r>
              <a:rPr lang="fr" sz="4800" dirty="0" err="1"/>
              <a:t>xxxxx</a:t>
            </a:r>
            <a:endParaRPr lang="fr" sz="4800" dirty="0"/>
          </a:p>
        </p:txBody>
      </p:sp>
    </p:spTree>
    <p:extLst>
      <p:ext uri="{BB962C8B-B14F-4D97-AF65-F5344CB8AC3E}">
        <p14:creationId xmlns:p14="http://schemas.microsoft.com/office/powerpoint/2010/main" val="1042542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Un groupe de personnes debout ensemble à l'extérieur d'un bâtiment&#10;&#10;Le contenu généré par l'IA peut être incorrect.">
            <a:extLst>
              <a:ext uri="{FF2B5EF4-FFF2-40B4-BE49-F238E27FC236}">
                <a16:creationId xmlns:a16="http://schemas.microsoft.com/office/drawing/2014/main" id="{E5B9D830-4FE5-8A43-291A-418EE5800F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3" b="16523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0BB53B-35C3-8359-9470-66A782C637E4}"/>
              </a:ext>
            </a:extLst>
          </p:cNvPr>
          <p:cNvSpPr txBox="1"/>
          <p:nvPr/>
        </p:nvSpPr>
        <p:spPr>
          <a:xfrm>
            <a:off x="852054" y="8458200"/>
            <a:ext cx="184750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Merci pour </a:t>
            </a:r>
            <a:r>
              <a:rPr lang="en-GB" sz="3600" dirty="0" err="1">
                <a:solidFill>
                  <a:schemeClr val="bg1"/>
                </a:solidFill>
              </a:rPr>
              <a:t>vos</a:t>
            </a:r>
            <a:r>
              <a:rPr lang="en-GB" sz="3600" dirty="0">
                <a:solidFill>
                  <a:schemeClr val="bg1"/>
                </a:solidFill>
              </a:rPr>
              <a:t> contributions et </a:t>
            </a:r>
            <a:r>
              <a:rPr lang="en-GB" sz="3600" dirty="0" err="1">
                <a:solidFill>
                  <a:schemeClr val="bg1"/>
                </a:solidFill>
              </a:rPr>
              <a:t>votre</a:t>
            </a:r>
            <a:r>
              <a:rPr lang="en-GB" sz="3600" dirty="0">
                <a:solidFill>
                  <a:schemeClr val="bg1"/>
                </a:solidFill>
              </a:rPr>
              <a:t> participation </a:t>
            </a:r>
            <a:r>
              <a:rPr lang="en-GB" sz="3600" dirty="0" err="1">
                <a:solidFill>
                  <a:schemeClr val="bg1"/>
                </a:solidFill>
              </a:rPr>
              <a:t>engagée</a:t>
            </a:r>
            <a:r>
              <a:rPr lang="en-GB" sz="3600" dirty="0">
                <a:solidFill>
                  <a:schemeClr val="bg1"/>
                </a:solidFill>
              </a:rPr>
              <a:t> ! </a:t>
            </a:r>
          </a:p>
          <a:p>
            <a:pPr algn="ctr"/>
            <a:r>
              <a:rPr lang="en-GB" sz="3600" dirty="0">
                <a:solidFill>
                  <a:schemeClr val="bg1"/>
                </a:solidFill>
              </a:rPr>
              <a:t>Au plaisir de </a:t>
            </a:r>
            <a:r>
              <a:rPr lang="en-GB" sz="3600" dirty="0" err="1">
                <a:solidFill>
                  <a:schemeClr val="bg1"/>
                </a:solidFill>
              </a:rPr>
              <a:t>vous</a:t>
            </a:r>
            <a:r>
              <a:rPr lang="en-GB" sz="3600" dirty="0">
                <a:solidFill>
                  <a:schemeClr val="bg1"/>
                </a:solidFill>
              </a:rPr>
              <a:t> revoir </a:t>
            </a:r>
            <a:r>
              <a:rPr lang="en-GB" sz="3600" dirty="0" err="1">
                <a:solidFill>
                  <a:schemeClr val="bg1"/>
                </a:solidFill>
              </a:rPr>
              <a:t>prochainement</a:t>
            </a:r>
            <a:r>
              <a:rPr lang="en-GB" sz="3600" dirty="0">
                <a:solidFill>
                  <a:schemeClr val="bg1"/>
                </a:solidFill>
              </a:rPr>
              <a:t> !</a:t>
            </a:r>
          </a:p>
          <a:p>
            <a:pPr algn="ctr"/>
            <a:endParaRPr lang="en-GB" sz="3600" dirty="0">
              <a:solidFill>
                <a:schemeClr val="bg1"/>
              </a:solidFill>
            </a:endParaRPr>
          </a:p>
          <a:p>
            <a:pPr algn="ctr"/>
            <a:r>
              <a:rPr lang="fr" sz="3200" dirty="0">
                <a:solidFill>
                  <a:schemeClr val="bg1"/>
                </a:solidFill>
              </a:rPr>
              <a:t>Heinz-Peter (</a:t>
            </a:r>
            <a:r>
              <a:rPr lang="fr" sz="3200" dirty="0" err="1">
                <a:solidFill>
                  <a:schemeClr val="bg1"/>
                </a:solidFill>
              </a:rPr>
              <a:t>hpmang@upm-cdm.eu</a:t>
            </a:r>
            <a:r>
              <a:rPr lang="fr" sz="3200" dirty="0">
                <a:solidFill>
                  <a:schemeClr val="bg1"/>
                </a:solidFill>
              </a:rPr>
              <a:t>), Marie (</a:t>
            </a:r>
            <a:r>
              <a:rPr lang="fr" sz="3200" dirty="0" err="1">
                <a:solidFill>
                  <a:schemeClr val="bg1"/>
                </a:solidFill>
              </a:rPr>
              <a:t>mreysset@upm-cdm.eu</a:t>
            </a:r>
            <a:r>
              <a:rPr lang="fr" sz="3200" dirty="0">
                <a:solidFill>
                  <a:schemeClr val="bg1"/>
                </a:solidFill>
              </a:rPr>
              <a:t>, Martin (</a:t>
            </a:r>
            <a:r>
              <a:rPr lang="fr" sz="3200" dirty="0" err="1">
                <a:solidFill>
                  <a:schemeClr val="bg1"/>
                </a:solidFill>
              </a:rPr>
              <a:t>mdilger@upm-cdm.eu</a:t>
            </a:r>
            <a:r>
              <a:rPr lang="fr" sz="3200" dirty="0">
                <a:solidFill>
                  <a:schemeClr val="bg1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055077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E2B77EA4-70A7-FC96-1209-2A75A742995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" r="6618"/>
          <a:stretch/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82EB22-D02E-C5D3-7E88-FE5C2F9884EA}"/>
              </a:ext>
            </a:extLst>
          </p:cNvPr>
          <p:cNvSpPr txBox="1"/>
          <p:nvPr/>
        </p:nvSpPr>
        <p:spPr>
          <a:xfrm>
            <a:off x="411668" y="1737362"/>
            <a:ext cx="192755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" sz="72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Programme d’Activités (PoA) </a:t>
            </a:r>
            <a:r>
              <a:rPr lang="en-GB" sz="72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 </a:t>
            </a:r>
            <a:r>
              <a:rPr lang="en-GB" sz="7200" b="1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développement</a:t>
            </a:r>
            <a:r>
              <a:rPr lang="en-GB" sz="72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" sz="72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du biogaz pour </a:t>
            </a:r>
          </a:p>
          <a:p>
            <a:r>
              <a:rPr lang="fr" sz="72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les ménages ruraux pauvres du Sichuan</a:t>
            </a:r>
          </a:p>
        </p:txBody>
      </p:sp>
      <p:pic>
        <p:nvPicPr>
          <p:cNvPr id="2" name="Graphic 68">
            <a:extLst>
              <a:ext uri="{FF2B5EF4-FFF2-40B4-BE49-F238E27FC236}">
                <a16:creationId xmlns:a16="http://schemas.microsoft.com/office/drawing/2014/main" id="{5BA243EE-ACDD-9E8E-7E9C-6FF117E130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3522" y="209432"/>
            <a:ext cx="2146587" cy="87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20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75DB-7F6A-046E-7FCF-F6044F31C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FC49BB-DD60-64B1-58A3-8C4DC8371E33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" sz="2500" dirty="0">
                <a:solidFill>
                  <a:schemeClr val="bg1"/>
                </a:solidFill>
                <a:latin typeface="Lato" panose="020F0502020204030203" pitchFamily="34" charset="77"/>
              </a:rPr>
              <a:t>Formation des formateurs sur le Nexus climat-assainissement – Marchés du carbone pour l'assainissement</a:t>
            </a:r>
            <a:endParaRPr lang="en-PT" sz="250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3A4E390B-ACC7-7787-11B6-8BDA41F4223F}"/>
              </a:ext>
            </a:extLst>
          </p:cNvPr>
          <p:cNvSpPr/>
          <p:nvPr/>
        </p:nvSpPr>
        <p:spPr>
          <a:xfrm>
            <a:off x="1225093" y="1382156"/>
            <a:ext cx="0" cy="1235710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143105F4-40FF-4241-2D85-E80D86EEC370}"/>
              </a:ext>
            </a:extLst>
          </p:cNvPr>
          <p:cNvSpPr txBox="1"/>
          <p:nvPr/>
        </p:nvSpPr>
        <p:spPr>
          <a:xfrm>
            <a:off x="1441485" y="1502539"/>
            <a:ext cx="163667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kern="0"/>
            </a:defPPr>
            <a:lvl1pPr>
              <a:defRPr sz="6000" b="1">
                <a:latin typeface="Lato Black" panose="020F0502020204030203" pitchFamily="34" charset="77"/>
              </a:defRPr>
            </a:lvl1pPr>
          </a:lstStyle>
          <a:p>
            <a:r>
              <a:rPr lang="fr" altLang="zh-CN" dirty="0"/>
              <a:t>En bref</a:t>
            </a:r>
            <a:endParaRPr lang="zh-CN" altLang="zh-CN" dirty="0"/>
          </a:p>
        </p:txBody>
      </p:sp>
      <p:pic>
        <p:nvPicPr>
          <p:cNvPr id="21" name="Grafik 20" descr="Une image qui comprend des graphiques, une police, un logo, une conception graphique.&#10;&#10;Le contenu généré par l'IA peut être bogué.">
            <a:extLst>
              <a:ext uri="{FF2B5EF4-FFF2-40B4-BE49-F238E27FC236}">
                <a16:creationId xmlns:a16="http://schemas.microsoft.com/office/drawing/2014/main" id="{6D5EABAB-30A3-1918-F2E6-3228A2AF3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427" y="276479"/>
            <a:ext cx="2137750" cy="76999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989A4F6-2C49-5C01-AC91-5A05A639A7CB}"/>
              </a:ext>
            </a:extLst>
          </p:cNvPr>
          <p:cNvSpPr txBox="1"/>
          <p:nvPr/>
        </p:nvSpPr>
        <p:spPr>
          <a:xfrm>
            <a:off x="1441485" y="2911442"/>
            <a:ext cx="179323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kern="0"/>
            </a:defPPr>
            <a:lvl1pPr algn="ctr">
              <a:defRPr sz="5000" b="1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en-GB" sz="2400" dirty="0"/>
              <a:t>Le PoA de </a:t>
            </a:r>
            <a:r>
              <a:rPr lang="en-GB" sz="2400" dirty="0" err="1"/>
              <a:t>biogaz</a:t>
            </a:r>
            <a:r>
              <a:rPr lang="en-GB" sz="2400" dirty="0"/>
              <a:t> domestique du Sichuan </a:t>
            </a:r>
            <a:r>
              <a:rPr lang="en-GB" sz="2400" dirty="0" err="1"/>
              <a:t>est</a:t>
            </a:r>
            <a:r>
              <a:rPr lang="en-GB" sz="2400" dirty="0"/>
              <a:t> </a:t>
            </a:r>
            <a:r>
              <a:rPr lang="en-GB" sz="2400" dirty="0" err="1"/>
              <a:t>l’un</a:t>
            </a:r>
            <a:r>
              <a:rPr lang="en-GB" sz="2400" dirty="0"/>
              <a:t> des programmes de protection </a:t>
            </a:r>
            <a:r>
              <a:rPr lang="en-GB" sz="2400" dirty="0" err="1"/>
              <a:t>climatique</a:t>
            </a:r>
            <a:r>
              <a:rPr lang="en-GB" sz="2400" dirty="0"/>
              <a:t> les plus </a:t>
            </a:r>
            <a:r>
              <a:rPr lang="en-GB" sz="2400" dirty="0" err="1"/>
              <a:t>ambitieux</a:t>
            </a:r>
            <a:r>
              <a:rPr lang="en-GB" sz="2400" dirty="0"/>
              <a:t> au monde,</a:t>
            </a:r>
            <a:endParaRPr lang="en-US" altLang="zh-CN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A6F1AA0-BDF1-766A-BC3A-BDB05ABB6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7623" y="3764504"/>
            <a:ext cx="8704454" cy="344488"/>
          </a:xfrm>
          <a:prstGeom prst="rect">
            <a:avLst/>
          </a:prstGeom>
          <a:solidFill>
            <a:schemeClr val="tx2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7" name="Text12">
            <a:extLst>
              <a:ext uri="{FF2B5EF4-FFF2-40B4-BE49-F238E27FC236}">
                <a16:creationId xmlns:a16="http://schemas.microsoft.com/office/drawing/2014/main" id="{C954DDEC-7300-EAD2-901F-0C5EE67F3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10583" y="4277291"/>
            <a:ext cx="8371489" cy="558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68275" lvl="1" indent="-166688" algn="l" defTabSz="330200">
              <a:spcAft>
                <a:spcPct val="15000"/>
              </a:spcAft>
              <a:buClr>
                <a:schemeClr val="tx2"/>
              </a:buClr>
              <a:buFont typeface="Wingdings" charset="0"/>
              <a:buChar char="§"/>
            </a:pPr>
            <a:r>
              <a:rPr lang="fr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N° du projet</a:t>
            </a:r>
            <a:r>
              <a:rPr lang="f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: MDP PoA 2898, GS 1239</a:t>
            </a:r>
          </a:p>
          <a:p>
            <a:pPr marL="168275" lvl="1" indent="-166688" algn="l" defTabSz="330200">
              <a:spcAft>
                <a:spcPct val="15000"/>
              </a:spcAft>
              <a:buClr>
                <a:schemeClr val="tx2"/>
              </a:buClr>
              <a:buFont typeface="Wingdings" charset="0"/>
              <a:buChar char="§"/>
            </a:pPr>
            <a:r>
              <a:rPr lang="fr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Type de projet</a:t>
            </a:r>
            <a:r>
              <a:rPr lang="f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: Programme d'activités de Biogaz domestique</a:t>
            </a:r>
          </a:p>
          <a:p>
            <a:pPr marL="168275" lvl="1" indent="-166688" algn="l" defTabSz="330200">
              <a:spcAft>
                <a:spcPct val="15000"/>
              </a:spcAft>
              <a:buClr>
                <a:schemeClr val="tx2"/>
              </a:buClr>
              <a:buFont typeface="Wingdings" charset="0"/>
              <a:buChar char="§"/>
            </a:pPr>
            <a:r>
              <a:rPr lang="fr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Nombre de ménages visés </a:t>
            </a:r>
            <a:r>
              <a:rPr lang="f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jusqu'à 1 million</a:t>
            </a:r>
          </a:p>
          <a:p>
            <a:pPr marL="168275" lvl="1" indent="-166688" algn="l" defTabSz="330200">
              <a:spcAft>
                <a:spcPct val="15000"/>
              </a:spcAft>
              <a:buClr>
                <a:schemeClr val="tx2"/>
              </a:buClr>
              <a:buFont typeface="Wingdings" charset="0"/>
              <a:buChar char="§"/>
            </a:pPr>
            <a:r>
              <a:rPr lang="fr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Groupe cible</a:t>
            </a:r>
            <a:r>
              <a:rPr lang="f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: uniquement les ménages ruraux dont le revenu annuel par habitant était inférieur à 500 EUR, avant l'inclusion</a:t>
            </a:r>
          </a:p>
          <a:p>
            <a:pPr marL="168275" lvl="1" indent="-166688" algn="l" defTabSz="330200">
              <a:spcAft>
                <a:spcPct val="15000"/>
              </a:spcAft>
              <a:buClr>
                <a:schemeClr val="tx2"/>
              </a:buClr>
              <a:buFont typeface="Wingdings" charset="0"/>
              <a:buChar char="§"/>
            </a:pPr>
            <a:r>
              <a:rPr lang="fr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Ménages actuellement inclus </a:t>
            </a:r>
            <a:r>
              <a:rPr lang="f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près de 400 000</a:t>
            </a:r>
          </a:p>
          <a:p>
            <a:pPr marL="168275" lvl="1" indent="-166688" algn="l" defTabSz="330200">
              <a:spcAft>
                <a:spcPct val="15000"/>
              </a:spcAft>
              <a:buClr>
                <a:schemeClr val="tx2"/>
              </a:buClr>
              <a:buFont typeface="Wingdings" charset="0"/>
              <a:buChar char="§"/>
            </a:pPr>
            <a:r>
              <a:rPr lang="fr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Lieu </a:t>
            </a:r>
            <a:r>
              <a:rPr lang="f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Chine, régions reculées de la province du Sichuan</a:t>
            </a:r>
          </a:p>
          <a:p>
            <a:pPr marL="168275" lvl="1" indent="-166688" algn="l" defTabSz="330200">
              <a:spcAft>
                <a:spcPct val="15000"/>
              </a:spcAft>
              <a:buClr>
                <a:schemeClr val="tx2"/>
              </a:buClr>
              <a:buFont typeface="Wingdings" charset="0"/>
              <a:buChar char="§"/>
            </a:pPr>
            <a:r>
              <a:rPr lang="fr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Partenaires locaux</a:t>
            </a:r>
            <a:r>
              <a:rPr lang="f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: Chengdu Oasis Science &amp; </a:t>
            </a:r>
            <a:r>
              <a:rPr lang="fr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Technology</a:t>
            </a:r>
            <a:r>
              <a:rPr lang="f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Sichuan Rural Energy Office (SREO)</a:t>
            </a:r>
          </a:p>
          <a:p>
            <a:pPr marL="168275" lvl="1" indent="-166688" algn="l" defTabSz="330200">
              <a:spcAft>
                <a:spcPct val="15000"/>
              </a:spcAft>
              <a:buClr>
                <a:schemeClr val="tx2"/>
              </a:buClr>
              <a:buFont typeface="Wingdings" charset="0"/>
              <a:buChar char="§"/>
            </a:pPr>
            <a:r>
              <a:rPr lang="fr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Standards carbone </a:t>
            </a:r>
            <a:r>
              <a:rPr lang="f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MDP et Gold Standard (GS4GG)</a:t>
            </a:r>
          </a:p>
          <a:p>
            <a:pPr marL="168275" lvl="1" indent="-166688" algn="l" defTabSz="330200">
              <a:spcAft>
                <a:spcPct val="15000"/>
              </a:spcAft>
              <a:buClr>
                <a:schemeClr val="tx2"/>
              </a:buClr>
              <a:buFont typeface="Wingdings" charset="0"/>
              <a:buChar char="§"/>
            </a:pPr>
            <a:r>
              <a:rPr lang="fr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Statut du projet </a:t>
            </a:r>
            <a:r>
              <a:rPr lang="f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enregistré et avec émission de GS CER (jusqu'au millésime 2019 inclus) et GS VER (millésime 2020+)</a:t>
            </a:r>
          </a:p>
          <a:p>
            <a:pPr marL="168275" lvl="1" indent="-166688" algn="l" defTabSz="330200">
              <a:spcAft>
                <a:spcPct val="15000"/>
              </a:spcAft>
              <a:buClr>
                <a:schemeClr val="tx2"/>
              </a:buClr>
              <a:buFont typeface="Wingdings" charset="0"/>
              <a:buChar char="§"/>
            </a:pPr>
            <a:r>
              <a:rPr lang="fr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Vérifications antérieures</a:t>
            </a:r>
            <a:r>
              <a:rPr lang="f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: 11, pour un volume cumulé de près de 7,2 millions d'URCE GS et VER</a:t>
            </a:r>
          </a:p>
          <a:p>
            <a:pPr marL="168275" lvl="1" indent="-166688" algn="l" defTabSz="330200">
              <a:spcAft>
                <a:spcPct val="15000"/>
              </a:spcAft>
              <a:buClr>
                <a:schemeClr val="tx2"/>
              </a:buClr>
              <a:buFont typeface="Wingdings" charset="0"/>
              <a:buChar char="§"/>
            </a:pPr>
            <a:r>
              <a:rPr lang="en-GB" sz="2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Réductions</a:t>
            </a:r>
            <a:r>
              <a:rPr lang="en-GB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annuelles</a:t>
            </a:r>
            <a:r>
              <a:rPr lang="en-GB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actuelles</a:t>
            </a:r>
            <a:r>
              <a:rPr lang="en-GB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GES </a:t>
            </a:r>
            <a:r>
              <a:rPr lang="f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environ 725 000 tCO</a:t>
            </a:r>
            <a:r>
              <a:rPr lang="fr" sz="2200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  <a:r>
              <a:rPr lang="f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</a:t>
            </a:r>
          </a:p>
        </p:txBody>
      </p:sp>
      <p:sp>
        <p:nvSpPr>
          <p:cNvPr id="8" name="Text12">
            <a:extLst>
              <a:ext uri="{FF2B5EF4-FFF2-40B4-BE49-F238E27FC236}">
                <a16:creationId xmlns:a16="http://schemas.microsoft.com/office/drawing/2014/main" id="{E5FD2C63-CB45-56BC-566E-305F792C8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41361" y="3764504"/>
            <a:ext cx="85478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330200">
              <a:spcAft>
                <a:spcPct val="15000"/>
              </a:spcAft>
              <a:buClr>
                <a:srgbClr val="F00719"/>
              </a:buClr>
            </a:pPr>
            <a:r>
              <a:rPr lang="en-GB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Données </a:t>
            </a:r>
            <a:r>
              <a:rPr lang="en-GB" sz="24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essentielles</a:t>
            </a:r>
            <a:r>
              <a:rPr lang="en-GB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du PoA de biogas domestique</a:t>
            </a:r>
            <a:r>
              <a:rPr lang="fr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au Sichuan</a:t>
            </a:r>
          </a:p>
        </p:txBody>
      </p:sp>
      <p:pic>
        <p:nvPicPr>
          <p:cNvPr id="10" name="Bild 4">
            <a:extLst>
              <a:ext uri="{FF2B5EF4-FFF2-40B4-BE49-F238E27FC236}">
                <a16:creationId xmlns:a16="http://schemas.microsoft.com/office/drawing/2014/main" id="{B223A96E-92F1-914B-EA0F-F496AD0E0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316" y="5325598"/>
            <a:ext cx="7445557" cy="4960281"/>
          </a:xfrm>
          <a:prstGeom prst="rect">
            <a:avLst/>
          </a:prstGeom>
        </p:spPr>
      </p:pic>
      <p:sp>
        <p:nvSpPr>
          <p:cNvPr id="11" name="Line 5">
            <a:extLst>
              <a:ext uri="{FF2B5EF4-FFF2-40B4-BE49-F238E27FC236}">
                <a16:creationId xmlns:a16="http://schemas.microsoft.com/office/drawing/2014/main" id="{0CD904DF-956A-70C1-DCD4-B538B01A151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77624" y="4108992"/>
            <a:ext cx="0" cy="566746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64ED3E-F41D-22CE-A8FB-D663E776C546}"/>
              </a:ext>
            </a:extLst>
          </p:cNvPr>
          <p:cNvSpPr txBox="1"/>
          <p:nvPr/>
        </p:nvSpPr>
        <p:spPr>
          <a:xfrm>
            <a:off x="1441485" y="3540494"/>
            <a:ext cx="875702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fr" sz="2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 </a:t>
            </a:r>
            <a:r>
              <a:rPr lang="fr-FR" sz="2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PoA </a:t>
            </a:r>
            <a:r>
              <a:rPr lang="en-GB" sz="22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permettra</a:t>
            </a:r>
            <a:r>
              <a:rPr lang="en-GB" sz="2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d’éviter</a:t>
            </a:r>
            <a:r>
              <a:rPr lang="en-GB" sz="2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environ 20 millions de </a:t>
            </a:r>
            <a:r>
              <a:rPr lang="en-GB" sz="22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tCO₂e</a:t>
            </a:r>
            <a:r>
              <a:rPr lang="en-GB" sz="2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</a:t>
            </a:r>
            <a:r>
              <a:rPr lang="en-GB" sz="2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équipant</a:t>
            </a:r>
            <a:r>
              <a:rPr lang="en-GB" sz="2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jusqu’à</a:t>
            </a:r>
            <a:r>
              <a:rPr lang="en-GB" sz="2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un million de ménages </a:t>
            </a:r>
            <a:r>
              <a:rPr lang="en-GB" sz="22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d’agriculteurs</a:t>
            </a:r>
            <a:r>
              <a:rPr lang="en-GB" sz="2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pauvres du Sichuan de </a:t>
            </a:r>
            <a:r>
              <a:rPr lang="en-GB" sz="22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biodigesteurs</a:t>
            </a:r>
            <a:r>
              <a:rPr lang="en-GB" sz="2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respectueux</a:t>
            </a:r>
            <a:r>
              <a:rPr lang="en-GB" sz="2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du </a:t>
            </a:r>
            <a:r>
              <a:rPr lang="en-GB" sz="22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climat</a:t>
            </a:r>
            <a:r>
              <a:rPr lang="en-GB" sz="2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et de foyers de </a:t>
            </a:r>
            <a:r>
              <a:rPr lang="en-GB" sz="22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cuisson</a:t>
            </a:r>
            <a:r>
              <a:rPr lang="en-GB" sz="2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efficaces</a:t>
            </a:r>
            <a:r>
              <a:rPr lang="en-GB" sz="2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et sans </a:t>
            </a:r>
            <a:r>
              <a:rPr lang="en-GB" sz="22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fumée</a:t>
            </a:r>
            <a:r>
              <a:rPr lang="en-GB" sz="2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sz="2200" b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Slide Number Placeholder 11">
            <a:extLst>
              <a:ext uri="{FF2B5EF4-FFF2-40B4-BE49-F238E27FC236}">
                <a16:creationId xmlns:a16="http://schemas.microsoft.com/office/drawing/2014/main" id="{B54DD8ED-1E03-42CB-E8B0-F7BF4995493D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3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643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Une image qui comprend des graphiques, une police, un logo, une conception graphique.&#10;&#10;Le contenu généré par l'IA peut être bogué.">
            <a:extLst>
              <a:ext uri="{FF2B5EF4-FFF2-40B4-BE49-F238E27FC236}">
                <a16:creationId xmlns:a16="http://schemas.microsoft.com/office/drawing/2014/main" id="{7C2587E0-27E2-26BC-AD44-82413DD14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427" y="276479"/>
            <a:ext cx="2137750" cy="769990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6F23E05D-A74B-B17F-68CF-A27A5610E4C5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" sz="2500" dirty="0">
                <a:solidFill>
                  <a:schemeClr val="bg1"/>
                </a:solidFill>
                <a:latin typeface="Lato" panose="020F0502020204030203" pitchFamily="34" charset="77"/>
              </a:rPr>
              <a:t>Formation des formateurs sur le Nexus climat-assainissement – Marchés du carbone pour l'assainissement</a:t>
            </a:r>
            <a:endParaRPr lang="en-PT" sz="250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grpSp>
        <p:nvGrpSpPr>
          <p:cNvPr id="5" name="Group 29">
            <a:extLst>
              <a:ext uri="{FF2B5EF4-FFF2-40B4-BE49-F238E27FC236}">
                <a16:creationId xmlns:a16="http://schemas.microsoft.com/office/drawing/2014/main" id="{62E76081-3D03-8C1A-18CD-0AAE3CD0D79D}"/>
              </a:ext>
            </a:extLst>
          </p:cNvPr>
          <p:cNvGrpSpPr>
            <a:grpSpLocks/>
          </p:cNvGrpSpPr>
          <p:nvPr/>
        </p:nvGrpSpPr>
        <p:grpSpPr bwMode="auto">
          <a:xfrm>
            <a:off x="1763486" y="5719272"/>
            <a:ext cx="8496300" cy="4313341"/>
            <a:chOff x="371" y="1570"/>
            <a:chExt cx="5352" cy="2268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BB562938-D54D-4E82-2390-130FBC980A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" y="1570"/>
              <a:ext cx="141" cy="226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 sz="22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3EAED0-80D6-D359-6782-ABCBF55FE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" y="1729"/>
              <a:ext cx="209" cy="219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fr" sz="22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1.</a:t>
              </a:r>
              <a:endParaRPr lang="fr" sz="22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12">
              <a:extLst>
                <a:ext uri="{FF2B5EF4-FFF2-40B4-BE49-F238E27FC236}">
                  <a16:creationId xmlns:a16="http://schemas.microsoft.com/office/drawing/2014/main" id="{72492A43-F8AB-2705-333C-9B39ED6A0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1709"/>
              <a:ext cx="4934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14="http://schemas.microsoft.com/office/powerpoint/2010/main" xmlns:a16="http://schemas.microsoft.com/office/drawing/2014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defTabSz="330200">
                <a:spcAft>
                  <a:spcPct val="15000"/>
                </a:spcAft>
                <a:buClr>
                  <a:srgbClr val="F00719"/>
                </a:buClr>
              </a:pPr>
              <a:r>
                <a:rPr lang="fr" sz="2200" noProof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La Chine est devenue le plus grand émetteur de GES au monde, mais sera également l'un des pays les plus touchés par le réchauffement climatique.</a:t>
              </a:r>
            </a:p>
          </p:txBody>
        </p:sp>
      </p:grpSp>
      <p:sp>
        <p:nvSpPr>
          <p:cNvPr id="16" name="Text12">
            <a:extLst>
              <a:ext uri="{FF2B5EF4-FFF2-40B4-BE49-F238E27FC236}">
                <a16:creationId xmlns:a16="http://schemas.microsoft.com/office/drawing/2014/main" id="{45EF15D1-DD1E-6629-F1DD-D04FA98E1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7061" y="7158317"/>
            <a:ext cx="78327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330200">
              <a:spcAft>
                <a:spcPct val="15000"/>
              </a:spcAft>
              <a:buClr>
                <a:srgbClr val="F00719"/>
              </a:buClr>
            </a:pPr>
            <a:r>
              <a:rPr lang="fr" sz="2200" noProof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 croissance économique non durable de la Chine cause des dommages environnementaux extrêmes qui mettent en danger la santé et la vie de la population chinoise.</a:t>
            </a:r>
          </a:p>
        </p:txBody>
      </p:sp>
      <p:sp>
        <p:nvSpPr>
          <p:cNvPr id="17" name="Text12">
            <a:extLst>
              <a:ext uri="{FF2B5EF4-FFF2-40B4-BE49-F238E27FC236}">
                <a16:creationId xmlns:a16="http://schemas.microsoft.com/office/drawing/2014/main" id="{56A3BFB8-9B8E-3818-78F1-519C4B710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7061" y="8356297"/>
            <a:ext cx="7832725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330200">
              <a:spcAft>
                <a:spcPct val="15000"/>
              </a:spcAft>
              <a:buClr>
                <a:srgbClr val="F00719"/>
              </a:buClr>
            </a:pP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Il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existe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fortes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disparités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entre les villes et les zones rurales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Chine, avec des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mégapoles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plein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essor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mais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aussi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une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pauvreté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répandue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dans des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régions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reculées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telles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que les zones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montagneuses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la province du Sichuan.</a:t>
            </a:r>
            <a:endParaRPr lang="fr" sz="220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5" name="Bild 3" descr="teaser_image_07.jpg">
            <a:extLst>
              <a:ext uri="{FF2B5EF4-FFF2-40B4-BE49-F238E27FC236}">
                <a16:creationId xmlns:a16="http://schemas.microsoft.com/office/drawing/2014/main" id="{58CAB1A5-7CE5-9970-638D-E4806014E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324" y="3280465"/>
            <a:ext cx="7832281" cy="2074722"/>
          </a:xfrm>
          <a:prstGeom prst="rect">
            <a:avLst/>
          </a:prstGeom>
        </p:spPr>
      </p:pic>
      <p:pic>
        <p:nvPicPr>
          <p:cNvPr id="29" name="Bild 2" descr="Sichuan_Farm3.jpg">
            <a:extLst>
              <a:ext uri="{FF2B5EF4-FFF2-40B4-BE49-F238E27FC236}">
                <a16:creationId xmlns:a16="http://schemas.microsoft.com/office/drawing/2014/main" id="{9F574548-CF5B-B2CC-75B6-F1FE524EA3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63"/>
          <a:stretch>
            <a:fillRect/>
          </a:stretch>
        </p:blipFill>
        <p:spPr>
          <a:xfrm>
            <a:off x="10800923" y="3280465"/>
            <a:ext cx="7832280" cy="207472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6B1FE70-78C8-3BD5-F459-F8AB5AB61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1436" y="7102585"/>
            <a:ext cx="331788" cy="416500"/>
          </a:xfrm>
          <a:prstGeom prst="rect">
            <a:avLst/>
          </a:prstGeom>
          <a:solidFill>
            <a:schemeClr val="tx2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fr" sz="2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15360B2-BE3C-9237-47F0-34035277F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1436" y="8342841"/>
            <a:ext cx="331788" cy="416500"/>
          </a:xfrm>
          <a:prstGeom prst="rect">
            <a:avLst/>
          </a:prstGeom>
          <a:solidFill>
            <a:schemeClr val="tx2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fr" sz="2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3.</a:t>
            </a:r>
          </a:p>
        </p:txBody>
      </p:sp>
      <p:grpSp>
        <p:nvGrpSpPr>
          <p:cNvPr id="33" name="Group 29">
            <a:extLst>
              <a:ext uri="{FF2B5EF4-FFF2-40B4-BE49-F238E27FC236}">
                <a16:creationId xmlns:a16="http://schemas.microsoft.com/office/drawing/2014/main" id="{D0583826-3343-FAFC-20D3-2BA839873CD1}"/>
              </a:ext>
            </a:extLst>
          </p:cNvPr>
          <p:cNvGrpSpPr>
            <a:grpSpLocks/>
          </p:cNvGrpSpPr>
          <p:nvPr/>
        </p:nvGrpSpPr>
        <p:grpSpPr bwMode="auto">
          <a:xfrm>
            <a:off x="10592266" y="5654675"/>
            <a:ext cx="8496300" cy="4313341"/>
            <a:chOff x="371" y="1570"/>
            <a:chExt cx="5352" cy="2268"/>
          </a:xfrm>
        </p:grpSpPr>
        <p:sp>
          <p:nvSpPr>
            <p:cNvPr id="34" name="Rectangle 4">
              <a:extLst>
                <a:ext uri="{FF2B5EF4-FFF2-40B4-BE49-F238E27FC236}">
                  <a16:creationId xmlns:a16="http://schemas.microsoft.com/office/drawing/2014/main" id="{23A72304-D956-2909-F96A-5CBE7D25A8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" y="1570"/>
              <a:ext cx="141" cy="226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 sz="22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235D1FB-5E04-6DDD-E04E-11FCCE4F81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" y="1729"/>
              <a:ext cx="209" cy="219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fr" sz="220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4.</a:t>
              </a:r>
            </a:p>
          </p:txBody>
        </p:sp>
        <p:sp>
          <p:nvSpPr>
            <p:cNvPr id="36" name="Text12">
              <a:extLst>
                <a:ext uri="{FF2B5EF4-FFF2-40B4-BE49-F238E27FC236}">
                  <a16:creationId xmlns:a16="http://schemas.microsoft.com/office/drawing/2014/main" id="{80D6C3EC-1367-97C3-210F-88B0A25713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1709"/>
              <a:ext cx="4934" cy="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14="http://schemas.microsoft.com/office/powerpoint/2010/main" xmlns:a16="http://schemas.microsoft.com/office/drawing/2014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defTabSz="330200">
                <a:spcAft>
                  <a:spcPct val="15000"/>
                </a:spcAft>
                <a:buClr>
                  <a:srgbClr val="F00719"/>
                </a:buClr>
              </a:pPr>
              <a:r>
                <a:rPr lang="fr" sz="2200" noProof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Des millions de ménages ruraux en Chine, en particulier ceux dont le revenu est inférieur à la moyenne, ne disposent toujours pas d'un approvisionnement énergétique moderne ni de systèmes de gestion des déchets fonctionnels.</a:t>
              </a:r>
            </a:p>
          </p:txBody>
        </p:sp>
      </p:grpSp>
      <p:sp>
        <p:nvSpPr>
          <p:cNvPr id="38" name="Text12">
            <a:extLst>
              <a:ext uri="{FF2B5EF4-FFF2-40B4-BE49-F238E27FC236}">
                <a16:creationId xmlns:a16="http://schemas.microsoft.com/office/drawing/2014/main" id="{CCCF6E04-69AF-842E-1C52-642A186B8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55841" y="8017743"/>
            <a:ext cx="783272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 defTabSz="330200">
              <a:spcAft>
                <a:spcPct val="15000"/>
              </a:spcAft>
              <a:buClr>
                <a:srgbClr val="F00719"/>
              </a:buClr>
            </a:pP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Avec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ses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Programmes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d’activités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(PoA), le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Mécanisme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développement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propre (MDP) des Nations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Unies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dispose de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l’instrument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idéal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pour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une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action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climatique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à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grande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échelle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avec un impact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considérable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sur les ODD et de multiples co-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bénéfices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pour des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dizaines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milliers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ménages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parmi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les plus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démunis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et </a:t>
            </a:r>
            <a:r>
              <a:rPr lang="en-GB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vulnérables</a:t>
            </a:r>
            <a:r>
              <a:rPr lang="en-GB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fr" sz="220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679F375-5E3F-A08E-2A9D-A961658F9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0216" y="8004287"/>
            <a:ext cx="331788" cy="416500"/>
          </a:xfrm>
          <a:prstGeom prst="rect">
            <a:avLst/>
          </a:prstGeom>
          <a:solidFill>
            <a:schemeClr val="tx2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fr" sz="2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5.</a:t>
            </a:r>
          </a:p>
        </p:txBody>
      </p:sp>
      <p:sp>
        <p:nvSpPr>
          <p:cNvPr id="41" name="object 2">
            <a:extLst>
              <a:ext uri="{FF2B5EF4-FFF2-40B4-BE49-F238E27FC236}">
                <a16:creationId xmlns:a16="http://schemas.microsoft.com/office/drawing/2014/main" id="{F8582602-E512-46A2-57DC-90B48DF4A3BD}"/>
              </a:ext>
            </a:extLst>
          </p:cNvPr>
          <p:cNvSpPr/>
          <p:nvPr/>
        </p:nvSpPr>
        <p:spPr>
          <a:xfrm>
            <a:off x="1225093" y="1382156"/>
            <a:ext cx="0" cy="1235710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文本框 8">
            <a:extLst>
              <a:ext uri="{FF2B5EF4-FFF2-40B4-BE49-F238E27FC236}">
                <a16:creationId xmlns:a16="http://schemas.microsoft.com/office/drawing/2014/main" id="{A197BD40-BE53-6A18-5E35-44512598E0AE}"/>
              </a:ext>
            </a:extLst>
          </p:cNvPr>
          <p:cNvSpPr txBox="1"/>
          <p:nvPr/>
        </p:nvSpPr>
        <p:spPr>
          <a:xfrm>
            <a:off x="1649185" y="1276736"/>
            <a:ext cx="1793287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kern="0"/>
            </a:defPPr>
            <a:lvl1pPr>
              <a:defRPr sz="6000" b="1">
                <a:latin typeface="Lato Black" panose="020F0502020204030203" pitchFamily="34" charset="77"/>
              </a:defRPr>
            </a:lvl1pPr>
          </a:lstStyle>
          <a:p>
            <a:r>
              <a:rPr lang="fr" altLang="zh-CN" dirty="0"/>
              <a:t>Justification</a:t>
            </a:r>
          </a:p>
          <a:p>
            <a:r>
              <a:rPr lang="fr" sz="2800" noProof="0" dirty="0">
                <a:latin typeface="Arial" charset="0"/>
                <a:ea typeface="ＭＳ Ｐゴシック" charset="0"/>
                <a:cs typeface="ＭＳ Ｐゴシック" charset="0"/>
              </a:rPr>
              <a:t>Pourquoi </a:t>
            </a:r>
            <a:r>
              <a:rPr lang="en-GB" sz="2800" dirty="0"/>
              <a:t>PoA de </a:t>
            </a:r>
            <a:r>
              <a:rPr lang="en-GB" sz="2800" dirty="0" err="1"/>
              <a:t>biogaz</a:t>
            </a:r>
            <a:r>
              <a:rPr lang="en-GB" sz="2800" dirty="0"/>
              <a:t> domestique du Sichuan </a:t>
            </a:r>
            <a:r>
              <a:rPr lang="fr" sz="2800" noProof="0" dirty="0">
                <a:latin typeface="Arial" charset="0"/>
                <a:ea typeface="ＭＳ Ｐゴシック" charset="0"/>
                <a:cs typeface="ＭＳ Ｐゴシック" charset="0"/>
              </a:rPr>
              <a:t>a-t-il été développé</a:t>
            </a:r>
            <a:endParaRPr lang="en-US" sz="2800" noProof="0" dirty="0"/>
          </a:p>
        </p:txBody>
      </p:sp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54A58410-823F-BDED-8F06-019A11BA96A5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4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261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8CFB0-5165-5519-77F2-C0F1CC42C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68">
            <a:extLst>
              <a:ext uri="{FF2B5EF4-FFF2-40B4-BE49-F238E27FC236}">
                <a16:creationId xmlns:a16="http://schemas.microsoft.com/office/drawing/2014/main" id="{34CB6BC9-1DEF-C970-4887-809EDA13E8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033522" y="209432"/>
            <a:ext cx="2146587" cy="874537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5F02F8C2-4BB7-6C0D-E0F4-46CE4E264488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" sz="2500" dirty="0">
                <a:solidFill>
                  <a:schemeClr val="bg1"/>
                </a:solidFill>
                <a:latin typeface="Lato" panose="020F0502020204030203" pitchFamily="34" charset="77"/>
              </a:rPr>
              <a:t>Formation des formateurs sur le Nexus climat-assainissement – Marchés du carbone pour l'assainissement</a:t>
            </a:r>
            <a:endParaRPr lang="en-PT" sz="250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12023CF-A82D-4431-0E83-A158DAB99D25}"/>
              </a:ext>
            </a:extLst>
          </p:cNvPr>
          <p:cNvSpPr txBox="1"/>
          <p:nvPr/>
        </p:nvSpPr>
        <p:spPr>
          <a:xfrm>
            <a:off x="1225092" y="3558655"/>
            <a:ext cx="11161537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fr" altLang="zh-CN" sz="24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Évite les émissions de GES </a:t>
            </a:r>
            <a:r>
              <a:rPr kumimoji="1" lang="fr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provenant du fumier animal non traité, des déchets organiques et du charbon brûlé, </a:t>
            </a:r>
            <a:r>
              <a:rPr kumimoji="1" lang="fr" altLang="zh-CN" sz="24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 produit du biogaz respectueux du climat, pratique et peu coûteux</a:t>
            </a:r>
            <a:r>
              <a:rPr kumimoji="1" lang="fr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pour la cuisson, l'éclairage ou le chauffage.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kumimoji="1" lang="en-IE" altLang="zh-CN" sz="24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fr" altLang="zh-CN" sz="24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Complète et améliore un programme existant de promotion du biogaz rural </a:t>
            </a:r>
            <a:r>
              <a:rPr kumimoji="1" lang="fr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géré par le gouvernement chinois et mis en œuvre par l'Office de l'énergie rurale du Sichuan (SREO).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kumimoji="1" lang="en-US" altLang="zh-CN" sz="24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fr" altLang="zh-CN" sz="24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S'appuie sur le réseau dense et les experts qualifiés </a:t>
            </a:r>
            <a:r>
              <a:rPr kumimoji="1" lang="fr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 la SREO pour distribuer, entretenir et surveiller les installations de biogaz dans toute la province du Sichuan.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kumimoji="1" lang="en-US" altLang="zh-CN" sz="24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fr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Dispose d' </a:t>
            </a:r>
            <a:r>
              <a:rPr kumimoji="1" lang="fr" altLang="zh-CN" sz="24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 système informatique de premier plan pour la gestion et le suivi du PoA.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kumimoji="1" lang="en-US" altLang="zh-CN" sz="24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fr" altLang="zh-CN" sz="24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vise à </a:t>
            </a:r>
            <a:r>
              <a:rPr kumimoji="1" lang="en-GB" altLang="zh-CN" sz="2400" b="1" dirty="0" err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rétrocéder</a:t>
            </a:r>
            <a:r>
              <a:rPr kumimoji="1" lang="en-GB" altLang="zh-CN" sz="24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1" lang="en-GB" altLang="zh-CN" sz="2400" b="1" dirty="0" err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jusqu’à</a:t>
            </a:r>
            <a:r>
              <a:rPr kumimoji="1" lang="en-GB" altLang="zh-CN" sz="24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40 % des </a:t>
            </a:r>
            <a:r>
              <a:rPr kumimoji="1" lang="en-GB" altLang="zh-CN" sz="2400" b="1" dirty="0" err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revenus</a:t>
            </a:r>
            <a:r>
              <a:rPr kumimoji="1" lang="en-GB" altLang="zh-CN" sz="24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1" lang="en-GB" altLang="zh-CN" sz="2400" b="1" dirty="0" err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issus</a:t>
            </a:r>
            <a:r>
              <a:rPr kumimoji="1" lang="en-GB" altLang="zh-CN" sz="24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la vente des </a:t>
            </a:r>
            <a:r>
              <a:rPr kumimoji="1" lang="fr" altLang="zh-CN" sz="24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GS CER </a:t>
            </a:r>
            <a:r>
              <a:rPr kumimoji="1" lang="fr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aux ménages à faible revenu participants et au SREO, afin de les aider à financer les biodigesteurs et à couvrir les coûts de maintenance.</a:t>
            </a:r>
            <a:endParaRPr kumimoji="1" lang="en-IE" altLang="zh-CN" sz="18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/>
            <a:endParaRPr kumimoji="1" lang="en-IE" altLang="zh-CN" sz="18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03DE0054-EDC0-4EF4-7428-DA2B33E57D22}"/>
              </a:ext>
            </a:extLst>
          </p:cNvPr>
          <p:cNvSpPr/>
          <p:nvPr/>
        </p:nvSpPr>
        <p:spPr>
          <a:xfrm>
            <a:off x="1225093" y="1382156"/>
            <a:ext cx="0" cy="1235710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A4778BEE-6C63-7D1D-9BC8-15582C975009}"/>
              </a:ext>
            </a:extLst>
          </p:cNvPr>
          <p:cNvSpPr txBox="1"/>
          <p:nvPr/>
        </p:nvSpPr>
        <p:spPr>
          <a:xfrm>
            <a:off x="1441485" y="1502539"/>
            <a:ext cx="163667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kern="0"/>
            </a:defPPr>
            <a:lvl1pPr>
              <a:defRPr sz="6000" b="1">
                <a:latin typeface="Lato Black" panose="020F0502020204030203" pitchFamily="34" charset="77"/>
              </a:defRPr>
            </a:lvl1pPr>
          </a:lstStyle>
          <a:p>
            <a:r>
              <a:rPr lang="fr" altLang="zh-CN"/>
              <a:t>Comment cela fonctionne-t-il ? </a:t>
            </a:r>
            <a:endParaRPr lang="zh-CN" altLang="zh-CN"/>
          </a:p>
        </p:txBody>
      </p:sp>
      <p:pic>
        <p:nvPicPr>
          <p:cNvPr id="26" name="Bild 33">
            <a:extLst>
              <a:ext uri="{FF2B5EF4-FFF2-40B4-BE49-F238E27FC236}">
                <a16:creationId xmlns:a16="http://schemas.microsoft.com/office/drawing/2014/main" id="{CB7BFECE-72E0-09EC-45BC-623CC43AD0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58895" y="6258881"/>
            <a:ext cx="7275685" cy="4192577"/>
          </a:xfrm>
          <a:prstGeom prst="rect">
            <a:avLst/>
          </a:prstGeom>
        </p:spPr>
      </p:pic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84F1A82C-B0BF-8FCC-4F35-CCCB14B921DC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5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152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3968C-5592-57EF-9F76-02697AFD0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Une image qui comprend des graphiques, une police, un logo, une conception graphique.&#10;&#10;Le contenu généré par l'IA peut être bogué.">
            <a:extLst>
              <a:ext uri="{FF2B5EF4-FFF2-40B4-BE49-F238E27FC236}">
                <a16:creationId xmlns:a16="http://schemas.microsoft.com/office/drawing/2014/main" id="{B9A171E1-5983-1B61-2FCC-7A2F5B773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427" y="276479"/>
            <a:ext cx="2137750" cy="769990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C1792CC2-CE87-09AC-3E33-FA81D779E98F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" sz="2500" dirty="0">
                <a:solidFill>
                  <a:schemeClr val="bg1"/>
                </a:solidFill>
                <a:latin typeface="Lato" panose="020F0502020204030203" pitchFamily="34" charset="77"/>
              </a:rPr>
              <a:t>Formation des formateurs sur le Nexus climat-assainissement – Marchés du carbone pour l'assainissement</a:t>
            </a:r>
            <a:endParaRPr lang="en-PT" sz="250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D1B0D034-6A24-5502-640E-B373D71AFA13}"/>
              </a:ext>
            </a:extLst>
          </p:cNvPr>
          <p:cNvSpPr/>
          <p:nvPr/>
        </p:nvSpPr>
        <p:spPr>
          <a:xfrm>
            <a:off x="1225093" y="1382156"/>
            <a:ext cx="0" cy="1235710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A8220F87-C39E-B535-F21A-ADB1E33D56E3}"/>
              </a:ext>
            </a:extLst>
          </p:cNvPr>
          <p:cNvSpPr txBox="1"/>
          <p:nvPr/>
        </p:nvSpPr>
        <p:spPr>
          <a:xfrm>
            <a:off x="1441485" y="1502539"/>
            <a:ext cx="163667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kern="0"/>
            </a:defPPr>
            <a:lvl1pPr>
              <a:defRPr sz="6000" b="1">
                <a:latin typeface="Lato Black" panose="020F0502020204030203" pitchFamily="34" charset="77"/>
              </a:defRPr>
            </a:lvl1pPr>
          </a:lstStyle>
          <a:p>
            <a:r>
              <a:rPr lang="fr" altLang="zh-CN" dirty="0"/>
              <a:t>L’approche</a:t>
            </a:r>
            <a:endParaRPr lang="zh-CN" altLang="zh-CN" dirty="0"/>
          </a:p>
        </p:txBody>
      </p:sp>
      <p:sp>
        <p:nvSpPr>
          <p:cNvPr id="9" name="文本框 4">
            <a:extLst>
              <a:ext uri="{FF2B5EF4-FFF2-40B4-BE49-F238E27FC236}">
                <a16:creationId xmlns:a16="http://schemas.microsoft.com/office/drawing/2014/main" id="{155FA592-8DAF-B10B-6046-AA96A810974F}"/>
              </a:ext>
            </a:extLst>
          </p:cNvPr>
          <p:cNvSpPr txBox="1"/>
          <p:nvPr/>
        </p:nvSpPr>
        <p:spPr>
          <a:xfrm>
            <a:off x="1441486" y="3073936"/>
            <a:ext cx="567493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kern="0"/>
            </a:defPPr>
            <a:lvl1pPr algn="ctr">
              <a:defRPr sz="5000" b="1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fr" sz="2800" noProof="0" dirty="0"/>
              <a:t>L'approche unique du PoA vise à améliorer un programme national existant de promotion du biogaz domestique </a:t>
            </a:r>
            <a:r>
              <a:rPr lang="en-GB" sz="2800" noProof="0" dirty="0" err="1"/>
              <a:t>en</a:t>
            </a:r>
            <a:r>
              <a:rPr lang="en-GB" sz="2800" noProof="0" dirty="0"/>
              <a:t> milieu rural </a:t>
            </a:r>
            <a:r>
              <a:rPr lang="en-GB" sz="2800" noProof="0" dirty="0" err="1"/>
              <a:t>en</a:t>
            </a:r>
            <a:r>
              <a:rPr lang="en-GB" sz="2800" noProof="0" dirty="0"/>
              <a:t> Chine.</a:t>
            </a:r>
            <a:endParaRPr lang="en-US" sz="2800" noProof="0" dirty="0"/>
          </a:p>
          <a:p>
            <a:pPr algn="l"/>
            <a:endParaRPr lang="en-US" sz="2800" noProof="0" dirty="0"/>
          </a:p>
          <a:p>
            <a:pPr algn="just"/>
            <a:r>
              <a:rPr lang="en-GB" sz="2400" b="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Grâce au réseau </a:t>
            </a:r>
            <a:r>
              <a:rPr lang="en-GB" sz="2400" b="0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établi</a:t>
            </a:r>
            <a:r>
              <a:rPr lang="en-GB" sz="2400" b="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du </a:t>
            </a:r>
            <a:r>
              <a:rPr lang="fr" sz="2400" b="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SREO, le PoA </a:t>
            </a:r>
            <a:r>
              <a:rPr lang="en-GB" sz="2400" b="0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cible</a:t>
            </a:r>
            <a:r>
              <a:rPr lang="en-GB" sz="2400" b="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2400" b="0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exclusivement</a:t>
            </a:r>
            <a:r>
              <a:rPr lang="en-GB" sz="2400" b="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les ménages </a:t>
            </a:r>
            <a:r>
              <a:rPr lang="en-GB" sz="2400" b="0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ruraux</a:t>
            </a:r>
            <a:r>
              <a:rPr lang="en-GB" sz="2400" b="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à </a:t>
            </a:r>
            <a:r>
              <a:rPr lang="en-GB" sz="2400" b="0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faible</a:t>
            </a:r>
            <a:r>
              <a:rPr lang="en-GB" sz="2400" b="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2400" b="0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revenu</a:t>
            </a:r>
            <a:r>
              <a:rPr lang="en-GB" sz="2400" b="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qui </a:t>
            </a:r>
            <a:r>
              <a:rPr lang="en-GB" sz="2400" b="0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n’ont</a:t>
            </a:r>
            <a:r>
              <a:rPr lang="en-GB" sz="2400" b="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pas </a:t>
            </a:r>
            <a:r>
              <a:rPr lang="en-GB" sz="2400" b="0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pu</a:t>
            </a:r>
            <a:r>
              <a:rPr lang="en-GB" sz="2400" b="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2400" b="0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participer</a:t>
            </a:r>
            <a:r>
              <a:rPr lang="en-GB" sz="2400" b="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au programme national </a:t>
            </a:r>
            <a:r>
              <a:rPr lang="en-GB" sz="2400" b="0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</a:t>
            </a:r>
            <a:r>
              <a:rPr lang="en-GB" sz="2400" b="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raison de </a:t>
            </a:r>
            <a:r>
              <a:rPr lang="en-GB" sz="2400" b="0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contraintes</a:t>
            </a:r>
            <a:r>
              <a:rPr lang="en-GB" sz="2400" b="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2400" b="0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financières</a:t>
            </a:r>
            <a:r>
              <a:rPr lang="en-GB" sz="2400" b="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fr" sz="2400" b="0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7" name="Picture 76" descr="Schéma d'un bureau rural de l'énergie&#10;&#10;Le contenu généré par l'IA peut être incorrect.">
            <a:extLst>
              <a:ext uri="{FF2B5EF4-FFF2-40B4-BE49-F238E27FC236}">
                <a16:creationId xmlns:a16="http://schemas.microsoft.com/office/drawing/2014/main" id="{3FD5E243-4D59-94A0-8B64-6F3CB3457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901" y="4525049"/>
            <a:ext cx="12117723" cy="5025157"/>
          </a:xfrm>
          <a:prstGeom prst="rect">
            <a:avLst/>
          </a:prstGeom>
        </p:spPr>
      </p:pic>
      <p:sp>
        <p:nvSpPr>
          <p:cNvPr id="5" name="Slide Number Placeholder 11">
            <a:extLst>
              <a:ext uri="{FF2B5EF4-FFF2-40B4-BE49-F238E27FC236}">
                <a16:creationId xmlns:a16="http://schemas.microsoft.com/office/drawing/2014/main" id="{6B3384F0-D015-DA7D-38F6-2B363509EC23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6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93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785EE-52C8-8342-BE9E-DF0BA9657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C1C2BCE4-101D-4B29-3979-9C809F34A1A2}"/>
              </a:ext>
            </a:extLst>
          </p:cNvPr>
          <p:cNvSpPr/>
          <p:nvPr/>
        </p:nvSpPr>
        <p:spPr>
          <a:xfrm>
            <a:off x="1225093" y="1382156"/>
            <a:ext cx="0" cy="1235710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42812A7A-87EF-ED34-E8DF-5A9EB8D9F497}"/>
              </a:ext>
            </a:extLst>
          </p:cNvPr>
          <p:cNvSpPr txBox="1"/>
          <p:nvPr/>
        </p:nvSpPr>
        <p:spPr>
          <a:xfrm>
            <a:off x="1441485" y="1502539"/>
            <a:ext cx="163667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kern="0"/>
            </a:defPPr>
            <a:lvl1pPr>
              <a:defRPr sz="6000" b="1">
                <a:latin typeface="Lato Black" panose="020F0502020204030203" pitchFamily="34" charset="77"/>
              </a:defRPr>
            </a:lvl1pPr>
          </a:lstStyle>
          <a:p>
            <a:r>
              <a:rPr lang="en-GB" b="0" dirty="0" err="1"/>
              <a:t>Établir</a:t>
            </a:r>
            <a:r>
              <a:rPr lang="en-GB" b="0" dirty="0"/>
              <a:t> </a:t>
            </a:r>
            <a:r>
              <a:rPr lang="en-GB" b="0" dirty="0" err="1"/>
              <a:t>une</a:t>
            </a:r>
            <a:r>
              <a:rPr lang="en-GB" b="0" dirty="0"/>
              <a:t> </a:t>
            </a:r>
            <a:r>
              <a:rPr lang="en-GB" b="0" dirty="0" err="1"/>
              <a:t>référence</a:t>
            </a:r>
            <a:r>
              <a:rPr lang="en-GB" b="0" dirty="0"/>
              <a:t> dans le </a:t>
            </a:r>
            <a:r>
              <a:rPr lang="en-GB" b="0" dirty="0" err="1"/>
              <a:t>secteur</a:t>
            </a:r>
            <a:endParaRPr lang="en-PT"/>
          </a:p>
        </p:txBody>
      </p:sp>
      <p:pic>
        <p:nvPicPr>
          <p:cNvPr id="21" name="Grafik 20" descr="Une image qui comprend des graphiques, une police, un logo, une conception graphique.&#10;&#10;Le contenu généré par l'IA peut être bogué.">
            <a:extLst>
              <a:ext uri="{FF2B5EF4-FFF2-40B4-BE49-F238E27FC236}">
                <a16:creationId xmlns:a16="http://schemas.microsoft.com/office/drawing/2014/main" id="{ABE76CBE-3534-876A-9A15-1801C3B47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427" y="276479"/>
            <a:ext cx="2137750" cy="76999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89A1C57D-B726-18F8-9754-046509AD0C5D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" sz="2500" dirty="0">
                <a:solidFill>
                  <a:schemeClr val="bg1"/>
                </a:solidFill>
                <a:latin typeface="Lato" panose="020F0502020204030203" pitchFamily="34" charset="77"/>
              </a:rPr>
              <a:t>Formation des formateurs sur le Nexus climat-assainissement – Marchés du carbone pour l'assainissement</a:t>
            </a:r>
            <a:endParaRPr lang="en-PT" sz="250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7795228-36FA-CC5C-2123-4A016FBB52ED}"/>
              </a:ext>
            </a:extLst>
          </p:cNvPr>
          <p:cNvSpPr txBox="1"/>
          <p:nvPr/>
        </p:nvSpPr>
        <p:spPr>
          <a:xfrm>
            <a:off x="1441485" y="2645311"/>
            <a:ext cx="186626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" sz="2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Il démontre avec succès comment de grandes quantités d'émissions de </a:t>
            </a:r>
            <a:r>
              <a:rPr lang="f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GES </a:t>
            </a:r>
            <a:r>
              <a:rPr lang="fr" sz="2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peuvent être </a:t>
            </a:r>
            <a:r>
              <a:rPr lang="en-GB" sz="28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évitées</a:t>
            </a:r>
            <a:r>
              <a:rPr lang="en-GB" sz="2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manière </a:t>
            </a:r>
            <a:r>
              <a:rPr lang="en-GB" sz="28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particulièrement</a:t>
            </a:r>
            <a:r>
              <a:rPr lang="en-GB" sz="2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efficace</a:t>
            </a:r>
            <a:r>
              <a:rPr lang="en-GB" sz="2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et </a:t>
            </a:r>
            <a:r>
              <a:rPr lang="en-GB" sz="28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économiquement</a:t>
            </a:r>
            <a:r>
              <a:rPr lang="en-GB" sz="2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efficiente</a:t>
            </a:r>
            <a:r>
              <a:rPr lang="en-GB" sz="2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tout </a:t>
            </a:r>
            <a:r>
              <a:rPr lang="en-GB" sz="28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</a:t>
            </a:r>
            <a:r>
              <a:rPr lang="en-GB" sz="2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contribuant</a:t>
            </a:r>
            <a:r>
              <a:rPr lang="en-GB" sz="2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simultanément</a:t>
            </a:r>
            <a:r>
              <a:rPr lang="en-GB" sz="2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au </a:t>
            </a:r>
            <a:r>
              <a:rPr lang="en-GB" sz="28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développement</a:t>
            </a:r>
            <a:r>
              <a:rPr lang="en-GB" sz="2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durable.</a:t>
            </a:r>
            <a:endParaRPr lang="fr" sz="2800" b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Bild 3" descr="2011_logo.png">
            <a:extLst>
              <a:ext uri="{FF2B5EF4-FFF2-40B4-BE49-F238E27FC236}">
                <a16:creationId xmlns:a16="http://schemas.microsoft.com/office/drawing/2014/main" id="{ADC65024-B263-EA48-19C4-3264B76E1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3827" y="4809542"/>
            <a:ext cx="6126164" cy="1801813"/>
          </a:xfrm>
          <a:prstGeom prst="rect">
            <a:avLst/>
          </a:prstGeom>
        </p:spPr>
      </p:pic>
      <p:pic>
        <p:nvPicPr>
          <p:cNvPr id="5" name="Bild 2">
            <a:extLst>
              <a:ext uri="{FF2B5EF4-FFF2-40B4-BE49-F238E27FC236}">
                <a16:creationId xmlns:a16="http://schemas.microsoft.com/office/drawing/2014/main" id="{DE3B9AEE-E387-DFDF-BE35-1F8567EC46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99463" y="7852816"/>
            <a:ext cx="5610225" cy="1929180"/>
          </a:xfrm>
          <a:prstGeom prst="rect">
            <a:avLst/>
          </a:prstGeom>
        </p:spPr>
      </p:pic>
      <p:sp>
        <p:nvSpPr>
          <p:cNvPr id="7" name="文本框 9">
            <a:extLst>
              <a:ext uri="{FF2B5EF4-FFF2-40B4-BE49-F238E27FC236}">
                <a16:creationId xmlns:a16="http://schemas.microsoft.com/office/drawing/2014/main" id="{7A041A39-A954-15EA-17EA-C1B01D799E22}"/>
              </a:ext>
            </a:extLst>
          </p:cNvPr>
          <p:cNvSpPr txBox="1"/>
          <p:nvPr/>
        </p:nvSpPr>
        <p:spPr>
          <a:xfrm>
            <a:off x="1441485" y="3995477"/>
            <a:ext cx="12766884" cy="670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f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</a:t>
            </a:r>
            <a:r>
              <a:rPr kumimoji="1" lang="fr" sz="24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remier</a:t>
            </a:r>
            <a:r>
              <a:rPr kumimoji="1" lang="fr" sz="2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PoA de ce type à appliquer une </a:t>
            </a:r>
            <a:r>
              <a:rPr kumimoji="1" lang="fr" sz="2400" b="1" noProof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nouvelle combinaison de méthodologies MDP, parfaitement adaptées aux programmes de développement du biogaz domestique à grande échelle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kumimoji="1" lang="en-US" sz="240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fr" sz="2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 des tout premiers PoA </a:t>
            </a:r>
            <a:r>
              <a:rPr kumimoji="1" lang="fr" sz="2400" b="1" noProof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enregistrés au niveau mondial à la fois sous le MDP et le Gold Standard</a:t>
            </a:r>
            <a:r>
              <a:rPr kumimoji="1" lang="fr" sz="2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et </a:t>
            </a:r>
            <a:r>
              <a:rPr kumimoji="1" lang="fr" sz="2400" b="1" noProof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ayant émis des URCE GS</a:t>
            </a:r>
            <a:r>
              <a:rPr kumimoji="1" lang="fr" sz="2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; à ce jour, le PoA a toujours le </a:t>
            </a:r>
            <a:r>
              <a:rPr kumimoji="1" lang="fr" sz="2400" b="1" noProof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plus grand volume agrégé d’émission d'URCE GS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kumimoji="1" lang="en-US" sz="240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fr" sz="2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L'un des premiers participants à </a:t>
            </a:r>
            <a:r>
              <a:rPr kumimoji="1" lang="fr" sz="2400" b="1" noProof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l'Alliance mondiale pour des foyers de cuisson propres (</a:t>
            </a:r>
            <a:r>
              <a:rPr kumimoji="1" lang="en-GB" sz="2400" b="1" noProof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Global Alliance for Clean Cookstoves) </a:t>
            </a:r>
            <a:r>
              <a:rPr kumimoji="1" lang="fr" sz="2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 </a:t>
            </a:r>
            <a:r>
              <a:rPr kumimoji="1" lang="fr" sz="2400" b="1" noProof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à l'Initiative du MDP </a:t>
            </a:r>
            <a:r>
              <a:rPr kumimoji="1" lang="en-GB" sz="2400" b="1" noProof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sur le reporting des co-</a:t>
            </a:r>
            <a:r>
              <a:rPr kumimoji="1" lang="en-GB" sz="2400" b="1" noProof="0" dirty="0" err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bénéfices</a:t>
            </a:r>
            <a:r>
              <a:rPr kumimoji="1" lang="en-GB" sz="2400" b="1" noProof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1" lang="en-GB" sz="2400" b="1" noProof="0" dirty="0" err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</a:t>
            </a:r>
            <a:r>
              <a:rPr kumimoji="1" lang="en-GB" sz="2400" b="1" noProof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matière de </a:t>
            </a:r>
            <a:r>
              <a:rPr kumimoji="1" lang="en-GB" sz="2400" b="1" noProof="0" dirty="0" err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développement</a:t>
            </a:r>
            <a:r>
              <a:rPr kumimoji="1" lang="en-GB" sz="2400" b="1" noProof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durable.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kumimoji="1" lang="en-US" sz="240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fr" sz="2400" b="1" noProof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Lauréat des Energy Globe Awards 2014 </a:t>
            </a:r>
            <a:r>
              <a:rPr kumimoji="1" lang="fr" sz="2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pour le meilleur projet national de protection du climat en Chine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kumimoji="1" lang="en-US" sz="240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l" defTabSz="330200">
              <a:spcAft>
                <a:spcPct val="15000"/>
              </a:spcAft>
              <a:buClr>
                <a:srgbClr val="F00719"/>
              </a:buClr>
              <a:buFont typeface="Arial" panose="020B0604020202020204" pitchFamily="34" charset="0"/>
              <a:buChar char="•"/>
            </a:pPr>
            <a:r>
              <a:rPr kumimoji="1" lang="f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</a:t>
            </a:r>
            <a:r>
              <a:rPr kumimoji="1" lang="fr" sz="24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remier</a:t>
            </a:r>
            <a:r>
              <a:rPr kumimoji="1" lang="fr" sz="2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PoA Gold Standard à </a:t>
            </a:r>
            <a:r>
              <a:rPr kumimoji="1" lang="fr" sz="2400" b="1" noProof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avoir migré avec succès vers le nouveau Gold Standard for the Global Goals (GS4GG)</a:t>
            </a:r>
          </a:p>
          <a:p>
            <a:pPr algn="l"/>
            <a:endParaRPr kumimoji="1" lang="en-IE" altLang="zh-CN" sz="18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5661CD9A-7BD9-08F8-0281-FB742EB7B0C6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7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168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9D360-D0F2-6197-4479-40E3EB62D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86EC31E7-D244-AEBE-420F-6A9E16D6F805}"/>
              </a:ext>
            </a:extLst>
          </p:cNvPr>
          <p:cNvSpPr/>
          <p:nvPr/>
        </p:nvSpPr>
        <p:spPr>
          <a:xfrm>
            <a:off x="1225093" y="1382156"/>
            <a:ext cx="0" cy="1235710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9829A2D6-B048-9F13-9B22-1C063D7BEE3A}"/>
              </a:ext>
            </a:extLst>
          </p:cNvPr>
          <p:cNvSpPr txBox="1"/>
          <p:nvPr/>
        </p:nvSpPr>
        <p:spPr>
          <a:xfrm>
            <a:off x="1441485" y="1502539"/>
            <a:ext cx="163667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kern="0"/>
            </a:defPPr>
            <a:lvl1pPr>
              <a:defRPr sz="6000" b="1">
                <a:latin typeface="Lato Black" panose="020F0502020204030203" pitchFamily="34" charset="77"/>
              </a:defRPr>
            </a:lvl1pPr>
          </a:lstStyle>
          <a:p>
            <a:r>
              <a:rPr lang="fr"/>
              <a:t>Co-bénéfices</a:t>
            </a:r>
            <a:endParaRPr lang="en-PT"/>
          </a:p>
        </p:txBody>
      </p:sp>
      <p:pic>
        <p:nvPicPr>
          <p:cNvPr id="21" name="Grafik 20" descr="Une image qui comprend des graphiques, une police, un logo, une conception graphique.&#10;&#10;Le contenu généré par l'IA peut être bogué.">
            <a:extLst>
              <a:ext uri="{FF2B5EF4-FFF2-40B4-BE49-F238E27FC236}">
                <a16:creationId xmlns:a16="http://schemas.microsoft.com/office/drawing/2014/main" id="{FAC91506-ADEB-C21B-D989-2F8BCA72F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427" y="276479"/>
            <a:ext cx="2137750" cy="76999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2A62FA12-2199-3D66-04BC-6C875853E406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" sz="2500" dirty="0">
                <a:solidFill>
                  <a:schemeClr val="bg1"/>
                </a:solidFill>
                <a:latin typeface="Lato" panose="020F0502020204030203" pitchFamily="34" charset="77"/>
              </a:rPr>
              <a:t>Formation des formateurs sur le Nexus climat-assainissement – Marchés du carbone pour l'assainissement</a:t>
            </a:r>
            <a:endParaRPr lang="en-PT" sz="250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62D7F62-AD22-6923-AD5F-ECBB8284058A}"/>
              </a:ext>
            </a:extLst>
          </p:cNvPr>
          <p:cNvSpPr txBox="1"/>
          <p:nvPr/>
        </p:nvSpPr>
        <p:spPr>
          <a:xfrm>
            <a:off x="1441484" y="3135636"/>
            <a:ext cx="179687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fr" sz="2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Selon les recherches scientifiques du </a:t>
            </a:r>
            <a:r>
              <a:rPr lang="f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CSES, </a:t>
            </a: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 manière notable à la </a:t>
            </a:r>
            <a:r>
              <a:rPr lang="en-GB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réalisation</a:t>
            </a: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d’au</a:t>
            </a: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moins</a:t>
            </a: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14 des 17 </a:t>
            </a:r>
            <a:r>
              <a:rPr lang="en-GB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Objectifs</a:t>
            </a: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</a:t>
            </a:r>
            <a:r>
              <a:rPr lang="en-GB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développement</a:t>
            </a: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durable (ODD) des Nations </a:t>
            </a:r>
            <a:r>
              <a:rPr lang="en-GB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Unies</a:t>
            </a: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dans </a:t>
            </a:r>
            <a:r>
              <a:rPr lang="en-GB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ses</a:t>
            </a: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zones </a:t>
            </a:r>
            <a:r>
              <a:rPr lang="en-GB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cibles</a:t>
            </a: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</a:t>
            </a: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Chine.</a:t>
            </a:r>
            <a:endParaRPr lang="fr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Bild 1" descr="PoA_UNSDGs.tiff">
            <a:extLst>
              <a:ext uri="{FF2B5EF4-FFF2-40B4-BE49-F238E27FC236}">
                <a16:creationId xmlns:a16="http://schemas.microsoft.com/office/drawing/2014/main" id="{B1374601-AFE4-0432-B9E0-9327B2242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8891" y="4436569"/>
            <a:ext cx="10371910" cy="5566077"/>
          </a:xfrm>
          <a:prstGeom prst="rect">
            <a:avLst/>
          </a:prstGeom>
        </p:spPr>
      </p:pic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98942736-0F35-FB4D-64C5-CF6553717D27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8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199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ED6B3-A2B0-4C66-2AB4-477535B0E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C46F5829-2CB0-6F23-5EBC-DF3D81FD6F96}"/>
              </a:ext>
            </a:extLst>
          </p:cNvPr>
          <p:cNvSpPr/>
          <p:nvPr/>
        </p:nvSpPr>
        <p:spPr>
          <a:xfrm>
            <a:off x="1225093" y="1382156"/>
            <a:ext cx="0" cy="1235710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7D41E4D4-A9E8-EE52-6349-3E9B1FE5634F}"/>
              </a:ext>
            </a:extLst>
          </p:cNvPr>
          <p:cNvSpPr txBox="1"/>
          <p:nvPr/>
        </p:nvSpPr>
        <p:spPr>
          <a:xfrm>
            <a:off x="1441485" y="1502539"/>
            <a:ext cx="163667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kern="0"/>
            </a:defPPr>
            <a:lvl1pPr>
              <a:defRPr sz="6000" b="1">
                <a:latin typeface="Lato Black" panose="020F0502020204030203" pitchFamily="34" charset="77"/>
              </a:defRPr>
            </a:lvl1pPr>
          </a:lstStyle>
          <a:p>
            <a:r>
              <a:rPr lang="fr" dirty="0"/>
              <a:t>Impacts sur les ODD</a:t>
            </a:r>
            <a:endParaRPr lang="en-PT"/>
          </a:p>
        </p:txBody>
      </p:sp>
      <p:pic>
        <p:nvPicPr>
          <p:cNvPr id="21" name="Grafik 20" descr="Une image qui comprend des graphiques, une police, un logo, une conception graphique.&#10;&#10;Le contenu généré par l'IA peut être bogué.">
            <a:extLst>
              <a:ext uri="{FF2B5EF4-FFF2-40B4-BE49-F238E27FC236}">
                <a16:creationId xmlns:a16="http://schemas.microsoft.com/office/drawing/2014/main" id="{FCC9E81D-E227-6014-A6AC-9E14A24DA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427" y="276479"/>
            <a:ext cx="2137750" cy="76999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1B46BCC5-7D0B-C3EE-3DCC-5B62CF581336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" sz="2500" dirty="0">
                <a:solidFill>
                  <a:schemeClr val="bg1"/>
                </a:solidFill>
                <a:latin typeface="Lato" panose="020F0502020204030203" pitchFamily="34" charset="77"/>
              </a:rPr>
              <a:t>Formation des formateurs sur le Nexus climat-assainissement – Marchés du carbone pour l'assainissement</a:t>
            </a:r>
            <a:endParaRPr lang="en-PT" sz="250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D59281B-55BA-5612-1F98-1B876498855D}"/>
              </a:ext>
            </a:extLst>
          </p:cNvPr>
          <p:cNvSpPr txBox="1"/>
          <p:nvPr/>
        </p:nvSpPr>
        <p:spPr>
          <a:xfrm>
            <a:off x="1441485" y="3135636"/>
            <a:ext cx="176154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 Programme </a:t>
            </a:r>
            <a:r>
              <a:rPr lang="en-GB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d’activités</a:t>
            </a: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</a:t>
            </a:r>
            <a:r>
              <a:rPr lang="en-GB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biogaz</a:t>
            </a: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domestiques du Sichuan </a:t>
            </a:r>
            <a:r>
              <a:rPr lang="en-GB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améliore</a:t>
            </a: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substantiellement</a:t>
            </a: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les conditions de vie de près de 1,2 million de </a:t>
            </a:r>
            <a:r>
              <a:rPr lang="en-GB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personnes</a:t>
            </a: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démunies</a:t>
            </a: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et </a:t>
            </a:r>
            <a:r>
              <a:rPr lang="en-GB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contribue</a:t>
            </a: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à la </a:t>
            </a:r>
            <a:r>
              <a:rPr lang="en-GB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réalisation</a:t>
            </a: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</a:t>
            </a:r>
            <a:r>
              <a:rPr lang="en-GB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nombreux</a:t>
            </a: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ODD des Nations </a:t>
            </a:r>
            <a:r>
              <a:rPr lang="en-GB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Unies</a:t>
            </a: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sz="2800" b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5" name="Picture 34" descr="Schéma d'un graphique circulaire&#10;&#10;Le contenu généré par l'IA peut être incorrect.">
            <a:extLst>
              <a:ext uri="{FF2B5EF4-FFF2-40B4-BE49-F238E27FC236}">
                <a16:creationId xmlns:a16="http://schemas.microsoft.com/office/drawing/2014/main" id="{C9FDB03B-DE4B-595F-7D3D-3BEBA5050B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93" y="4386276"/>
            <a:ext cx="6204405" cy="5754586"/>
          </a:xfrm>
          <a:prstGeom prst="rect">
            <a:avLst/>
          </a:prstGeom>
        </p:spPr>
      </p:pic>
      <p:sp>
        <p:nvSpPr>
          <p:cNvPr id="36" name="Text Box 3">
            <a:extLst>
              <a:ext uri="{FF2B5EF4-FFF2-40B4-BE49-F238E27FC236}">
                <a16:creationId xmlns:a16="http://schemas.microsoft.com/office/drawing/2014/main" id="{A871D111-A34A-BD63-7FFA-B25C03F21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0324" y="4612902"/>
            <a:ext cx="11216766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" sz="2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Selon l'étude du CSES, le PoA obtient des scores particulièrement élevés pour les neuf ODD suivants :</a:t>
            </a:r>
          </a:p>
          <a:p>
            <a:pPr eaLnBrk="1" hangingPunct="1"/>
            <a:endParaRPr lang="en-US" sz="2400" b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indent="-171450">
              <a:buClr>
                <a:schemeClr val="tx2"/>
              </a:buClr>
              <a:buFont typeface="Wingdings" charset="2"/>
              <a:buChar char="§"/>
            </a:pPr>
            <a:r>
              <a:rPr lang="fr" sz="2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 SDG 01 – Pas de pauvreté </a:t>
            </a:r>
          </a:p>
          <a:p>
            <a:pPr marL="171450" indent="-171450">
              <a:buClr>
                <a:schemeClr val="tx2"/>
              </a:buClr>
              <a:buFont typeface="Wingdings" charset="2"/>
              <a:buChar char="§"/>
            </a:pPr>
            <a:r>
              <a:rPr lang="fr" sz="2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 SDG 02 – Faim « zéro »</a:t>
            </a:r>
          </a:p>
          <a:p>
            <a:pPr marL="171450" indent="-171450">
              <a:buClr>
                <a:schemeClr val="tx2"/>
              </a:buClr>
              <a:buFont typeface="Wingdings" charset="2"/>
              <a:buChar char="§"/>
            </a:pPr>
            <a:r>
              <a:rPr lang="f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ODD 03 de l'ONU - Bonne santé et bien-être</a:t>
            </a:r>
          </a:p>
          <a:p>
            <a:pPr marL="171450" indent="-171450">
              <a:buClr>
                <a:schemeClr val="tx2"/>
              </a:buClr>
              <a:buFont typeface="Wingdings" charset="2"/>
              <a:buChar char="§"/>
            </a:pPr>
            <a:r>
              <a:rPr lang="f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ODD 05 de l'ONU - Égalité entre les sexes</a:t>
            </a:r>
          </a:p>
          <a:p>
            <a:pPr marL="171450" indent="-171450">
              <a:buClr>
                <a:schemeClr val="tx2"/>
              </a:buClr>
              <a:buFont typeface="Wingdings" charset="2"/>
              <a:buChar char="§"/>
            </a:pPr>
            <a:r>
              <a:rPr lang="fr" sz="2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ODD 06 de l'ONU - Eau propre et assainissement</a:t>
            </a:r>
          </a:p>
          <a:p>
            <a:pPr marL="171450" indent="-171450">
              <a:buClr>
                <a:schemeClr val="tx2"/>
              </a:buClr>
              <a:buFont typeface="Wingdings" charset="2"/>
              <a:buChar char="§"/>
            </a:pPr>
            <a:r>
              <a:rPr lang="f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ODD 07 de l'ONU - Énergie propre et d'un coût abordable</a:t>
            </a:r>
          </a:p>
          <a:p>
            <a:pPr marL="171450" indent="-171450">
              <a:buClr>
                <a:schemeClr val="tx2"/>
              </a:buClr>
              <a:buFont typeface="Wingdings" charset="2"/>
              <a:buChar char="§"/>
            </a:pPr>
            <a:r>
              <a:rPr lang="f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ODD 08 de l'ONU - Travail décent et croissance économique</a:t>
            </a:r>
          </a:p>
          <a:p>
            <a:pPr marL="177800" indent="-177800">
              <a:buClr>
                <a:schemeClr val="tx2"/>
              </a:buClr>
              <a:buFont typeface="Wingdings" charset="2"/>
              <a:buChar char="§"/>
            </a:pPr>
            <a:r>
              <a:rPr lang="fr" sz="2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ODD 12 de l'ONU - Consommation et production responsables</a:t>
            </a:r>
          </a:p>
          <a:p>
            <a:pPr marL="171450" indent="-171450">
              <a:buClr>
                <a:schemeClr val="tx2"/>
              </a:buClr>
              <a:buFont typeface="Wingdings" charset="2"/>
              <a:buChar char="§"/>
            </a:pPr>
            <a:r>
              <a:rPr lang="f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ODD 13 de l'ONU - </a:t>
            </a: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Mesures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relatives à la </a:t>
            </a: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lutte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contre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les </a:t>
            </a: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changements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climatiques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CA48553-46ED-E7F7-3CE7-9BA6FED702F5}"/>
              </a:ext>
            </a:extLst>
          </p:cNvPr>
          <p:cNvSpPr txBox="1"/>
          <p:nvPr/>
        </p:nvSpPr>
        <p:spPr>
          <a:xfrm>
            <a:off x="8110324" y="9709975"/>
            <a:ext cx="1172200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</a:pPr>
            <a:r>
              <a:rPr lang="fr" sz="2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 gras, les impacts sur les ODD vérifiés par le Gold Standard for the Global Goals (GS4GG)</a:t>
            </a:r>
          </a:p>
        </p:txBody>
      </p:sp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71EDB163-175F-A120-14F8-9A6648BC2B60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9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6650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8B89C"/>
      </a:dk2>
      <a:lt2>
        <a:srgbClr val="FFFFFF"/>
      </a:lt2>
      <a:accent1>
        <a:srgbClr val="08B89C"/>
      </a:accent1>
      <a:accent2>
        <a:srgbClr val="F5B01B"/>
      </a:accent2>
      <a:accent3>
        <a:srgbClr val="945874"/>
      </a:accent3>
      <a:accent4>
        <a:srgbClr val="DC5758"/>
      </a:accent4>
      <a:accent5>
        <a:srgbClr val="367865"/>
      </a:accent5>
      <a:accent6>
        <a:srgbClr val="69BBDC"/>
      </a:accent6>
      <a:hlink>
        <a:srgbClr val="08B89C"/>
      </a:hlink>
      <a:folHlink>
        <a:srgbClr val="EAE5E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ndard Presentation" id="{8D81FA6A-C9EC-4D73-8E6C-D59F5EBB8786}" vid="{C9595A5C-54F3-49D6-A9D9-E7C138EF184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c881f8-4278-4867-b426-cb4fc2a8ea98">
      <Terms xmlns="http://schemas.microsoft.com/office/infopath/2007/PartnerControls"/>
    </lcf76f155ced4ddcb4097134ff3c332f>
    <TaxCatchAll xmlns="fb8c4722-8444-49f8-8256-7a94408702c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8FEB3B636A8849B3027D304D958C2B" ma:contentTypeVersion="18" ma:contentTypeDescription="Create a new document." ma:contentTypeScope="" ma:versionID="7eb244738a7c214551287ba383fc7fb9">
  <xsd:schema xmlns:xsd="http://www.w3.org/2001/XMLSchema" xmlns:xs="http://www.w3.org/2001/XMLSchema" xmlns:p="http://schemas.microsoft.com/office/2006/metadata/properties" xmlns:ns2="2bc881f8-4278-4867-b426-cb4fc2a8ea98" xmlns:ns3="fb8c4722-8444-49f8-8256-7a94408702c6" targetNamespace="http://schemas.microsoft.com/office/2006/metadata/properties" ma:root="true" ma:fieldsID="788e130360962f06dd304d8e06b0538f" ns2:_="" ns3:_="">
    <xsd:import namespace="2bc881f8-4278-4867-b426-cb4fc2a8ea98"/>
    <xsd:import namespace="fb8c4722-8444-49f8-8256-7a94408702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c881f8-4278-4867-b426-cb4fc2a8ea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a72cfb00-c42a-46a1-97e5-bfa8e9cb290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8c4722-8444-49f8-8256-7a94408702c6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01b6b4e3-0a7b-4683-9226-c8274d5c367b}" ma:internalName="TaxCatchAll" ma:showField="CatchAllData" ma:web="fb8c4722-8444-49f8-8256-7a94408702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81A023-7298-4526-8A46-37FAC96D0C80}">
  <ds:schemaRefs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schemas.microsoft.com/office/2006/metadata/properties"/>
    <ds:schemaRef ds:uri="fb8c4722-8444-49f8-8256-7a94408702c6"/>
    <ds:schemaRef ds:uri="2bc881f8-4278-4867-b426-cb4fc2a8ea98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6ECB083-DAA8-4189-A45B-36250F3F4654}"/>
</file>

<file path=customXml/itemProps3.xml><?xml version="1.0" encoding="utf-8"?>
<ds:datastoreItem xmlns:ds="http://schemas.openxmlformats.org/officeDocument/2006/customXml" ds:itemID="{101563B9-0E71-43EB-90C6-495EA5E35B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1881</Words>
  <Application>Microsoft Macintosh PowerPoint</Application>
  <PresentationFormat>Custom</PresentationFormat>
  <Paragraphs>198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Lato ExtraBold</vt:lpstr>
      <vt:lpstr>Lato Black</vt:lpstr>
      <vt:lpstr>Lato Light</vt:lpstr>
      <vt:lpstr>Titillium Web SemiBold</vt:lpstr>
      <vt:lpstr>Wingdings</vt:lpstr>
      <vt:lpstr>Arial Black</vt:lpstr>
      <vt:lpstr>Aptos</vt:lpstr>
      <vt:lpstr>Lato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Marie Reysset</cp:lastModifiedBy>
  <cp:revision>2</cp:revision>
  <dcterms:modified xsi:type="dcterms:W3CDTF">2025-08-30T10:01:26Z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0x010100D88FEB3B636A8849B3027D304D958C2B</vt:lpwstr>
  </property>
  <property fmtid="{D5CDD505-2E9C-101B-9397-08002B2CF9AE}" pid="4" name="ResponsibleUnit/Person">
    <vt:lpwstr>67;#i:0#.f|membership|sujeung.hong@gggi.org,#i:0#.f|membership|sujeung.hong@gggi.org,#sujeung.hong@gggi.org,#,#Su Jeung Hong,#,#Director of ODG (Governance, Strategy, Partnerships, Comms),#Communication and Knowledge Sharing Officer</vt:lpwstr>
  </property>
</Properties>
</file>