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278" r:id="rId5"/>
    <p:sldId id="312" r:id="rId6"/>
    <p:sldId id="315" r:id="rId7"/>
    <p:sldId id="324" r:id="rId8"/>
    <p:sldId id="325" r:id="rId9"/>
    <p:sldId id="316" r:id="rId10"/>
    <p:sldId id="277" r:id="rId11"/>
    <p:sldId id="318" r:id="rId12"/>
    <p:sldId id="319" r:id="rId13"/>
    <p:sldId id="320" r:id="rId14"/>
    <p:sldId id="321" r:id="rId15"/>
    <p:sldId id="322" r:id="rId16"/>
    <p:sldId id="323" r:id="rId17"/>
    <p:sldId id="317" r:id="rId18"/>
    <p:sldId id="313" r:id="rId19"/>
    <p:sldId id="314" r:id="rId20"/>
    <p:sldId id="276" r:id="rId21"/>
  </p:sldIdLst>
  <p:sldSz cx="20104100" cy="11309350"/>
  <p:notesSz cx="20104100" cy="11309350"/>
  <p:embeddedFontLst>
    <p:embeddedFont>
      <p:font typeface="Arial Black" panose="020B0604020202020204" pitchFamily="34" charset="0"/>
      <p:bold r:id="rId23"/>
    </p:embeddedFont>
    <p:embeddedFont>
      <p:font typeface="Lato" panose="020F0502020204030203" pitchFamily="34" charset="0"/>
      <p:regular r:id="rId24"/>
      <p:bold r:id="rId25"/>
      <p:italic r:id="rId26"/>
      <p:boldItalic r:id="rId27"/>
    </p:embeddedFont>
    <p:embeddedFont>
      <p:font typeface="Lato Black" panose="020F0502020204030204" pitchFamily="34" charset="0"/>
      <p:bold r:id="rId28"/>
      <p:italic r:id="rId29"/>
      <p:boldItalic r:id="rId30"/>
    </p:embeddedFont>
    <p:embeddedFont>
      <p:font typeface="Lato ExtraBold" panose="020F0502020204030204" pitchFamily="34" charset="0"/>
      <p:bold r:id="rId31"/>
      <p:italic r:id="rId32"/>
      <p:boldItalic r:id="rId33"/>
    </p:embeddedFont>
    <p:embeddedFont>
      <p:font typeface="Lato Light" panose="020F0302020204030204" pitchFamily="34" charset="0"/>
      <p:regular r:id="rId34"/>
      <p:italic r:id="rId35"/>
    </p:embeddedFont>
    <p:embeddedFont>
      <p:font typeface="Titillium Web SemiBold" panose="020F0502020204030204" pitchFamily="34" charset="0"/>
      <p:regular r:id="rId36"/>
      <p:bold r:id="rId37"/>
      <p:italic r:id="rId38"/>
      <p:boldItalic r:id="rId39"/>
    </p:embeddedFont>
  </p:embeddedFontLst>
  <p:defaultTextStyle>
    <a:defPPr>
      <a:defRPr kern="0"/>
    </a:defPPr>
  </p:defaultTextStyle>
  <p:extLst>
    <p:ext uri="{EFAFB233-063F-42B5-8137-9DF3F51BA10A}">
      <p15:sldGuideLst xmlns:p15="http://schemas.microsoft.com/office/powerpoint/2012/main">
        <p15:guide id="1" orient="horz" pos="283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a:srgbClr val="F6B11B"/>
    <a:srgbClr val="0E8972"/>
    <a:srgbClr val="08B89D"/>
    <a:srgbClr val="E584B6"/>
    <a:srgbClr val="00B3E3"/>
    <a:srgbClr val="69BCDD"/>
    <a:srgbClr val="945874"/>
    <a:srgbClr val="EF495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4A922-2766-4846-A8F2-4E2A60E1C987}" v="15" dt="2025-09-01T08:30:12.9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4694"/>
  </p:normalViewPr>
  <p:slideViewPr>
    <p:cSldViewPr snapToGrid="0">
      <p:cViewPr varScale="1">
        <p:scale>
          <a:sx n="63" d="100"/>
          <a:sy n="63" d="100"/>
        </p:scale>
        <p:origin x="216" y="560"/>
      </p:cViewPr>
      <p:guideLst>
        <p:guide orient="horz" pos="2836"/>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Reysset" userId="da34172a-9a3d-4507-a76d-9da88a77cce9" providerId="ADAL" clId="{68FC925A-360D-5060-A2AC-EFF9A62A5F16}"/>
    <pc:docChg chg="modSld">
      <pc:chgData name="Marie Reysset" userId="da34172a-9a3d-4507-a76d-9da88a77cce9" providerId="ADAL" clId="{68FC925A-360D-5060-A2AC-EFF9A62A5F16}" dt="2025-09-01T08:31:10.261" v="101" actId="2"/>
      <pc:docMkLst>
        <pc:docMk/>
      </pc:docMkLst>
      <pc:sldChg chg="modSp mod">
        <pc:chgData name="Marie Reysset" userId="da34172a-9a3d-4507-a76d-9da88a77cce9" providerId="ADAL" clId="{68FC925A-360D-5060-A2AC-EFF9A62A5F16}" dt="2025-09-01T08:30:25.829" v="90" actId="790"/>
        <pc:sldMkLst>
          <pc:docMk/>
          <pc:sldMk cId="2027927347" sldId="276"/>
        </pc:sldMkLst>
        <pc:spChg chg="mod">
          <ac:chgData name="Marie Reysset" userId="da34172a-9a3d-4507-a76d-9da88a77cce9" providerId="ADAL" clId="{68FC925A-360D-5060-A2AC-EFF9A62A5F16}" dt="2025-09-01T08:30:25.829" v="90" actId="790"/>
          <ac:spMkLst>
            <pc:docMk/>
            <pc:sldMk cId="2027927347" sldId="276"/>
            <ac:spMk id="2" creationId="{0001793C-50E0-74CC-08B4-176274FA88D9}"/>
          </ac:spMkLst>
        </pc:spChg>
        <pc:spChg chg="mod">
          <ac:chgData name="Marie Reysset" userId="da34172a-9a3d-4507-a76d-9da88a77cce9" providerId="ADAL" clId="{68FC925A-360D-5060-A2AC-EFF9A62A5F16}" dt="2025-09-01T08:30:25.829" v="90" actId="790"/>
          <ac:spMkLst>
            <pc:docMk/>
            <pc:sldMk cId="2027927347" sldId="276"/>
            <ac:spMk id="4" creationId="{0C17D3E3-E0A3-FC4A-AE8D-9FA39D6F3833}"/>
          </ac:spMkLst>
        </pc:spChg>
        <pc:spChg chg="mod">
          <ac:chgData name="Marie Reysset" userId="da34172a-9a3d-4507-a76d-9da88a77cce9" providerId="ADAL" clId="{68FC925A-360D-5060-A2AC-EFF9A62A5F16}" dt="2025-09-01T08:30:25.829" v="90" actId="790"/>
          <ac:spMkLst>
            <pc:docMk/>
            <pc:sldMk cId="2027927347" sldId="276"/>
            <ac:spMk id="5" creationId="{8C9DCB55-BD5B-F012-AD52-415718A95FD9}"/>
          </ac:spMkLst>
        </pc:spChg>
        <pc:spChg chg="mod">
          <ac:chgData name="Marie Reysset" userId="da34172a-9a3d-4507-a76d-9da88a77cce9" providerId="ADAL" clId="{68FC925A-360D-5060-A2AC-EFF9A62A5F16}" dt="2025-09-01T08:30:25.829" v="90" actId="790"/>
          <ac:spMkLst>
            <pc:docMk/>
            <pc:sldMk cId="2027927347" sldId="276"/>
            <ac:spMk id="6" creationId="{00492254-ADF6-86EE-3709-32224E366512}"/>
          </ac:spMkLst>
        </pc:spChg>
        <pc:spChg chg="mod">
          <ac:chgData name="Marie Reysset" userId="da34172a-9a3d-4507-a76d-9da88a77cce9" providerId="ADAL" clId="{68FC925A-360D-5060-A2AC-EFF9A62A5F16}" dt="2025-09-01T08:30:25.829" v="90" actId="790"/>
          <ac:spMkLst>
            <pc:docMk/>
            <pc:sldMk cId="2027927347" sldId="276"/>
            <ac:spMk id="7" creationId="{9676299C-E19B-96AC-376D-600625091649}"/>
          </ac:spMkLst>
        </pc:spChg>
        <pc:spChg chg="mod">
          <ac:chgData name="Marie Reysset" userId="da34172a-9a3d-4507-a76d-9da88a77cce9" providerId="ADAL" clId="{68FC925A-360D-5060-A2AC-EFF9A62A5F16}" dt="2025-09-01T08:30:25.829" v="90" actId="790"/>
          <ac:spMkLst>
            <pc:docMk/>
            <pc:sldMk cId="2027927347" sldId="276"/>
            <ac:spMk id="16" creationId="{92DADCAC-2A01-00E6-7C6F-73E8785935BD}"/>
          </ac:spMkLst>
        </pc:spChg>
        <pc:spChg chg="mod">
          <ac:chgData name="Marie Reysset" userId="da34172a-9a3d-4507-a76d-9da88a77cce9" providerId="ADAL" clId="{68FC925A-360D-5060-A2AC-EFF9A62A5F16}" dt="2025-09-01T08:30:25.829" v="90" actId="790"/>
          <ac:spMkLst>
            <pc:docMk/>
            <pc:sldMk cId="2027927347" sldId="276"/>
            <ac:spMk id="24" creationId="{3C3C4E50-C659-47BD-71C8-92830A4914C9}"/>
          </ac:spMkLst>
        </pc:spChg>
        <pc:spChg chg="mod">
          <ac:chgData name="Marie Reysset" userId="da34172a-9a3d-4507-a76d-9da88a77cce9" providerId="ADAL" clId="{68FC925A-360D-5060-A2AC-EFF9A62A5F16}" dt="2025-09-01T08:30:25.829" v="90" actId="790"/>
          <ac:spMkLst>
            <pc:docMk/>
            <pc:sldMk cId="2027927347" sldId="276"/>
            <ac:spMk id="25" creationId="{9D9C3479-56EC-C3C8-D3AB-BE46992EAAEB}"/>
          </ac:spMkLst>
        </pc:spChg>
        <pc:spChg chg="mod">
          <ac:chgData name="Marie Reysset" userId="da34172a-9a3d-4507-a76d-9da88a77cce9" providerId="ADAL" clId="{68FC925A-360D-5060-A2AC-EFF9A62A5F16}" dt="2025-09-01T08:30:25.829" v="90" actId="790"/>
          <ac:spMkLst>
            <pc:docMk/>
            <pc:sldMk cId="2027927347" sldId="276"/>
            <ac:spMk id="26" creationId="{2AB01C6F-F5F7-45D9-304D-733508E8359F}"/>
          </ac:spMkLst>
        </pc:spChg>
        <pc:spChg chg="mod">
          <ac:chgData name="Marie Reysset" userId="da34172a-9a3d-4507-a76d-9da88a77cce9" providerId="ADAL" clId="{68FC925A-360D-5060-A2AC-EFF9A62A5F16}" dt="2025-09-01T08:30:25.829" v="90" actId="790"/>
          <ac:spMkLst>
            <pc:docMk/>
            <pc:sldMk cId="2027927347" sldId="276"/>
            <ac:spMk id="28" creationId="{FCCDDFA5-4360-1C41-7A5B-D30C271E82D8}"/>
          </ac:spMkLst>
        </pc:spChg>
      </pc:sldChg>
      <pc:sldChg chg="modSp mod">
        <pc:chgData name="Marie Reysset" userId="da34172a-9a3d-4507-a76d-9da88a77cce9" providerId="ADAL" clId="{68FC925A-360D-5060-A2AC-EFF9A62A5F16}" dt="2025-09-01T08:30:25.829" v="90" actId="790"/>
        <pc:sldMkLst>
          <pc:docMk/>
          <pc:sldMk cId="1757220528" sldId="277"/>
        </pc:sldMkLst>
        <pc:spChg chg="mod">
          <ac:chgData name="Marie Reysset" userId="da34172a-9a3d-4507-a76d-9da88a77cce9" providerId="ADAL" clId="{68FC925A-360D-5060-A2AC-EFF9A62A5F16}" dt="2025-09-01T08:30:25.829" v="90" actId="790"/>
          <ac:spMkLst>
            <pc:docMk/>
            <pc:sldMk cId="1757220528" sldId="277"/>
            <ac:spMk id="3" creationId="{A4261D6C-A526-82D0-79B4-EF4176C01937}"/>
          </ac:spMkLst>
        </pc:spChg>
        <pc:spChg chg="mod">
          <ac:chgData name="Marie Reysset" userId="da34172a-9a3d-4507-a76d-9da88a77cce9" providerId="ADAL" clId="{68FC925A-360D-5060-A2AC-EFF9A62A5F16}" dt="2025-09-01T08:30:25.829" v="90" actId="790"/>
          <ac:spMkLst>
            <pc:docMk/>
            <pc:sldMk cId="1757220528" sldId="277"/>
            <ac:spMk id="4" creationId="{4E82EB22-D02E-C5D3-7E88-FE5C2F9884EA}"/>
          </ac:spMkLst>
        </pc:spChg>
      </pc:sldChg>
      <pc:sldChg chg="modSp mod">
        <pc:chgData name="Marie Reysset" userId="da34172a-9a3d-4507-a76d-9da88a77cce9" providerId="ADAL" clId="{68FC925A-360D-5060-A2AC-EFF9A62A5F16}" dt="2025-09-01T08:30:25.829" v="90" actId="790"/>
        <pc:sldMkLst>
          <pc:docMk/>
          <pc:sldMk cId="3062307783" sldId="278"/>
        </pc:sldMkLst>
        <pc:spChg chg="mod">
          <ac:chgData name="Marie Reysset" userId="da34172a-9a3d-4507-a76d-9da88a77cce9" providerId="ADAL" clId="{68FC925A-360D-5060-A2AC-EFF9A62A5F16}" dt="2025-09-01T08:30:25.829" v="90" actId="790"/>
          <ac:spMkLst>
            <pc:docMk/>
            <pc:sldMk cId="3062307783" sldId="278"/>
            <ac:spMk id="2" creationId="{EDD18761-8AEF-3F30-9533-4D404C64420C}"/>
          </ac:spMkLst>
        </pc:spChg>
        <pc:spChg chg="mod">
          <ac:chgData name="Marie Reysset" userId="da34172a-9a3d-4507-a76d-9da88a77cce9" providerId="ADAL" clId="{68FC925A-360D-5060-A2AC-EFF9A62A5F16}" dt="2025-09-01T08:30:25.829" v="90" actId="790"/>
          <ac:spMkLst>
            <pc:docMk/>
            <pc:sldMk cId="3062307783" sldId="278"/>
            <ac:spMk id="3" creationId="{242E111A-34D7-24FD-4E9C-E5EF07EC7E42}"/>
          </ac:spMkLst>
        </pc:spChg>
        <pc:spChg chg="mod">
          <ac:chgData name="Marie Reysset" userId="da34172a-9a3d-4507-a76d-9da88a77cce9" providerId="ADAL" clId="{68FC925A-360D-5060-A2AC-EFF9A62A5F16}" dt="2025-09-01T08:30:25.829" v="90" actId="790"/>
          <ac:spMkLst>
            <pc:docMk/>
            <pc:sldMk cId="3062307783" sldId="278"/>
            <ac:spMk id="4" creationId="{F09A2380-37CF-9188-5F64-C668910BF0EA}"/>
          </ac:spMkLst>
        </pc:spChg>
        <pc:spChg chg="mod">
          <ac:chgData name="Marie Reysset" userId="da34172a-9a3d-4507-a76d-9da88a77cce9" providerId="ADAL" clId="{68FC925A-360D-5060-A2AC-EFF9A62A5F16}" dt="2025-09-01T08:30:25.829" v="90" actId="790"/>
          <ac:spMkLst>
            <pc:docMk/>
            <pc:sldMk cId="3062307783" sldId="278"/>
            <ac:spMk id="6" creationId="{1E793339-F417-0971-124E-85E1143112CC}"/>
          </ac:spMkLst>
        </pc:spChg>
        <pc:spChg chg="mod">
          <ac:chgData name="Marie Reysset" userId="da34172a-9a3d-4507-a76d-9da88a77cce9" providerId="ADAL" clId="{68FC925A-360D-5060-A2AC-EFF9A62A5F16}" dt="2025-09-01T08:30:25.829" v="90" actId="790"/>
          <ac:spMkLst>
            <pc:docMk/>
            <pc:sldMk cId="3062307783" sldId="278"/>
            <ac:spMk id="7" creationId="{957C64BD-F7D9-D1AA-D618-4AC1CAA7D1EA}"/>
          </ac:spMkLst>
        </pc:spChg>
      </pc:sldChg>
      <pc:sldChg chg="modSp mod">
        <pc:chgData name="Marie Reysset" userId="da34172a-9a3d-4507-a76d-9da88a77cce9" providerId="ADAL" clId="{68FC925A-360D-5060-A2AC-EFF9A62A5F16}" dt="2025-09-01T08:30:25.829" v="90" actId="790"/>
        <pc:sldMkLst>
          <pc:docMk/>
          <pc:sldMk cId="3720880251" sldId="312"/>
        </pc:sldMkLst>
        <pc:spChg chg="mod">
          <ac:chgData name="Marie Reysset" userId="da34172a-9a3d-4507-a76d-9da88a77cce9" providerId="ADAL" clId="{68FC925A-360D-5060-A2AC-EFF9A62A5F16}" dt="2025-09-01T08:30:25.829" v="90" actId="790"/>
          <ac:spMkLst>
            <pc:docMk/>
            <pc:sldMk cId="3720880251" sldId="312"/>
            <ac:spMk id="2" creationId="{F8AE547C-84B6-8825-F52E-6E385E4B1292}"/>
          </ac:spMkLst>
        </pc:spChg>
        <pc:spChg chg="mod">
          <ac:chgData name="Marie Reysset" userId="da34172a-9a3d-4507-a76d-9da88a77cce9" providerId="ADAL" clId="{68FC925A-360D-5060-A2AC-EFF9A62A5F16}" dt="2025-09-01T08:30:25.829" v="90" actId="790"/>
          <ac:spMkLst>
            <pc:docMk/>
            <pc:sldMk cId="3720880251" sldId="312"/>
            <ac:spMk id="3" creationId="{46FFEFEE-4C9C-8C30-24E3-42AD97120029}"/>
          </ac:spMkLst>
        </pc:spChg>
        <pc:spChg chg="mod">
          <ac:chgData name="Marie Reysset" userId="da34172a-9a3d-4507-a76d-9da88a77cce9" providerId="ADAL" clId="{68FC925A-360D-5060-A2AC-EFF9A62A5F16}" dt="2025-09-01T08:30:25.829" v="90" actId="790"/>
          <ac:spMkLst>
            <pc:docMk/>
            <pc:sldMk cId="3720880251" sldId="312"/>
            <ac:spMk id="4" creationId="{648E3C85-89BA-2B89-4D52-4016C12C773D}"/>
          </ac:spMkLst>
        </pc:spChg>
        <pc:spChg chg="mod">
          <ac:chgData name="Marie Reysset" userId="da34172a-9a3d-4507-a76d-9da88a77cce9" providerId="ADAL" clId="{68FC925A-360D-5060-A2AC-EFF9A62A5F16}" dt="2025-09-01T08:30:25.829" v="90" actId="790"/>
          <ac:spMkLst>
            <pc:docMk/>
            <pc:sldMk cId="3720880251" sldId="312"/>
            <ac:spMk id="5" creationId="{B0A3BE45-5508-D37B-A928-7E6C3362C985}"/>
          </ac:spMkLst>
        </pc:spChg>
        <pc:spChg chg="mod">
          <ac:chgData name="Marie Reysset" userId="da34172a-9a3d-4507-a76d-9da88a77cce9" providerId="ADAL" clId="{68FC925A-360D-5060-A2AC-EFF9A62A5F16}" dt="2025-09-01T08:30:25.829" v="90" actId="790"/>
          <ac:spMkLst>
            <pc:docMk/>
            <pc:sldMk cId="3720880251" sldId="312"/>
            <ac:spMk id="14" creationId="{0631B23A-A546-DA55-0BCC-01A2A0DD00A5}"/>
          </ac:spMkLst>
        </pc:spChg>
      </pc:sldChg>
      <pc:sldChg chg="modSp mod">
        <pc:chgData name="Marie Reysset" userId="da34172a-9a3d-4507-a76d-9da88a77cce9" providerId="ADAL" clId="{68FC925A-360D-5060-A2AC-EFF9A62A5F16}" dt="2025-09-01T08:31:10.261" v="101" actId="2"/>
        <pc:sldMkLst>
          <pc:docMk/>
          <pc:sldMk cId="1246418230" sldId="313"/>
        </pc:sldMkLst>
        <pc:spChg chg="mod">
          <ac:chgData name="Marie Reysset" userId="da34172a-9a3d-4507-a76d-9da88a77cce9" providerId="ADAL" clId="{68FC925A-360D-5060-A2AC-EFF9A62A5F16}" dt="2025-09-01T08:30:25.829" v="90" actId="790"/>
          <ac:spMkLst>
            <pc:docMk/>
            <pc:sldMk cId="1246418230" sldId="313"/>
            <ac:spMk id="2" creationId="{A1FC15E4-0DED-6226-B385-5065F04A3515}"/>
          </ac:spMkLst>
        </pc:spChg>
        <pc:spChg chg="mod">
          <ac:chgData name="Marie Reysset" userId="da34172a-9a3d-4507-a76d-9da88a77cce9" providerId="ADAL" clId="{68FC925A-360D-5060-A2AC-EFF9A62A5F16}" dt="2025-09-01T08:30:25.829" v="90" actId="790"/>
          <ac:spMkLst>
            <pc:docMk/>
            <pc:sldMk cId="1246418230" sldId="313"/>
            <ac:spMk id="3" creationId="{C0B34EA9-878C-06DD-389B-7238E9FE945B}"/>
          </ac:spMkLst>
        </pc:spChg>
        <pc:spChg chg="mod">
          <ac:chgData name="Marie Reysset" userId="da34172a-9a3d-4507-a76d-9da88a77cce9" providerId="ADAL" clId="{68FC925A-360D-5060-A2AC-EFF9A62A5F16}" dt="2025-09-01T08:30:25.829" v="90" actId="790"/>
          <ac:spMkLst>
            <pc:docMk/>
            <pc:sldMk cId="1246418230" sldId="313"/>
            <ac:spMk id="4" creationId="{C77C92F8-E2E5-372C-E3BC-5442978343AC}"/>
          </ac:spMkLst>
        </pc:spChg>
        <pc:spChg chg="mod">
          <ac:chgData name="Marie Reysset" userId="da34172a-9a3d-4507-a76d-9da88a77cce9" providerId="ADAL" clId="{68FC925A-360D-5060-A2AC-EFF9A62A5F16}" dt="2025-09-01T08:31:10.261" v="101" actId="2"/>
          <ac:spMkLst>
            <pc:docMk/>
            <pc:sldMk cId="1246418230" sldId="313"/>
            <ac:spMk id="5" creationId="{65D1F098-401E-55E5-3581-E418D4847F8E}"/>
          </ac:spMkLst>
        </pc:spChg>
        <pc:spChg chg="mod">
          <ac:chgData name="Marie Reysset" userId="da34172a-9a3d-4507-a76d-9da88a77cce9" providerId="ADAL" clId="{68FC925A-360D-5060-A2AC-EFF9A62A5F16}" dt="2025-09-01T08:30:25.829" v="90" actId="790"/>
          <ac:spMkLst>
            <pc:docMk/>
            <pc:sldMk cId="1246418230" sldId="313"/>
            <ac:spMk id="6" creationId="{F8CEF421-5D7E-9D68-0A2B-FFA7959DEBFC}"/>
          </ac:spMkLst>
        </pc:spChg>
        <pc:spChg chg="mod">
          <ac:chgData name="Marie Reysset" userId="da34172a-9a3d-4507-a76d-9da88a77cce9" providerId="ADAL" clId="{68FC925A-360D-5060-A2AC-EFF9A62A5F16}" dt="2025-09-01T08:30:25.829" v="90" actId="790"/>
          <ac:spMkLst>
            <pc:docMk/>
            <pc:sldMk cId="1246418230" sldId="313"/>
            <ac:spMk id="14" creationId="{AB509956-645F-4740-A61F-6FCABFB767F2}"/>
          </ac:spMkLst>
        </pc:spChg>
      </pc:sldChg>
      <pc:sldChg chg="modSp mod">
        <pc:chgData name="Marie Reysset" userId="da34172a-9a3d-4507-a76d-9da88a77cce9" providerId="ADAL" clId="{68FC925A-360D-5060-A2AC-EFF9A62A5F16}" dt="2025-09-01T08:31:08.655" v="100" actId="2"/>
        <pc:sldMkLst>
          <pc:docMk/>
          <pc:sldMk cId="1335128741" sldId="314"/>
        </pc:sldMkLst>
        <pc:spChg chg="mod">
          <ac:chgData name="Marie Reysset" userId="da34172a-9a3d-4507-a76d-9da88a77cce9" providerId="ADAL" clId="{68FC925A-360D-5060-A2AC-EFF9A62A5F16}" dt="2025-09-01T08:30:25.829" v="90" actId="790"/>
          <ac:spMkLst>
            <pc:docMk/>
            <pc:sldMk cId="1335128741" sldId="314"/>
            <ac:spMk id="2" creationId="{20916AFE-F1F8-9C6E-A0F5-755E5FF799FF}"/>
          </ac:spMkLst>
        </pc:spChg>
        <pc:spChg chg="mod">
          <ac:chgData name="Marie Reysset" userId="da34172a-9a3d-4507-a76d-9da88a77cce9" providerId="ADAL" clId="{68FC925A-360D-5060-A2AC-EFF9A62A5F16}" dt="2025-09-01T08:30:25.829" v="90" actId="790"/>
          <ac:spMkLst>
            <pc:docMk/>
            <pc:sldMk cId="1335128741" sldId="314"/>
            <ac:spMk id="3" creationId="{F21DE55F-3AC9-B140-48ED-573D30084225}"/>
          </ac:spMkLst>
        </pc:spChg>
        <pc:spChg chg="mod">
          <ac:chgData name="Marie Reysset" userId="da34172a-9a3d-4507-a76d-9da88a77cce9" providerId="ADAL" clId="{68FC925A-360D-5060-A2AC-EFF9A62A5F16}" dt="2025-09-01T08:30:25.829" v="90" actId="790"/>
          <ac:spMkLst>
            <pc:docMk/>
            <pc:sldMk cId="1335128741" sldId="314"/>
            <ac:spMk id="4" creationId="{D294A319-5137-9530-3574-AF8C67243EBC}"/>
          </ac:spMkLst>
        </pc:spChg>
        <pc:spChg chg="mod">
          <ac:chgData name="Marie Reysset" userId="da34172a-9a3d-4507-a76d-9da88a77cce9" providerId="ADAL" clId="{68FC925A-360D-5060-A2AC-EFF9A62A5F16}" dt="2025-09-01T08:30:25.829" v="90" actId="790"/>
          <ac:spMkLst>
            <pc:docMk/>
            <pc:sldMk cId="1335128741" sldId="314"/>
            <ac:spMk id="6" creationId="{C1FF8544-FE04-EFE6-095E-1567D3A5260B}"/>
          </ac:spMkLst>
        </pc:spChg>
        <pc:spChg chg="mod">
          <ac:chgData name="Marie Reysset" userId="da34172a-9a3d-4507-a76d-9da88a77cce9" providerId="ADAL" clId="{68FC925A-360D-5060-A2AC-EFF9A62A5F16}" dt="2025-09-01T08:30:25.829" v="90" actId="790"/>
          <ac:spMkLst>
            <pc:docMk/>
            <pc:sldMk cId="1335128741" sldId="314"/>
            <ac:spMk id="7" creationId="{F27CA8A0-B810-679F-503D-9287C722E1A0}"/>
          </ac:spMkLst>
        </pc:spChg>
        <pc:spChg chg="mod">
          <ac:chgData name="Marie Reysset" userId="da34172a-9a3d-4507-a76d-9da88a77cce9" providerId="ADAL" clId="{68FC925A-360D-5060-A2AC-EFF9A62A5F16}" dt="2025-09-01T08:30:25.829" v="90" actId="790"/>
          <ac:spMkLst>
            <pc:docMk/>
            <pc:sldMk cId="1335128741" sldId="314"/>
            <ac:spMk id="14" creationId="{127BF7C3-1813-1984-CB58-975357FAD149}"/>
          </ac:spMkLst>
        </pc:spChg>
        <pc:graphicFrameChg chg="modGraphic">
          <ac:chgData name="Marie Reysset" userId="da34172a-9a3d-4507-a76d-9da88a77cce9" providerId="ADAL" clId="{68FC925A-360D-5060-A2AC-EFF9A62A5F16}" dt="2025-09-01T08:31:08.655" v="100" actId="2"/>
          <ac:graphicFrameMkLst>
            <pc:docMk/>
            <pc:sldMk cId="1335128741" sldId="314"/>
            <ac:graphicFrameMk id="5" creationId="{DA6E81FC-B398-30FC-A14E-0083724D40FA}"/>
          </ac:graphicFrameMkLst>
        </pc:graphicFrameChg>
      </pc:sldChg>
      <pc:sldChg chg="modSp mod">
        <pc:chgData name="Marie Reysset" userId="da34172a-9a3d-4507-a76d-9da88a77cce9" providerId="ADAL" clId="{68FC925A-360D-5060-A2AC-EFF9A62A5F16}" dt="2025-09-01T08:30:25.829" v="90" actId="790"/>
        <pc:sldMkLst>
          <pc:docMk/>
          <pc:sldMk cId="255195716" sldId="315"/>
        </pc:sldMkLst>
        <pc:spChg chg="mod">
          <ac:chgData name="Marie Reysset" userId="da34172a-9a3d-4507-a76d-9da88a77cce9" providerId="ADAL" clId="{68FC925A-360D-5060-A2AC-EFF9A62A5F16}" dt="2025-09-01T08:30:25.829" v="90" actId="790"/>
          <ac:spMkLst>
            <pc:docMk/>
            <pc:sldMk cId="255195716" sldId="315"/>
            <ac:spMk id="2" creationId="{C75BD805-11BD-BB05-9E8C-7599E415CFFF}"/>
          </ac:spMkLst>
        </pc:spChg>
        <pc:spChg chg="mod">
          <ac:chgData name="Marie Reysset" userId="da34172a-9a3d-4507-a76d-9da88a77cce9" providerId="ADAL" clId="{68FC925A-360D-5060-A2AC-EFF9A62A5F16}" dt="2025-09-01T08:30:25.829" v="90" actId="790"/>
          <ac:spMkLst>
            <pc:docMk/>
            <pc:sldMk cId="255195716" sldId="315"/>
            <ac:spMk id="3" creationId="{19F37BC1-FDA0-3DE5-F341-0A7E8F78B4E1}"/>
          </ac:spMkLst>
        </pc:spChg>
        <pc:spChg chg="mod">
          <ac:chgData name="Marie Reysset" userId="da34172a-9a3d-4507-a76d-9da88a77cce9" providerId="ADAL" clId="{68FC925A-360D-5060-A2AC-EFF9A62A5F16}" dt="2025-09-01T08:30:25.829" v="90" actId="790"/>
          <ac:spMkLst>
            <pc:docMk/>
            <pc:sldMk cId="255195716" sldId="315"/>
            <ac:spMk id="4" creationId="{8A9A5EA0-5850-77CF-EA5F-312E855722C5}"/>
          </ac:spMkLst>
        </pc:spChg>
        <pc:spChg chg="mod">
          <ac:chgData name="Marie Reysset" userId="da34172a-9a3d-4507-a76d-9da88a77cce9" providerId="ADAL" clId="{68FC925A-360D-5060-A2AC-EFF9A62A5F16}" dt="2025-09-01T08:30:25.829" v="90" actId="790"/>
          <ac:spMkLst>
            <pc:docMk/>
            <pc:sldMk cId="255195716" sldId="315"/>
            <ac:spMk id="5" creationId="{004A8177-A956-4D36-364B-D71C398DA92E}"/>
          </ac:spMkLst>
        </pc:spChg>
        <pc:spChg chg="mod">
          <ac:chgData name="Marie Reysset" userId="da34172a-9a3d-4507-a76d-9da88a77cce9" providerId="ADAL" clId="{68FC925A-360D-5060-A2AC-EFF9A62A5F16}" dt="2025-09-01T08:30:25.829" v="90" actId="790"/>
          <ac:spMkLst>
            <pc:docMk/>
            <pc:sldMk cId="255195716" sldId="315"/>
            <ac:spMk id="14" creationId="{C7A1A71E-1E51-3752-2264-ED4A8A44E786}"/>
          </ac:spMkLst>
        </pc:spChg>
      </pc:sldChg>
      <pc:sldChg chg="modSp mod">
        <pc:chgData name="Marie Reysset" userId="da34172a-9a3d-4507-a76d-9da88a77cce9" providerId="ADAL" clId="{68FC925A-360D-5060-A2AC-EFF9A62A5F16}" dt="2025-09-01T08:30:25.829" v="90" actId="790"/>
        <pc:sldMkLst>
          <pc:docMk/>
          <pc:sldMk cId="276538096" sldId="316"/>
        </pc:sldMkLst>
        <pc:spChg chg="mod">
          <ac:chgData name="Marie Reysset" userId="da34172a-9a3d-4507-a76d-9da88a77cce9" providerId="ADAL" clId="{68FC925A-360D-5060-A2AC-EFF9A62A5F16}" dt="2025-09-01T08:30:25.829" v="90" actId="790"/>
          <ac:spMkLst>
            <pc:docMk/>
            <pc:sldMk cId="276538096" sldId="316"/>
            <ac:spMk id="2" creationId="{43833F63-439D-849F-3A3E-63070072703E}"/>
          </ac:spMkLst>
        </pc:spChg>
        <pc:spChg chg="mod">
          <ac:chgData name="Marie Reysset" userId="da34172a-9a3d-4507-a76d-9da88a77cce9" providerId="ADAL" clId="{68FC925A-360D-5060-A2AC-EFF9A62A5F16}" dt="2025-09-01T08:30:25.829" v="90" actId="790"/>
          <ac:spMkLst>
            <pc:docMk/>
            <pc:sldMk cId="276538096" sldId="316"/>
            <ac:spMk id="3" creationId="{3E4862CA-3BEA-009B-9AC1-06B5648B2A7E}"/>
          </ac:spMkLst>
        </pc:spChg>
        <pc:spChg chg="mod">
          <ac:chgData name="Marie Reysset" userId="da34172a-9a3d-4507-a76d-9da88a77cce9" providerId="ADAL" clId="{68FC925A-360D-5060-A2AC-EFF9A62A5F16}" dt="2025-09-01T08:30:25.829" v="90" actId="790"/>
          <ac:spMkLst>
            <pc:docMk/>
            <pc:sldMk cId="276538096" sldId="316"/>
            <ac:spMk id="4" creationId="{5CDA65FF-AD0F-639A-D603-F077AA8D9C64}"/>
          </ac:spMkLst>
        </pc:spChg>
        <pc:spChg chg="mod">
          <ac:chgData name="Marie Reysset" userId="da34172a-9a3d-4507-a76d-9da88a77cce9" providerId="ADAL" clId="{68FC925A-360D-5060-A2AC-EFF9A62A5F16}" dt="2025-09-01T08:30:25.829" v="90" actId="790"/>
          <ac:spMkLst>
            <pc:docMk/>
            <pc:sldMk cId="276538096" sldId="316"/>
            <ac:spMk id="5" creationId="{12F2F47D-B441-BC24-5E59-42AA6C7DD674}"/>
          </ac:spMkLst>
        </pc:spChg>
        <pc:spChg chg="mod">
          <ac:chgData name="Marie Reysset" userId="da34172a-9a3d-4507-a76d-9da88a77cce9" providerId="ADAL" clId="{68FC925A-360D-5060-A2AC-EFF9A62A5F16}" dt="2025-09-01T08:30:25.829" v="90" actId="790"/>
          <ac:spMkLst>
            <pc:docMk/>
            <pc:sldMk cId="276538096" sldId="316"/>
            <ac:spMk id="14" creationId="{0807E33B-6CA3-4BF0-6B1D-CE6E3A6E4634}"/>
          </ac:spMkLst>
        </pc:spChg>
      </pc:sldChg>
      <pc:sldChg chg="modSp mod">
        <pc:chgData name="Marie Reysset" userId="da34172a-9a3d-4507-a76d-9da88a77cce9" providerId="ADAL" clId="{68FC925A-360D-5060-A2AC-EFF9A62A5F16}" dt="2025-09-01T08:30:25.829" v="90" actId="790"/>
        <pc:sldMkLst>
          <pc:docMk/>
          <pc:sldMk cId="1849726863" sldId="317"/>
        </pc:sldMkLst>
        <pc:spChg chg="mod">
          <ac:chgData name="Marie Reysset" userId="da34172a-9a3d-4507-a76d-9da88a77cce9" providerId="ADAL" clId="{68FC925A-360D-5060-A2AC-EFF9A62A5F16}" dt="2025-09-01T08:30:25.829" v="90" actId="790"/>
          <ac:spMkLst>
            <pc:docMk/>
            <pc:sldMk cId="1849726863" sldId="317"/>
            <ac:spMk id="3" creationId="{FB19DB14-A9CC-45A7-9B07-9494B4790923}"/>
          </ac:spMkLst>
        </pc:spChg>
        <pc:spChg chg="mod">
          <ac:chgData name="Marie Reysset" userId="da34172a-9a3d-4507-a76d-9da88a77cce9" providerId="ADAL" clId="{68FC925A-360D-5060-A2AC-EFF9A62A5F16}" dt="2025-09-01T08:30:25.829" v="90" actId="790"/>
          <ac:spMkLst>
            <pc:docMk/>
            <pc:sldMk cId="1849726863" sldId="317"/>
            <ac:spMk id="4" creationId="{EF7F54B7-C3B2-94E3-C31B-ABB56AEC2CD5}"/>
          </ac:spMkLst>
        </pc:spChg>
      </pc:sldChg>
      <pc:sldChg chg="modSp mod">
        <pc:chgData name="Marie Reysset" userId="da34172a-9a3d-4507-a76d-9da88a77cce9" providerId="ADAL" clId="{68FC925A-360D-5060-A2AC-EFF9A62A5F16}" dt="2025-09-01T08:30:52.912" v="93" actId="2"/>
        <pc:sldMkLst>
          <pc:docMk/>
          <pc:sldMk cId="425837144" sldId="318"/>
        </pc:sldMkLst>
        <pc:spChg chg="mod">
          <ac:chgData name="Marie Reysset" userId="da34172a-9a3d-4507-a76d-9da88a77cce9" providerId="ADAL" clId="{68FC925A-360D-5060-A2AC-EFF9A62A5F16}" dt="2025-09-01T08:30:25.829" v="90" actId="790"/>
          <ac:spMkLst>
            <pc:docMk/>
            <pc:sldMk cId="425837144" sldId="318"/>
            <ac:spMk id="2" creationId="{86808D0B-4A06-9AEF-9B05-0E4B27ED1FB1}"/>
          </ac:spMkLst>
        </pc:spChg>
        <pc:spChg chg="mod">
          <ac:chgData name="Marie Reysset" userId="da34172a-9a3d-4507-a76d-9da88a77cce9" providerId="ADAL" clId="{68FC925A-360D-5060-A2AC-EFF9A62A5F16}" dt="2025-09-01T08:30:25.829" v="90" actId="790"/>
          <ac:spMkLst>
            <pc:docMk/>
            <pc:sldMk cId="425837144" sldId="318"/>
            <ac:spMk id="3" creationId="{AE9276F3-0AA6-D9F5-04FF-0D605EC8D202}"/>
          </ac:spMkLst>
        </pc:spChg>
        <pc:spChg chg="mod">
          <ac:chgData name="Marie Reysset" userId="da34172a-9a3d-4507-a76d-9da88a77cce9" providerId="ADAL" clId="{68FC925A-360D-5060-A2AC-EFF9A62A5F16}" dt="2025-09-01T08:30:52.912" v="93" actId="2"/>
          <ac:spMkLst>
            <pc:docMk/>
            <pc:sldMk cId="425837144" sldId="318"/>
            <ac:spMk id="4" creationId="{C9333073-C005-D654-D9A6-0C2C89C0CA15}"/>
          </ac:spMkLst>
        </pc:spChg>
        <pc:spChg chg="mod">
          <ac:chgData name="Marie Reysset" userId="da34172a-9a3d-4507-a76d-9da88a77cce9" providerId="ADAL" clId="{68FC925A-360D-5060-A2AC-EFF9A62A5F16}" dt="2025-09-01T08:30:25.829" v="90" actId="790"/>
          <ac:spMkLst>
            <pc:docMk/>
            <pc:sldMk cId="425837144" sldId="318"/>
            <ac:spMk id="5" creationId="{DA444266-E2CF-7CE0-2429-AF184AFD48D1}"/>
          </ac:spMkLst>
        </pc:spChg>
        <pc:spChg chg="mod">
          <ac:chgData name="Marie Reysset" userId="da34172a-9a3d-4507-a76d-9da88a77cce9" providerId="ADAL" clId="{68FC925A-360D-5060-A2AC-EFF9A62A5F16}" dt="2025-09-01T08:30:25.829" v="90" actId="790"/>
          <ac:spMkLst>
            <pc:docMk/>
            <pc:sldMk cId="425837144" sldId="318"/>
            <ac:spMk id="14" creationId="{D42B176E-D44B-F985-0154-AA474D55727B}"/>
          </ac:spMkLst>
        </pc:spChg>
      </pc:sldChg>
      <pc:sldChg chg="modSp mod">
        <pc:chgData name="Marie Reysset" userId="da34172a-9a3d-4507-a76d-9da88a77cce9" providerId="ADAL" clId="{68FC925A-360D-5060-A2AC-EFF9A62A5F16}" dt="2025-09-01T08:30:25.829" v="90" actId="790"/>
        <pc:sldMkLst>
          <pc:docMk/>
          <pc:sldMk cId="404807603" sldId="319"/>
        </pc:sldMkLst>
        <pc:spChg chg="mod">
          <ac:chgData name="Marie Reysset" userId="da34172a-9a3d-4507-a76d-9da88a77cce9" providerId="ADAL" clId="{68FC925A-360D-5060-A2AC-EFF9A62A5F16}" dt="2025-09-01T08:30:25.829" v="90" actId="790"/>
          <ac:spMkLst>
            <pc:docMk/>
            <pc:sldMk cId="404807603" sldId="319"/>
            <ac:spMk id="2" creationId="{C320B8C3-7689-B237-F9CF-8635719EFBCC}"/>
          </ac:spMkLst>
        </pc:spChg>
        <pc:spChg chg="mod">
          <ac:chgData name="Marie Reysset" userId="da34172a-9a3d-4507-a76d-9da88a77cce9" providerId="ADAL" clId="{68FC925A-360D-5060-A2AC-EFF9A62A5F16}" dt="2025-09-01T08:30:25.829" v="90" actId="790"/>
          <ac:spMkLst>
            <pc:docMk/>
            <pc:sldMk cId="404807603" sldId="319"/>
            <ac:spMk id="3" creationId="{9842DCEB-88C7-5194-9E40-329C056EAAA9}"/>
          </ac:spMkLst>
        </pc:spChg>
        <pc:spChg chg="mod">
          <ac:chgData name="Marie Reysset" userId="da34172a-9a3d-4507-a76d-9da88a77cce9" providerId="ADAL" clId="{68FC925A-360D-5060-A2AC-EFF9A62A5F16}" dt="2025-09-01T08:30:25.829" v="90" actId="790"/>
          <ac:spMkLst>
            <pc:docMk/>
            <pc:sldMk cId="404807603" sldId="319"/>
            <ac:spMk id="4" creationId="{1F7CC105-D1DA-9E02-4C07-DB0A35302BA9}"/>
          </ac:spMkLst>
        </pc:spChg>
        <pc:spChg chg="mod">
          <ac:chgData name="Marie Reysset" userId="da34172a-9a3d-4507-a76d-9da88a77cce9" providerId="ADAL" clId="{68FC925A-360D-5060-A2AC-EFF9A62A5F16}" dt="2025-09-01T08:30:25.829" v="90" actId="790"/>
          <ac:spMkLst>
            <pc:docMk/>
            <pc:sldMk cId="404807603" sldId="319"/>
            <ac:spMk id="5" creationId="{9CA7D4BB-50B6-27A9-3B84-3BFD602BBA95}"/>
          </ac:spMkLst>
        </pc:spChg>
        <pc:spChg chg="mod">
          <ac:chgData name="Marie Reysset" userId="da34172a-9a3d-4507-a76d-9da88a77cce9" providerId="ADAL" clId="{68FC925A-360D-5060-A2AC-EFF9A62A5F16}" dt="2025-09-01T08:30:25.829" v="90" actId="790"/>
          <ac:spMkLst>
            <pc:docMk/>
            <pc:sldMk cId="404807603" sldId="319"/>
            <ac:spMk id="14" creationId="{A25FBC3E-C23C-F4F7-2E00-1067FB4A4B43}"/>
          </ac:spMkLst>
        </pc:spChg>
      </pc:sldChg>
      <pc:sldChg chg="modSp mod">
        <pc:chgData name="Marie Reysset" userId="da34172a-9a3d-4507-a76d-9da88a77cce9" providerId="ADAL" clId="{68FC925A-360D-5060-A2AC-EFF9A62A5F16}" dt="2025-09-01T08:30:25.829" v="90" actId="790"/>
        <pc:sldMkLst>
          <pc:docMk/>
          <pc:sldMk cId="1961865116" sldId="320"/>
        </pc:sldMkLst>
        <pc:spChg chg="mod">
          <ac:chgData name="Marie Reysset" userId="da34172a-9a3d-4507-a76d-9da88a77cce9" providerId="ADAL" clId="{68FC925A-360D-5060-A2AC-EFF9A62A5F16}" dt="2025-09-01T08:30:25.829" v="90" actId="790"/>
          <ac:spMkLst>
            <pc:docMk/>
            <pc:sldMk cId="1961865116" sldId="320"/>
            <ac:spMk id="2" creationId="{6FEC25B7-F00C-4255-26F1-1DBDDEE8AE89}"/>
          </ac:spMkLst>
        </pc:spChg>
        <pc:spChg chg="mod">
          <ac:chgData name="Marie Reysset" userId="da34172a-9a3d-4507-a76d-9da88a77cce9" providerId="ADAL" clId="{68FC925A-360D-5060-A2AC-EFF9A62A5F16}" dt="2025-09-01T08:30:25.829" v="90" actId="790"/>
          <ac:spMkLst>
            <pc:docMk/>
            <pc:sldMk cId="1961865116" sldId="320"/>
            <ac:spMk id="3" creationId="{EB9512FF-CCB8-85FC-85A6-784C228D6452}"/>
          </ac:spMkLst>
        </pc:spChg>
        <pc:spChg chg="mod">
          <ac:chgData name="Marie Reysset" userId="da34172a-9a3d-4507-a76d-9da88a77cce9" providerId="ADAL" clId="{68FC925A-360D-5060-A2AC-EFF9A62A5F16}" dt="2025-09-01T08:30:25.829" v="90" actId="790"/>
          <ac:spMkLst>
            <pc:docMk/>
            <pc:sldMk cId="1961865116" sldId="320"/>
            <ac:spMk id="4" creationId="{195F654C-408E-7280-60FF-F61BCC55BB5F}"/>
          </ac:spMkLst>
        </pc:spChg>
        <pc:spChg chg="mod">
          <ac:chgData name="Marie Reysset" userId="da34172a-9a3d-4507-a76d-9da88a77cce9" providerId="ADAL" clId="{68FC925A-360D-5060-A2AC-EFF9A62A5F16}" dt="2025-09-01T08:30:25.829" v="90" actId="790"/>
          <ac:spMkLst>
            <pc:docMk/>
            <pc:sldMk cId="1961865116" sldId="320"/>
            <ac:spMk id="6" creationId="{19DA248F-16B0-595F-CE49-FC245D0B3931}"/>
          </ac:spMkLst>
        </pc:spChg>
        <pc:spChg chg="mod">
          <ac:chgData name="Marie Reysset" userId="da34172a-9a3d-4507-a76d-9da88a77cce9" providerId="ADAL" clId="{68FC925A-360D-5060-A2AC-EFF9A62A5F16}" dt="2025-09-01T08:30:25.829" v="90" actId="790"/>
          <ac:spMkLst>
            <pc:docMk/>
            <pc:sldMk cId="1961865116" sldId="320"/>
            <ac:spMk id="14" creationId="{8B430D87-56CE-5ECD-DD64-103787A73F95}"/>
          </ac:spMkLst>
        </pc:spChg>
      </pc:sldChg>
      <pc:sldChg chg="modSp mod">
        <pc:chgData name="Marie Reysset" userId="da34172a-9a3d-4507-a76d-9da88a77cce9" providerId="ADAL" clId="{68FC925A-360D-5060-A2AC-EFF9A62A5F16}" dt="2025-09-01T08:30:25.829" v="90" actId="790"/>
        <pc:sldMkLst>
          <pc:docMk/>
          <pc:sldMk cId="3350518106" sldId="321"/>
        </pc:sldMkLst>
        <pc:spChg chg="mod">
          <ac:chgData name="Marie Reysset" userId="da34172a-9a3d-4507-a76d-9da88a77cce9" providerId="ADAL" clId="{68FC925A-360D-5060-A2AC-EFF9A62A5F16}" dt="2025-09-01T08:30:25.829" v="90" actId="790"/>
          <ac:spMkLst>
            <pc:docMk/>
            <pc:sldMk cId="3350518106" sldId="321"/>
            <ac:spMk id="2" creationId="{4AF22F2A-00C3-F0D1-4749-C352FBA08684}"/>
          </ac:spMkLst>
        </pc:spChg>
        <pc:spChg chg="mod">
          <ac:chgData name="Marie Reysset" userId="da34172a-9a3d-4507-a76d-9da88a77cce9" providerId="ADAL" clId="{68FC925A-360D-5060-A2AC-EFF9A62A5F16}" dt="2025-09-01T08:30:25.829" v="90" actId="790"/>
          <ac:spMkLst>
            <pc:docMk/>
            <pc:sldMk cId="3350518106" sldId="321"/>
            <ac:spMk id="3" creationId="{70A758F7-E9C1-F8B5-7048-A083CD5BFBA5}"/>
          </ac:spMkLst>
        </pc:spChg>
        <pc:spChg chg="mod">
          <ac:chgData name="Marie Reysset" userId="da34172a-9a3d-4507-a76d-9da88a77cce9" providerId="ADAL" clId="{68FC925A-360D-5060-A2AC-EFF9A62A5F16}" dt="2025-09-01T08:30:25.829" v="90" actId="790"/>
          <ac:spMkLst>
            <pc:docMk/>
            <pc:sldMk cId="3350518106" sldId="321"/>
            <ac:spMk id="4" creationId="{30FCF8ED-2F19-F297-35B9-F16B6C000F7F}"/>
          </ac:spMkLst>
        </pc:spChg>
        <pc:spChg chg="mod">
          <ac:chgData name="Marie Reysset" userId="da34172a-9a3d-4507-a76d-9da88a77cce9" providerId="ADAL" clId="{68FC925A-360D-5060-A2AC-EFF9A62A5F16}" dt="2025-09-01T08:30:25.829" v="90" actId="790"/>
          <ac:spMkLst>
            <pc:docMk/>
            <pc:sldMk cId="3350518106" sldId="321"/>
            <ac:spMk id="5" creationId="{CE5B1945-094C-9FAB-16D8-964B421DC689}"/>
          </ac:spMkLst>
        </pc:spChg>
        <pc:spChg chg="mod">
          <ac:chgData name="Marie Reysset" userId="da34172a-9a3d-4507-a76d-9da88a77cce9" providerId="ADAL" clId="{68FC925A-360D-5060-A2AC-EFF9A62A5F16}" dt="2025-09-01T08:30:25.829" v="90" actId="790"/>
          <ac:spMkLst>
            <pc:docMk/>
            <pc:sldMk cId="3350518106" sldId="321"/>
            <ac:spMk id="6" creationId="{8B1EBEF2-F3F1-83EA-E3B5-F37CA62CEF5F}"/>
          </ac:spMkLst>
        </pc:spChg>
        <pc:spChg chg="mod">
          <ac:chgData name="Marie Reysset" userId="da34172a-9a3d-4507-a76d-9da88a77cce9" providerId="ADAL" clId="{68FC925A-360D-5060-A2AC-EFF9A62A5F16}" dt="2025-09-01T08:30:25.829" v="90" actId="790"/>
          <ac:spMkLst>
            <pc:docMk/>
            <pc:sldMk cId="3350518106" sldId="321"/>
            <ac:spMk id="7" creationId="{F10B8646-975D-C4A8-339E-6AD0EE1A0EA2}"/>
          </ac:spMkLst>
        </pc:spChg>
        <pc:spChg chg="mod">
          <ac:chgData name="Marie Reysset" userId="da34172a-9a3d-4507-a76d-9da88a77cce9" providerId="ADAL" clId="{68FC925A-360D-5060-A2AC-EFF9A62A5F16}" dt="2025-09-01T08:30:25.829" v="90" actId="790"/>
          <ac:spMkLst>
            <pc:docMk/>
            <pc:sldMk cId="3350518106" sldId="321"/>
            <ac:spMk id="8" creationId="{C1223F87-B177-108D-7F61-C9E420285D91}"/>
          </ac:spMkLst>
        </pc:spChg>
        <pc:spChg chg="mod">
          <ac:chgData name="Marie Reysset" userId="da34172a-9a3d-4507-a76d-9da88a77cce9" providerId="ADAL" clId="{68FC925A-360D-5060-A2AC-EFF9A62A5F16}" dt="2025-09-01T08:30:25.829" v="90" actId="790"/>
          <ac:spMkLst>
            <pc:docMk/>
            <pc:sldMk cId="3350518106" sldId="321"/>
            <ac:spMk id="14" creationId="{3CFCAF16-1C61-6A88-BD61-7AE9E4438345}"/>
          </ac:spMkLst>
        </pc:spChg>
      </pc:sldChg>
      <pc:sldChg chg="modSp mod">
        <pc:chgData name="Marie Reysset" userId="da34172a-9a3d-4507-a76d-9da88a77cce9" providerId="ADAL" clId="{68FC925A-360D-5060-A2AC-EFF9A62A5F16}" dt="2025-09-01T08:30:25.829" v="90" actId="790"/>
        <pc:sldMkLst>
          <pc:docMk/>
          <pc:sldMk cId="1042598897" sldId="322"/>
        </pc:sldMkLst>
        <pc:spChg chg="mod">
          <ac:chgData name="Marie Reysset" userId="da34172a-9a3d-4507-a76d-9da88a77cce9" providerId="ADAL" clId="{68FC925A-360D-5060-A2AC-EFF9A62A5F16}" dt="2025-09-01T08:30:25.829" v="90" actId="790"/>
          <ac:spMkLst>
            <pc:docMk/>
            <pc:sldMk cId="1042598897" sldId="322"/>
            <ac:spMk id="2" creationId="{C77EEBD8-B1B1-3E48-20FF-28B3106146F7}"/>
          </ac:spMkLst>
        </pc:spChg>
        <pc:spChg chg="mod">
          <ac:chgData name="Marie Reysset" userId="da34172a-9a3d-4507-a76d-9da88a77cce9" providerId="ADAL" clId="{68FC925A-360D-5060-A2AC-EFF9A62A5F16}" dt="2025-09-01T08:30:25.829" v="90" actId="790"/>
          <ac:spMkLst>
            <pc:docMk/>
            <pc:sldMk cId="1042598897" sldId="322"/>
            <ac:spMk id="3" creationId="{A79255E0-10CC-7D1B-B1B8-7DB41F493507}"/>
          </ac:spMkLst>
        </pc:spChg>
        <pc:spChg chg="mod">
          <ac:chgData name="Marie Reysset" userId="da34172a-9a3d-4507-a76d-9da88a77cce9" providerId="ADAL" clId="{68FC925A-360D-5060-A2AC-EFF9A62A5F16}" dt="2025-09-01T08:30:25.829" v="90" actId="790"/>
          <ac:spMkLst>
            <pc:docMk/>
            <pc:sldMk cId="1042598897" sldId="322"/>
            <ac:spMk id="4" creationId="{0DD9D982-BF4D-19F0-8F31-5B7A202E7AB5}"/>
          </ac:spMkLst>
        </pc:spChg>
        <pc:spChg chg="mod">
          <ac:chgData name="Marie Reysset" userId="da34172a-9a3d-4507-a76d-9da88a77cce9" providerId="ADAL" clId="{68FC925A-360D-5060-A2AC-EFF9A62A5F16}" dt="2025-09-01T08:30:25.829" v="90" actId="790"/>
          <ac:spMkLst>
            <pc:docMk/>
            <pc:sldMk cId="1042598897" sldId="322"/>
            <ac:spMk id="5" creationId="{A1061CF4-1684-6F13-6AEF-236F1E30AFD1}"/>
          </ac:spMkLst>
        </pc:spChg>
        <pc:spChg chg="mod">
          <ac:chgData name="Marie Reysset" userId="da34172a-9a3d-4507-a76d-9da88a77cce9" providerId="ADAL" clId="{68FC925A-360D-5060-A2AC-EFF9A62A5F16}" dt="2025-09-01T08:30:25.829" v="90" actId="790"/>
          <ac:spMkLst>
            <pc:docMk/>
            <pc:sldMk cId="1042598897" sldId="322"/>
            <ac:spMk id="14" creationId="{1EF14FB6-98DF-E90B-D3A2-8F9DB83A08DF}"/>
          </ac:spMkLst>
        </pc:spChg>
      </pc:sldChg>
      <pc:sldChg chg="modSp mod">
        <pc:chgData name="Marie Reysset" userId="da34172a-9a3d-4507-a76d-9da88a77cce9" providerId="ADAL" clId="{68FC925A-360D-5060-A2AC-EFF9A62A5F16}" dt="2025-09-01T08:30:25.829" v="90" actId="790"/>
        <pc:sldMkLst>
          <pc:docMk/>
          <pc:sldMk cId="3929393989" sldId="323"/>
        </pc:sldMkLst>
        <pc:spChg chg="mod">
          <ac:chgData name="Marie Reysset" userId="da34172a-9a3d-4507-a76d-9da88a77cce9" providerId="ADAL" clId="{68FC925A-360D-5060-A2AC-EFF9A62A5F16}" dt="2025-09-01T08:30:25.829" v="90" actId="790"/>
          <ac:spMkLst>
            <pc:docMk/>
            <pc:sldMk cId="3929393989" sldId="323"/>
            <ac:spMk id="2" creationId="{B754F7C6-8FB0-5283-0248-7CB3BFD88509}"/>
          </ac:spMkLst>
        </pc:spChg>
        <pc:spChg chg="mod">
          <ac:chgData name="Marie Reysset" userId="da34172a-9a3d-4507-a76d-9da88a77cce9" providerId="ADAL" clId="{68FC925A-360D-5060-A2AC-EFF9A62A5F16}" dt="2025-09-01T08:30:25.829" v="90" actId="790"/>
          <ac:spMkLst>
            <pc:docMk/>
            <pc:sldMk cId="3929393989" sldId="323"/>
            <ac:spMk id="3" creationId="{4EE91012-9152-67AA-7C39-348BEF96014A}"/>
          </ac:spMkLst>
        </pc:spChg>
        <pc:spChg chg="mod">
          <ac:chgData name="Marie Reysset" userId="da34172a-9a3d-4507-a76d-9da88a77cce9" providerId="ADAL" clId="{68FC925A-360D-5060-A2AC-EFF9A62A5F16}" dt="2025-09-01T08:30:25.829" v="90" actId="790"/>
          <ac:spMkLst>
            <pc:docMk/>
            <pc:sldMk cId="3929393989" sldId="323"/>
            <ac:spMk id="4" creationId="{96B326E8-E976-E788-78C8-C03C46EDEE83}"/>
          </ac:spMkLst>
        </pc:spChg>
        <pc:spChg chg="mod">
          <ac:chgData name="Marie Reysset" userId="da34172a-9a3d-4507-a76d-9da88a77cce9" providerId="ADAL" clId="{68FC925A-360D-5060-A2AC-EFF9A62A5F16}" dt="2025-09-01T08:30:25.829" v="90" actId="790"/>
          <ac:spMkLst>
            <pc:docMk/>
            <pc:sldMk cId="3929393989" sldId="323"/>
            <ac:spMk id="5" creationId="{DABCB3CC-0178-AC94-AF2D-1A1E01BFCDB3}"/>
          </ac:spMkLst>
        </pc:spChg>
        <pc:spChg chg="mod">
          <ac:chgData name="Marie Reysset" userId="da34172a-9a3d-4507-a76d-9da88a77cce9" providerId="ADAL" clId="{68FC925A-360D-5060-A2AC-EFF9A62A5F16}" dt="2025-09-01T08:30:25.829" v="90" actId="790"/>
          <ac:spMkLst>
            <pc:docMk/>
            <pc:sldMk cId="3929393989" sldId="323"/>
            <ac:spMk id="6" creationId="{ED629A21-6F87-063C-B8BD-0F14B2F05A11}"/>
          </ac:spMkLst>
        </pc:spChg>
        <pc:spChg chg="mod">
          <ac:chgData name="Marie Reysset" userId="da34172a-9a3d-4507-a76d-9da88a77cce9" providerId="ADAL" clId="{68FC925A-360D-5060-A2AC-EFF9A62A5F16}" dt="2025-09-01T08:30:25.829" v="90" actId="790"/>
          <ac:spMkLst>
            <pc:docMk/>
            <pc:sldMk cId="3929393989" sldId="323"/>
            <ac:spMk id="7" creationId="{63A79FC4-518E-228A-DC9A-4A8436C07A04}"/>
          </ac:spMkLst>
        </pc:spChg>
        <pc:spChg chg="mod">
          <ac:chgData name="Marie Reysset" userId="da34172a-9a3d-4507-a76d-9da88a77cce9" providerId="ADAL" clId="{68FC925A-360D-5060-A2AC-EFF9A62A5F16}" dt="2025-09-01T08:30:25.829" v="90" actId="790"/>
          <ac:spMkLst>
            <pc:docMk/>
            <pc:sldMk cId="3929393989" sldId="323"/>
            <ac:spMk id="8" creationId="{F189ACD1-328F-A805-FB10-F2F6CD56C683}"/>
          </ac:spMkLst>
        </pc:spChg>
        <pc:spChg chg="mod">
          <ac:chgData name="Marie Reysset" userId="da34172a-9a3d-4507-a76d-9da88a77cce9" providerId="ADAL" clId="{68FC925A-360D-5060-A2AC-EFF9A62A5F16}" dt="2025-09-01T08:30:25.829" v="90" actId="790"/>
          <ac:spMkLst>
            <pc:docMk/>
            <pc:sldMk cId="3929393989" sldId="323"/>
            <ac:spMk id="14" creationId="{5610BB25-35BE-47D6-5B63-33432B37DAF0}"/>
          </ac:spMkLst>
        </pc:spChg>
      </pc:sldChg>
      <pc:sldChg chg="modSp mod">
        <pc:chgData name="Marie Reysset" userId="da34172a-9a3d-4507-a76d-9da88a77cce9" providerId="ADAL" clId="{68FC925A-360D-5060-A2AC-EFF9A62A5F16}" dt="2025-09-01T08:30:25.829" v="90" actId="790"/>
        <pc:sldMkLst>
          <pc:docMk/>
          <pc:sldMk cId="3059521724" sldId="324"/>
        </pc:sldMkLst>
        <pc:spChg chg="mod">
          <ac:chgData name="Marie Reysset" userId="da34172a-9a3d-4507-a76d-9da88a77cce9" providerId="ADAL" clId="{68FC925A-360D-5060-A2AC-EFF9A62A5F16}" dt="2025-09-01T08:30:25.829" v="90" actId="790"/>
          <ac:spMkLst>
            <pc:docMk/>
            <pc:sldMk cId="3059521724" sldId="324"/>
            <ac:spMk id="2" creationId="{C0F4E2A1-1659-5A45-F977-B6C27487C53B}"/>
          </ac:spMkLst>
        </pc:spChg>
        <pc:spChg chg="mod">
          <ac:chgData name="Marie Reysset" userId="da34172a-9a3d-4507-a76d-9da88a77cce9" providerId="ADAL" clId="{68FC925A-360D-5060-A2AC-EFF9A62A5F16}" dt="2025-09-01T08:30:25.829" v="90" actId="790"/>
          <ac:spMkLst>
            <pc:docMk/>
            <pc:sldMk cId="3059521724" sldId="324"/>
            <ac:spMk id="3" creationId="{58D1729E-76CE-1620-A1A5-0AD3EDCA5EE4}"/>
          </ac:spMkLst>
        </pc:spChg>
        <pc:spChg chg="mod">
          <ac:chgData name="Marie Reysset" userId="da34172a-9a3d-4507-a76d-9da88a77cce9" providerId="ADAL" clId="{68FC925A-360D-5060-A2AC-EFF9A62A5F16}" dt="2025-09-01T08:30:25.829" v="90" actId="790"/>
          <ac:spMkLst>
            <pc:docMk/>
            <pc:sldMk cId="3059521724" sldId="324"/>
            <ac:spMk id="4" creationId="{17732306-81A0-F25D-67BD-31FB4F78C89D}"/>
          </ac:spMkLst>
        </pc:spChg>
        <pc:spChg chg="mod">
          <ac:chgData name="Marie Reysset" userId="da34172a-9a3d-4507-a76d-9da88a77cce9" providerId="ADAL" clId="{68FC925A-360D-5060-A2AC-EFF9A62A5F16}" dt="2025-09-01T08:30:25.829" v="90" actId="790"/>
          <ac:spMkLst>
            <pc:docMk/>
            <pc:sldMk cId="3059521724" sldId="324"/>
            <ac:spMk id="5" creationId="{ECEB23CE-1AE6-FE15-5180-6ADB8BEF8798}"/>
          </ac:spMkLst>
        </pc:spChg>
        <pc:spChg chg="mod">
          <ac:chgData name="Marie Reysset" userId="da34172a-9a3d-4507-a76d-9da88a77cce9" providerId="ADAL" clId="{68FC925A-360D-5060-A2AC-EFF9A62A5F16}" dt="2025-09-01T08:30:25.829" v="90" actId="790"/>
          <ac:spMkLst>
            <pc:docMk/>
            <pc:sldMk cId="3059521724" sldId="324"/>
            <ac:spMk id="9" creationId="{9EAC4A3B-54A2-8F3F-951C-D0576DDD4761}"/>
          </ac:spMkLst>
        </pc:spChg>
        <pc:spChg chg="mod">
          <ac:chgData name="Marie Reysset" userId="da34172a-9a3d-4507-a76d-9da88a77cce9" providerId="ADAL" clId="{68FC925A-360D-5060-A2AC-EFF9A62A5F16}" dt="2025-09-01T08:30:25.829" v="90" actId="790"/>
          <ac:spMkLst>
            <pc:docMk/>
            <pc:sldMk cId="3059521724" sldId="324"/>
            <ac:spMk id="14" creationId="{147262BC-E171-1A05-A8E6-FC238D3D47E4}"/>
          </ac:spMkLst>
        </pc:spChg>
      </pc:sldChg>
      <pc:sldChg chg="modSp mod">
        <pc:chgData name="Marie Reysset" userId="da34172a-9a3d-4507-a76d-9da88a77cce9" providerId="ADAL" clId="{68FC925A-360D-5060-A2AC-EFF9A62A5F16}" dt="2025-09-01T08:30:50.863" v="92" actId="2"/>
        <pc:sldMkLst>
          <pc:docMk/>
          <pc:sldMk cId="3744173118" sldId="325"/>
        </pc:sldMkLst>
        <pc:spChg chg="mod">
          <ac:chgData name="Marie Reysset" userId="da34172a-9a3d-4507-a76d-9da88a77cce9" providerId="ADAL" clId="{68FC925A-360D-5060-A2AC-EFF9A62A5F16}" dt="2025-09-01T08:30:25.829" v="90" actId="790"/>
          <ac:spMkLst>
            <pc:docMk/>
            <pc:sldMk cId="3744173118" sldId="325"/>
            <ac:spMk id="2" creationId="{659402FD-0349-5A3D-EB24-124E38160991}"/>
          </ac:spMkLst>
        </pc:spChg>
        <pc:spChg chg="mod">
          <ac:chgData name="Marie Reysset" userId="da34172a-9a3d-4507-a76d-9da88a77cce9" providerId="ADAL" clId="{68FC925A-360D-5060-A2AC-EFF9A62A5F16}" dt="2025-09-01T08:30:25.829" v="90" actId="790"/>
          <ac:spMkLst>
            <pc:docMk/>
            <pc:sldMk cId="3744173118" sldId="325"/>
            <ac:spMk id="3" creationId="{617FEF42-1ECC-F410-34C2-154FF20A55FC}"/>
          </ac:spMkLst>
        </pc:spChg>
        <pc:spChg chg="mod">
          <ac:chgData name="Marie Reysset" userId="da34172a-9a3d-4507-a76d-9da88a77cce9" providerId="ADAL" clId="{68FC925A-360D-5060-A2AC-EFF9A62A5F16}" dt="2025-09-01T08:30:25.829" v="90" actId="790"/>
          <ac:spMkLst>
            <pc:docMk/>
            <pc:sldMk cId="3744173118" sldId="325"/>
            <ac:spMk id="5" creationId="{238F1DE5-64EF-669D-8590-F01045A9C61C}"/>
          </ac:spMkLst>
        </pc:spChg>
        <pc:spChg chg="mod">
          <ac:chgData name="Marie Reysset" userId="da34172a-9a3d-4507-a76d-9da88a77cce9" providerId="ADAL" clId="{68FC925A-360D-5060-A2AC-EFF9A62A5F16}" dt="2025-09-01T08:30:25.829" v="90" actId="790"/>
          <ac:spMkLst>
            <pc:docMk/>
            <pc:sldMk cId="3744173118" sldId="325"/>
            <ac:spMk id="6" creationId="{7BD4D6E3-7FD3-191E-0EAE-C100500B3B20}"/>
          </ac:spMkLst>
        </pc:spChg>
        <pc:spChg chg="mod">
          <ac:chgData name="Marie Reysset" userId="da34172a-9a3d-4507-a76d-9da88a77cce9" providerId="ADAL" clId="{68FC925A-360D-5060-A2AC-EFF9A62A5F16}" dt="2025-09-01T08:30:25.829" v="90" actId="790"/>
          <ac:spMkLst>
            <pc:docMk/>
            <pc:sldMk cId="3744173118" sldId="325"/>
            <ac:spMk id="10" creationId="{8296F231-FED6-717A-9A16-5979C32A6806}"/>
          </ac:spMkLst>
        </pc:spChg>
        <pc:spChg chg="mod">
          <ac:chgData name="Marie Reysset" userId="da34172a-9a3d-4507-a76d-9da88a77cce9" providerId="ADAL" clId="{68FC925A-360D-5060-A2AC-EFF9A62A5F16}" dt="2025-09-01T08:30:25.829" v="90" actId="790"/>
          <ac:spMkLst>
            <pc:docMk/>
            <pc:sldMk cId="3744173118" sldId="325"/>
            <ac:spMk id="14" creationId="{2B96E3C8-6AA5-AD14-6463-2B7CE99EA3B1}"/>
          </ac:spMkLst>
        </pc:spChg>
        <pc:graphicFrameChg chg="modGraphic">
          <ac:chgData name="Marie Reysset" userId="da34172a-9a3d-4507-a76d-9da88a77cce9" providerId="ADAL" clId="{68FC925A-360D-5060-A2AC-EFF9A62A5F16}" dt="2025-09-01T08:30:50.863" v="92" actId="2"/>
          <ac:graphicFrameMkLst>
            <pc:docMk/>
            <pc:sldMk cId="3744173118" sldId="325"/>
            <ac:graphicFrameMk id="4" creationId="{DC8DC70D-DD78-FDF4-AFF4-E7FBC3492B1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48E708E-3BC4-4421-A978-0451926671B6}" type="datetimeFigureOut">
              <a:rPr lang="en-US" smtClean="0"/>
              <a:t>9/1/25</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C89E9F6-4F8F-4ADD-A373-C18228C879D7}" type="slidenum">
              <a:rPr lang="en-US" smtClean="0"/>
              <a:t>‹#›</a:t>
            </a:fld>
            <a:endParaRPr lang="en-US" dirty="0"/>
          </a:p>
        </p:txBody>
      </p:sp>
    </p:spTree>
    <p:extLst>
      <p:ext uri="{BB962C8B-B14F-4D97-AF65-F5344CB8AC3E}">
        <p14:creationId xmlns:p14="http://schemas.microsoft.com/office/powerpoint/2010/main" val="13397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9E9F6-4F8F-4ADD-A373-C18228C879D7}" type="slidenum">
              <a:rPr lang="en-US" smtClean="0"/>
              <a:t>17</a:t>
            </a:fld>
            <a:endParaRPr lang="en-US" dirty="0"/>
          </a:p>
        </p:txBody>
      </p:sp>
    </p:spTree>
    <p:extLst>
      <p:ext uri="{BB962C8B-B14F-4D97-AF65-F5344CB8AC3E}">
        <p14:creationId xmlns:p14="http://schemas.microsoft.com/office/powerpoint/2010/main" val="250089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D5C6F-C597-ED17-847E-03924B6BC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40" y="0"/>
            <a:ext cx="8984651" cy="11309350"/>
          </a:xfrm>
          <a:prstGeom prst="rect">
            <a:avLst/>
          </a:prstGeom>
        </p:spPr>
      </p:pic>
      <p:sp>
        <p:nvSpPr>
          <p:cNvPr id="3" name="object 5">
            <a:extLst>
              <a:ext uri="{FF2B5EF4-FFF2-40B4-BE49-F238E27FC236}">
                <a16:creationId xmlns:a16="http://schemas.microsoft.com/office/drawing/2014/main" id="{82144C03-7326-E96A-078E-72442DB6E734}"/>
              </a:ext>
            </a:extLst>
          </p:cNvPr>
          <p:cNvSpPr/>
          <p:nvPr userDrawn="1"/>
        </p:nvSpPr>
        <p:spPr>
          <a:xfrm>
            <a:off x="16453485" y="554957"/>
            <a:ext cx="2915285" cy="1089025"/>
          </a:xfrm>
          <a:custGeom>
            <a:avLst/>
            <a:gdLst/>
            <a:ahLst/>
            <a:cxnLst/>
            <a:rect l="l" t="t" r="r" b="b"/>
            <a:pathLst>
              <a:path w="2915284" h="1089025">
                <a:moveTo>
                  <a:pt x="159588" y="356260"/>
                </a:moveTo>
                <a:lnTo>
                  <a:pt x="0" y="264185"/>
                </a:lnTo>
                <a:lnTo>
                  <a:pt x="0" y="797280"/>
                </a:lnTo>
                <a:lnTo>
                  <a:pt x="159588" y="705281"/>
                </a:lnTo>
                <a:lnTo>
                  <a:pt x="159588" y="356260"/>
                </a:lnTo>
                <a:close/>
              </a:path>
              <a:path w="2915284" h="1089025">
                <a:moveTo>
                  <a:pt x="457517" y="0"/>
                </a:moveTo>
                <a:lnTo>
                  <a:pt x="35483" y="243751"/>
                </a:lnTo>
                <a:lnTo>
                  <a:pt x="187210" y="331266"/>
                </a:lnTo>
                <a:lnTo>
                  <a:pt x="457517" y="175209"/>
                </a:lnTo>
                <a:lnTo>
                  <a:pt x="457517" y="0"/>
                </a:lnTo>
                <a:close/>
              </a:path>
              <a:path w="2915284" h="1089025">
                <a:moveTo>
                  <a:pt x="931392" y="826185"/>
                </a:moveTo>
                <a:lnTo>
                  <a:pt x="776262" y="736587"/>
                </a:lnTo>
                <a:lnTo>
                  <a:pt x="513676" y="888238"/>
                </a:lnTo>
                <a:lnTo>
                  <a:pt x="513676" y="1067371"/>
                </a:lnTo>
                <a:lnTo>
                  <a:pt x="931392" y="826185"/>
                </a:lnTo>
                <a:close/>
              </a:path>
              <a:path w="2915284" h="1089025">
                <a:moveTo>
                  <a:pt x="952500" y="305396"/>
                </a:moveTo>
                <a:lnTo>
                  <a:pt x="513676" y="558774"/>
                </a:lnTo>
                <a:lnTo>
                  <a:pt x="513676" y="847229"/>
                </a:lnTo>
                <a:lnTo>
                  <a:pt x="756297" y="707110"/>
                </a:lnTo>
                <a:lnTo>
                  <a:pt x="756297" y="584238"/>
                </a:lnTo>
                <a:lnTo>
                  <a:pt x="635660" y="653923"/>
                </a:lnTo>
                <a:lnTo>
                  <a:pt x="635660" y="612965"/>
                </a:lnTo>
                <a:lnTo>
                  <a:pt x="793686" y="521627"/>
                </a:lnTo>
                <a:lnTo>
                  <a:pt x="793686" y="705777"/>
                </a:lnTo>
                <a:lnTo>
                  <a:pt x="952500" y="797293"/>
                </a:lnTo>
                <a:lnTo>
                  <a:pt x="952500" y="305396"/>
                </a:lnTo>
                <a:close/>
              </a:path>
              <a:path w="2915284" h="1089025">
                <a:moveTo>
                  <a:pt x="952500" y="264172"/>
                </a:moveTo>
                <a:lnTo>
                  <a:pt x="494982" y="0"/>
                </a:lnTo>
                <a:lnTo>
                  <a:pt x="494982" y="175209"/>
                </a:lnTo>
                <a:lnTo>
                  <a:pt x="747077" y="320763"/>
                </a:lnTo>
                <a:lnTo>
                  <a:pt x="711593" y="341312"/>
                </a:lnTo>
                <a:lnTo>
                  <a:pt x="476211" y="205460"/>
                </a:lnTo>
                <a:lnTo>
                  <a:pt x="222694" y="351726"/>
                </a:lnTo>
                <a:lnTo>
                  <a:pt x="422592" y="467258"/>
                </a:lnTo>
                <a:lnTo>
                  <a:pt x="545350" y="396290"/>
                </a:lnTo>
                <a:lnTo>
                  <a:pt x="453199" y="343014"/>
                </a:lnTo>
                <a:lnTo>
                  <a:pt x="488683" y="322554"/>
                </a:lnTo>
                <a:lnTo>
                  <a:pt x="616394" y="396290"/>
                </a:lnTo>
                <a:lnTo>
                  <a:pt x="422592" y="508088"/>
                </a:lnTo>
                <a:lnTo>
                  <a:pt x="196977" y="377939"/>
                </a:lnTo>
                <a:lnTo>
                  <a:pt x="196977" y="706056"/>
                </a:lnTo>
                <a:lnTo>
                  <a:pt x="385127" y="814641"/>
                </a:lnTo>
                <a:lnTo>
                  <a:pt x="385127" y="666813"/>
                </a:lnTo>
                <a:lnTo>
                  <a:pt x="294944" y="614730"/>
                </a:lnTo>
                <a:lnTo>
                  <a:pt x="294944" y="573786"/>
                </a:lnTo>
                <a:lnTo>
                  <a:pt x="422592" y="647382"/>
                </a:lnTo>
                <a:lnTo>
                  <a:pt x="422592" y="877328"/>
                </a:lnTo>
                <a:lnTo>
                  <a:pt x="177584" y="735876"/>
                </a:lnTo>
                <a:lnTo>
                  <a:pt x="21043" y="826185"/>
                </a:lnTo>
                <a:lnTo>
                  <a:pt x="476211" y="1088986"/>
                </a:lnTo>
                <a:lnTo>
                  <a:pt x="476211" y="539407"/>
                </a:lnTo>
                <a:lnTo>
                  <a:pt x="952500" y="264350"/>
                </a:lnTo>
                <a:lnTo>
                  <a:pt x="952500" y="264172"/>
                </a:lnTo>
                <a:close/>
              </a:path>
              <a:path w="2915284" h="1089025">
                <a:moveTo>
                  <a:pt x="1596720" y="684047"/>
                </a:moveTo>
                <a:lnTo>
                  <a:pt x="1331785" y="684047"/>
                </a:lnTo>
                <a:lnTo>
                  <a:pt x="1331785" y="749363"/>
                </a:lnTo>
                <a:lnTo>
                  <a:pt x="1527060" y="749363"/>
                </a:lnTo>
                <a:lnTo>
                  <a:pt x="1516824" y="798436"/>
                </a:lnTo>
                <a:lnTo>
                  <a:pt x="1496606" y="841844"/>
                </a:lnTo>
                <a:lnTo>
                  <a:pt x="1467027" y="878141"/>
                </a:lnTo>
                <a:lnTo>
                  <a:pt x="1428661" y="905865"/>
                </a:lnTo>
                <a:lnTo>
                  <a:pt x="1382115" y="923569"/>
                </a:lnTo>
                <a:lnTo>
                  <a:pt x="1327962" y="929792"/>
                </a:lnTo>
                <a:lnTo>
                  <a:pt x="1280147" y="923823"/>
                </a:lnTo>
                <a:lnTo>
                  <a:pt x="1236256" y="906856"/>
                </a:lnTo>
                <a:lnTo>
                  <a:pt x="1197546" y="880287"/>
                </a:lnTo>
                <a:lnTo>
                  <a:pt x="1165263" y="845527"/>
                </a:lnTo>
                <a:lnTo>
                  <a:pt x="1140650" y="803986"/>
                </a:lnTo>
                <a:lnTo>
                  <a:pt x="1124966" y="757059"/>
                </a:lnTo>
                <a:lnTo>
                  <a:pt x="1119466" y="706158"/>
                </a:lnTo>
                <a:lnTo>
                  <a:pt x="1124966" y="655701"/>
                </a:lnTo>
                <a:lnTo>
                  <a:pt x="1140650" y="609079"/>
                </a:lnTo>
                <a:lnTo>
                  <a:pt x="1165263" y="567715"/>
                </a:lnTo>
                <a:lnTo>
                  <a:pt x="1197546" y="533044"/>
                </a:lnTo>
                <a:lnTo>
                  <a:pt x="1236256" y="506501"/>
                </a:lnTo>
                <a:lnTo>
                  <a:pt x="1280147" y="489521"/>
                </a:lnTo>
                <a:lnTo>
                  <a:pt x="1327962" y="483552"/>
                </a:lnTo>
                <a:lnTo>
                  <a:pt x="1375244" y="488886"/>
                </a:lnTo>
                <a:lnTo>
                  <a:pt x="1418234" y="504304"/>
                </a:lnTo>
                <a:lnTo>
                  <a:pt x="1455991" y="528967"/>
                </a:lnTo>
                <a:lnTo>
                  <a:pt x="1487589" y="562000"/>
                </a:lnTo>
                <a:lnTo>
                  <a:pt x="1512087" y="602576"/>
                </a:lnTo>
                <a:lnTo>
                  <a:pt x="1583791" y="602576"/>
                </a:lnTo>
                <a:lnTo>
                  <a:pt x="1561820" y="553910"/>
                </a:lnTo>
                <a:lnTo>
                  <a:pt x="1533448" y="512610"/>
                </a:lnTo>
                <a:lnTo>
                  <a:pt x="1499590" y="478726"/>
                </a:lnTo>
                <a:lnTo>
                  <a:pt x="1461185" y="452285"/>
                </a:lnTo>
                <a:lnTo>
                  <a:pt x="1419148" y="433362"/>
                </a:lnTo>
                <a:lnTo>
                  <a:pt x="1374432" y="421970"/>
                </a:lnTo>
                <a:lnTo>
                  <a:pt x="1327962" y="418160"/>
                </a:lnTo>
                <a:lnTo>
                  <a:pt x="1283106" y="421932"/>
                </a:lnTo>
                <a:lnTo>
                  <a:pt x="1240612" y="432866"/>
                </a:lnTo>
                <a:lnTo>
                  <a:pt x="1201026" y="450342"/>
                </a:lnTo>
                <a:lnTo>
                  <a:pt x="1164920" y="473786"/>
                </a:lnTo>
                <a:lnTo>
                  <a:pt x="1132840" y="502589"/>
                </a:lnTo>
                <a:lnTo>
                  <a:pt x="1105331" y="536168"/>
                </a:lnTo>
                <a:lnTo>
                  <a:pt x="1082979" y="573900"/>
                </a:lnTo>
                <a:lnTo>
                  <a:pt x="1066317" y="615213"/>
                </a:lnTo>
                <a:lnTo>
                  <a:pt x="1055903" y="659498"/>
                </a:lnTo>
                <a:lnTo>
                  <a:pt x="1052322" y="706158"/>
                </a:lnTo>
                <a:lnTo>
                  <a:pt x="1055903" y="753033"/>
                </a:lnTo>
                <a:lnTo>
                  <a:pt x="1066317" y="797496"/>
                </a:lnTo>
                <a:lnTo>
                  <a:pt x="1082979" y="838962"/>
                </a:lnTo>
                <a:lnTo>
                  <a:pt x="1105331" y="876833"/>
                </a:lnTo>
                <a:lnTo>
                  <a:pt x="1132840" y="910513"/>
                </a:lnTo>
                <a:lnTo>
                  <a:pt x="1164920" y="939406"/>
                </a:lnTo>
                <a:lnTo>
                  <a:pt x="1201026" y="962914"/>
                </a:lnTo>
                <a:lnTo>
                  <a:pt x="1240612" y="980452"/>
                </a:lnTo>
                <a:lnTo>
                  <a:pt x="1283106" y="991400"/>
                </a:lnTo>
                <a:lnTo>
                  <a:pt x="1327962" y="995184"/>
                </a:lnTo>
                <a:lnTo>
                  <a:pt x="1374190" y="991882"/>
                </a:lnTo>
                <a:lnTo>
                  <a:pt x="1417078" y="982192"/>
                </a:lnTo>
                <a:lnTo>
                  <a:pt x="1456258" y="966431"/>
                </a:lnTo>
                <a:lnTo>
                  <a:pt x="1491373" y="944918"/>
                </a:lnTo>
                <a:lnTo>
                  <a:pt x="1522069" y="917956"/>
                </a:lnTo>
                <a:lnTo>
                  <a:pt x="1547990" y="885888"/>
                </a:lnTo>
                <a:lnTo>
                  <a:pt x="1568767" y="849033"/>
                </a:lnTo>
                <a:lnTo>
                  <a:pt x="1584058" y="807681"/>
                </a:lnTo>
                <a:lnTo>
                  <a:pt x="1593494" y="762177"/>
                </a:lnTo>
                <a:lnTo>
                  <a:pt x="1596720" y="712838"/>
                </a:lnTo>
                <a:lnTo>
                  <a:pt x="1596720" y="684047"/>
                </a:lnTo>
                <a:close/>
              </a:path>
              <a:path w="2915284" h="1089025">
                <a:moveTo>
                  <a:pt x="2195182" y="684047"/>
                </a:moveTo>
                <a:lnTo>
                  <a:pt x="1930247" y="684047"/>
                </a:lnTo>
                <a:lnTo>
                  <a:pt x="1930247" y="749363"/>
                </a:lnTo>
                <a:lnTo>
                  <a:pt x="2125522" y="749363"/>
                </a:lnTo>
                <a:lnTo>
                  <a:pt x="2115286" y="798436"/>
                </a:lnTo>
                <a:lnTo>
                  <a:pt x="2095068" y="841844"/>
                </a:lnTo>
                <a:lnTo>
                  <a:pt x="2065489" y="878141"/>
                </a:lnTo>
                <a:lnTo>
                  <a:pt x="2027123" y="905865"/>
                </a:lnTo>
                <a:lnTo>
                  <a:pt x="1980577" y="923569"/>
                </a:lnTo>
                <a:lnTo>
                  <a:pt x="1926424" y="929792"/>
                </a:lnTo>
                <a:lnTo>
                  <a:pt x="1878609" y="923823"/>
                </a:lnTo>
                <a:lnTo>
                  <a:pt x="1834718" y="906856"/>
                </a:lnTo>
                <a:lnTo>
                  <a:pt x="1796008" y="880287"/>
                </a:lnTo>
                <a:lnTo>
                  <a:pt x="1763712" y="845527"/>
                </a:lnTo>
                <a:lnTo>
                  <a:pt x="1739112" y="803986"/>
                </a:lnTo>
                <a:lnTo>
                  <a:pt x="1723428" y="757059"/>
                </a:lnTo>
                <a:lnTo>
                  <a:pt x="1717929" y="706158"/>
                </a:lnTo>
                <a:lnTo>
                  <a:pt x="1723428" y="655701"/>
                </a:lnTo>
                <a:lnTo>
                  <a:pt x="1739112" y="609079"/>
                </a:lnTo>
                <a:lnTo>
                  <a:pt x="1763712" y="567715"/>
                </a:lnTo>
                <a:lnTo>
                  <a:pt x="1796008" y="533044"/>
                </a:lnTo>
                <a:lnTo>
                  <a:pt x="1834718" y="506501"/>
                </a:lnTo>
                <a:lnTo>
                  <a:pt x="1878609" y="489521"/>
                </a:lnTo>
                <a:lnTo>
                  <a:pt x="1926424" y="483552"/>
                </a:lnTo>
                <a:lnTo>
                  <a:pt x="1973707" y="488886"/>
                </a:lnTo>
                <a:lnTo>
                  <a:pt x="2016683" y="504304"/>
                </a:lnTo>
                <a:lnTo>
                  <a:pt x="2054453" y="528967"/>
                </a:lnTo>
                <a:lnTo>
                  <a:pt x="2086051" y="562000"/>
                </a:lnTo>
                <a:lnTo>
                  <a:pt x="2110549" y="602576"/>
                </a:lnTo>
                <a:lnTo>
                  <a:pt x="2182253" y="602576"/>
                </a:lnTo>
                <a:lnTo>
                  <a:pt x="2160282" y="553910"/>
                </a:lnTo>
                <a:lnTo>
                  <a:pt x="2131911" y="512610"/>
                </a:lnTo>
                <a:lnTo>
                  <a:pt x="2098052" y="478726"/>
                </a:lnTo>
                <a:lnTo>
                  <a:pt x="2059635" y="452285"/>
                </a:lnTo>
                <a:lnTo>
                  <a:pt x="2017610" y="433362"/>
                </a:lnTo>
                <a:lnTo>
                  <a:pt x="1972894" y="421970"/>
                </a:lnTo>
                <a:lnTo>
                  <a:pt x="1926424" y="418160"/>
                </a:lnTo>
                <a:lnTo>
                  <a:pt x="1881568" y="421932"/>
                </a:lnTo>
                <a:lnTo>
                  <a:pt x="1839074" y="432866"/>
                </a:lnTo>
                <a:lnTo>
                  <a:pt x="1799488" y="450342"/>
                </a:lnTo>
                <a:lnTo>
                  <a:pt x="1763382" y="473786"/>
                </a:lnTo>
                <a:lnTo>
                  <a:pt x="1731302" y="502589"/>
                </a:lnTo>
                <a:lnTo>
                  <a:pt x="1703793" y="536168"/>
                </a:lnTo>
                <a:lnTo>
                  <a:pt x="1681429" y="573900"/>
                </a:lnTo>
                <a:lnTo>
                  <a:pt x="1664779" y="615213"/>
                </a:lnTo>
                <a:lnTo>
                  <a:pt x="1654365" y="659498"/>
                </a:lnTo>
                <a:lnTo>
                  <a:pt x="1650771" y="706158"/>
                </a:lnTo>
                <a:lnTo>
                  <a:pt x="1654365" y="753033"/>
                </a:lnTo>
                <a:lnTo>
                  <a:pt x="1664779" y="797496"/>
                </a:lnTo>
                <a:lnTo>
                  <a:pt x="1681429" y="838962"/>
                </a:lnTo>
                <a:lnTo>
                  <a:pt x="1703793" y="876833"/>
                </a:lnTo>
                <a:lnTo>
                  <a:pt x="1731302" y="910513"/>
                </a:lnTo>
                <a:lnTo>
                  <a:pt x="1763382" y="939406"/>
                </a:lnTo>
                <a:lnTo>
                  <a:pt x="1799488" y="962914"/>
                </a:lnTo>
                <a:lnTo>
                  <a:pt x="1839074" y="980452"/>
                </a:lnTo>
                <a:lnTo>
                  <a:pt x="1881568" y="991400"/>
                </a:lnTo>
                <a:lnTo>
                  <a:pt x="1926424" y="995184"/>
                </a:lnTo>
                <a:lnTo>
                  <a:pt x="1972652" y="991882"/>
                </a:lnTo>
                <a:lnTo>
                  <a:pt x="2015540" y="982192"/>
                </a:lnTo>
                <a:lnTo>
                  <a:pt x="2054720" y="966431"/>
                </a:lnTo>
                <a:lnTo>
                  <a:pt x="2089835" y="944918"/>
                </a:lnTo>
                <a:lnTo>
                  <a:pt x="2120531" y="917956"/>
                </a:lnTo>
                <a:lnTo>
                  <a:pt x="2146452" y="885888"/>
                </a:lnTo>
                <a:lnTo>
                  <a:pt x="2167229" y="849033"/>
                </a:lnTo>
                <a:lnTo>
                  <a:pt x="2182520" y="807681"/>
                </a:lnTo>
                <a:lnTo>
                  <a:pt x="2191956" y="762177"/>
                </a:lnTo>
                <a:lnTo>
                  <a:pt x="2195182" y="712838"/>
                </a:lnTo>
                <a:lnTo>
                  <a:pt x="2195182" y="684047"/>
                </a:lnTo>
                <a:close/>
              </a:path>
              <a:path w="2915284" h="1089025">
                <a:moveTo>
                  <a:pt x="2790583" y="684047"/>
                </a:moveTo>
                <a:lnTo>
                  <a:pt x="2525649" y="684047"/>
                </a:lnTo>
                <a:lnTo>
                  <a:pt x="2525649" y="749363"/>
                </a:lnTo>
                <a:lnTo>
                  <a:pt x="2720937" y="749363"/>
                </a:lnTo>
                <a:lnTo>
                  <a:pt x="2710688" y="798436"/>
                </a:lnTo>
                <a:lnTo>
                  <a:pt x="2690469" y="841844"/>
                </a:lnTo>
                <a:lnTo>
                  <a:pt x="2660891" y="878141"/>
                </a:lnTo>
                <a:lnTo>
                  <a:pt x="2622524" y="905865"/>
                </a:lnTo>
                <a:lnTo>
                  <a:pt x="2575979" y="923569"/>
                </a:lnTo>
                <a:lnTo>
                  <a:pt x="2521826" y="929792"/>
                </a:lnTo>
                <a:lnTo>
                  <a:pt x="2474010" y="923823"/>
                </a:lnTo>
                <a:lnTo>
                  <a:pt x="2430119" y="906856"/>
                </a:lnTo>
                <a:lnTo>
                  <a:pt x="2391410" y="880287"/>
                </a:lnTo>
                <a:lnTo>
                  <a:pt x="2359126" y="845527"/>
                </a:lnTo>
                <a:lnTo>
                  <a:pt x="2334514" y="803986"/>
                </a:lnTo>
                <a:lnTo>
                  <a:pt x="2318842" y="757059"/>
                </a:lnTo>
                <a:lnTo>
                  <a:pt x="2313330" y="706158"/>
                </a:lnTo>
                <a:lnTo>
                  <a:pt x="2318842" y="655701"/>
                </a:lnTo>
                <a:lnTo>
                  <a:pt x="2334514" y="609079"/>
                </a:lnTo>
                <a:lnTo>
                  <a:pt x="2359126" y="567715"/>
                </a:lnTo>
                <a:lnTo>
                  <a:pt x="2391410" y="533044"/>
                </a:lnTo>
                <a:lnTo>
                  <a:pt x="2430119" y="506501"/>
                </a:lnTo>
                <a:lnTo>
                  <a:pt x="2474010" y="489521"/>
                </a:lnTo>
                <a:lnTo>
                  <a:pt x="2521826" y="483552"/>
                </a:lnTo>
                <a:lnTo>
                  <a:pt x="2569108" y="488886"/>
                </a:lnTo>
                <a:lnTo>
                  <a:pt x="2612098" y="504304"/>
                </a:lnTo>
                <a:lnTo>
                  <a:pt x="2649855" y="528967"/>
                </a:lnTo>
                <a:lnTo>
                  <a:pt x="2681452" y="562000"/>
                </a:lnTo>
                <a:lnTo>
                  <a:pt x="2705951" y="602576"/>
                </a:lnTo>
                <a:lnTo>
                  <a:pt x="2777655" y="602576"/>
                </a:lnTo>
                <a:lnTo>
                  <a:pt x="2755684" y="553910"/>
                </a:lnTo>
                <a:lnTo>
                  <a:pt x="2727312" y="512610"/>
                </a:lnTo>
                <a:lnTo>
                  <a:pt x="2693454" y="478726"/>
                </a:lnTo>
                <a:lnTo>
                  <a:pt x="2655049" y="452285"/>
                </a:lnTo>
                <a:lnTo>
                  <a:pt x="2613025" y="433362"/>
                </a:lnTo>
                <a:lnTo>
                  <a:pt x="2568308" y="421970"/>
                </a:lnTo>
                <a:lnTo>
                  <a:pt x="2521826" y="418160"/>
                </a:lnTo>
                <a:lnTo>
                  <a:pt x="2476982" y="421932"/>
                </a:lnTo>
                <a:lnTo>
                  <a:pt x="2434475" y="432866"/>
                </a:lnTo>
                <a:lnTo>
                  <a:pt x="2394902" y="450342"/>
                </a:lnTo>
                <a:lnTo>
                  <a:pt x="2358783" y="473786"/>
                </a:lnTo>
                <a:lnTo>
                  <a:pt x="2326703" y="502589"/>
                </a:lnTo>
                <a:lnTo>
                  <a:pt x="2299195" y="536168"/>
                </a:lnTo>
                <a:lnTo>
                  <a:pt x="2276843" y="573900"/>
                </a:lnTo>
                <a:lnTo>
                  <a:pt x="2260181" y="615213"/>
                </a:lnTo>
                <a:lnTo>
                  <a:pt x="2249779" y="659498"/>
                </a:lnTo>
                <a:lnTo>
                  <a:pt x="2246185" y="706158"/>
                </a:lnTo>
                <a:lnTo>
                  <a:pt x="2249779" y="753033"/>
                </a:lnTo>
                <a:lnTo>
                  <a:pt x="2260181" y="797496"/>
                </a:lnTo>
                <a:lnTo>
                  <a:pt x="2276843" y="838962"/>
                </a:lnTo>
                <a:lnTo>
                  <a:pt x="2299195" y="876833"/>
                </a:lnTo>
                <a:lnTo>
                  <a:pt x="2326703" y="910513"/>
                </a:lnTo>
                <a:lnTo>
                  <a:pt x="2358783" y="939406"/>
                </a:lnTo>
                <a:lnTo>
                  <a:pt x="2394902" y="962914"/>
                </a:lnTo>
                <a:lnTo>
                  <a:pt x="2434475" y="980452"/>
                </a:lnTo>
                <a:lnTo>
                  <a:pt x="2476982" y="991400"/>
                </a:lnTo>
                <a:lnTo>
                  <a:pt x="2521826" y="995184"/>
                </a:lnTo>
                <a:lnTo>
                  <a:pt x="2568054" y="991882"/>
                </a:lnTo>
                <a:lnTo>
                  <a:pt x="2610942" y="982192"/>
                </a:lnTo>
                <a:lnTo>
                  <a:pt x="2650121" y="966431"/>
                </a:lnTo>
                <a:lnTo>
                  <a:pt x="2685237" y="944918"/>
                </a:lnTo>
                <a:lnTo>
                  <a:pt x="2715933" y="917956"/>
                </a:lnTo>
                <a:lnTo>
                  <a:pt x="2741853" y="885888"/>
                </a:lnTo>
                <a:lnTo>
                  <a:pt x="2762643" y="849033"/>
                </a:lnTo>
                <a:lnTo>
                  <a:pt x="2777921" y="807681"/>
                </a:lnTo>
                <a:lnTo>
                  <a:pt x="2787358" y="762177"/>
                </a:lnTo>
                <a:lnTo>
                  <a:pt x="2790583" y="712838"/>
                </a:lnTo>
                <a:lnTo>
                  <a:pt x="2790583" y="684047"/>
                </a:lnTo>
                <a:close/>
              </a:path>
              <a:path w="2915284" h="1089025">
                <a:moveTo>
                  <a:pt x="2915056" y="433819"/>
                </a:moveTo>
                <a:lnTo>
                  <a:pt x="2847746" y="433819"/>
                </a:lnTo>
                <a:lnTo>
                  <a:pt x="2847746" y="984161"/>
                </a:lnTo>
                <a:lnTo>
                  <a:pt x="2915056" y="984161"/>
                </a:lnTo>
                <a:lnTo>
                  <a:pt x="2915056" y="433819"/>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1AF4D6B6-5C23-C245-BB0A-644AEFB666FC}"/>
              </a:ext>
            </a:extLst>
          </p:cNvPr>
          <p:cNvSpPr>
            <a:spLocks noGrp="1"/>
          </p:cNvSpPr>
          <p:nvPr>
            <p:ph type="pic" sz="quarter" idx="10"/>
          </p:nvPr>
        </p:nvSpPr>
        <p:spPr>
          <a:xfrm>
            <a:off x="1" y="0"/>
            <a:ext cx="11153440" cy="11309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
        <p:nvSpPr>
          <p:cNvPr id="8" name="Picture Placeholder 7">
            <a:extLst>
              <a:ext uri="{FF2B5EF4-FFF2-40B4-BE49-F238E27FC236}">
                <a16:creationId xmlns:a16="http://schemas.microsoft.com/office/drawing/2014/main" id="{C23561CF-341B-5B74-A545-CC9E39498F9A}"/>
              </a:ext>
            </a:extLst>
          </p:cNvPr>
          <p:cNvSpPr>
            <a:spLocks noGrp="1"/>
          </p:cNvSpPr>
          <p:nvPr>
            <p:ph type="pic" sz="quarter" idx="10"/>
          </p:nvPr>
        </p:nvSpPr>
        <p:spPr>
          <a:xfrm>
            <a:off x="0" y="6182961"/>
            <a:ext cx="20104100" cy="4277453"/>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Tree>
    <p:extLst>
      <p:ext uri="{BB962C8B-B14F-4D97-AF65-F5344CB8AC3E}">
        <p14:creationId xmlns:p14="http://schemas.microsoft.com/office/powerpoint/2010/main" val="25275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FB966-2E36-B536-A791-39100179D76C}"/>
              </a:ext>
            </a:extLst>
          </p:cNvPr>
          <p:cNvSpPr/>
          <p:nvPr userDrawn="1"/>
        </p:nvSpPr>
        <p:spPr>
          <a:xfrm>
            <a:off x="-5201" y="0"/>
            <a:ext cx="20109300" cy="5807075"/>
          </a:xfrm>
          <a:prstGeom prst="rect">
            <a:avLst/>
          </a:prstGeom>
          <a:solidFill>
            <a:srgbClr val="08B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object 6">
            <a:extLst>
              <a:ext uri="{FF2B5EF4-FFF2-40B4-BE49-F238E27FC236}">
                <a16:creationId xmlns:a16="http://schemas.microsoft.com/office/drawing/2014/main" id="{C32F6822-88C3-11A2-3761-10E67796D439}"/>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0122D1FD-D9FE-79FC-7949-E654F57B697B}"/>
              </a:ext>
            </a:extLst>
          </p:cNvPr>
          <p:cNvSpPr>
            <a:spLocks noGrp="1"/>
          </p:cNvSpPr>
          <p:nvPr>
            <p:ph type="pic" sz="quarter" idx="10"/>
          </p:nvPr>
        </p:nvSpPr>
        <p:spPr>
          <a:xfrm>
            <a:off x="-5200" y="5807075"/>
            <a:ext cx="20109300" cy="5502275"/>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A4D16B3-BCE1-8B93-0612-0834B722CAA5}"/>
              </a:ext>
            </a:extLst>
          </p:cNvPr>
          <p:cNvSpPr/>
          <p:nvPr userDrawn="1"/>
        </p:nvSpPr>
        <p:spPr>
          <a:xfrm>
            <a:off x="14952423" y="0"/>
            <a:ext cx="5151755" cy="11308715"/>
          </a:xfrm>
          <a:custGeom>
            <a:avLst/>
            <a:gdLst/>
            <a:ahLst/>
            <a:cxnLst/>
            <a:rect l="l" t="t" r="r" b="b"/>
            <a:pathLst>
              <a:path w="5151755" h="11308715">
                <a:moveTo>
                  <a:pt x="5151665" y="0"/>
                </a:moveTo>
                <a:lnTo>
                  <a:pt x="0" y="0"/>
                </a:lnTo>
                <a:lnTo>
                  <a:pt x="0" y="11308556"/>
                </a:lnTo>
                <a:lnTo>
                  <a:pt x="5151665" y="11308556"/>
                </a:lnTo>
                <a:lnTo>
                  <a:pt x="5151665" y="0"/>
                </a:lnTo>
                <a:close/>
              </a:path>
            </a:pathLst>
          </a:custGeom>
          <a:solidFill>
            <a:srgbClr val="08B89D"/>
          </a:solidFill>
        </p:spPr>
        <p:txBody>
          <a:bodyPr wrap="square" lIns="0" tIns="0" rIns="0" bIns="0" rtlCol="0"/>
          <a:lstStyle/>
          <a:p>
            <a:endParaRPr dirty="0"/>
          </a:p>
        </p:txBody>
      </p:sp>
      <p:sp>
        <p:nvSpPr>
          <p:cNvPr id="3" name="object 6">
            <a:extLst>
              <a:ext uri="{FF2B5EF4-FFF2-40B4-BE49-F238E27FC236}">
                <a16:creationId xmlns:a16="http://schemas.microsoft.com/office/drawing/2014/main" id="{557FD32B-2C54-B0C5-F679-5B2DD0FC0D1A}"/>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4" name="object 33">
            <a:extLst>
              <a:ext uri="{FF2B5EF4-FFF2-40B4-BE49-F238E27FC236}">
                <a16:creationId xmlns:a16="http://schemas.microsoft.com/office/drawing/2014/main" id="{6968D3A4-3047-D57C-07A4-660CF917D6E0}"/>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95A20-F516-06C5-85E1-52FB3A67E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6" y="5975054"/>
            <a:ext cx="20112975" cy="5331649"/>
          </a:xfrm>
          <a:prstGeom prst="rect">
            <a:avLst/>
          </a:prstGeom>
        </p:spPr>
      </p:pic>
      <p:sp>
        <p:nvSpPr>
          <p:cNvPr id="3" name="TextBox 2">
            <a:extLst>
              <a:ext uri="{FF2B5EF4-FFF2-40B4-BE49-F238E27FC236}">
                <a16:creationId xmlns:a16="http://schemas.microsoft.com/office/drawing/2014/main" id="{1D5E1431-EA59-9D76-18A2-A134DD998B5E}"/>
              </a:ext>
            </a:extLst>
          </p:cNvPr>
          <p:cNvSpPr txBox="1"/>
          <p:nvPr userDrawn="1"/>
        </p:nvSpPr>
        <p:spPr>
          <a:xfrm>
            <a:off x="-15226" y="7052356"/>
            <a:ext cx="20104100" cy="1200329"/>
          </a:xfrm>
          <a:prstGeom prst="rect">
            <a:avLst/>
          </a:prstGeom>
          <a:noFill/>
        </p:spPr>
        <p:txBody>
          <a:bodyPr wrap="square">
            <a:spAutoFit/>
          </a:bodyPr>
          <a:lstStyle/>
          <a:p>
            <a:pPr algn="ctr"/>
            <a:r>
              <a:rPr lang="fr" sz="7200" b="1" dirty="0">
                <a:solidFill>
                  <a:schemeClr val="bg1"/>
                </a:solidFill>
                <a:latin typeface="Lato" panose="020F0502020204030203" pitchFamily="34" charset="0"/>
                <a:ea typeface="Lato" panose="020F0502020204030203" pitchFamily="34" charset="0"/>
                <a:cs typeface="Lato" panose="020F0502020204030203" pitchFamily="34" charset="0"/>
              </a:rPr>
              <a:t>Merci</a:t>
            </a:r>
            <a:endParaRPr lang="en-PT" sz="72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Picture Placeholder 4">
            <a:extLst>
              <a:ext uri="{FF2B5EF4-FFF2-40B4-BE49-F238E27FC236}">
                <a16:creationId xmlns:a16="http://schemas.microsoft.com/office/drawing/2014/main" id="{5CD217D2-4590-A848-FA53-F87E85558909}"/>
              </a:ext>
            </a:extLst>
          </p:cNvPr>
          <p:cNvSpPr>
            <a:spLocks noGrp="1"/>
          </p:cNvSpPr>
          <p:nvPr>
            <p:ph type="pic" sz="quarter" idx="10"/>
          </p:nvPr>
        </p:nvSpPr>
        <p:spPr>
          <a:xfrm>
            <a:off x="6351" y="0"/>
            <a:ext cx="20097749" cy="5975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9756" y="587255"/>
            <a:ext cx="18504586" cy="2121404"/>
          </a:xfrm>
          <a:prstGeom prst="rect">
            <a:avLst/>
          </a:prstGeom>
        </p:spPr>
        <p:txBody>
          <a:bodyPr wrap="square" lIns="0" tIns="0" rIns="0" bIns="0">
            <a:spAutoFit/>
          </a:bodyPr>
          <a:lstStyle>
            <a:lvl1pPr>
              <a:defRPr sz="5650" b="0" i="0">
                <a:solidFill>
                  <a:srgbClr val="221F20"/>
                </a:solidFill>
                <a:latin typeface="Arial Black"/>
                <a:cs typeface="Arial Black"/>
              </a:defRPr>
            </a:lvl1pPr>
          </a:lstStyle>
          <a:p>
            <a:endParaRPr/>
          </a:p>
        </p:txBody>
      </p:sp>
      <p:sp>
        <p:nvSpPr>
          <p:cNvPr id="3" name="Holder 3"/>
          <p:cNvSpPr>
            <a:spLocks noGrp="1"/>
          </p:cNvSpPr>
          <p:nvPr>
            <p:ph type="body" idx="1"/>
          </p:nvPr>
        </p:nvSpPr>
        <p:spPr>
          <a:xfrm>
            <a:off x="1204341" y="3418805"/>
            <a:ext cx="10988675" cy="4749165"/>
          </a:xfrm>
          <a:prstGeom prst="rect">
            <a:avLst/>
          </a:prstGeom>
        </p:spPr>
        <p:txBody>
          <a:bodyPr wrap="square" lIns="0" tIns="0" rIns="0" bIns="0">
            <a:spAutoFit/>
          </a:bodyPr>
          <a:lstStyle>
            <a:lvl1pPr>
              <a:defRPr sz="24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Une image qui contient de l'eau, une carte.&#10;&#10;Le contenu généré par l'IA peut être bogué.">
            <a:extLst>
              <a:ext uri="{FF2B5EF4-FFF2-40B4-BE49-F238E27FC236}">
                <a16:creationId xmlns:a16="http://schemas.microsoft.com/office/drawing/2014/main" id="{4DA87C7C-E0D6-5C49-9DEB-0A562CADF3F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969" t="1348" r="13969"/>
          <a:stretch/>
        </p:blipFill>
        <p:spPr>
          <a:xfrm>
            <a:off x="-152400" y="0"/>
            <a:ext cx="11305840" cy="11309350"/>
          </a:xfrm>
        </p:spPr>
      </p:pic>
      <p:sp>
        <p:nvSpPr>
          <p:cNvPr id="3" name="object 9">
            <a:extLst>
              <a:ext uri="{FF2B5EF4-FFF2-40B4-BE49-F238E27FC236}">
                <a16:creationId xmlns:a16="http://schemas.microsoft.com/office/drawing/2014/main" id="{242E111A-34D7-24FD-4E9C-E5EF07EC7E42}"/>
              </a:ext>
            </a:extLst>
          </p:cNvPr>
          <p:cNvSpPr/>
          <p:nvPr/>
        </p:nvSpPr>
        <p:spPr>
          <a:xfrm flipH="1">
            <a:off x="11707709" y="3907798"/>
            <a:ext cx="45719" cy="2643051"/>
          </a:xfrm>
          <a:custGeom>
            <a:avLst/>
            <a:gdLst/>
            <a:ahLst/>
            <a:cxnLst/>
            <a:rect l="l" t="t" r="r" b="b"/>
            <a:pathLst>
              <a:path h="3184525">
                <a:moveTo>
                  <a:pt x="0" y="0"/>
                </a:moveTo>
                <a:lnTo>
                  <a:pt x="0" y="3184049"/>
                </a:lnTo>
              </a:path>
            </a:pathLst>
          </a:custGeom>
          <a:ln w="65715">
            <a:solidFill>
              <a:srgbClr val="EBB343"/>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F09A2380-37CF-9188-5F64-C668910BF0EA}"/>
              </a:ext>
            </a:extLst>
          </p:cNvPr>
          <p:cNvSpPr txBox="1"/>
          <p:nvPr/>
        </p:nvSpPr>
        <p:spPr>
          <a:xfrm>
            <a:off x="11884336" y="3907798"/>
            <a:ext cx="7599417" cy="769441"/>
          </a:xfrm>
          <a:prstGeom prst="rect">
            <a:avLst/>
          </a:prstGeom>
          <a:noFill/>
        </p:spPr>
        <p:txBody>
          <a:bodyPr wrap="square" rtlCol="0">
            <a:spAutoFit/>
          </a:bodyPr>
          <a:lstStyle/>
          <a:p>
            <a:r>
              <a:rPr lang="fr-FR" sz="4400" b="1" noProof="0" dirty="0">
                <a:solidFill>
                  <a:schemeClr val="bg1"/>
                </a:solidFill>
                <a:latin typeface="Lato ExtraBold" panose="020F0502020204030204" pitchFamily="34" charset="0"/>
                <a:ea typeface="Lato ExtraBold" panose="020F0502020204030204" pitchFamily="34" charset="0"/>
                <a:cs typeface="Lato ExtraBold" panose="020F0502020204030204" pitchFamily="34" charset="0"/>
              </a:rPr>
              <a:t>Exercice : Amplifier l'impact </a:t>
            </a:r>
            <a:endParaRPr lang="fr-FR" sz="44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E793339-F417-0971-124E-85E1143112CC}"/>
              </a:ext>
            </a:extLst>
          </p:cNvPr>
          <p:cNvSpPr txBox="1"/>
          <p:nvPr/>
        </p:nvSpPr>
        <p:spPr>
          <a:xfrm>
            <a:off x="11753428" y="8702675"/>
            <a:ext cx="6601523" cy="461665"/>
          </a:xfrm>
          <a:prstGeom prst="rect">
            <a:avLst/>
          </a:prstGeom>
          <a:noFill/>
        </p:spPr>
        <p:txBody>
          <a:bodyPr wrap="square" rtlCol="0">
            <a:spAutoFit/>
          </a:bodyPr>
          <a:lstStyle/>
          <a:p>
            <a:r>
              <a:rPr lang="fr-FR" sz="2400" b="1" noProof="0" dirty="0">
                <a:solidFill>
                  <a:schemeClr val="bg1"/>
                </a:solidFill>
                <a:latin typeface="Lato Black" panose="020F0502020204030203" pitchFamily="34" charset="0"/>
                <a:ea typeface="Lato Black" panose="020F0502020204030203" pitchFamily="34" charset="0"/>
                <a:cs typeface="Lato Black" panose="020F0502020204030203" pitchFamily="34" charset="0"/>
              </a:rPr>
              <a:t>UPM Umwelt-Projekt-Management GmbH</a:t>
            </a:r>
          </a:p>
        </p:txBody>
      </p:sp>
      <p:sp>
        <p:nvSpPr>
          <p:cNvPr id="7" name="TextBox 6">
            <a:extLst>
              <a:ext uri="{FF2B5EF4-FFF2-40B4-BE49-F238E27FC236}">
                <a16:creationId xmlns:a16="http://schemas.microsoft.com/office/drawing/2014/main" id="{957C64BD-F7D9-D1AA-D618-4AC1CAA7D1EA}"/>
              </a:ext>
            </a:extLst>
          </p:cNvPr>
          <p:cNvSpPr txBox="1"/>
          <p:nvPr/>
        </p:nvSpPr>
        <p:spPr>
          <a:xfrm>
            <a:off x="11753429" y="9164340"/>
            <a:ext cx="3724388" cy="461665"/>
          </a:xfrm>
          <a:prstGeom prst="rect">
            <a:avLst/>
          </a:prstGeom>
          <a:noFill/>
        </p:spPr>
        <p:txBody>
          <a:bodyPr wrap="square" rtlCol="0">
            <a:spAutoFit/>
          </a:bodyPr>
          <a:lstStyle/>
          <a:p>
            <a:r>
              <a:rPr lang="fr-FR" sz="2400" noProof="0" dirty="0">
                <a:solidFill>
                  <a:schemeClr val="bg1"/>
                </a:solidFill>
                <a:latin typeface="Lato Light" panose="020F0302020204030203" pitchFamily="34" charset="77"/>
                <a:ea typeface="Lato Thin" panose="020F0502020204030203" pitchFamily="34" charset="0"/>
                <a:cs typeface="Lato Thin" panose="020F0502020204030203" pitchFamily="34" charset="0"/>
              </a:rPr>
              <a:t>Juin 2025</a:t>
            </a:r>
          </a:p>
        </p:txBody>
      </p:sp>
      <p:pic>
        <p:nvPicPr>
          <p:cNvPr id="9" name="Graphic 68">
            <a:extLst>
              <a:ext uri="{FF2B5EF4-FFF2-40B4-BE49-F238E27FC236}">
                <a16:creationId xmlns:a16="http://schemas.microsoft.com/office/drawing/2014/main" id="{893B8E63-91FA-EE53-26C9-9D48BDEB60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0560" y="538036"/>
            <a:ext cx="2515718" cy="1024924"/>
          </a:xfrm>
          <a:prstGeom prst="rect">
            <a:avLst/>
          </a:prstGeom>
        </p:spPr>
      </p:pic>
      <p:sp>
        <p:nvSpPr>
          <p:cNvPr id="2" name="TextBox 4">
            <a:extLst>
              <a:ext uri="{FF2B5EF4-FFF2-40B4-BE49-F238E27FC236}">
                <a16:creationId xmlns:a16="http://schemas.microsoft.com/office/drawing/2014/main" id="{EDD18761-8AEF-3F30-9533-4D404C64420C}"/>
              </a:ext>
            </a:extLst>
          </p:cNvPr>
          <p:cNvSpPr txBox="1"/>
          <p:nvPr/>
        </p:nvSpPr>
        <p:spPr>
          <a:xfrm>
            <a:off x="11884336" y="4889463"/>
            <a:ext cx="6186303" cy="1200329"/>
          </a:xfrm>
          <a:prstGeom prst="rect">
            <a:avLst/>
          </a:prstGeom>
          <a:noFill/>
        </p:spPr>
        <p:txBody>
          <a:bodyPr wrap="square" rtlCol="0">
            <a:spAutoFit/>
          </a:bodyPr>
          <a:lstStyle/>
          <a:p>
            <a:r>
              <a:rPr lang="fr-FR" sz="3600" noProof="0" dirty="0">
                <a:solidFill>
                  <a:schemeClr val="bg1"/>
                </a:solidFill>
                <a:latin typeface="Lato" panose="020F0502020204030203" pitchFamily="34" charset="0"/>
                <a:ea typeface="Lato" panose="020F0502020204030203" pitchFamily="34" charset="0"/>
                <a:cs typeface="Lato" panose="020F0502020204030203" pitchFamily="34" charset="0"/>
              </a:rPr>
              <a:t>Élaboration d'un plan de sensibilisation et de formation</a:t>
            </a:r>
          </a:p>
        </p:txBody>
      </p:sp>
    </p:spTree>
    <p:extLst>
      <p:ext uri="{BB962C8B-B14F-4D97-AF65-F5344CB8AC3E}">
        <p14:creationId xmlns:p14="http://schemas.microsoft.com/office/powerpoint/2010/main" val="306230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77FA-71C2-1FAA-4F0E-9FF0B92A348D}"/>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B554885D-3BA9-393D-2AE4-A1D1CC36E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8B430D87-56CE-5ECD-DD64-103787A73F95}"/>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EB9512FF-CCB8-85FC-85A6-784C228D6452}"/>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3. Choisissez un format approprié</a:t>
            </a:r>
          </a:p>
        </p:txBody>
      </p:sp>
      <p:sp>
        <p:nvSpPr>
          <p:cNvPr id="4" name="Title 33">
            <a:extLst>
              <a:ext uri="{FF2B5EF4-FFF2-40B4-BE49-F238E27FC236}">
                <a16:creationId xmlns:a16="http://schemas.microsoft.com/office/drawing/2014/main" id="{195F654C-408E-7280-60FF-F61BCC55BB5F}"/>
              </a:ext>
            </a:extLst>
          </p:cNvPr>
          <p:cNvSpPr txBox="1">
            <a:spLocks/>
          </p:cNvSpPr>
          <p:nvPr/>
        </p:nvSpPr>
        <p:spPr>
          <a:xfrm>
            <a:off x="1217028" y="3090182"/>
            <a:ext cx="17509948" cy="157706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Choisissez un format adapté au public cible, à son temps disponible, à son intérêt et à son niveau d’engagement.</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6" name="TextBox 5">
            <a:extLst>
              <a:ext uri="{FF2B5EF4-FFF2-40B4-BE49-F238E27FC236}">
                <a16:creationId xmlns:a16="http://schemas.microsoft.com/office/drawing/2014/main" id="{19DA248F-16B0-595F-CE49-FC245D0B3931}"/>
              </a:ext>
            </a:extLst>
          </p:cNvPr>
          <p:cNvSpPr txBox="1"/>
          <p:nvPr/>
        </p:nvSpPr>
        <p:spPr>
          <a:xfrm>
            <a:off x="882282" y="10664021"/>
            <a:ext cx="17030930"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6FEC25B7-F00C-4255-26F1-1DBDDEE8AE8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10</a:t>
            </a:fld>
            <a:endParaRPr lang="fr-FR" noProof="0" dirty="0">
              <a:solidFill>
                <a:schemeClr val="tx1"/>
              </a:solidFill>
            </a:endParaRPr>
          </a:p>
        </p:txBody>
      </p:sp>
      <p:pic>
        <p:nvPicPr>
          <p:cNvPr id="7" name="Picture 6" descr="A screen shot of a chart&#10;&#10;AI-generated content may be incorrect.">
            <a:extLst>
              <a:ext uri="{FF2B5EF4-FFF2-40B4-BE49-F238E27FC236}">
                <a16:creationId xmlns:a16="http://schemas.microsoft.com/office/drawing/2014/main" id="{B7B03FE7-B777-9C89-A563-AFAAEF3AB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270" y="4679406"/>
            <a:ext cx="17030930" cy="5075577"/>
          </a:xfrm>
          <a:prstGeom prst="rect">
            <a:avLst/>
          </a:prstGeom>
        </p:spPr>
      </p:pic>
    </p:spTree>
    <p:extLst>
      <p:ext uri="{BB962C8B-B14F-4D97-AF65-F5344CB8AC3E}">
        <p14:creationId xmlns:p14="http://schemas.microsoft.com/office/powerpoint/2010/main" val="196186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CB5EF-68D1-723B-C4DF-FA10341A4689}"/>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EDFC7FA2-62EB-2A5E-A5C3-FA7ABB24D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3CFCAF16-1C61-6A88-BD61-7AE9E4438345}"/>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70A758F7-E9C1-F8B5-7048-A083CD5BFBA5}"/>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4. Développez les messages clés</a:t>
            </a:r>
          </a:p>
        </p:txBody>
      </p:sp>
      <p:sp>
        <p:nvSpPr>
          <p:cNvPr id="4" name="Title 33">
            <a:extLst>
              <a:ext uri="{FF2B5EF4-FFF2-40B4-BE49-F238E27FC236}">
                <a16:creationId xmlns:a16="http://schemas.microsoft.com/office/drawing/2014/main" id="{30FCF8ED-2F19-F297-35B9-F16B6C000F7F}"/>
              </a:ext>
            </a:extLst>
          </p:cNvPr>
          <p:cNvSpPr txBox="1">
            <a:spLocks/>
          </p:cNvSpPr>
          <p:nvPr/>
        </p:nvSpPr>
        <p:spPr>
          <a:xfrm>
            <a:off x="1225092" y="3408135"/>
            <a:ext cx="17509948" cy="14976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Développez des messages clés clairs, pertinents et fondés sur des données probantes. Utilisez un langage adapté à votre public cible.</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object 2">
            <a:extLst>
              <a:ext uri="{FF2B5EF4-FFF2-40B4-BE49-F238E27FC236}">
                <a16:creationId xmlns:a16="http://schemas.microsoft.com/office/drawing/2014/main" id="{CE5B1945-094C-9FAB-16D8-964B421DC689}"/>
              </a:ext>
            </a:extLst>
          </p:cNvPr>
          <p:cNvSpPr/>
          <p:nvPr/>
        </p:nvSpPr>
        <p:spPr>
          <a:xfrm>
            <a:off x="1225092" y="5419153"/>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6" name="TextBox 4">
            <a:extLst>
              <a:ext uri="{FF2B5EF4-FFF2-40B4-BE49-F238E27FC236}">
                <a16:creationId xmlns:a16="http://schemas.microsoft.com/office/drawing/2014/main" id="{8B1EBEF2-F3F1-83EA-E3B5-F37CA62CEF5F}"/>
              </a:ext>
            </a:extLst>
          </p:cNvPr>
          <p:cNvSpPr txBox="1"/>
          <p:nvPr/>
        </p:nvSpPr>
        <p:spPr>
          <a:xfrm>
            <a:off x="1441449" y="5515257"/>
            <a:ext cx="17437555" cy="1015663"/>
          </a:xfrm>
          <a:prstGeom prst="rect">
            <a:avLst/>
          </a:prstGeom>
          <a:noFill/>
        </p:spPr>
        <p:txBody>
          <a:bodyPr wrap="square">
            <a:spAutoFit/>
          </a:bodyPr>
          <a:lstStyle/>
          <a:p>
            <a:r>
              <a:rPr lang="fr-FR" sz="6000" b="1" noProof="0" dirty="0">
                <a:latin typeface="Lato Black" panose="020F0502020204030203" pitchFamily="34" charset="77"/>
              </a:rPr>
              <a:t>5. Construisez des arguments et du contenu </a:t>
            </a:r>
          </a:p>
        </p:txBody>
      </p:sp>
      <p:sp>
        <p:nvSpPr>
          <p:cNvPr id="7" name="Title 33">
            <a:extLst>
              <a:ext uri="{FF2B5EF4-FFF2-40B4-BE49-F238E27FC236}">
                <a16:creationId xmlns:a16="http://schemas.microsoft.com/office/drawing/2014/main" id="{F10B8646-975D-C4A8-339E-6AD0EE1A0EA2}"/>
              </a:ext>
            </a:extLst>
          </p:cNvPr>
          <p:cNvSpPr txBox="1">
            <a:spLocks/>
          </p:cNvSpPr>
          <p:nvPr/>
        </p:nvSpPr>
        <p:spPr>
          <a:xfrm>
            <a:off x="1225092" y="7343887"/>
            <a:ext cx="17509948" cy="14976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Étayez vos messages clés avec des données locales ou des exemples concrets, des études de cas issues de contextes similaires, des cartes, des infographies, etc. Ces contenus doivent refléter les centres d’intérêt principaux de votre public cible. </a:t>
            </a: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8" name="TextBox 7">
            <a:extLst>
              <a:ext uri="{FF2B5EF4-FFF2-40B4-BE49-F238E27FC236}">
                <a16:creationId xmlns:a16="http://schemas.microsoft.com/office/drawing/2014/main" id="{C1223F87-B177-108D-7F61-C9E420285D91}"/>
              </a:ext>
            </a:extLst>
          </p:cNvPr>
          <p:cNvSpPr txBox="1"/>
          <p:nvPr/>
        </p:nvSpPr>
        <p:spPr>
          <a:xfrm>
            <a:off x="882282" y="10664021"/>
            <a:ext cx="1708186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4AF22F2A-00C3-F0D1-4749-C352FBA08684}"/>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11</a:t>
            </a:fld>
            <a:endParaRPr lang="fr-FR" noProof="0" dirty="0">
              <a:solidFill>
                <a:schemeClr val="tx1"/>
              </a:solidFill>
            </a:endParaRPr>
          </a:p>
        </p:txBody>
      </p:sp>
    </p:spTree>
    <p:extLst>
      <p:ext uri="{BB962C8B-B14F-4D97-AF65-F5344CB8AC3E}">
        <p14:creationId xmlns:p14="http://schemas.microsoft.com/office/powerpoint/2010/main" val="335051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65E51-C6D0-E55E-E132-D5441FD02D53}"/>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D7F0BF2B-9B5A-7A87-846C-CC1110CA6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1EF14FB6-98DF-E90B-D3A2-8F9DB83A08DF}"/>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A79255E0-10CC-7D1B-B1B8-7DB41F493507}"/>
              </a:ext>
            </a:extLst>
          </p:cNvPr>
          <p:cNvSpPr txBox="1"/>
          <p:nvPr/>
        </p:nvSpPr>
        <p:spPr>
          <a:xfrm>
            <a:off x="1441449" y="1242416"/>
            <a:ext cx="18140628" cy="1938992"/>
          </a:xfrm>
          <a:prstGeom prst="rect">
            <a:avLst/>
          </a:prstGeom>
          <a:noFill/>
        </p:spPr>
        <p:txBody>
          <a:bodyPr wrap="square">
            <a:spAutoFit/>
          </a:bodyPr>
          <a:lstStyle/>
          <a:p>
            <a:r>
              <a:rPr lang="fr-FR" sz="6000" b="1" noProof="0" dirty="0">
                <a:latin typeface="Lato Black" panose="020F0502020204030203" pitchFamily="34" charset="77"/>
              </a:rPr>
              <a:t>6. Choisissez des méthodes d'engagement et des outils d’appui</a:t>
            </a:r>
          </a:p>
        </p:txBody>
      </p:sp>
      <p:sp>
        <p:nvSpPr>
          <p:cNvPr id="4" name="Title 33">
            <a:extLst>
              <a:ext uri="{FF2B5EF4-FFF2-40B4-BE49-F238E27FC236}">
                <a16:creationId xmlns:a16="http://schemas.microsoft.com/office/drawing/2014/main" id="{0DD9D982-BF4D-19F0-8F31-5B7A202E7AB5}"/>
              </a:ext>
            </a:extLst>
          </p:cNvPr>
          <p:cNvSpPr txBox="1">
            <a:spLocks/>
          </p:cNvSpPr>
          <p:nvPr/>
        </p:nvSpPr>
        <p:spPr>
          <a:xfrm>
            <a:off x="1225092" y="4156982"/>
            <a:ext cx="17509948" cy="5770212"/>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Décidez comment transmettre vos messages clés et votre contenu :</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Interactif : discussion, séance de questions-réponses, sondage, etc.</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Visuel : paperboard, présentation PowerPoint, vidéo, cartes, etc.</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Collaboratif : travaux de groupe, exercices de planification</a:t>
            </a:r>
          </a:p>
          <a:p>
            <a:pPr algn="l">
              <a:spcAft>
                <a:spcPts val="600"/>
              </a:spcAft>
            </a:pPr>
            <a:endParaRPr lang="fr-FR" sz="3200" b="0" kern="0" noProof="0" dirty="0">
              <a:solidFill>
                <a:srgbClr val="004A80"/>
              </a:solidFill>
              <a:latin typeface="Titillium Web SemiBold" pitchFamily="2" charset="77"/>
            </a:endParaRPr>
          </a:p>
          <a:p>
            <a:pPr algn="l">
              <a:spcAft>
                <a:spcPts val="600"/>
              </a:spcAft>
            </a:pPr>
            <a:r>
              <a:rPr lang="fr-FR" sz="3200" b="0" kern="0" noProof="0" dirty="0">
                <a:solidFill>
                  <a:srgbClr val="004A80"/>
                </a:solidFill>
                <a:latin typeface="Titillium Web SemiBold" pitchFamily="2" charset="77"/>
              </a:rPr>
              <a:t>Outils d’appui possibles : </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Fiches synthétiques (une page)</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Supports imprimés / documents à distribuer</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Modèles ou canevas prêts à l’emploi </a:t>
            </a: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A1061CF4-1684-6F13-6AEF-236F1E30AFD1}"/>
              </a:ext>
            </a:extLst>
          </p:cNvPr>
          <p:cNvSpPr txBox="1"/>
          <p:nvPr/>
        </p:nvSpPr>
        <p:spPr>
          <a:xfrm>
            <a:off x="882282" y="10664021"/>
            <a:ext cx="1750994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C77EEBD8-B1B1-3E48-20FF-28B3106146F7}"/>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12</a:t>
            </a:fld>
            <a:endParaRPr lang="fr-FR" noProof="0" dirty="0">
              <a:solidFill>
                <a:schemeClr val="tx1"/>
              </a:solidFill>
            </a:endParaRPr>
          </a:p>
        </p:txBody>
      </p:sp>
    </p:spTree>
    <p:extLst>
      <p:ext uri="{BB962C8B-B14F-4D97-AF65-F5344CB8AC3E}">
        <p14:creationId xmlns:p14="http://schemas.microsoft.com/office/powerpoint/2010/main" val="104259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D88B7-6803-A52A-8B44-6B0187975C00}"/>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1A8ED112-FB13-C47A-A5CF-911008E46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5610BB25-35BE-47D6-5B63-33432B37DAF0}"/>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4EE91012-9152-67AA-7C39-348BEF96014A}"/>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7. Anticipez les objections et les réactions</a:t>
            </a:r>
          </a:p>
        </p:txBody>
      </p:sp>
      <p:sp>
        <p:nvSpPr>
          <p:cNvPr id="4" name="Title 33">
            <a:extLst>
              <a:ext uri="{FF2B5EF4-FFF2-40B4-BE49-F238E27FC236}">
                <a16:creationId xmlns:a16="http://schemas.microsoft.com/office/drawing/2014/main" id="{96B326E8-E976-E788-78C8-C03C46EDEE83}"/>
              </a:ext>
            </a:extLst>
          </p:cNvPr>
          <p:cNvSpPr txBox="1">
            <a:spLocks/>
          </p:cNvSpPr>
          <p:nvPr/>
        </p:nvSpPr>
        <p:spPr>
          <a:xfrm>
            <a:off x="1225092" y="3309911"/>
            <a:ext cx="17509948" cy="14976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Dressez la liste des doutes ou points de résistance probables. </a:t>
            </a: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object 2">
            <a:extLst>
              <a:ext uri="{FF2B5EF4-FFF2-40B4-BE49-F238E27FC236}">
                <a16:creationId xmlns:a16="http://schemas.microsoft.com/office/drawing/2014/main" id="{DABCB3CC-0178-AC94-AF2D-1A1E01BFCDB3}"/>
              </a:ext>
            </a:extLst>
          </p:cNvPr>
          <p:cNvSpPr/>
          <p:nvPr/>
        </p:nvSpPr>
        <p:spPr>
          <a:xfrm>
            <a:off x="1225091" y="5069073"/>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6" name="TextBox 4">
            <a:extLst>
              <a:ext uri="{FF2B5EF4-FFF2-40B4-BE49-F238E27FC236}">
                <a16:creationId xmlns:a16="http://schemas.microsoft.com/office/drawing/2014/main" id="{ED629A21-6F87-063C-B8BD-0F14B2F05A11}"/>
              </a:ext>
            </a:extLst>
          </p:cNvPr>
          <p:cNvSpPr txBox="1"/>
          <p:nvPr/>
        </p:nvSpPr>
        <p:spPr>
          <a:xfrm>
            <a:off x="1441448" y="5165177"/>
            <a:ext cx="17437555" cy="1015663"/>
          </a:xfrm>
          <a:prstGeom prst="rect">
            <a:avLst/>
          </a:prstGeom>
          <a:noFill/>
        </p:spPr>
        <p:txBody>
          <a:bodyPr wrap="square">
            <a:spAutoFit/>
          </a:bodyPr>
          <a:lstStyle/>
          <a:p>
            <a:r>
              <a:rPr lang="fr-FR" sz="6000" b="1" noProof="0" dirty="0">
                <a:latin typeface="Lato Black" panose="020F0502020204030203" pitchFamily="34" charset="77"/>
              </a:rPr>
              <a:t>8. Définir le suivi</a:t>
            </a:r>
          </a:p>
        </p:txBody>
      </p:sp>
      <p:sp>
        <p:nvSpPr>
          <p:cNvPr id="7" name="Title 33">
            <a:extLst>
              <a:ext uri="{FF2B5EF4-FFF2-40B4-BE49-F238E27FC236}">
                <a16:creationId xmlns:a16="http://schemas.microsoft.com/office/drawing/2014/main" id="{63A79FC4-518E-228A-DC9A-4A8436C07A04}"/>
              </a:ext>
            </a:extLst>
          </p:cNvPr>
          <p:cNvSpPr txBox="1">
            <a:spLocks/>
          </p:cNvSpPr>
          <p:nvPr/>
        </p:nvSpPr>
        <p:spPr>
          <a:xfrm>
            <a:off x="1225091" y="6986966"/>
            <a:ext cx="17509948" cy="14976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Planifiez comment vous allez maintenir l’intérêt et rester en contact avec votre public cible. </a:t>
            </a: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8" name="TextBox 7">
            <a:extLst>
              <a:ext uri="{FF2B5EF4-FFF2-40B4-BE49-F238E27FC236}">
                <a16:creationId xmlns:a16="http://schemas.microsoft.com/office/drawing/2014/main" id="{F189ACD1-328F-A805-FB10-F2F6CD56C683}"/>
              </a:ext>
            </a:extLst>
          </p:cNvPr>
          <p:cNvSpPr txBox="1"/>
          <p:nvPr/>
        </p:nvSpPr>
        <p:spPr>
          <a:xfrm>
            <a:off x="882282" y="10664021"/>
            <a:ext cx="1708186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B754F7C6-8FB0-5283-0248-7CB3BFD8850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13</a:t>
            </a:fld>
            <a:endParaRPr lang="fr-FR" noProof="0" dirty="0">
              <a:solidFill>
                <a:schemeClr val="tx1"/>
              </a:solidFill>
            </a:endParaRPr>
          </a:p>
        </p:txBody>
      </p:sp>
    </p:spTree>
    <p:extLst>
      <p:ext uri="{BB962C8B-B14F-4D97-AF65-F5344CB8AC3E}">
        <p14:creationId xmlns:p14="http://schemas.microsoft.com/office/powerpoint/2010/main" val="392939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99C1-3E41-00A2-C207-B9BAEF284EC8}"/>
            </a:ext>
          </a:extLst>
        </p:cNvPr>
        <p:cNvGrpSpPr/>
        <p:nvPr/>
      </p:nvGrpSpPr>
      <p:grpSpPr>
        <a:xfrm>
          <a:off x="0" y="0"/>
          <a:ext cx="0" cy="0"/>
          <a:chOff x="0" y="0"/>
          <a:chExt cx="0" cy="0"/>
        </a:xfrm>
      </p:grpSpPr>
      <p:pic>
        <p:nvPicPr>
          <p:cNvPr id="6" name="Bildplatzhalter 5" descr="Une image qui contient de l'herbe, de l'extérieur, du brouillard, du paysage.&#10;&#10;Le contenu généré par l'IA peut être bogué.">
            <a:extLst>
              <a:ext uri="{FF2B5EF4-FFF2-40B4-BE49-F238E27FC236}">
                <a16:creationId xmlns:a16="http://schemas.microsoft.com/office/drawing/2014/main" id="{A181F6EF-B2AA-2E39-B7E8-060A6F4ED2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78" b="25678"/>
          <a:stretch>
            <a:fillRect/>
          </a:stretch>
        </p:blipFill>
        <p:spPr/>
      </p:pic>
      <p:sp>
        <p:nvSpPr>
          <p:cNvPr id="3" name="TextBox 2">
            <a:extLst>
              <a:ext uri="{FF2B5EF4-FFF2-40B4-BE49-F238E27FC236}">
                <a16:creationId xmlns:a16="http://schemas.microsoft.com/office/drawing/2014/main" id="{FB19DB14-A9CC-45A7-9B07-9494B4790923}"/>
              </a:ext>
            </a:extLst>
          </p:cNvPr>
          <p:cNvSpPr txBox="1"/>
          <p:nvPr/>
        </p:nvSpPr>
        <p:spPr>
          <a:xfrm>
            <a:off x="450850" y="560973"/>
            <a:ext cx="10058400" cy="5093702"/>
          </a:xfrm>
          <a:prstGeom prst="rect">
            <a:avLst/>
          </a:prstGeom>
          <a:noFill/>
        </p:spPr>
        <p:txBody>
          <a:bodyPr wrap="square">
            <a:spAutoFit/>
          </a:bodyPr>
          <a:lstStyle/>
          <a:p>
            <a:r>
              <a:rPr lang="fr-FR" sz="32500" noProof="0" dirty="0">
                <a:solidFill>
                  <a:schemeClr val="bg1"/>
                </a:solidFill>
                <a:latin typeface="Lato Light" panose="020F0302020204030203" pitchFamily="34" charset="77"/>
              </a:rPr>
              <a:t>02</a:t>
            </a:r>
          </a:p>
        </p:txBody>
      </p:sp>
      <p:sp>
        <p:nvSpPr>
          <p:cNvPr id="4" name="TextBox 3">
            <a:extLst>
              <a:ext uri="{FF2B5EF4-FFF2-40B4-BE49-F238E27FC236}">
                <a16:creationId xmlns:a16="http://schemas.microsoft.com/office/drawing/2014/main" id="{EF7F54B7-C3B2-94E3-C31B-ABB56AEC2CD5}"/>
              </a:ext>
            </a:extLst>
          </p:cNvPr>
          <p:cNvSpPr txBox="1"/>
          <p:nvPr/>
        </p:nvSpPr>
        <p:spPr>
          <a:xfrm>
            <a:off x="6851650" y="2331889"/>
            <a:ext cx="11963400" cy="1200329"/>
          </a:xfrm>
          <a:prstGeom prst="rect">
            <a:avLst/>
          </a:prstGeom>
          <a:noFill/>
        </p:spPr>
        <p:txBody>
          <a:bodyPr wrap="square" rtlCol="0">
            <a:spAutoFit/>
          </a:bodyPr>
          <a:lstStyle/>
          <a:p>
            <a:r>
              <a:rPr lang="fr-FR" sz="7200" b="1" noProof="0" dirty="0">
                <a:solidFill>
                  <a:schemeClr val="bg1"/>
                </a:solidFill>
                <a:latin typeface="Lato" panose="020F0502020204030203" pitchFamily="34" charset="0"/>
                <a:ea typeface="Lato" panose="020F0502020204030203" pitchFamily="34" charset="0"/>
                <a:cs typeface="Lato" panose="020F0502020204030203" pitchFamily="34" charset="0"/>
              </a:rPr>
              <a:t>L'EXERCICE</a:t>
            </a:r>
          </a:p>
        </p:txBody>
      </p:sp>
      <p:pic>
        <p:nvPicPr>
          <p:cNvPr id="2" name="Graphic 68">
            <a:extLst>
              <a:ext uri="{FF2B5EF4-FFF2-40B4-BE49-F238E27FC236}">
                <a16:creationId xmlns:a16="http://schemas.microsoft.com/office/drawing/2014/main" id="{96C022A8-A191-79F4-7EF3-B6EB9D79468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522" y="209432"/>
            <a:ext cx="2146587" cy="874537"/>
          </a:xfrm>
          <a:prstGeom prst="rect">
            <a:avLst/>
          </a:prstGeom>
        </p:spPr>
      </p:pic>
    </p:spTree>
    <p:extLst>
      <p:ext uri="{BB962C8B-B14F-4D97-AF65-F5344CB8AC3E}">
        <p14:creationId xmlns:p14="http://schemas.microsoft.com/office/powerpoint/2010/main" val="184972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BAEF-6060-31E2-551E-CE0BB6EFB269}"/>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D1248A84-1A34-7FF2-408B-D1CF5CABD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AB509956-645F-4740-A61F-6FCABFB767F2}"/>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C0B34EA9-878C-06DD-389B-7238E9FE945B}"/>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Scénario et structure de l'exercice</a:t>
            </a:r>
          </a:p>
        </p:txBody>
      </p:sp>
      <p:sp>
        <p:nvSpPr>
          <p:cNvPr id="4" name="Title 33">
            <a:extLst>
              <a:ext uri="{FF2B5EF4-FFF2-40B4-BE49-F238E27FC236}">
                <a16:creationId xmlns:a16="http://schemas.microsoft.com/office/drawing/2014/main" id="{C77C92F8-E2E5-372C-E3BC-5442978343AC}"/>
              </a:ext>
            </a:extLst>
          </p:cNvPr>
          <p:cNvSpPr txBox="1">
            <a:spLocks/>
          </p:cNvSpPr>
          <p:nvPr/>
        </p:nvSpPr>
        <p:spPr>
          <a:xfrm>
            <a:off x="1441449" y="6806693"/>
            <a:ext cx="17437555" cy="2973090"/>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514350" indent="-514350" algn="l">
              <a:spcAft>
                <a:spcPts val="600"/>
              </a:spcAft>
              <a:buFont typeface="+mj-lt"/>
              <a:buAutoNum type="arabicPeriod"/>
            </a:pPr>
            <a:r>
              <a:rPr lang="fr-FR" sz="3200" b="0" kern="0" noProof="0" dirty="0">
                <a:solidFill>
                  <a:srgbClr val="004A80"/>
                </a:solidFill>
                <a:latin typeface="Titillium Web SemiBold" pitchFamily="2" charset="77"/>
              </a:rPr>
              <a:t>Formez un groupe.</a:t>
            </a:r>
          </a:p>
          <a:p>
            <a:pPr marL="514350" indent="-514350" algn="l">
              <a:spcAft>
                <a:spcPts val="600"/>
              </a:spcAft>
              <a:buFont typeface="+mj-lt"/>
              <a:buAutoNum type="arabicPeriod"/>
            </a:pPr>
            <a:r>
              <a:rPr lang="fr-FR" sz="3200" b="0" kern="0" noProof="0" dirty="0">
                <a:solidFill>
                  <a:srgbClr val="004A80"/>
                </a:solidFill>
                <a:latin typeface="Titillium Web SemiBold" pitchFamily="2" charset="77"/>
              </a:rPr>
              <a:t>Mettez-vous d'accord sur votre public cible. Remplissez le modèle de plan de formation en conséquence. (25 minutes)</a:t>
            </a:r>
          </a:p>
          <a:p>
            <a:pPr marL="514350" indent="-514350" algn="l">
              <a:spcAft>
                <a:spcPts val="600"/>
              </a:spcAft>
              <a:buFont typeface="+mj-lt"/>
              <a:buAutoNum type="arabicPeriod"/>
            </a:pPr>
            <a:r>
              <a:rPr lang="fr-FR" sz="3200" b="0" kern="0" noProof="0" dirty="0">
                <a:solidFill>
                  <a:srgbClr val="004A80"/>
                </a:solidFill>
                <a:latin typeface="Titillium Web SemiBold" pitchFamily="2" charset="77"/>
              </a:rPr>
              <a:t>Présentation : Présentez votre plan de formation et vos arguments pour convaincre/former votre public cible de l'importance de l'action climatique liée à l'assainissement. (10 minutes)</a:t>
            </a:r>
          </a:p>
          <a:p>
            <a:pPr marL="514350" indent="-514350" algn="l">
              <a:spcAft>
                <a:spcPts val="600"/>
              </a:spcAft>
              <a:buFont typeface="+mj-lt"/>
              <a:buAutoNum type="arabicPeriod"/>
            </a:pPr>
            <a:r>
              <a:rPr lang="fr-FR" sz="3200" b="0" kern="0" noProof="0" dirty="0">
                <a:solidFill>
                  <a:srgbClr val="004A80"/>
                </a:solidFill>
                <a:latin typeface="Titillium Web SemiBold" pitchFamily="2" charset="77"/>
              </a:rPr>
              <a:t>Réflexion et retour d'expérience. (10 minutes)</a:t>
            </a:r>
          </a:p>
          <a:p>
            <a:pPr marL="514350" indent="-514350" algn="l">
              <a:spcAft>
                <a:spcPts val="600"/>
              </a:spcAft>
              <a:buFont typeface="+mj-lt"/>
              <a:buAutoNum type="arabicPeriod"/>
            </a:pPr>
            <a:endParaRPr lang="fr-FR" sz="3200" b="0" kern="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TextBox 7">
            <a:extLst>
              <a:ext uri="{FF2B5EF4-FFF2-40B4-BE49-F238E27FC236}">
                <a16:creationId xmlns:a16="http://schemas.microsoft.com/office/drawing/2014/main" id="{65D1F098-401E-55E5-3581-E418D4847F8E}"/>
              </a:ext>
            </a:extLst>
          </p:cNvPr>
          <p:cNvSpPr txBox="1"/>
          <p:nvPr/>
        </p:nvSpPr>
        <p:spPr>
          <a:xfrm>
            <a:off x="1441449" y="2925714"/>
            <a:ext cx="15972996" cy="3170099"/>
          </a:xfrm>
          <a:prstGeom prst="rect">
            <a:avLst/>
          </a:prstGeom>
          <a:noFill/>
        </p:spPr>
        <p:txBody>
          <a:bodyPr wrap="square">
            <a:spAutoFit/>
          </a:bodyPr>
          <a:lstStyle/>
          <a:p>
            <a:pPr algn="ctr"/>
            <a:r>
              <a:rPr lang="fr-FR" sz="5000" b="1" noProof="0" dirty="0">
                <a:solidFill>
                  <a:srgbClr val="08B89D"/>
                </a:solidFill>
                <a:latin typeface="Lato" panose="020F0502020204030203" pitchFamily="34" charset="0"/>
                <a:ea typeface="Lato" panose="020F0502020204030203" pitchFamily="34" charset="0"/>
                <a:cs typeface="Lato" panose="020F0502020204030203" pitchFamily="34" charset="0"/>
              </a:rPr>
              <a:t>« Vous êtes formateur·rice / défenseur·e de l’assainissement </a:t>
            </a:r>
            <a:r>
              <a:rPr lang="fr-FR" sz="5000" b="1" dirty="0">
                <a:solidFill>
                  <a:srgbClr val="08B89D"/>
                </a:solidFill>
                <a:latin typeface="Lato" panose="020F0502020204030203" pitchFamily="34" charset="0"/>
                <a:ea typeface="Lato" panose="020F0502020204030203" pitchFamily="34" charset="0"/>
                <a:cs typeface="Lato" panose="020F0502020204030203" pitchFamily="34" charset="0"/>
              </a:rPr>
              <a:t>C</a:t>
            </a:r>
            <a:r>
              <a:rPr lang="fr-FR" sz="5000" b="1" noProof="0" dirty="0">
                <a:solidFill>
                  <a:srgbClr val="08B89D"/>
                </a:solidFill>
                <a:latin typeface="Lato" panose="020F0502020204030203" pitchFamily="34" charset="0"/>
                <a:ea typeface="Lato" panose="020F0502020204030203" pitchFamily="34" charset="0"/>
                <a:cs typeface="Lato" panose="020F0502020204030203" pitchFamily="34" charset="0"/>
              </a:rPr>
              <a:t>limate-SMART. Vous souhaitez convaincre un décideur d’intégrer l’assainissement dans la planification climatique. »</a:t>
            </a:r>
          </a:p>
        </p:txBody>
      </p:sp>
      <p:sp>
        <p:nvSpPr>
          <p:cNvPr id="6" name="TextBox 5">
            <a:extLst>
              <a:ext uri="{FF2B5EF4-FFF2-40B4-BE49-F238E27FC236}">
                <a16:creationId xmlns:a16="http://schemas.microsoft.com/office/drawing/2014/main" id="{F8CEF421-5D7E-9D68-0A2B-FFA7959DEBFC}"/>
              </a:ext>
            </a:extLst>
          </p:cNvPr>
          <p:cNvSpPr txBox="1"/>
          <p:nvPr/>
        </p:nvSpPr>
        <p:spPr>
          <a:xfrm>
            <a:off x="882281" y="10664021"/>
            <a:ext cx="1743755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A1FC15E4-0DED-6226-B385-5065F04A3515}"/>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15</a:t>
            </a:fld>
            <a:endParaRPr lang="fr-FR" noProof="0" dirty="0">
              <a:solidFill>
                <a:schemeClr val="tx1"/>
              </a:solidFill>
            </a:endParaRPr>
          </a:p>
        </p:txBody>
      </p:sp>
    </p:spTree>
    <p:extLst>
      <p:ext uri="{BB962C8B-B14F-4D97-AF65-F5344CB8AC3E}">
        <p14:creationId xmlns:p14="http://schemas.microsoft.com/office/powerpoint/2010/main" val="124641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63411-9FF2-90C1-CF90-904C7ED5784B}"/>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C3AAB1AA-3EFD-FB2C-D1CA-EEEE9FFBD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127BF7C3-1813-1984-CB58-975357FAD149}"/>
              </a:ext>
            </a:extLst>
          </p:cNvPr>
          <p:cNvSpPr/>
          <p:nvPr/>
        </p:nvSpPr>
        <p:spPr>
          <a:xfrm>
            <a:off x="1225092" y="1382156"/>
            <a:ext cx="45719"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F21DE55F-3AC9-B140-48ED-573D30084225}"/>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Exemples de public cible</a:t>
            </a:r>
          </a:p>
        </p:txBody>
      </p:sp>
      <p:sp>
        <p:nvSpPr>
          <p:cNvPr id="4" name="Title 33">
            <a:extLst>
              <a:ext uri="{FF2B5EF4-FFF2-40B4-BE49-F238E27FC236}">
                <a16:creationId xmlns:a16="http://schemas.microsoft.com/office/drawing/2014/main" id="{D294A319-5137-9530-3574-AF8C67243EBC}"/>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graphicFrame>
        <p:nvGraphicFramePr>
          <p:cNvPr id="5" name="Tabelle 4">
            <a:extLst>
              <a:ext uri="{FF2B5EF4-FFF2-40B4-BE49-F238E27FC236}">
                <a16:creationId xmlns:a16="http://schemas.microsoft.com/office/drawing/2014/main" id="{DA6E81FC-B398-30FC-A14E-0083724D40FA}"/>
              </a:ext>
            </a:extLst>
          </p:cNvPr>
          <p:cNvGraphicFramePr>
            <a:graphicFrameLocks noGrp="1"/>
          </p:cNvGraphicFramePr>
          <p:nvPr>
            <p:extLst>
              <p:ext uri="{D42A27DB-BD31-4B8C-83A1-F6EECF244321}">
                <p14:modId xmlns:p14="http://schemas.microsoft.com/office/powerpoint/2010/main" val="3907584772"/>
              </p:ext>
            </p:extLst>
          </p:nvPr>
        </p:nvGraphicFramePr>
        <p:xfrm>
          <a:off x="1453752" y="2925714"/>
          <a:ext cx="17881997" cy="5242560"/>
        </p:xfrm>
        <a:graphic>
          <a:graphicData uri="http://schemas.openxmlformats.org/drawingml/2006/table">
            <a:tbl>
              <a:tblPr firstRow="1" bandRow="1">
                <a:tableStyleId>{5C22544A-7EE6-4342-B048-85BDC9FD1C3A}</a:tableStyleId>
              </a:tblPr>
              <a:tblGrid>
                <a:gridCol w="6080816">
                  <a:extLst>
                    <a:ext uri="{9D8B030D-6E8A-4147-A177-3AD203B41FA5}">
                      <a16:colId xmlns:a16="http://schemas.microsoft.com/office/drawing/2014/main" val="1564823944"/>
                    </a:ext>
                  </a:extLst>
                </a:gridCol>
                <a:gridCol w="11801181">
                  <a:extLst>
                    <a:ext uri="{9D8B030D-6E8A-4147-A177-3AD203B41FA5}">
                      <a16:colId xmlns:a16="http://schemas.microsoft.com/office/drawing/2014/main" val="559003792"/>
                    </a:ext>
                  </a:extLst>
                </a:gridCol>
              </a:tblGrid>
              <a:tr h="370840">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Exemples pour la personne cible</a:t>
                      </a:r>
                    </a:p>
                  </a:txBody>
                  <a:tcPr/>
                </a:tc>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Perspective</a:t>
                      </a:r>
                    </a:p>
                  </a:txBody>
                  <a:tcPr/>
                </a:tc>
                <a:extLst>
                  <a:ext uri="{0D108BD9-81ED-4DB2-BD59-A6C34878D82A}">
                    <a16:rowId xmlns:a16="http://schemas.microsoft.com/office/drawing/2014/main" val="1367346619"/>
                  </a:ext>
                </a:extLst>
              </a:tr>
              <a:tr h="370840">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Coordinateur NDC</a:t>
                      </a:r>
                    </a:p>
                  </a:txBody>
                  <a:tcPr/>
                </a:tc>
                <a:tc>
                  <a:txBody>
                    <a:bodyPr/>
                    <a:lstStyle/>
                    <a:p>
                      <a:r>
                        <a:rPr lang="fr-FR" sz="2800" noProof="0" dirty="0">
                          <a:solidFill>
                            <a:schemeClr val="dk1"/>
                          </a:solidFill>
                          <a:latin typeface="Lato" panose="020F0502020204030203" pitchFamily="34" charset="0"/>
                          <a:ea typeface="Lato" panose="020F0502020204030203" pitchFamily="34" charset="0"/>
                          <a:cs typeface="Lato" panose="020F0502020204030203" pitchFamily="34" charset="0"/>
                        </a:rPr>
                        <a:t>« Nous révisons nos CDN. Mais l’assainissement n’a pas encore été abordé. »</a:t>
                      </a:r>
                    </a:p>
                  </a:txBody>
                  <a:tcPr/>
                </a:tc>
                <a:extLst>
                  <a:ext uri="{0D108BD9-81ED-4DB2-BD59-A6C34878D82A}">
                    <a16:rowId xmlns:a16="http://schemas.microsoft.com/office/drawing/2014/main" val="3371756265"/>
                  </a:ext>
                </a:extLst>
              </a:tr>
              <a:tr h="370840">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Directeur·trice de l’autorité d’assainissement</a:t>
                      </a:r>
                    </a:p>
                  </a:txBody>
                  <a:tcPr/>
                </a:tc>
                <a:tc>
                  <a:txBody>
                    <a:bodyPr/>
                    <a:lstStyle/>
                    <a:p>
                      <a:r>
                        <a:rPr lang="fr-FR" sz="2800" noProof="0" dirty="0">
                          <a:solidFill>
                            <a:schemeClr val="dk1"/>
                          </a:solidFill>
                          <a:latin typeface="Lato" panose="020F0502020204030203" pitchFamily="34" charset="0"/>
                          <a:ea typeface="Lato" panose="020F0502020204030203" pitchFamily="34" charset="0"/>
                          <a:cs typeface="Lato" panose="020F0502020204030203" pitchFamily="34" charset="0"/>
                        </a:rPr>
                        <a:t>« Nos infrastructures sont obsolètes. Le climat n’est qu’un fardeau supplémentaire. »</a:t>
                      </a:r>
                    </a:p>
                  </a:txBody>
                  <a:tcPr/>
                </a:tc>
                <a:extLst>
                  <a:ext uri="{0D108BD9-81ED-4DB2-BD59-A6C34878D82A}">
                    <a16:rowId xmlns:a16="http://schemas.microsoft.com/office/drawing/2014/main" val="1366182720"/>
                  </a:ext>
                </a:extLst>
              </a:tr>
              <a:tr h="370840">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Responsable de l’agenda climat</a:t>
                      </a:r>
                    </a:p>
                  </a:txBody>
                  <a:tcPr/>
                </a:tc>
                <a:tc>
                  <a:txBody>
                    <a:bodyPr/>
                    <a:lstStyle/>
                    <a:p>
                      <a:r>
                        <a:rPr lang="fr-FR" sz="2800" noProof="0" dirty="0">
                          <a:solidFill>
                            <a:schemeClr val="dk1"/>
                          </a:solidFill>
                          <a:latin typeface="Lato" panose="020F0502020204030203" pitchFamily="34" charset="0"/>
                          <a:ea typeface="Lato" panose="020F0502020204030203" pitchFamily="34" charset="0"/>
                          <a:cs typeface="Lato" panose="020F0502020204030203" pitchFamily="34" charset="0"/>
                        </a:rPr>
                        <a:t>« L’assainissement n’entre pas dans mon mandat – c’est au secteur WASH de s’en occuper. »</a:t>
                      </a:r>
                    </a:p>
                  </a:txBody>
                  <a:tcPr/>
                </a:tc>
                <a:extLst>
                  <a:ext uri="{0D108BD9-81ED-4DB2-BD59-A6C34878D82A}">
                    <a16:rowId xmlns:a16="http://schemas.microsoft.com/office/drawing/2014/main" val="3221855610"/>
                  </a:ext>
                </a:extLst>
              </a:tr>
              <a:tr h="370840">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Urbaniste</a:t>
                      </a:r>
                    </a:p>
                  </a:txBody>
                  <a:tcPr/>
                </a:tc>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 Les infrastructures d’assainissement sont trop rigides – elles ne s’adaptent pas au changement climatique. »</a:t>
                      </a:r>
                    </a:p>
                  </a:txBody>
                  <a:tcPr/>
                </a:tc>
                <a:extLst>
                  <a:ext uri="{0D108BD9-81ED-4DB2-BD59-A6C34878D82A}">
                    <a16:rowId xmlns:a16="http://schemas.microsoft.com/office/drawing/2014/main" val="1444984206"/>
                  </a:ext>
                </a:extLst>
              </a:tr>
              <a:tr h="370840">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Parlementaire</a:t>
                      </a:r>
                    </a:p>
                  </a:txBody>
                  <a:tcPr/>
                </a:tc>
                <a:tc>
                  <a:txBody>
                    <a:bodyPr/>
                    <a:lstStyle/>
                    <a:p>
                      <a:r>
                        <a:rPr lang="fr-FR" sz="2800" noProof="0" dirty="0">
                          <a:latin typeface="Lato" panose="020F0502020204030203" pitchFamily="34" charset="0"/>
                          <a:ea typeface="Lato" panose="020F0502020204030203" pitchFamily="34" charset="0"/>
                          <a:cs typeface="Lato" panose="020F0502020204030203" pitchFamily="34" charset="0"/>
                        </a:rPr>
                        <a:t>« Il nous faut une forte demande publique avant de le prioriser dans la législation. »</a:t>
                      </a:r>
                    </a:p>
                  </a:txBody>
                  <a:tcPr/>
                </a:tc>
                <a:extLst>
                  <a:ext uri="{0D108BD9-81ED-4DB2-BD59-A6C34878D82A}">
                    <a16:rowId xmlns:a16="http://schemas.microsoft.com/office/drawing/2014/main" val="1046205958"/>
                  </a:ext>
                </a:extLst>
              </a:tr>
            </a:tbl>
          </a:graphicData>
        </a:graphic>
      </p:graphicFrame>
      <p:sp>
        <p:nvSpPr>
          <p:cNvPr id="6" name="Title 33">
            <a:extLst>
              <a:ext uri="{FF2B5EF4-FFF2-40B4-BE49-F238E27FC236}">
                <a16:creationId xmlns:a16="http://schemas.microsoft.com/office/drawing/2014/main" id="{C1FF8544-FE04-EFE6-095E-1567D3A5260B}"/>
              </a:ext>
            </a:extLst>
          </p:cNvPr>
          <p:cNvSpPr txBox="1">
            <a:spLocks/>
          </p:cNvSpPr>
          <p:nvPr/>
        </p:nvSpPr>
        <p:spPr>
          <a:xfrm>
            <a:off x="1453752" y="8680119"/>
            <a:ext cx="18301098" cy="1048582"/>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Conseil : choisissez une personne cible en fonction de votre contexte et de votre expérience personnels.</a:t>
            </a: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7" name="TextBox 6">
            <a:extLst>
              <a:ext uri="{FF2B5EF4-FFF2-40B4-BE49-F238E27FC236}">
                <a16:creationId xmlns:a16="http://schemas.microsoft.com/office/drawing/2014/main" id="{F27CA8A0-B810-679F-503D-9287C722E1A0}"/>
              </a:ext>
            </a:extLst>
          </p:cNvPr>
          <p:cNvSpPr txBox="1"/>
          <p:nvPr/>
        </p:nvSpPr>
        <p:spPr>
          <a:xfrm>
            <a:off x="882281" y="10664021"/>
            <a:ext cx="1720759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20916AFE-F1F8-9C6E-A0F5-755E5FF799FF}"/>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16</a:t>
            </a:fld>
            <a:endParaRPr lang="fr-FR" noProof="0" dirty="0">
              <a:solidFill>
                <a:schemeClr val="tx1"/>
              </a:solidFill>
            </a:endParaRPr>
          </a:p>
        </p:txBody>
      </p:sp>
    </p:spTree>
    <p:extLst>
      <p:ext uri="{BB962C8B-B14F-4D97-AF65-F5344CB8AC3E}">
        <p14:creationId xmlns:p14="http://schemas.microsoft.com/office/powerpoint/2010/main" val="133512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001793C-50E0-74CC-08B4-176274FA88D9}"/>
              </a:ext>
            </a:extLst>
          </p:cNvPr>
          <p:cNvSpPr>
            <a:spLocks noGrp="1"/>
          </p:cNvSpPr>
          <p:nvPr>
            <p:ph type="pic" sz="quarter" idx="10"/>
          </p:nvPr>
        </p:nvSpPr>
        <p:spPr/>
        <p:txBody>
          <a:bodyPr/>
          <a:lstStyle/>
          <a:p>
            <a:endParaRPr lang="fr-FR" noProof="0" dirty="0"/>
          </a:p>
        </p:txBody>
      </p:sp>
      <p:grpSp>
        <p:nvGrpSpPr>
          <p:cNvPr id="9" name="Group 8">
            <a:extLst>
              <a:ext uri="{FF2B5EF4-FFF2-40B4-BE49-F238E27FC236}">
                <a16:creationId xmlns:a16="http://schemas.microsoft.com/office/drawing/2014/main" id="{F53E0765-1098-5D01-AD7B-9AA6EDDF7499}"/>
              </a:ext>
            </a:extLst>
          </p:cNvPr>
          <p:cNvGrpSpPr/>
          <p:nvPr/>
        </p:nvGrpSpPr>
        <p:grpSpPr>
          <a:xfrm>
            <a:off x="964882" y="8751570"/>
            <a:ext cx="18328952" cy="2167330"/>
            <a:chOff x="964882" y="8751570"/>
            <a:chExt cx="18328952" cy="2167330"/>
          </a:xfrm>
        </p:grpSpPr>
        <p:sp>
          <p:nvSpPr>
            <p:cNvPr id="4" name="object 5">
              <a:extLst>
                <a:ext uri="{FF2B5EF4-FFF2-40B4-BE49-F238E27FC236}">
                  <a16:creationId xmlns:a16="http://schemas.microsoft.com/office/drawing/2014/main" id="{0C17D3E3-E0A3-FC4A-AE8D-9FA39D6F3833}"/>
                </a:ext>
              </a:extLst>
            </p:cNvPr>
            <p:cNvSpPr/>
            <p:nvPr/>
          </p:nvSpPr>
          <p:spPr>
            <a:xfrm>
              <a:off x="964882" y="9455829"/>
              <a:ext cx="3128010" cy="1168400"/>
            </a:xfrm>
            <a:custGeom>
              <a:avLst/>
              <a:gdLst/>
              <a:ahLst/>
              <a:cxnLst/>
              <a:rect l="l" t="t" r="r" b="b"/>
              <a:pathLst>
                <a:path w="3128010" h="1168400">
                  <a:moveTo>
                    <a:pt x="171221" y="382219"/>
                  </a:moveTo>
                  <a:lnTo>
                    <a:pt x="0" y="283425"/>
                  </a:lnTo>
                  <a:lnTo>
                    <a:pt x="0" y="855383"/>
                  </a:lnTo>
                  <a:lnTo>
                    <a:pt x="171221" y="756666"/>
                  </a:lnTo>
                  <a:lnTo>
                    <a:pt x="171221" y="382219"/>
                  </a:lnTo>
                  <a:close/>
                </a:path>
                <a:path w="3128010" h="1168400">
                  <a:moveTo>
                    <a:pt x="490855" y="0"/>
                  </a:moveTo>
                  <a:lnTo>
                    <a:pt x="38074" y="261493"/>
                  </a:lnTo>
                  <a:lnTo>
                    <a:pt x="200850" y="355384"/>
                  </a:lnTo>
                  <a:lnTo>
                    <a:pt x="490855" y="187972"/>
                  </a:lnTo>
                  <a:lnTo>
                    <a:pt x="490855" y="0"/>
                  </a:lnTo>
                  <a:close/>
                </a:path>
                <a:path w="3128010" h="1168400">
                  <a:moveTo>
                    <a:pt x="999274" y="886383"/>
                  </a:moveTo>
                  <a:lnTo>
                    <a:pt x="832840" y="790257"/>
                  </a:lnTo>
                  <a:lnTo>
                    <a:pt x="551116" y="952957"/>
                  </a:lnTo>
                  <a:lnTo>
                    <a:pt x="551116" y="1145159"/>
                  </a:lnTo>
                  <a:lnTo>
                    <a:pt x="999274" y="886383"/>
                  </a:lnTo>
                  <a:close/>
                </a:path>
                <a:path w="3128010" h="1168400">
                  <a:moveTo>
                    <a:pt x="1021905" y="327647"/>
                  </a:moveTo>
                  <a:lnTo>
                    <a:pt x="551116" y="599478"/>
                  </a:lnTo>
                  <a:lnTo>
                    <a:pt x="551116" y="908964"/>
                  </a:lnTo>
                  <a:lnTo>
                    <a:pt x="811403" y="758634"/>
                  </a:lnTo>
                  <a:lnTo>
                    <a:pt x="811403" y="626795"/>
                  </a:lnTo>
                  <a:lnTo>
                    <a:pt x="681977" y="701560"/>
                  </a:lnTo>
                  <a:lnTo>
                    <a:pt x="681977" y="657618"/>
                  </a:lnTo>
                  <a:lnTo>
                    <a:pt x="851522" y="559625"/>
                  </a:lnTo>
                  <a:lnTo>
                    <a:pt x="851522" y="757199"/>
                  </a:lnTo>
                  <a:lnTo>
                    <a:pt x="1021905" y="855383"/>
                  </a:lnTo>
                  <a:lnTo>
                    <a:pt x="1021905" y="327647"/>
                  </a:lnTo>
                  <a:close/>
                </a:path>
                <a:path w="3128010" h="1168400">
                  <a:moveTo>
                    <a:pt x="1021905" y="283425"/>
                  </a:moveTo>
                  <a:lnTo>
                    <a:pt x="531063" y="0"/>
                  </a:lnTo>
                  <a:lnTo>
                    <a:pt x="531063" y="187972"/>
                  </a:lnTo>
                  <a:lnTo>
                    <a:pt x="801535" y="344144"/>
                  </a:lnTo>
                  <a:lnTo>
                    <a:pt x="763460" y="366166"/>
                  </a:lnTo>
                  <a:lnTo>
                    <a:pt x="510921" y="220421"/>
                  </a:lnTo>
                  <a:lnTo>
                    <a:pt x="238925" y="377355"/>
                  </a:lnTo>
                  <a:lnTo>
                    <a:pt x="453390" y="501294"/>
                  </a:lnTo>
                  <a:lnTo>
                    <a:pt x="585089" y="425157"/>
                  </a:lnTo>
                  <a:lnTo>
                    <a:pt x="486219" y="368007"/>
                  </a:lnTo>
                  <a:lnTo>
                    <a:pt x="524294" y="346036"/>
                  </a:lnTo>
                  <a:lnTo>
                    <a:pt x="661314" y="425157"/>
                  </a:lnTo>
                  <a:lnTo>
                    <a:pt x="453390" y="545109"/>
                  </a:lnTo>
                  <a:lnTo>
                    <a:pt x="211340" y="405472"/>
                  </a:lnTo>
                  <a:lnTo>
                    <a:pt x="211340" y="757504"/>
                  </a:lnTo>
                  <a:lnTo>
                    <a:pt x="413181" y="874001"/>
                  </a:lnTo>
                  <a:lnTo>
                    <a:pt x="413181" y="715391"/>
                  </a:lnTo>
                  <a:lnTo>
                    <a:pt x="316445" y="659523"/>
                  </a:lnTo>
                  <a:lnTo>
                    <a:pt x="316445" y="615594"/>
                  </a:lnTo>
                  <a:lnTo>
                    <a:pt x="453390" y="694563"/>
                  </a:lnTo>
                  <a:lnTo>
                    <a:pt x="453390" y="941247"/>
                  </a:lnTo>
                  <a:lnTo>
                    <a:pt x="190512" y="789482"/>
                  </a:lnTo>
                  <a:lnTo>
                    <a:pt x="22567" y="886383"/>
                  </a:lnTo>
                  <a:lnTo>
                    <a:pt x="510921" y="1168336"/>
                  </a:lnTo>
                  <a:lnTo>
                    <a:pt x="510921" y="578700"/>
                  </a:lnTo>
                  <a:lnTo>
                    <a:pt x="1021905" y="283603"/>
                  </a:lnTo>
                  <a:lnTo>
                    <a:pt x="1021905" y="283425"/>
                  </a:lnTo>
                  <a:close/>
                </a:path>
                <a:path w="3128010" h="1168400">
                  <a:moveTo>
                    <a:pt x="1713090" y="733882"/>
                  </a:moveTo>
                  <a:lnTo>
                    <a:pt x="1428851" y="733882"/>
                  </a:lnTo>
                  <a:lnTo>
                    <a:pt x="1428851" y="803960"/>
                  </a:lnTo>
                  <a:lnTo>
                    <a:pt x="1638363" y="803960"/>
                  </a:lnTo>
                  <a:lnTo>
                    <a:pt x="1629613" y="849426"/>
                  </a:lnTo>
                  <a:lnTo>
                    <a:pt x="1612938" y="890600"/>
                  </a:lnTo>
                  <a:lnTo>
                    <a:pt x="1588744" y="926477"/>
                  </a:lnTo>
                  <a:lnTo>
                    <a:pt x="1557426" y="956106"/>
                  </a:lnTo>
                  <a:lnTo>
                    <a:pt x="1519389" y="978471"/>
                  </a:lnTo>
                  <a:lnTo>
                    <a:pt x="1475028" y="992619"/>
                  </a:lnTo>
                  <a:lnTo>
                    <a:pt x="1424749" y="997546"/>
                  </a:lnTo>
                  <a:lnTo>
                    <a:pt x="1379651" y="992619"/>
                  </a:lnTo>
                  <a:lnTo>
                    <a:pt x="1337652" y="978522"/>
                  </a:lnTo>
                  <a:lnTo>
                    <a:pt x="1299654" y="956233"/>
                  </a:lnTo>
                  <a:lnTo>
                    <a:pt x="1266558" y="926795"/>
                  </a:lnTo>
                  <a:lnTo>
                    <a:pt x="1239240" y="891209"/>
                  </a:lnTo>
                  <a:lnTo>
                    <a:pt x="1218628" y="850468"/>
                  </a:lnTo>
                  <a:lnTo>
                    <a:pt x="1205598" y="805599"/>
                  </a:lnTo>
                  <a:lnTo>
                    <a:pt x="1201051" y="757605"/>
                  </a:lnTo>
                  <a:lnTo>
                    <a:pt x="1205598" y="710057"/>
                  </a:lnTo>
                  <a:lnTo>
                    <a:pt x="1218628" y="665492"/>
                  </a:lnTo>
                  <a:lnTo>
                    <a:pt x="1239240" y="624954"/>
                  </a:lnTo>
                  <a:lnTo>
                    <a:pt x="1266558" y="589483"/>
                  </a:lnTo>
                  <a:lnTo>
                    <a:pt x="1299654" y="560095"/>
                  </a:lnTo>
                  <a:lnTo>
                    <a:pt x="1337652" y="537832"/>
                  </a:lnTo>
                  <a:lnTo>
                    <a:pt x="1379651" y="523709"/>
                  </a:lnTo>
                  <a:lnTo>
                    <a:pt x="1424749" y="518782"/>
                  </a:lnTo>
                  <a:lnTo>
                    <a:pt x="1475473" y="524497"/>
                  </a:lnTo>
                  <a:lnTo>
                    <a:pt x="1521599" y="541045"/>
                  </a:lnTo>
                  <a:lnTo>
                    <a:pt x="1562112" y="567499"/>
                  </a:lnTo>
                  <a:lnTo>
                    <a:pt x="1596009" y="602957"/>
                  </a:lnTo>
                  <a:lnTo>
                    <a:pt x="1622285" y="646468"/>
                  </a:lnTo>
                  <a:lnTo>
                    <a:pt x="1699221" y="646468"/>
                  </a:lnTo>
                  <a:lnTo>
                    <a:pt x="1678990" y="600354"/>
                  </a:lnTo>
                  <a:lnTo>
                    <a:pt x="1653413" y="560285"/>
                  </a:lnTo>
                  <a:lnTo>
                    <a:pt x="1623123" y="526300"/>
                  </a:lnTo>
                  <a:lnTo>
                    <a:pt x="1588820" y="498411"/>
                  </a:lnTo>
                  <a:lnTo>
                    <a:pt x="1551165" y="476669"/>
                  </a:lnTo>
                  <a:lnTo>
                    <a:pt x="1510817" y="461111"/>
                  </a:lnTo>
                  <a:lnTo>
                    <a:pt x="1468462" y="451739"/>
                  </a:lnTo>
                  <a:lnTo>
                    <a:pt x="1424749" y="448614"/>
                  </a:lnTo>
                  <a:lnTo>
                    <a:pt x="1376629" y="452666"/>
                  </a:lnTo>
                  <a:lnTo>
                    <a:pt x="1331036" y="464388"/>
                  </a:lnTo>
                  <a:lnTo>
                    <a:pt x="1288567" y="483146"/>
                  </a:lnTo>
                  <a:lnTo>
                    <a:pt x="1249819" y="508304"/>
                  </a:lnTo>
                  <a:lnTo>
                    <a:pt x="1215402" y="539203"/>
                  </a:lnTo>
                  <a:lnTo>
                    <a:pt x="1185887" y="575221"/>
                  </a:lnTo>
                  <a:lnTo>
                    <a:pt x="1161897" y="615708"/>
                  </a:lnTo>
                  <a:lnTo>
                    <a:pt x="1144028" y="660031"/>
                  </a:lnTo>
                  <a:lnTo>
                    <a:pt x="1132865" y="707542"/>
                  </a:lnTo>
                  <a:lnTo>
                    <a:pt x="1129004" y="757605"/>
                  </a:lnTo>
                  <a:lnTo>
                    <a:pt x="1132865" y="807897"/>
                  </a:lnTo>
                  <a:lnTo>
                    <a:pt x="1144028" y="855599"/>
                  </a:lnTo>
                  <a:lnTo>
                    <a:pt x="1161897" y="900087"/>
                  </a:lnTo>
                  <a:lnTo>
                    <a:pt x="1185887" y="940727"/>
                  </a:lnTo>
                  <a:lnTo>
                    <a:pt x="1215402" y="976858"/>
                  </a:lnTo>
                  <a:lnTo>
                    <a:pt x="1249819" y="1007859"/>
                  </a:lnTo>
                  <a:lnTo>
                    <a:pt x="1288567" y="1033081"/>
                  </a:lnTo>
                  <a:lnTo>
                    <a:pt x="1331036" y="1051890"/>
                  </a:lnTo>
                  <a:lnTo>
                    <a:pt x="1376629" y="1063650"/>
                  </a:lnTo>
                  <a:lnTo>
                    <a:pt x="1424749" y="1067701"/>
                  </a:lnTo>
                  <a:lnTo>
                    <a:pt x="1474343" y="1064158"/>
                  </a:lnTo>
                  <a:lnTo>
                    <a:pt x="1520355" y="1053769"/>
                  </a:lnTo>
                  <a:lnTo>
                    <a:pt x="1562392" y="1036853"/>
                  </a:lnTo>
                  <a:lnTo>
                    <a:pt x="1600073" y="1013764"/>
                  </a:lnTo>
                  <a:lnTo>
                    <a:pt x="1633004" y="984846"/>
                  </a:lnTo>
                  <a:lnTo>
                    <a:pt x="1660817" y="950442"/>
                  </a:lnTo>
                  <a:lnTo>
                    <a:pt x="1683105" y="910894"/>
                  </a:lnTo>
                  <a:lnTo>
                    <a:pt x="1699514" y="866533"/>
                  </a:lnTo>
                  <a:lnTo>
                    <a:pt x="1709635" y="817727"/>
                  </a:lnTo>
                  <a:lnTo>
                    <a:pt x="1713090" y="764781"/>
                  </a:lnTo>
                  <a:lnTo>
                    <a:pt x="1713090" y="733882"/>
                  </a:lnTo>
                  <a:close/>
                </a:path>
                <a:path w="3128010" h="1168400">
                  <a:moveTo>
                    <a:pt x="2355177" y="733882"/>
                  </a:moveTo>
                  <a:lnTo>
                    <a:pt x="2070925" y="733882"/>
                  </a:lnTo>
                  <a:lnTo>
                    <a:pt x="2070925" y="803960"/>
                  </a:lnTo>
                  <a:lnTo>
                    <a:pt x="2280437" y="803960"/>
                  </a:lnTo>
                  <a:lnTo>
                    <a:pt x="2271687" y="849426"/>
                  </a:lnTo>
                  <a:lnTo>
                    <a:pt x="2255012" y="890600"/>
                  </a:lnTo>
                  <a:lnTo>
                    <a:pt x="2230818" y="926477"/>
                  </a:lnTo>
                  <a:lnTo>
                    <a:pt x="2199500" y="956106"/>
                  </a:lnTo>
                  <a:lnTo>
                    <a:pt x="2161463" y="978471"/>
                  </a:lnTo>
                  <a:lnTo>
                    <a:pt x="2117102" y="992619"/>
                  </a:lnTo>
                  <a:lnTo>
                    <a:pt x="2066823" y="997546"/>
                  </a:lnTo>
                  <a:lnTo>
                    <a:pt x="2021725" y="992619"/>
                  </a:lnTo>
                  <a:lnTo>
                    <a:pt x="1979739" y="978522"/>
                  </a:lnTo>
                  <a:lnTo>
                    <a:pt x="1941741" y="956233"/>
                  </a:lnTo>
                  <a:lnTo>
                    <a:pt x="1908632" y="926795"/>
                  </a:lnTo>
                  <a:lnTo>
                    <a:pt x="1881327" y="891209"/>
                  </a:lnTo>
                  <a:lnTo>
                    <a:pt x="1860702" y="850468"/>
                  </a:lnTo>
                  <a:lnTo>
                    <a:pt x="1847684" y="805599"/>
                  </a:lnTo>
                  <a:lnTo>
                    <a:pt x="1843138" y="757605"/>
                  </a:lnTo>
                  <a:lnTo>
                    <a:pt x="1847684" y="710057"/>
                  </a:lnTo>
                  <a:lnTo>
                    <a:pt x="1860702" y="665492"/>
                  </a:lnTo>
                  <a:lnTo>
                    <a:pt x="1881327" y="624954"/>
                  </a:lnTo>
                  <a:lnTo>
                    <a:pt x="1908632" y="589483"/>
                  </a:lnTo>
                  <a:lnTo>
                    <a:pt x="1941741" y="560095"/>
                  </a:lnTo>
                  <a:lnTo>
                    <a:pt x="1979739" y="537832"/>
                  </a:lnTo>
                  <a:lnTo>
                    <a:pt x="2021725" y="523709"/>
                  </a:lnTo>
                  <a:lnTo>
                    <a:pt x="2066823" y="518782"/>
                  </a:lnTo>
                  <a:lnTo>
                    <a:pt x="2117547" y="524497"/>
                  </a:lnTo>
                  <a:lnTo>
                    <a:pt x="2163673" y="541045"/>
                  </a:lnTo>
                  <a:lnTo>
                    <a:pt x="2204186" y="567499"/>
                  </a:lnTo>
                  <a:lnTo>
                    <a:pt x="2238095" y="602957"/>
                  </a:lnTo>
                  <a:lnTo>
                    <a:pt x="2264372" y="646468"/>
                  </a:lnTo>
                  <a:lnTo>
                    <a:pt x="2341295" y="646468"/>
                  </a:lnTo>
                  <a:lnTo>
                    <a:pt x="2321077" y="600354"/>
                  </a:lnTo>
                  <a:lnTo>
                    <a:pt x="2295487" y="560285"/>
                  </a:lnTo>
                  <a:lnTo>
                    <a:pt x="2265210" y="526300"/>
                  </a:lnTo>
                  <a:lnTo>
                    <a:pt x="2230907" y="498411"/>
                  </a:lnTo>
                  <a:lnTo>
                    <a:pt x="2193252" y="476669"/>
                  </a:lnTo>
                  <a:lnTo>
                    <a:pt x="2152904" y="461111"/>
                  </a:lnTo>
                  <a:lnTo>
                    <a:pt x="2110536" y="451739"/>
                  </a:lnTo>
                  <a:lnTo>
                    <a:pt x="2066823" y="448614"/>
                  </a:lnTo>
                  <a:lnTo>
                    <a:pt x="2018703" y="452666"/>
                  </a:lnTo>
                  <a:lnTo>
                    <a:pt x="1973110" y="464388"/>
                  </a:lnTo>
                  <a:lnTo>
                    <a:pt x="1930654" y="483146"/>
                  </a:lnTo>
                  <a:lnTo>
                    <a:pt x="1891906" y="508304"/>
                  </a:lnTo>
                  <a:lnTo>
                    <a:pt x="1857476" y="539203"/>
                  </a:lnTo>
                  <a:lnTo>
                    <a:pt x="1827974" y="575221"/>
                  </a:lnTo>
                  <a:lnTo>
                    <a:pt x="1803984" y="615708"/>
                  </a:lnTo>
                  <a:lnTo>
                    <a:pt x="1786102" y="660031"/>
                  </a:lnTo>
                  <a:lnTo>
                    <a:pt x="1774939" y="707542"/>
                  </a:lnTo>
                  <a:lnTo>
                    <a:pt x="1771091" y="757605"/>
                  </a:lnTo>
                  <a:lnTo>
                    <a:pt x="1774939" y="807897"/>
                  </a:lnTo>
                  <a:lnTo>
                    <a:pt x="1786102" y="855599"/>
                  </a:lnTo>
                  <a:lnTo>
                    <a:pt x="1803984" y="900087"/>
                  </a:lnTo>
                  <a:lnTo>
                    <a:pt x="1827974" y="940727"/>
                  </a:lnTo>
                  <a:lnTo>
                    <a:pt x="1857476" y="976858"/>
                  </a:lnTo>
                  <a:lnTo>
                    <a:pt x="1891906" y="1007859"/>
                  </a:lnTo>
                  <a:lnTo>
                    <a:pt x="1930654" y="1033081"/>
                  </a:lnTo>
                  <a:lnTo>
                    <a:pt x="1973110" y="1051890"/>
                  </a:lnTo>
                  <a:lnTo>
                    <a:pt x="2018703" y="1063650"/>
                  </a:lnTo>
                  <a:lnTo>
                    <a:pt x="2066823" y="1067701"/>
                  </a:lnTo>
                  <a:lnTo>
                    <a:pt x="2116429" y="1064158"/>
                  </a:lnTo>
                  <a:lnTo>
                    <a:pt x="2162441" y="1053769"/>
                  </a:lnTo>
                  <a:lnTo>
                    <a:pt x="2204478" y="1036853"/>
                  </a:lnTo>
                  <a:lnTo>
                    <a:pt x="2242147" y="1013764"/>
                  </a:lnTo>
                  <a:lnTo>
                    <a:pt x="2275090" y="984846"/>
                  </a:lnTo>
                  <a:lnTo>
                    <a:pt x="2302891" y="950442"/>
                  </a:lnTo>
                  <a:lnTo>
                    <a:pt x="2325192" y="910894"/>
                  </a:lnTo>
                  <a:lnTo>
                    <a:pt x="2341588" y="866533"/>
                  </a:lnTo>
                  <a:lnTo>
                    <a:pt x="2351709" y="817727"/>
                  </a:lnTo>
                  <a:lnTo>
                    <a:pt x="2355177" y="764781"/>
                  </a:lnTo>
                  <a:lnTo>
                    <a:pt x="2355177" y="733882"/>
                  </a:lnTo>
                  <a:close/>
                </a:path>
                <a:path w="3128010" h="1168400">
                  <a:moveTo>
                    <a:pt x="2993974" y="733882"/>
                  </a:moveTo>
                  <a:lnTo>
                    <a:pt x="2709735" y="733882"/>
                  </a:lnTo>
                  <a:lnTo>
                    <a:pt x="2709735" y="803960"/>
                  </a:lnTo>
                  <a:lnTo>
                    <a:pt x="2919247" y="803960"/>
                  </a:lnTo>
                  <a:lnTo>
                    <a:pt x="2910497" y="849426"/>
                  </a:lnTo>
                  <a:lnTo>
                    <a:pt x="2893822" y="890600"/>
                  </a:lnTo>
                  <a:lnTo>
                    <a:pt x="2869628" y="926477"/>
                  </a:lnTo>
                  <a:lnTo>
                    <a:pt x="2838310" y="956106"/>
                  </a:lnTo>
                  <a:lnTo>
                    <a:pt x="2800273" y="978471"/>
                  </a:lnTo>
                  <a:lnTo>
                    <a:pt x="2755912" y="992619"/>
                  </a:lnTo>
                  <a:lnTo>
                    <a:pt x="2705620" y="997546"/>
                  </a:lnTo>
                  <a:lnTo>
                    <a:pt x="2660535" y="992619"/>
                  </a:lnTo>
                  <a:lnTo>
                    <a:pt x="2618536" y="978522"/>
                  </a:lnTo>
                  <a:lnTo>
                    <a:pt x="2580538" y="956233"/>
                  </a:lnTo>
                  <a:lnTo>
                    <a:pt x="2547442" y="926795"/>
                  </a:lnTo>
                  <a:lnTo>
                    <a:pt x="2520124" y="891209"/>
                  </a:lnTo>
                  <a:lnTo>
                    <a:pt x="2499512" y="850468"/>
                  </a:lnTo>
                  <a:lnTo>
                    <a:pt x="2486482" y="805599"/>
                  </a:lnTo>
                  <a:lnTo>
                    <a:pt x="2481935" y="757605"/>
                  </a:lnTo>
                  <a:lnTo>
                    <a:pt x="2486482" y="710057"/>
                  </a:lnTo>
                  <a:lnTo>
                    <a:pt x="2499512" y="665492"/>
                  </a:lnTo>
                  <a:lnTo>
                    <a:pt x="2520124" y="624954"/>
                  </a:lnTo>
                  <a:lnTo>
                    <a:pt x="2547442" y="589483"/>
                  </a:lnTo>
                  <a:lnTo>
                    <a:pt x="2580538" y="560095"/>
                  </a:lnTo>
                  <a:lnTo>
                    <a:pt x="2618536" y="537832"/>
                  </a:lnTo>
                  <a:lnTo>
                    <a:pt x="2660535" y="523709"/>
                  </a:lnTo>
                  <a:lnTo>
                    <a:pt x="2705620" y="518782"/>
                  </a:lnTo>
                  <a:lnTo>
                    <a:pt x="2756357" y="524497"/>
                  </a:lnTo>
                  <a:lnTo>
                    <a:pt x="2802471" y="541045"/>
                  </a:lnTo>
                  <a:lnTo>
                    <a:pt x="2842996" y="567499"/>
                  </a:lnTo>
                  <a:lnTo>
                    <a:pt x="2876893" y="602957"/>
                  </a:lnTo>
                  <a:lnTo>
                    <a:pt x="2903169" y="646468"/>
                  </a:lnTo>
                  <a:lnTo>
                    <a:pt x="2980105" y="646468"/>
                  </a:lnTo>
                  <a:lnTo>
                    <a:pt x="2959874" y="600354"/>
                  </a:lnTo>
                  <a:lnTo>
                    <a:pt x="2934284" y="560285"/>
                  </a:lnTo>
                  <a:lnTo>
                    <a:pt x="2904007" y="526300"/>
                  </a:lnTo>
                  <a:lnTo>
                    <a:pt x="2869704" y="498411"/>
                  </a:lnTo>
                  <a:lnTo>
                    <a:pt x="2832049" y="476669"/>
                  </a:lnTo>
                  <a:lnTo>
                    <a:pt x="2791701" y="461111"/>
                  </a:lnTo>
                  <a:lnTo>
                    <a:pt x="2749334" y="451739"/>
                  </a:lnTo>
                  <a:lnTo>
                    <a:pt x="2705620" y="448614"/>
                  </a:lnTo>
                  <a:lnTo>
                    <a:pt x="2657513" y="452666"/>
                  </a:lnTo>
                  <a:lnTo>
                    <a:pt x="2611920" y="464388"/>
                  </a:lnTo>
                  <a:lnTo>
                    <a:pt x="2569451" y="483146"/>
                  </a:lnTo>
                  <a:lnTo>
                    <a:pt x="2530703" y="508304"/>
                  </a:lnTo>
                  <a:lnTo>
                    <a:pt x="2496274" y="539203"/>
                  </a:lnTo>
                  <a:lnTo>
                    <a:pt x="2466771" y="575221"/>
                  </a:lnTo>
                  <a:lnTo>
                    <a:pt x="2442781" y="615708"/>
                  </a:lnTo>
                  <a:lnTo>
                    <a:pt x="2424900" y="660031"/>
                  </a:lnTo>
                  <a:lnTo>
                    <a:pt x="2413736" y="707542"/>
                  </a:lnTo>
                  <a:lnTo>
                    <a:pt x="2409888" y="757605"/>
                  </a:lnTo>
                  <a:lnTo>
                    <a:pt x="2413736" y="807897"/>
                  </a:lnTo>
                  <a:lnTo>
                    <a:pt x="2424900" y="855599"/>
                  </a:lnTo>
                  <a:lnTo>
                    <a:pt x="2442781" y="900087"/>
                  </a:lnTo>
                  <a:lnTo>
                    <a:pt x="2466771" y="940727"/>
                  </a:lnTo>
                  <a:lnTo>
                    <a:pt x="2496274" y="976858"/>
                  </a:lnTo>
                  <a:lnTo>
                    <a:pt x="2530703" y="1007859"/>
                  </a:lnTo>
                  <a:lnTo>
                    <a:pt x="2569451" y="1033081"/>
                  </a:lnTo>
                  <a:lnTo>
                    <a:pt x="2611920" y="1051890"/>
                  </a:lnTo>
                  <a:lnTo>
                    <a:pt x="2657513" y="1063650"/>
                  </a:lnTo>
                  <a:lnTo>
                    <a:pt x="2705620" y="1067701"/>
                  </a:lnTo>
                  <a:lnTo>
                    <a:pt x="2755227" y="1064158"/>
                  </a:lnTo>
                  <a:lnTo>
                    <a:pt x="2801239" y="1053769"/>
                  </a:lnTo>
                  <a:lnTo>
                    <a:pt x="2843276" y="1036853"/>
                  </a:lnTo>
                  <a:lnTo>
                    <a:pt x="2880957" y="1013764"/>
                  </a:lnTo>
                  <a:lnTo>
                    <a:pt x="2913888" y="984846"/>
                  </a:lnTo>
                  <a:lnTo>
                    <a:pt x="2941688" y="950442"/>
                  </a:lnTo>
                  <a:lnTo>
                    <a:pt x="2963989" y="910894"/>
                  </a:lnTo>
                  <a:lnTo>
                    <a:pt x="2980398" y="866533"/>
                  </a:lnTo>
                  <a:lnTo>
                    <a:pt x="2990519" y="817727"/>
                  </a:lnTo>
                  <a:lnTo>
                    <a:pt x="2993974" y="764781"/>
                  </a:lnTo>
                  <a:lnTo>
                    <a:pt x="2993974" y="733882"/>
                  </a:lnTo>
                  <a:close/>
                </a:path>
                <a:path w="3128010" h="1168400">
                  <a:moveTo>
                    <a:pt x="3127514" y="465429"/>
                  </a:moveTo>
                  <a:lnTo>
                    <a:pt x="3055302" y="465429"/>
                  </a:lnTo>
                  <a:lnTo>
                    <a:pt x="3055302" y="1055878"/>
                  </a:lnTo>
                  <a:lnTo>
                    <a:pt x="3127514" y="1055878"/>
                  </a:lnTo>
                  <a:lnTo>
                    <a:pt x="3127514" y="465429"/>
                  </a:lnTo>
                  <a:close/>
                </a:path>
              </a:pathLst>
            </a:custGeom>
            <a:solidFill>
              <a:srgbClr val="FFFFFF"/>
            </a:solidFill>
          </p:spPr>
          <p:txBody>
            <a:bodyPr wrap="square" lIns="0" tIns="0" rIns="0" bIns="0" rtlCol="0"/>
            <a:lstStyle/>
            <a:p>
              <a:endParaRPr lang="fr-FR" noProof="0" dirty="0"/>
            </a:p>
          </p:txBody>
        </p:sp>
        <p:sp>
          <p:nvSpPr>
            <p:cNvPr id="5" name="object 6">
              <a:extLst>
                <a:ext uri="{FF2B5EF4-FFF2-40B4-BE49-F238E27FC236}">
                  <a16:creationId xmlns:a16="http://schemas.microsoft.com/office/drawing/2014/main" id="{8C9DCB55-BD5B-F012-AD52-415718A95FD9}"/>
                </a:ext>
              </a:extLst>
            </p:cNvPr>
            <p:cNvSpPr/>
            <p:nvPr/>
          </p:nvSpPr>
          <p:spPr>
            <a:xfrm>
              <a:off x="9156234"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sp>
          <p:nvSpPr>
            <p:cNvPr id="6" name="object 7">
              <a:extLst>
                <a:ext uri="{FF2B5EF4-FFF2-40B4-BE49-F238E27FC236}">
                  <a16:creationId xmlns:a16="http://schemas.microsoft.com/office/drawing/2014/main" id="{00492254-ADF6-86EE-3709-32224E366512}"/>
                </a:ext>
              </a:extLst>
            </p:cNvPr>
            <p:cNvSpPr/>
            <p:nvPr/>
          </p:nvSpPr>
          <p:spPr>
            <a:xfrm>
              <a:off x="12386847"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grpSp>
          <p:nvGrpSpPr>
            <p:cNvPr id="31" name="Group 30">
              <a:extLst>
                <a:ext uri="{FF2B5EF4-FFF2-40B4-BE49-F238E27FC236}">
                  <a16:creationId xmlns:a16="http://schemas.microsoft.com/office/drawing/2014/main" id="{30CE8F2E-5777-D8A0-36D4-AFECE845A20D}"/>
                </a:ext>
              </a:extLst>
            </p:cNvPr>
            <p:cNvGrpSpPr/>
            <p:nvPr/>
          </p:nvGrpSpPr>
          <p:grpSpPr>
            <a:xfrm>
              <a:off x="9826875" y="10470892"/>
              <a:ext cx="316230" cy="316230"/>
              <a:chOff x="9826875" y="10470892"/>
              <a:chExt cx="316230" cy="316230"/>
            </a:xfrm>
          </p:grpSpPr>
          <p:sp>
            <p:nvSpPr>
              <p:cNvPr id="7" name="object 8">
                <a:extLst>
                  <a:ext uri="{FF2B5EF4-FFF2-40B4-BE49-F238E27FC236}">
                    <a16:creationId xmlns:a16="http://schemas.microsoft.com/office/drawing/2014/main" id="{9676299C-E19B-96AC-376D-600625091649}"/>
                  </a:ext>
                </a:extLst>
              </p:cNvPr>
              <p:cNvSpPr/>
              <p:nvPr/>
            </p:nvSpPr>
            <p:spPr>
              <a:xfrm>
                <a:off x="9826875" y="10470892"/>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8" name="object 9">
                <a:extLst>
                  <a:ext uri="{FF2B5EF4-FFF2-40B4-BE49-F238E27FC236}">
                    <a16:creationId xmlns:a16="http://schemas.microsoft.com/office/drawing/2014/main" id="{62B9EF55-192B-32F1-F867-A38656887BED}"/>
                  </a:ext>
                </a:extLst>
              </p:cNvPr>
              <p:cNvPicPr/>
              <p:nvPr/>
            </p:nvPicPr>
            <p:blipFill>
              <a:blip r:embed="rId3" cstate="print"/>
              <a:stretch>
                <a:fillRect/>
              </a:stretch>
            </p:blipFill>
            <p:spPr>
              <a:xfrm>
                <a:off x="9885469" y="10529365"/>
                <a:ext cx="198568" cy="198810"/>
              </a:xfrm>
              <a:prstGeom prst="rect">
                <a:avLst/>
              </a:prstGeom>
            </p:spPr>
          </p:pic>
        </p:grpSp>
        <p:grpSp>
          <p:nvGrpSpPr>
            <p:cNvPr id="33" name="Group 32">
              <a:extLst>
                <a:ext uri="{FF2B5EF4-FFF2-40B4-BE49-F238E27FC236}">
                  <a16:creationId xmlns:a16="http://schemas.microsoft.com/office/drawing/2014/main" id="{E9C3888D-B4E9-F702-99C4-2D9305DDA1C2}"/>
                </a:ext>
              </a:extLst>
            </p:cNvPr>
            <p:cNvGrpSpPr/>
            <p:nvPr/>
          </p:nvGrpSpPr>
          <p:grpSpPr>
            <a:xfrm>
              <a:off x="13204694" y="10470890"/>
              <a:ext cx="316230" cy="316230"/>
              <a:chOff x="13204694" y="10470890"/>
              <a:chExt cx="316230" cy="316230"/>
            </a:xfrm>
          </p:grpSpPr>
          <p:sp>
            <p:nvSpPr>
              <p:cNvPr id="11" name="object 12">
                <a:extLst>
                  <a:ext uri="{FF2B5EF4-FFF2-40B4-BE49-F238E27FC236}">
                    <a16:creationId xmlns:a16="http://schemas.microsoft.com/office/drawing/2014/main" id="{7CAFDB79-21B3-E822-035D-B504BDAFC1B2}"/>
                  </a:ext>
                </a:extLst>
              </p:cNvPr>
              <p:cNvSpPr/>
              <p:nvPr/>
            </p:nvSpPr>
            <p:spPr>
              <a:xfrm>
                <a:off x="13204694" y="10470890"/>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2" name="object 13">
                <a:extLst>
                  <a:ext uri="{FF2B5EF4-FFF2-40B4-BE49-F238E27FC236}">
                    <a16:creationId xmlns:a16="http://schemas.microsoft.com/office/drawing/2014/main" id="{55E00C43-4030-8656-79DA-0A59499469A3}"/>
                  </a:ext>
                </a:extLst>
              </p:cNvPr>
              <p:cNvPicPr/>
              <p:nvPr/>
            </p:nvPicPr>
            <p:blipFill>
              <a:blip r:embed="rId4" cstate="print"/>
              <a:stretch>
                <a:fillRect/>
              </a:stretch>
            </p:blipFill>
            <p:spPr>
              <a:xfrm>
                <a:off x="13257387" y="10555092"/>
                <a:ext cx="210369" cy="147356"/>
              </a:xfrm>
              <a:prstGeom prst="rect">
                <a:avLst/>
              </a:prstGeom>
            </p:spPr>
          </p:pic>
        </p:grpSp>
        <p:grpSp>
          <p:nvGrpSpPr>
            <p:cNvPr id="34" name="Group 33">
              <a:extLst>
                <a:ext uri="{FF2B5EF4-FFF2-40B4-BE49-F238E27FC236}">
                  <a16:creationId xmlns:a16="http://schemas.microsoft.com/office/drawing/2014/main" id="{E1502888-5F37-1E51-002F-5B846DDFFD09}"/>
                </a:ext>
              </a:extLst>
            </p:cNvPr>
            <p:cNvGrpSpPr/>
            <p:nvPr/>
          </p:nvGrpSpPr>
          <p:grpSpPr>
            <a:xfrm>
              <a:off x="13204694" y="10031689"/>
              <a:ext cx="316230" cy="316230"/>
              <a:chOff x="13204694" y="10031689"/>
              <a:chExt cx="316230" cy="316230"/>
            </a:xfrm>
          </p:grpSpPr>
          <p:sp>
            <p:nvSpPr>
              <p:cNvPr id="13" name="object 14">
                <a:extLst>
                  <a:ext uri="{FF2B5EF4-FFF2-40B4-BE49-F238E27FC236}">
                    <a16:creationId xmlns:a16="http://schemas.microsoft.com/office/drawing/2014/main" id="{C0DBE3F7-744F-4AD9-9FC0-D7F03F2A8ACD}"/>
                  </a:ext>
                </a:extLst>
              </p:cNvPr>
              <p:cNvSpPr/>
              <p:nvPr/>
            </p:nvSpPr>
            <p:spPr>
              <a:xfrm>
                <a:off x="13204694" y="10031689"/>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4" name="object 15">
                <a:extLst>
                  <a:ext uri="{FF2B5EF4-FFF2-40B4-BE49-F238E27FC236}">
                    <a16:creationId xmlns:a16="http://schemas.microsoft.com/office/drawing/2014/main" id="{8B96A19C-039F-779E-E857-D2670CA039C0}"/>
                  </a:ext>
                </a:extLst>
              </p:cNvPr>
              <p:cNvPicPr/>
              <p:nvPr/>
            </p:nvPicPr>
            <p:blipFill>
              <a:blip r:embed="rId5" cstate="print"/>
              <a:stretch>
                <a:fillRect/>
              </a:stretch>
            </p:blipFill>
            <p:spPr>
              <a:xfrm>
                <a:off x="13337621" y="10148134"/>
                <a:ext cx="120938" cy="127713"/>
              </a:xfrm>
              <a:prstGeom prst="rect">
                <a:avLst/>
              </a:prstGeom>
            </p:spPr>
          </p:pic>
          <p:sp>
            <p:nvSpPr>
              <p:cNvPr id="15" name="object 16">
                <a:extLst>
                  <a:ext uri="{FF2B5EF4-FFF2-40B4-BE49-F238E27FC236}">
                    <a16:creationId xmlns:a16="http://schemas.microsoft.com/office/drawing/2014/main" id="{304D4ADE-A6A7-5D94-19B3-5C3DA00FAB34}"/>
                  </a:ext>
                </a:extLst>
              </p:cNvPr>
              <p:cNvSpPr/>
              <p:nvPr/>
            </p:nvSpPr>
            <p:spPr>
              <a:xfrm>
                <a:off x="13271462" y="10089229"/>
                <a:ext cx="45085" cy="186690"/>
              </a:xfrm>
              <a:custGeom>
                <a:avLst/>
                <a:gdLst/>
                <a:ahLst/>
                <a:cxnLst/>
                <a:rect l="l" t="t" r="r" b="b"/>
                <a:pathLst>
                  <a:path w="45084" h="186690">
                    <a:moveTo>
                      <a:pt x="41821" y="185966"/>
                    </a:moveTo>
                    <a:lnTo>
                      <a:pt x="41770" y="124472"/>
                    </a:lnTo>
                    <a:lnTo>
                      <a:pt x="41808" y="62814"/>
                    </a:lnTo>
                    <a:lnTo>
                      <a:pt x="41503" y="61963"/>
                    </a:lnTo>
                    <a:lnTo>
                      <a:pt x="3378" y="61976"/>
                    </a:lnTo>
                    <a:lnTo>
                      <a:pt x="2971" y="62572"/>
                    </a:lnTo>
                    <a:lnTo>
                      <a:pt x="2959" y="186156"/>
                    </a:lnTo>
                    <a:lnTo>
                      <a:pt x="3505" y="186601"/>
                    </a:lnTo>
                    <a:lnTo>
                      <a:pt x="41275" y="186639"/>
                    </a:lnTo>
                    <a:lnTo>
                      <a:pt x="41821" y="185966"/>
                    </a:lnTo>
                    <a:close/>
                  </a:path>
                  <a:path w="45084" h="186690">
                    <a:moveTo>
                      <a:pt x="44856" y="22326"/>
                    </a:moveTo>
                    <a:lnTo>
                      <a:pt x="43078" y="13677"/>
                    </a:lnTo>
                    <a:lnTo>
                      <a:pt x="38265" y="6591"/>
                    </a:lnTo>
                    <a:lnTo>
                      <a:pt x="31140" y="1778"/>
                    </a:lnTo>
                    <a:lnTo>
                      <a:pt x="22466" y="0"/>
                    </a:lnTo>
                    <a:lnTo>
                      <a:pt x="13728" y="1778"/>
                    </a:lnTo>
                    <a:lnTo>
                      <a:pt x="6578" y="6629"/>
                    </a:lnTo>
                    <a:lnTo>
                      <a:pt x="1752" y="13792"/>
                    </a:lnTo>
                    <a:lnTo>
                      <a:pt x="0" y="22529"/>
                    </a:lnTo>
                    <a:lnTo>
                      <a:pt x="1790" y="31165"/>
                    </a:lnTo>
                    <a:lnTo>
                      <a:pt x="6642" y="38265"/>
                    </a:lnTo>
                    <a:lnTo>
                      <a:pt x="13766" y="43078"/>
                    </a:lnTo>
                    <a:lnTo>
                      <a:pt x="22428" y="44843"/>
                    </a:lnTo>
                    <a:lnTo>
                      <a:pt x="31153" y="43078"/>
                    </a:lnTo>
                    <a:lnTo>
                      <a:pt x="38290" y="38239"/>
                    </a:lnTo>
                    <a:lnTo>
                      <a:pt x="43103" y="31076"/>
                    </a:lnTo>
                    <a:lnTo>
                      <a:pt x="44856" y="22326"/>
                    </a:lnTo>
                    <a:close/>
                  </a:path>
                </a:pathLst>
              </a:custGeom>
              <a:solidFill>
                <a:srgbClr val="FFFFFF"/>
              </a:solidFill>
            </p:spPr>
            <p:txBody>
              <a:bodyPr wrap="square" lIns="0" tIns="0" rIns="0" bIns="0" rtlCol="0"/>
              <a:lstStyle/>
              <a:p>
                <a:endParaRPr lang="fr-FR" noProof="0" dirty="0"/>
              </a:p>
            </p:txBody>
          </p:sp>
        </p:grpSp>
        <p:grpSp>
          <p:nvGrpSpPr>
            <p:cNvPr id="32" name="Group 31">
              <a:extLst>
                <a:ext uri="{FF2B5EF4-FFF2-40B4-BE49-F238E27FC236}">
                  <a16:creationId xmlns:a16="http://schemas.microsoft.com/office/drawing/2014/main" id="{22738012-3297-97F0-C393-E65A17CFF9C9}"/>
                </a:ext>
              </a:extLst>
            </p:cNvPr>
            <p:cNvGrpSpPr/>
            <p:nvPr/>
          </p:nvGrpSpPr>
          <p:grpSpPr>
            <a:xfrm>
              <a:off x="13204694" y="9592487"/>
              <a:ext cx="316230" cy="316313"/>
              <a:chOff x="13204694" y="9592487"/>
              <a:chExt cx="316230" cy="316313"/>
            </a:xfrm>
          </p:grpSpPr>
          <p:sp>
            <p:nvSpPr>
              <p:cNvPr id="16" name="object 17">
                <a:extLst>
                  <a:ext uri="{FF2B5EF4-FFF2-40B4-BE49-F238E27FC236}">
                    <a16:creationId xmlns:a16="http://schemas.microsoft.com/office/drawing/2014/main" id="{92DADCAC-2A01-00E6-7C6F-73E8785935BD}"/>
                  </a:ext>
                </a:extLst>
              </p:cNvPr>
              <p:cNvSpPr/>
              <p:nvPr/>
            </p:nvSpPr>
            <p:spPr>
              <a:xfrm>
                <a:off x="13204694" y="9592487"/>
                <a:ext cx="316230" cy="314325"/>
              </a:xfrm>
              <a:custGeom>
                <a:avLst/>
                <a:gdLst/>
                <a:ahLst/>
                <a:cxnLst/>
                <a:rect l="l" t="t" r="r" b="b"/>
                <a:pathLst>
                  <a:path w="316230" h="314325">
                    <a:moveTo>
                      <a:pt x="157880" y="0"/>
                    </a:moveTo>
                    <a:lnTo>
                      <a:pt x="107979" y="8049"/>
                    </a:lnTo>
                    <a:lnTo>
                      <a:pt x="64639" y="30462"/>
                    </a:lnTo>
                    <a:lnTo>
                      <a:pt x="30462" y="64639"/>
                    </a:lnTo>
                    <a:lnTo>
                      <a:pt x="8049" y="107979"/>
                    </a:lnTo>
                    <a:lnTo>
                      <a:pt x="0" y="157880"/>
                    </a:lnTo>
                    <a:lnTo>
                      <a:pt x="6608" y="203224"/>
                    </a:lnTo>
                    <a:lnTo>
                      <a:pt x="25153" y="243411"/>
                    </a:lnTo>
                    <a:lnTo>
                      <a:pt x="53715" y="276524"/>
                    </a:lnTo>
                    <a:lnTo>
                      <a:pt x="90374" y="300641"/>
                    </a:lnTo>
                    <a:lnTo>
                      <a:pt x="133210" y="313843"/>
                    </a:lnTo>
                    <a:lnTo>
                      <a:pt x="133210" y="203512"/>
                    </a:lnTo>
                    <a:lnTo>
                      <a:pt x="93128" y="203512"/>
                    </a:lnTo>
                    <a:lnTo>
                      <a:pt x="93128" y="157880"/>
                    </a:lnTo>
                    <a:lnTo>
                      <a:pt x="133210" y="157880"/>
                    </a:lnTo>
                    <a:lnTo>
                      <a:pt x="133210" y="123095"/>
                    </a:lnTo>
                    <a:lnTo>
                      <a:pt x="137456" y="96805"/>
                    </a:lnTo>
                    <a:lnTo>
                      <a:pt x="149503" y="77546"/>
                    </a:lnTo>
                    <a:lnTo>
                      <a:pt x="168311" y="65706"/>
                    </a:lnTo>
                    <a:lnTo>
                      <a:pt x="192842" y="61673"/>
                    </a:lnTo>
                    <a:lnTo>
                      <a:pt x="205654" y="62154"/>
                    </a:lnTo>
                    <a:lnTo>
                      <a:pt x="216996" y="63212"/>
                    </a:lnTo>
                    <a:lnTo>
                      <a:pt x="228192" y="64751"/>
                    </a:lnTo>
                    <a:lnTo>
                      <a:pt x="228192" y="103609"/>
                    </a:lnTo>
                    <a:lnTo>
                      <a:pt x="208276" y="103609"/>
                    </a:lnTo>
                    <a:lnTo>
                      <a:pt x="195982" y="105705"/>
                    </a:lnTo>
                    <a:lnTo>
                      <a:pt x="188058" y="111254"/>
                    </a:lnTo>
                    <a:lnTo>
                      <a:pt x="183811" y="119145"/>
                    </a:lnTo>
                    <a:lnTo>
                      <a:pt x="182549" y="128268"/>
                    </a:lnTo>
                    <a:lnTo>
                      <a:pt x="182549" y="157880"/>
                    </a:lnTo>
                    <a:lnTo>
                      <a:pt x="226338" y="157880"/>
                    </a:lnTo>
                    <a:lnTo>
                      <a:pt x="219333" y="203512"/>
                    </a:lnTo>
                    <a:lnTo>
                      <a:pt x="182549" y="203512"/>
                    </a:lnTo>
                    <a:lnTo>
                      <a:pt x="182549" y="313843"/>
                    </a:lnTo>
                    <a:lnTo>
                      <a:pt x="225385" y="300641"/>
                    </a:lnTo>
                    <a:lnTo>
                      <a:pt x="262044" y="276524"/>
                    </a:lnTo>
                    <a:lnTo>
                      <a:pt x="290606" y="243411"/>
                    </a:lnTo>
                    <a:lnTo>
                      <a:pt x="309151" y="203224"/>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sp>
            <p:nvSpPr>
              <p:cNvPr id="17" name="object 18">
                <a:extLst>
                  <a:ext uri="{FF2B5EF4-FFF2-40B4-BE49-F238E27FC236}">
                    <a16:creationId xmlns:a16="http://schemas.microsoft.com/office/drawing/2014/main" id="{33608EDB-C312-4595-AAEA-6B963B4D8088}"/>
                  </a:ext>
                </a:extLst>
              </p:cNvPr>
              <p:cNvSpPr/>
              <p:nvPr/>
            </p:nvSpPr>
            <p:spPr>
              <a:xfrm>
                <a:off x="13297827" y="9654165"/>
                <a:ext cx="135255" cy="254635"/>
              </a:xfrm>
              <a:custGeom>
                <a:avLst/>
                <a:gdLst/>
                <a:ahLst/>
                <a:cxnLst/>
                <a:rect l="l" t="t" r="r" b="b"/>
                <a:pathLst>
                  <a:path w="135255" h="254634">
                    <a:moveTo>
                      <a:pt x="109984" y="48"/>
                    </a:moveTo>
                    <a:lnTo>
                      <a:pt x="56375" y="15872"/>
                    </a:lnTo>
                    <a:lnTo>
                      <a:pt x="40082" y="61422"/>
                    </a:lnTo>
                    <a:lnTo>
                      <a:pt x="40082" y="96206"/>
                    </a:lnTo>
                    <a:lnTo>
                      <a:pt x="0" y="96206"/>
                    </a:lnTo>
                    <a:lnTo>
                      <a:pt x="0" y="141838"/>
                    </a:lnTo>
                    <a:lnTo>
                      <a:pt x="40082" y="141838"/>
                    </a:lnTo>
                    <a:lnTo>
                      <a:pt x="40082" y="252159"/>
                    </a:lnTo>
                    <a:lnTo>
                      <a:pt x="48124" y="253426"/>
                    </a:lnTo>
                    <a:lnTo>
                      <a:pt x="56354" y="254076"/>
                    </a:lnTo>
                    <a:lnTo>
                      <a:pt x="73139" y="254076"/>
                    </a:lnTo>
                    <a:lnTo>
                      <a:pt x="81379" y="253426"/>
                    </a:lnTo>
                    <a:lnTo>
                      <a:pt x="89421" y="252159"/>
                    </a:lnTo>
                    <a:lnTo>
                      <a:pt x="89421" y="141838"/>
                    </a:lnTo>
                    <a:lnTo>
                      <a:pt x="126205" y="141838"/>
                    </a:lnTo>
                    <a:lnTo>
                      <a:pt x="133200" y="96206"/>
                    </a:lnTo>
                    <a:lnTo>
                      <a:pt x="89421" y="96206"/>
                    </a:lnTo>
                    <a:lnTo>
                      <a:pt x="89421" y="66584"/>
                    </a:lnTo>
                    <a:lnTo>
                      <a:pt x="90683" y="57467"/>
                    </a:lnTo>
                    <a:lnTo>
                      <a:pt x="94930" y="49579"/>
                    </a:lnTo>
                    <a:lnTo>
                      <a:pt x="102854" y="44032"/>
                    </a:lnTo>
                    <a:lnTo>
                      <a:pt x="115148" y="41935"/>
                    </a:lnTo>
                    <a:lnTo>
                      <a:pt x="135053" y="41935"/>
                    </a:lnTo>
                    <a:lnTo>
                      <a:pt x="135053" y="3078"/>
                    </a:lnTo>
                    <a:lnTo>
                      <a:pt x="124341" y="1298"/>
                    </a:lnTo>
                    <a:lnTo>
                      <a:pt x="117089" y="384"/>
                    </a:lnTo>
                    <a:lnTo>
                      <a:pt x="109984" y="48"/>
                    </a:lnTo>
                    <a:close/>
                  </a:path>
                </a:pathLst>
              </a:custGeom>
              <a:solidFill>
                <a:srgbClr val="FFFFFF"/>
              </a:solidFill>
            </p:spPr>
            <p:txBody>
              <a:bodyPr wrap="square" lIns="0" tIns="0" rIns="0" bIns="0" rtlCol="0"/>
              <a:lstStyle/>
              <a:p>
                <a:endParaRPr lang="fr-FR" noProof="0" dirty="0"/>
              </a:p>
            </p:txBody>
          </p:sp>
        </p:grpSp>
        <p:grpSp>
          <p:nvGrpSpPr>
            <p:cNvPr id="30" name="Group 29">
              <a:extLst>
                <a:ext uri="{FF2B5EF4-FFF2-40B4-BE49-F238E27FC236}">
                  <a16:creationId xmlns:a16="http://schemas.microsoft.com/office/drawing/2014/main" id="{CD3CF2BD-2818-9070-276A-B2DA62B29907}"/>
                </a:ext>
              </a:extLst>
            </p:cNvPr>
            <p:cNvGrpSpPr/>
            <p:nvPr/>
          </p:nvGrpSpPr>
          <p:grpSpPr>
            <a:xfrm>
              <a:off x="9826878" y="9592487"/>
              <a:ext cx="316230" cy="316230"/>
              <a:chOff x="9826878" y="9592487"/>
              <a:chExt cx="316230" cy="316230"/>
            </a:xfrm>
          </p:grpSpPr>
          <p:sp>
            <p:nvSpPr>
              <p:cNvPr id="18" name="object 19">
                <a:extLst>
                  <a:ext uri="{FF2B5EF4-FFF2-40B4-BE49-F238E27FC236}">
                    <a16:creationId xmlns:a16="http://schemas.microsoft.com/office/drawing/2014/main" id="{A966FDD3-D8D7-4BAE-AEC1-E921E43978FC}"/>
                  </a:ext>
                </a:extLst>
              </p:cNvPr>
              <p:cNvSpPr/>
              <p:nvPr/>
            </p:nvSpPr>
            <p:spPr>
              <a:xfrm>
                <a:off x="9826878" y="9592487"/>
                <a:ext cx="316230" cy="316230"/>
              </a:xfrm>
              <a:custGeom>
                <a:avLst/>
                <a:gdLst/>
                <a:ahLst/>
                <a:cxnLst/>
                <a:rect l="l" t="t" r="r" b="b"/>
                <a:pathLst>
                  <a:path w="316229" h="316229">
                    <a:moveTo>
                      <a:pt x="157869" y="0"/>
                    </a:moveTo>
                    <a:lnTo>
                      <a:pt x="107969" y="8049"/>
                    </a:lnTo>
                    <a:lnTo>
                      <a:pt x="64632" y="30462"/>
                    </a:lnTo>
                    <a:lnTo>
                      <a:pt x="30459" y="64639"/>
                    </a:lnTo>
                    <a:lnTo>
                      <a:pt x="8048" y="107979"/>
                    </a:lnTo>
                    <a:lnTo>
                      <a:pt x="0" y="157880"/>
                    </a:lnTo>
                    <a:lnTo>
                      <a:pt x="8048" y="207780"/>
                    </a:lnTo>
                    <a:lnTo>
                      <a:pt x="30459" y="251120"/>
                    </a:lnTo>
                    <a:lnTo>
                      <a:pt x="64632" y="285297"/>
                    </a:lnTo>
                    <a:lnTo>
                      <a:pt x="107969" y="307710"/>
                    </a:lnTo>
                    <a:lnTo>
                      <a:pt x="157869" y="315760"/>
                    </a:lnTo>
                    <a:lnTo>
                      <a:pt x="207774" y="307710"/>
                    </a:lnTo>
                    <a:lnTo>
                      <a:pt x="251114" y="285297"/>
                    </a:lnTo>
                    <a:lnTo>
                      <a:pt x="285289" y="251120"/>
                    </a:lnTo>
                    <a:lnTo>
                      <a:pt x="307701" y="207780"/>
                    </a:lnTo>
                    <a:lnTo>
                      <a:pt x="315749" y="157880"/>
                    </a:lnTo>
                    <a:lnTo>
                      <a:pt x="307701" y="107979"/>
                    </a:lnTo>
                    <a:lnTo>
                      <a:pt x="285289" y="64639"/>
                    </a:lnTo>
                    <a:lnTo>
                      <a:pt x="251114" y="30462"/>
                    </a:lnTo>
                    <a:lnTo>
                      <a:pt x="207774" y="8049"/>
                    </a:lnTo>
                    <a:lnTo>
                      <a:pt x="157869" y="0"/>
                    </a:lnTo>
                    <a:close/>
                  </a:path>
                </a:pathLst>
              </a:custGeom>
              <a:solidFill>
                <a:srgbClr val="479680"/>
              </a:solidFill>
            </p:spPr>
            <p:txBody>
              <a:bodyPr wrap="square" lIns="0" tIns="0" rIns="0" bIns="0" rtlCol="0"/>
              <a:lstStyle/>
              <a:p>
                <a:endParaRPr lang="fr-FR" noProof="0" dirty="0"/>
              </a:p>
            </p:txBody>
          </p:sp>
          <p:pic>
            <p:nvPicPr>
              <p:cNvPr id="19" name="object 20">
                <a:extLst>
                  <a:ext uri="{FF2B5EF4-FFF2-40B4-BE49-F238E27FC236}">
                    <a16:creationId xmlns:a16="http://schemas.microsoft.com/office/drawing/2014/main" id="{F28054CE-C9A1-5463-2810-D75E4BC49E18}"/>
                  </a:ext>
                </a:extLst>
              </p:cNvPr>
              <p:cNvPicPr/>
              <p:nvPr/>
            </p:nvPicPr>
            <p:blipFill>
              <a:blip r:embed="rId6" cstate="print"/>
              <a:stretch>
                <a:fillRect/>
              </a:stretch>
            </p:blipFill>
            <p:spPr>
              <a:xfrm>
                <a:off x="9869113" y="9633772"/>
                <a:ext cx="231270" cy="231270"/>
              </a:xfrm>
              <a:prstGeom prst="rect">
                <a:avLst/>
              </a:prstGeom>
            </p:spPr>
          </p:pic>
        </p:grpSp>
        <p:sp>
          <p:nvSpPr>
            <p:cNvPr id="24" name="TextBox 23">
              <a:extLst>
                <a:ext uri="{FF2B5EF4-FFF2-40B4-BE49-F238E27FC236}">
                  <a16:creationId xmlns:a16="http://schemas.microsoft.com/office/drawing/2014/main" id="{3C3C4E50-C659-47BD-71C8-92830A4914C9}"/>
                </a:ext>
              </a:extLst>
            </p:cNvPr>
            <p:cNvSpPr txBox="1"/>
            <p:nvPr/>
          </p:nvSpPr>
          <p:spPr>
            <a:xfrm>
              <a:off x="4718049" y="9455829"/>
              <a:ext cx="3767537" cy="1284069"/>
            </a:xfrm>
            <a:prstGeom prst="rect">
              <a:avLst/>
            </a:prstGeom>
            <a:noFill/>
          </p:spPr>
          <p:txBody>
            <a:bodyPr wrap="square" rtlCol="0">
              <a:spAutoFit/>
            </a:bodyPr>
            <a:lstStyle/>
            <a:p>
              <a:pPr>
                <a:lnSpc>
                  <a:spcPct val="150000"/>
                </a:lnSpc>
              </a:pPr>
              <a:r>
                <a:rPr lang="fr-FR" noProof="0" dirty="0">
                  <a:solidFill>
                    <a:schemeClr val="bg1"/>
                  </a:solidFill>
                  <a:latin typeface="Lato" panose="020F0502020204030203" pitchFamily="34" charset="77"/>
                </a:rPr>
                <a:t>19e étage Jeongdong Bldg. 21-15,</a:t>
              </a:r>
            </a:p>
            <a:p>
              <a:pPr>
                <a:lnSpc>
                  <a:spcPct val="150000"/>
                </a:lnSpc>
              </a:pPr>
              <a:r>
                <a:rPr lang="fr-FR" noProof="0" dirty="0">
                  <a:solidFill>
                    <a:schemeClr val="bg1"/>
                  </a:solidFill>
                  <a:latin typeface="Lato" panose="020F0502020204030203" pitchFamily="34" charset="77"/>
                </a:rPr>
                <a:t>Jeongdong-gil, Jung-gu, Séoul,</a:t>
              </a:r>
            </a:p>
            <a:p>
              <a:pPr>
                <a:lnSpc>
                  <a:spcPct val="150000"/>
                </a:lnSpc>
              </a:pPr>
              <a:r>
                <a:rPr lang="fr-FR" noProof="0" dirty="0">
                  <a:solidFill>
                    <a:schemeClr val="bg1"/>
                  </a:solidFill>
                  <a:latin typeface="Lato" panose="020F0502020204030203" pitchFamily="34" charset="77"/>
                </a:rPr>
                <a:t>République de Corée 04518</a:t>
              </a:r>
            </a:p>
          </p:txBody>
        </p:sp>
        <p:sp>
          <p:nvSpPr>
            <p:cNvPr id="25" name="TextBox 24">
              <a:extLst>
                <a:ext uri="{FF2B5EF4-FFF2-40B4-BE49-F238E27FC236}">
                  <a16:creationId xmlns:a16="http://schemas.microsoft.com/office/drawing/2014/main" id="{9D9C3479-56EC-C3C8-D3AB-BE46992EAAEB}"/>
                </a:ext>
              </a:extLst>
            </p:cNvPr>
            <p:cNvSpPr txBox="1"/>
            <p:nvPr/>
          </p:nvSpPr>
          <p:spPr>
            <a:xfrm>
              <a:off x="10142619" y="9350102"/>
              <a:ext cx="1689990"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www.gggi.org</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@GGGIHQ</a:t>
              </a:r>
            </a:p>
          </p:txBody>
        </p:sp>
        <p:sp>
          <p:nvSpPr>
            <p:cNvPr id="26" name="TextBox 25">
              <a:extLst>
                <a:ext uri="{FF2B5EF4-FFF2-40B4-BE49-F238E27FC236}">
                  <a16:creationId xmlns:a16="http://schemas.microsoft.com/office/drawing/2014/main" id="{2AB01C6F-F5F7-45D9-304D-733508E8359F}"/>
                </a:ext>
              </a:extLst>
            </p:cNvPr>
            <p:cNvSpPr txBox="1"/>
            <p:nvPr/>
          </p:nvSpPr>
          <p:spPr>
            <a:xfrm>
              <a:off x="13643057" y="9350102"/>
              <a:ext cx="1710056"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@GGGIHQ</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@GGGIMedia</a:t>
              </a:r>
            </a:p>
          </p:txBody>
        </p:sp>
        <p:grpSp>
          <p:nvGrpSpPr>
            <p:cNvPr id="27" name="Group 26">
              <a:extLst>
                <a:ext uri="{FF2B5EF4-FFF2-40B4-BE49-F238E27FC236}">
                  <a16:creationId xmlns:a16="http://schemas.microsoft.com/office/drawing/2014/main" id="{DA78132F-EF0C-6A93-327D-104BD0304F2B}"/>
                </a:ext>
              </a:extLst>
            </p:cNvPr>
            <p:cNvGrpSpPr/>
            <p:nvPr/>
          </p:nvGrpSpPr>
          <p:grpSpPr>
            <a:xfrm>
              <a:off x="9826874" y="10031689"/>
              <a:ext cx="316230" cy="316230"/>
              <a:chOff x="9826874" y="10031689"/>
              <a:chExt cx="316230" cy="316230"/>
            </a:xfrm>
          </p:grpSpPr>
          <p:sp>
            <p:nvSpPr>
              <p:cNvPr id="28" name="object 16">
                <a:extLst>
                  <a:ext uri="{FF2B5EF4-FFF2-40B4-BE49-F238E27FC236}">
                    <a16:creationId xmlns:a16="http://schemas.microsoft.com/office/drawing/2014/main" id="{FCCDDFA5-4360-1C41-7A5B-D30C271E82D8}"/>
                  </a:ext>
                </a:extLst>
              </p:cNvPr>
              <p:cNvSpPr/>
              <p:nvPr/>
            </p:nvSpPr>
            <p:spPr>
              <a:xfrm>
                <a:off x="9826874" y="10031689"/>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29" name="Graphic 28">
                <a:extLst>
                  <a:ext uri="{FF2B5EF4-FFF2-40B4-BE49-F238E27FC236}">
                    <a16:creationId xmlns:a16="http://schemas.microsoft.com/office/drawing/2014/main" id="{5B0DE05E-F0D8-4AA8-43D3-2B340D75C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8731" y="10097610"/>
                <a:ext cx="212034" cy="195338"/>
              </a:xfrm>
              <a:prstGeom prst="rect">
                <a:avLst/>
              </a:prstGeom>
            </p:spPr>
          </p:pic>
        </p:grpSp>
        <p:pic>
          <p:nvPicPr>
            <p:cNvPr id="3" name="Picture 2" descr="Un qr code avec un cube et du texte&#10;&#10;Description générée automatiquement">
              <a:extLst>
                <a:ext uri="{FF2B5EF4-FFF2-40B4-BE49-F238E27FC236}">
                  <a16:creationId xmlns:a16="http://schemas.microsoft.com/office/drawing/2014/main" id="{F89FE1A2-C675-8344-307A-28658824084D}"/>
                </a:ext>
              </a:extLst>
            </p:cNvPr>
            <p:cNvPicPr>
              <a:picLocks noChangeAspect="1"/>
            </p:cNvPicPr>
            <p:nvPr/>
          </p:nvPicPr>
          <p:blipFill>
            <a:blip r:embed="rId9">
              <a:extLst>
                <a:ext uri="{28A0092B-C50C-407E-A947-70E740481C1C}">
                  <a14:useLocalDpi xmlns:a14="http://schemas.microsoft.com/office/drawing/2010/main" val="0"/>
                </a:ext>
              </a:extLst>
            </a:blip>
            <a:srcRect l="8646" t="9082" r="8171" b="9288"/>
            <a:stretch/>
          </p:blipFill>
          <p:spPr>
            <a:xfrm>
              <a:off x="17085338" y="8751570"/>
              <a:ext cx="2208496" cy="2167330"/>
            </a:xfrm>
            <a:prstGeom prst="rect">
              <a:avLst/>
            </a:prstGeom>
          </p:spPr>
        </p:pic>
      </p:grpSp>
    </p:spTree>
    <p:extLst>
      <p:ext uri="{BB962C8B-B14F-4D97-AF65-F5344CB8AC3E}">
        <p14:creationId xmlns:p14="http://schemas.microsoft.com/office/powerpoint/2010/main" val="202792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B1EA2-0AD8-CD77-9389-C0C79EE4AD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8AE547C-84B6-8825-F52E-6E385E4B1292}"/>
              </a:ext>
            </a:extLst>
          </p:cNvPr>
          <p:cNvSpPr txBox="1"/>
          <p:nvPr/>
        </p:nvSpPr>
        <p:spPr>
          <a:xfrm>
            <a:off x="882281" y="10664021"/>
            <a:ext cx="1780146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4C1BB159-F782-8FB4-D26E-6F7D3FF40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0631B23A-A546-DA55-0BCC-01A2A0DD00A5}"/>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46FFEFEE-4C9C-8C30-24E3-42AD97120029}"/>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Pourquoi cet exercice ?</a:t>
            </a:r>
          </a:p>
        </p:txBody>
      </p:sp>
      <p:sp>
        <p:nvSpPr>
          <p:cNvPr id="4" name="Title 33">
            <a:extLst>
              <a:ext uri="{FF2B5EF4-FFF2-40B4-BE49-F238E27FC236}">
                <a16:creationId xmlns:a16="http://schemas.microsoft.com/office/drawing/2014/main" id="{648E3C85-89BA-2B89-4D52-4016C12C773D}"/>
              </a:ext>
            </a:extLst>
          </p:cNvPr>
          <p:cNvSpPr txBox="1">
            <a:spLocks/>
          </p:cNvSpPr>
          <p:nvPr/>
        </p:nvSpPr>
        <p:spPr>
          <a:xfrm>
            <a:off x="1225092" y="4156982"/>
            <a:ext cx="17801462"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342900" indent="-342900" algn="l">
              <a:spcAft>
                <a:spcPts val="600"/>
              </a:spcAft>
              <a:buFont typeface="Wingdings" pitchFamily="2" charset="2"/>
              <a:buChar char="ü"/>
            </a:pPr>
            <a:r>
              <a:rPr lang="fr-FR" sz="3200" b="0" kern="0" noProof="0" dirty="0">
                <a:solidFill>
                  <a:srgbClr val="004A80"/>
                </a:solidFill>
                <a:latin typeface="Titillium Web SemiBold" pitchFamily="2" charset="77"/>
              </a:rPr>
              <a:t>De nombreux acteurs ne sont toujours pas conscients des liens entre le climat et l’assainissement.</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r>
              <a:rPr lang="fr-FR" sz="3200" b="0" kern="0" noProof="0" dirty="0">
                <a:solidFill>
                  <a:srgbClr val="004A80"/>
                </a:solidFill>
                <a:latin typeface="Titillium Web SemiBold" pitchFamily="2" charset="77"/>
              </a:rPr>
              <a:t>L’assainissement est souvent négligé dans les politiques climatiques telles que les Contributions Déterminées au niveau National (CDN) et les Plans Nationaux d’Adaptation (PNA).</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r>
              <a:rPr lang="fr-FR" sz="3200" b="0" kern="0" noProof="0" dirty="0">
                <a:solidFill>
                  <a:srgbClr val="004A80"/>
                </a:solidFill>
                <a:latin typeface="Titillium Web SemiBold" pitchFamily="2" charset="77"/>
              </a:rPr>
              <a:t>VOUS – en tant que formateurs et défenseurs de cette cause – pouvez changer cela en influençant les décideurs locaux et nationaux.</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Slide Number Placeholder 11">
            <a:extLst>
              <a:ext uri="{FF2B5EF4-FFF2-40B4-BE49-F238E27FC236}">
                <a16:creationId xmlns:a16="http://schemas.microsoft.com/office/drawing/2014/main" id="{B0A3BE45-5508-D37B-A928-7E6C3362C985}"/>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a:t>
            </a:fld>
            <a:endParaRPr lang="fr-FR" noProof="0" dirty="0">
              <a:solidFill>
                <a:schemeClr val="tx1"/>
              </a:solidFill>
            </a:endParaRPr>
          </a:p>
        </p:txBody>
      </p:sp>
    </p:spTree>
    <p:extLst>
      <p:ext uri="{BB962C8B-B14F-4D97-AF65-F5344CB8AC3E}">
        <p14:creationId xmlns:p14="http://schemas.microsoft.com/office/powerpoint/2010/main" val="372088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4042-0880-0F17-6303-FE1A971BFAD8}"/>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139D0AE8-FB4A-3FF9-12AA-EC6C075EB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C7A1A71E-1E51-3752-2264-ED4A8A44E786}"/>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19F37BC1-FDA0-3DE5-F341-0A7E8F78B4E1}"/>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Objectifs d'apprentissage</a:t>
            </a:r>
          </a:p>
        </p:txBody>
      </p:sp>
      <p:sp>
        <p:nvSpPr>
          <p:cNvPr id="4" name="Title 33">
            <a:extLst>
              <a:ext uri="{FF2B5EF4-FFF2-40B4-BE49-F238E27FC236}">
                <a16:creationId xmlns:a16="http://schemas.microsoft.com/office/drawing/2014/main" id="{8A9A5EA0-5850-77CF-EA5F-312E855722C5}"/>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342900" indent="-342900" algn="l">
              <a:spcAft>
                <a:spcPts val="600"/>
              </a:spcAft>
              <a:buFont typeface="Wingdings" pitchFamily="2" charset="2"/>
              <a:buChar char="ü"/>
            </a:pPr>
            <a:r>
              <a:rPr lang="fr-FR" sz="3200" b="0" kern="0" noProof="0" dirty="0">
                <a:solidFill>
                  <a:srgbClr val="004A80"/>
                </a:solidFill>
                <a:latin typeface="Titillium Web SemiBold" pitchFamily="2" charset="77"/>
              </a:rPr>
              <a:t>Appliquer un plan de formation pour préparer une approche, des messages clés, etc., adaptés à une partie prenante spécifique.</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r>
              <a:rPr lang="fr-FR" sz="3200" b="0" kern="0" noProof="0" dirty="0">
                <a:solidFill>
                  <a:srgbClr val="004A80"/>
                </a:solidFill>
                <a:latin typeface="Titillium Web SemiBold" pitchFamily="2" charset="77"/>
              </a:rPr>
              <a:t>Communiquer clairement et de manière convaincante le lien entre climat et assainissement.</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r>
              <a:rPr lang="fr-FR" sz="3200" b="0" kern="0" noProof="0" dirty="0">
                <a:solidFill>
                  <a:srgbClr val="004A80"/>
                </a:solidFill>
                <a:latin typeface="Titillium Web SemiBold" pitchFamily="2" charset="77"/>
              </a:rPr>
              <a:t>Gérer efficacement les objections et les questions.</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r>
              <a:rPr lang="fr-FR" sz="3200" b="0" kern="0" noProof="0" dirty="0">
                <a:solidFill>
                  <a:srgbClr val="004A80"/>
                </a:solidFill>
                <a:latin typeface="Titillium Web SemiBold" pitchFamily="2" charset="77"/>
              </a:rPr>
              <a:t>Réfléchir aux stratégies permettant d’améliorer la sensibilisation dans des contextes réels.</a:t>
            </a:r>
          </a:p>
          <a:p>
            <a:pPr marL="342900" indent="-342900" algn="l">
              <a:spcAft>
                <a:spcPts val="600"/>
              </a:spcAft>
              <a:buFont typeface="Wingdings" pitchFamily="2" charset="2"/>
              <a:buChar char="ü"/>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004A8177-A956-4D36-364B-D71C398DA92E}"/>
              </a:ext>
            </a:extLst>
          </p:cNvPr>
          <p:cNvSpPr txBox="1"/>
          <p:nvPr/>
        </p:nvSpPr>
        <p:spPr>
          <a:xfrm>
            <a:off x="882281" y="10664021"/>
            <a:ext cx="1737054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C75BD805-11BD-BB05-9E8C-7599E415CFFF}"/>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a:t>
            </a:fld>
            <a:endParaRPr lang="fr-FR" noProof="0" dirty="0">
              <a:solidFill>
                <a:schemeClr val="tx1"/>
              </a:solidFill>
            </a:endParaRPr>
          </a:p>
        </p:txBody>
      </p:sp>
    </p:spTree>
    <p:extLst>
      <p:ext uri="{BB962C8B-B14F-4D97-AF65-F5344CB8AC3E}">
        <p14:creationId xmlns:p14="http://schemas.microsoft.com/office/powerpoint/2010/main" val="25519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C4B13-EDD6-BA35-C060-9018D159BADF}"/>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9EED2E45-C587-2634-D2EC-432633BFD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147262BC-E171-1A05-A8E6-FC238D3D47E4}"/>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58D1729E-76CE-1620-A1A5-0AD3EDCA5EE4}"/>
              </a:ext>
            </a:extLst>
          </p:cNvPr>
          <p:cNvSpPr txBox="1"/>
          <p:nvPr/>
        </p:nvSpPr>
        <p:spPr>
          <a:xfrm>
            <a:off x="1441450" y="1478260"/>
            <a:ext cx="15481158" cy="1938992"/>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noProof="0" dirty="0"/>
              <a:t>Comment défendre des</a:t>
            </a:r>
          </a:p>
          <a:p>
            <a:r>
              <a:rPr lang="fr-FR" noProof="0" dirty="0"/>
              <a:t>Actions climatiques liées à l'assainissement </a:t>
            </a:r>
          </a:p>
        </p:txBody>
      </p:sp>
      <p:sp>
        <p:nvSpPr>
          <p:cNvPr id="5" name="文本框 4">
            <a:extLst>
              <a:ext uri="{FF2B5EF4-FFF2-40B4-BE49-F238E27FC236}">
                <a16:creationId xmlns:a16="http://schemas.microsoft.com/office/drawing/2014/main" id="{ECEB23CE-1AE6-FE15-5180-6ADB8BEF8798}"/>
              </a:ext>
            </a:extLst>
          </p:cNvPr>
          <p:cNvSpPr txBox="1"/>
          <p:nvPr/>
        </p:nvSpPr>
        <p:spPr>
          <a:xfrm>
            <a:off x="1587042" y="5075513"/>
            <a:ext cx="7488723" cy="2188291"/>
          </a:xfrm>
          <a:prstGeom prst="rect">
            <a:avLst/>
          </a:prstGeom>
          <a:noFill/>
        </p:spPr>
        <p:txBody>
          <a:bodyPr wrap="square" rtlCol="0">
            <a:spAutoFit/>
          </a:bodyPr>
          <a:lstStyle/>
          <a:p>
            <a:pPr lvl="0" algn="l">
              <a:lnSpc>
                <a:spcPct val="115000"/>
              </a:lnSpc>
              <a:spcBef>
                <a:spcPts val="300"/>
              </a:spcBef>
              <a:spcAft>
                <a:spcPts val="300"/>
              </a:spcAft>
            </a:pPr>
            <a:r>
              <a:rPr lang="fr-FR" sz="2800" b="1" noProof="0" dirty="0">
                <a:solidFill>
                  <a:schemeClr val="accent1"/>
                </a:solidFill>
                <a:effectLst/>
                <a:latin typeface="Lato Light" panose="020F0302020204030204" pitchFamily="34" charset="0"/>
                <a:ea typeface="Lato" panose="020F0502020204030203" pitchFamily="34" charset="0"/>
                <a:cs typeface="Lato" panose="020F0502020204030203" pitchFamily="34" charset="0"/>
              </a:rPr>
              <a:t>Développer un plaidoyer efficace pour les actions climatiques liées à l’assainissement  </a:t>
            </a:r>
          </a:p>
          <a:p>
            <a:pPr lvl="0" algn="l">
              <a:lnSpc>
                <a:spcPct val="115000"/>
              </a:lnSpc>
              <a:spcBef>
                <a:spcPts val="300"/>
              </a:spcBef>
              <a:spcAft>
                <a:spcPts val="300"/>
              </a:spcAft>
            </a:pPr>
            <a:r>
              <a:rPr lang="fr-FR" sz="2000" noProof="0" dirty="0">
                <a:latin typeface="Lato Light" panose="020F0302020204030204" pitchFamily="34" charset="0"/>
                <a:ea typeface="Lato Light" panose="020F0302020204030204" pitchFamily="34" charset="0"/>
                <a:cs typeface="Lato Light" panose="020F0302020204030204" pitchFamily="34" charset="0"/>
              </a:rPr>
              <a:t>Stratégies pratiques pour promouvoir l’intégration de l’assainissement dans les politiques climatiques et pour mobiliser une diversité de parties prenantes dans les processus de plaidoyer.</a:t>
            </a:r>
            <a:endParaRPr lang="fr-FR" sz="2000" b="1" noProof="0" dirty="0">
              <a:solidFill>
                <a:schemeClr val="accent1"/>
              </a:solidFill>
              <a:effectLst/>
              <a:latin typeface="Lato Light" panose="020F0302020204030204" pitchFamily="34" charset="0"/>
              <a:ea typeface="Lato" panose="020F0502020204030203" pitchFamily="34" charset="0"/>
              <a:cs typeface="Lato" panose="020F0502020204030203" pitchFamily="34" charset="0"/>
            </a:endParaRPr>
          </a:p>
        </p:txBody>
      </p:sp>
      <p:pic>
        <p:nvPicPr>
          <p:cNvPr id="7" name="Grafik 13" descr="Une image qui comprend du texte, une capture d'écran, un menu de carte, une police.&#10;&#10;Le contenu généré par l'IA peut être bogué.">
            <a:extLst>
              <a:ext uri="{FF2B5EF4-FFF2-40B4-BE49-F238E27FC236}">
                <a16:creationId xmlns:a16="http://schemas.microsoft.com/office/drawing/2014/main" id="{501F5D9F-B228-9E3D-95DD-76076EB55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0783" y="3417891"/>
            <a:ext cx="7488722" cy="6413199"/>
          </a:xfrm>
          <a:prstGeom prst="rect">
            <a:avLst/>
          </a:prstGeom>
        </p:spPr>
      </p:pic>
      <p:sp>
        <p:nvSpPr>
          <p:cNvPr id="9" name="文本框 8">
            <a:extLst>
              <a:ext uri="{FF2B5EF4-FFF2-40B4-BE49-F238E27FC236}">
                <a16:creationId xmlns:a16="http://schemas.microsoft.com/office/drawing/2014/main" id="{9EAC4A3B-54A2-8F3F-951C-D0576DDD4761}"/>
              </a:ext>
            </a:extLst>
          </p:cNvPr>
          <p:cNvSpPr txBox="1"/>
          <p:nvPr/>
        </p:nvSpPr>
        <p:spPr>
          <a:xfrm>
            <a:off x="12605234" y="9843247"/>
            <a:ext cx="4623943" cy="369332"/>
          </a:xfrm>
          <a:prstGeom prst="rect">
            <a:avLst/>
          </a:prstGeom>
          <a:noFill/>
        </p:spPr>
        <p:txBody>
          <a:bodyPr wrap="square">
            <a:spAutoFit/>
          </a:bodyPr>
          <a:lstStyle/>
          <a:p>
            <a:r>
              <a:rPr lang="fr-FR" i="1" noProof="0" dirty="0">
                <a:solidFill>
                  <a:schemeClr val="accent1"/>
                </a:solidFill>
                <a:effectLst/>
              </a:rPr>
              <a:t>Les éléments fondamentaux selon </a:t>
            </a:r>
            <a:r>
              <a:rPr lang="fr-FR" sz="1800" i="1" noProof="0" dirty="0">
                <a:solidFill>
                  <a:schemeClr val="accent1"/>
                </a:solidFill>
                <a:effectLst/>
                <a:latin typeface="Lato Light" panose="020F0302020204030204" pitchFamily="34" charset="0"/>
                <a:ea typeface="Lato Light" panose="020F0302020204030204" pitchFamily="34" charset="0"/>
                <a:cs typeface="Lato Light" panose="020F0302020204030204" pitchFamily="34" charset="0"/>
              </a:rPr>
              <a:t>ESAWAS</a:t>
            </a:r>
            <a:endParaRPr lang="fr-FR" i="1" noProof="0" dirty="0">
              <a:solidFill>
                <a:schemeClr val="accent1"/>
              </a:solidFill>
            </a:endParaRPr>
          </a:p>
        </p:txBody>
      </p:sp>
      <p:sp>
        <p:nvSpPr>
          <p:cNvPr id="4" name="TextBox 3">
            <a:extLst>
              <a:ext uri="{FF2B5EF4-FFF2-40B4-BE49-F238E27FC236}">
                <a16:creationId xmlns:a16="http://schemas.microsoft.com/office/drawing/2014/main" id="{17732306-81A0-F25D-67BD-31FB4F78C89D}"/>
              </a:ext>
            </a:extLst>
          </p:cNvPr>
          <p:cNvSpPr txBox="1"/>
          <p:nvPr/>
        </p:nvSpPr>
        <p:spPr>
          <a:xfrm>
            <a:off x="882281" y="10664021"/>
            <a:ext cx="17271503"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C0F4E2A1-1659-5A45-F977-B6C27487C53B}"/>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4</a:t>
            </a:fld>
            <a:endParaRPr lang="fr-FR" noProof="0" dirty="0">
              <a:solidFill>
                <a:schemeClr val="tx1"/>
              </a:solidFill>
            </a:endParaRPr>
          </a:p>
        </p:txBody>
      </p:sp>
    </p:spTree>
    <p:extLst>
      <p:ext uri="{BB962C8B-B14F-4D97-AF65-F5344CB8AC3E}">
        <p14:creationId xmlns:p14="http://schemas.microsoft.com/office/powerpoint/2010/main" val="305952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61821-BCD8-A964-7B8A-DCEE16BD7A56}"/>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5F60D8A0-D05A-EF42-CF3A-63FB32924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2B96E3C8-6AA5-AD14-6463-2B7CE99EA3B1}"/>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617FEF42-1ECC-F410-34C2-154FF20A55FC}"/>
              </a:ext>
            </a:extLst>
          </p:cNvPr>
          <p:cNvSpPr txBox="1"/>
          <p:nvPr/>
        </p:nvSpPr>
        <p:spPr>
          <a:xfrm>
            <a:off x="1441450" y="1478260"/>
            <a:ext cx="17655442" cy="1938992"/>
          </a:xfrm>
          <a:prstGeom prst="rect">
            <a:avLst/>
          </a:prstGeom>
          <a:noFill/>
        </p:spPr>
        <p:txBody>
          <a:bodyPr wrap="square">
            <a:spAutoFit/>
          </a:bodyPr>
          <a:lstStyle>
            <a:defPPr>
              <a:defRPr kern="0"/>
            </a:defPPr>
            <a:lvl1pPr>
              <a:defRPr sz="6000" b="1">
                <a:latin typeface="Lato Black" panose="020F0502020204030203" pitchFamily="34" charset="77"/>
              </a:defRPr>
            </a:lvl1pPr>
          </a:lstStyle>
          <a:p>
            <a:r>
              <a:rPr lang="fr-FR" noProof="0" dirty="0"/>
              <a:t>Comment défendre des</a:t>
            </a:r>
          </a:p>
          <a:p>
            <a:r>
              <a:rPr lang="fr-FR" noProof="0" dirty="0"/>
              <a:t>Actions climatiques liées à l'assainissement </a:t>
            </a:r>
          </a:p>
        </p:txBody>
      </p:sp>
      <p:sp>
        <p:nvSpPr>
          <p:cNvPr id="6" name="文本框 5">
            <a:extLst>
              <a:ext uri="{FF2B5EF4-FFF2-40B4-BE49-F238E27FC236}">
                <a16:creationId xmlns:a16="http://schemas.microsoft.com/office/drawing/2014/main" id="{7BD4D6E3-7FD3-191E-0EAE-C100500B3B20}"/>
              </a:ext>
            </a:extLst>
          </p:cNvPr>
          <p:cNvSpPr txBox="1"/>
          <p:nvPr/>
        </p:nvSpPr>
        <p:spPr>
          <a:xfrm>
            <a:off x="1270811" y="4296201"/>
            <a:ext cx="4362750" cy="4241161"/>
          </a:xfrm>
          <a:prstGeom prst="rect">
            <a:avLst/>
          </a:prstGeom>
          <a:noFill/>
        </p:spPr>
        <p:txBody>
          <a:bodyPr wrap="square" rtlCol="0">
            <a:spAutoFit/>
          </a:bodyPr>
          <a:lstStyle>
            <a:defPPr>
              <a:defRPr kern="0"/>
            </a:defPPr>
            <a:lvl1pPr lvl="0" algn="just">
              <a:lnSpc>
                <a:spcPct val="115000"/>
              </a:lnSpc>
              <a:spcBef>
                <a:spcPts val="300"/>
              </a:spcBef>
              <a:spcAft>
                <a:spcPts val="300"/>
              </a:spcAft>
              <a:defRPr sz="2400" b="1">
                <a:solidFill>
                  <a:schemeClr val="accent1"/>
                </a:solidFill>
                <a:effectLst/>
                <a:latin typeface="Lato Light" panose="020F0302020204030204" pitchFamily="34" charset="0"/>
                <a:ea typeface="Lato" panose="020F0502020204030203" pitchFamily="34" charset="0"/>
                <a:cs typeface="Lato" panose="020F0502020204030203" pitchFamily="34" charset="0"/>
              </a:defRPr>
            </a:lvl1pPr>
          </a:lstStyle>
          <a:p>
            <a:pPr algn="l"/>
            <a:r>
              <a:rPr lang="fr-FR" noProof="0" dirty="0"/>
              <a:t>Concevoir des initiatives assainissement-climat concrètes et opérationnelles </a:t>
            </a:r>
          </a:p>
          <a:p>
            <a:pPr algn="l"/>
            <a:r>
              <a:rPr lang="fr-FR" sz="2000" b="0" noProof="0" dirty="0">
                <a:solidFill>
                  <a:schemeClr val="tx1">
                    <a:lumMod val="65000"/>
                    <a:lumOff val="35000"/>
                  </a:schemeClr>
                </a:solidFill>
                <a:cs typeface="Lato Light" panose="020F0302020204030204" pitchFamily="34" charset="0"/>
              </a:rPr>
              <a:t>Pour traiter efficacement la contribution de l’assainissement à l’action climatique, il est essentiel que les activités soient spécifiques et incluent, le cas échéant, des données de référence et des indicateurs pertinents. Cela permettra de suivre les progrès réalisés. </a:t>
            </a:r>
          </a:p>
        </p:txBody>
      </p:sp>
      <p:graphicFrame>
        <p:nvGraphicFramePr>
          <p:cNvPr id="4" name="表格 3">
            <a:extLst>
              <a:ext uri="{FF2B5EF4-FFF2-40B4-BE49-F238E27FC236}">
                <a16:creationId xmlns:a16="http://schemas.microsoft.com/office/drawing/2014/main" id="{DC8DC70D-DD78-FDF4-AFF4-E7FBC3492B12}"/>
              </a:ext>
            </a:extLst>
          </p:cNvPr>
          <p:cNvGraphicFramePr>
            <a:graphicFrameLocks noGrp="1"/>
          </p:cNvGraphicFramePr>
          <p:nvPr>
            <p:extLst>
              <p:ext uri="{D42A27DB-BD31-4B8C-83A1-F6EECF244321}">
                <p14:modId xmlns:p14="http://schemas.microsoft.com/office/powerpoint/2010/main" val="1025213773"/>
              </p:ext>
            </p:extLst>
          </p:nvPr>
        </p:nvGraphicFramePr>
        <p:xfrm>
          <a:off x="6348046" y="3501792"/>
          <a:ext cx="13121054" cy="6313132"/>
        </p:xfrm>
        <a:graphic>
          <a:graphicData uri="http://schemas.openxmlformats.org/drawingml/2006/table">
            <a:tbl>
              <a:tblPr firstRow="1" firstCol="1" bandRow="1">
                <a:tableStyleId>{5C22544A-7EE6-4342-B048-85BDC9FD1C3A}</a:tableStyleId>
              </a:tblPr>
              <a:tblGrid>
                <a:gridCol w="3288323">
                  <a:extLst>
                    <a:ext uri="{9D8B030D-6E8A-4147-A177-3AD203B41FA5}">
                      <a16:colId xmlns:a16="http://schemas.microsoft.com/office/drawing/2014/main" val="2069630377"/>
                    </a:ext>
                  </a:extLst>
                </a:gridCol>
                <a:gridCol w="9832731">
                  <a:extLst>
                    <a:ext uri="{9D8B030D-6E8A-4147-A177-3AD203B41FA5}">
                      <a16:colId xmlns:a16="http://schemas.microsoft.com/office/drawing/2014/main" val="495000689"/>
                    </a:ext>
                  </a:extLst>
                </a:gridCol>
              </a:tblGrid>
              <a:tr h="380332">
                <a:tc>
                  <a:txBody>
                    <a:bodyPr/>
                    <a:lstStyle/>
                    <a:p>
                      <a:pPr algn="just">
                        <a:lnSpc>
                          <a:spcPct val="115000"/>
                        </a:lnSpc>
                        <a:spcAft>
                          <a:spcPts val="600"/>
                        </a:spcAft>
                        <a:buNone/>
                      </a:pPr>
                      <a:r>
                        <a:rPr lang="fr-FR" sz="2000" noProof="0" dirty="0">
                          <a:effectLst/>
                          <a:latin typeface="Lato" panose="020F0502020204030203" pitchFamily="34" charset="0"/>
                          <a:ea typeface="Lato" panose="020F0502020204030203" pitchFamily="34" charset="0"/>
                          <a:cs typeface="Lato" panose="020F0502020204030203" pitchFamily="34" charset="0"/>
                        </a:rPr>
                        <a:t>Catégorie</a:t>
                      </a:r>
                      <a:endParaRPr lang="fr-FR" sz="20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2000" noProof="0" dirty="0">
                          <a:effectLst/>
                          <a:latin typeface="Lato" panose="020F0502020204030203" pitchFamily="34" charset="0"/>
                          <a:ea typeface="Lato" panose="020F0502020204030203" pitchFamily="34" charset="0"/>
                          <a:cs typeface="Lato" panose="020F0502020204030203" pitchFamily="34" charset="0"/>
                        </a:rPr>
                        <a:t>Questions directrices</a:t>
                      </a:r>
                      <a:endParaRPr lang="fr-FR" sz="20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2476095223"/>
                  </a:ext>
                </a:extLst>
              </a:tr>
              <a:tr h="566550">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Évaluation des risques climatiques</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Quels sont les risques climatiques (inondations, sécheresses, changements de température, etc.) susceptibles d'impacter les systèmes d'assainissement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1289386030"/>
                  </a:ext>
                </a:extLst>
              </a:tr>
              <a:tr h="566550">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Vulnérabilité et besoins</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Quelles communautés ou régions sont les plus vulnérables aux enjeux d’assainissement liés au climat (p. ex. défaillance des infrastructures, difficultés pour les prestataires de services)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2790437056"/>
                  </a:ext>
                </a:extLst>
              </a:tr>
              <a:tr h="566550">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Mesures d'adaptation</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Quelles mesures d'adaptation spécifiques à l'assainissement peuvent être mises en œuvre pour renforcer la résilience aux impacts climatiques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1756196253"/>
                  </a:ext>
                </a:extLst>
              </a:tr>
              <a:tr h="566550">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Co-bénéfices</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Comment les interventions d'assainissement peuvent-elles également contribuer à d'autres objectifs d'adaptation (par exemple, la santé, la biodiversité, la santé des écosystèmes, les moyens de subsistance, la sécurité alimentaire)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4008300359"/>
                  </a:ext>
                </a:extLst>
              </a:tr>
              <a:tr h="859556">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Potentiel d'atténuation</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Quelles sont les opportunités de réduction des émissions de GES dans le secteur de l’assainissement (p. ex. valorisation des ressources, technologies de traitement aérobie, vidange plus fréquente des installations de confinement, etc.)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2571835537"/>
                  </a:ext>
                </a:extLst>
              </a:tr>
              <a:tr h="566550">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Capacité institutionnelle</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Existe-t-il des lacunes en matière de capacités institutionnelles ou de structures de gouvernance qui freinent la mise en œuvre d’un assainissement résilient au climat et à faibles émissions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3042909497"/>
                  </a:ext>
                </a:extLst>
              </a:tr>
              <a:tr h="566550">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Suivi et évaluation</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Comment les progrès en matière de mesures d'adaptation et d'atténuation du changement climatique liés à l'assainissement seront-ils suivis et évalués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1667372224"/>
                  </a:ext>
                </a:extLst>
              </a:tr>
              <a:tr h="566550">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Financement</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Quelles sont les ressources financières disponibles ou nécessaires pour intensifier les mesures d'adaptation et d'atténuation du changement climatique liées à l'assainissement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1463586761"/>
                  </a:ext>
                </a:extLst>
              </a:tr>
              <a:tr h="859556">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Coopération internationale</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tc>
                  <a:txBody>
                    <a:bodyPr/>
                    <a:lstStyle/>
                    <a:p>
                      <a:pPr algn="just">
                        <a:lnSpc>
                          <a:spcPct val="115000"/>
                        </a:lnSpc>
                        <a:spcAft>
                          <a:spcPts val="600"/>
                        </a:spcAft>
                        <a:buNone/>
                      </a:pPr>
                      <a:r>
                        <a:rPr lang="fr-FR" sz="1600" noProof="0" dirty="0">
                          <a:effectLst/>
                          <a:latin typeface="Lato" panose="020F0502020204030203" pitchFamily="34" charset="0"/>
                          <a:ea typeface="Lato" panose="020F0502020204030203" pitchFamily="34" charset="0"/>
                          <a:cs typeface="Lato" panose="020F0502020204030203" pitchFamily="34" charset="0"/>
                        </a:rPr>
                        <a:t>Comment la collaboration internationale peut-elle soutenir l'intégration de l'assainissement dans les stratégies nationales d'adaptation et d'atténuation, ainsi que l'intégration de l'action climatique dans les stratégies d'assainissement ?</a:t>
                      </a:r>
                      <a:endParaRPr lang="fr-FR" sz="1600" noProof="0" dirty="0">
                        <a:effectLst/>
                        <a:latin typeface="Lato" panose="020F0502020204030203" pitchFamily="34" charset="0"/>
                        <a:ea typeface="Lato Light" panose="020F0302020204030204" pitchFamily="34" charset="0"/>
                        <a:cs typeface="Lato" panose="020F0502020204030203" pitchFamily="34" charset="0"/>
                      </a:endParaRPr>
                    </a:p>
                  </a:txBody>
                  <a:tcPr marL="68580" marR="68580" marT="0" marB="0"/>
                </a:tc>
                <a:extLst>
                  <a:ext uri="{0D108BD9-81ED-4DB2-BD59-A6C34878D82A}">
                    <a16:rowId xmlns:a16="http://schemas.microsoft.com/office/drawing/2014/main" val="2235313100"/>
                  </a:ext>
                </a:extLst>
              </a:tr>
            </a:tbl>
          </a:graphicData>
        </a:graphic>
      </p:graphicFrame>
      <p:sp>
        <p:nvSpPr>
          <p:cNvPr id="10" name="文本框 9">
            <a:extLst>
              <a:ext uri="{FF2B5EF4-FFF2-40B4-BE49-F238E27FC236}">
                <a16:creationId xmlns:a16="http://schemas.microsoft.com/office/drawing/2014/main" id="{8296F231-FED6-717A-9A16-5979C32A6806}"/>
              </a:ext>
            </a:extLst>
          </p:cNvPr>
          <p:cNvSpPr txBox="1"/>
          <p:nvPr/>
        </p:nvSpPr>
        <p:spPr>
          <a:xfrm>
            <a:off x="6102186" y="9899464"/>
            <a:ext cx="14001914" cy="369332"/>
          </a:xfrm>
          <a:prstGeom prst="rect">
            <a:avLst/>
          </a:prstGeom>
          <a:noFill/>
        </p:spPr>
        <p:txBody>
          <a:bodyPr wrap="square">
            <a:spAutoFit/>
          </a:bodyPr>
          <a:lstStyle/>
          <a:p>
            <a:pPr algn="ctr"/>
            <a:r>
              <a:rPr lang="fr-FR" sz="1800" i="1" noProof="0" dirty="0">
                <a:solidFill>
                  <a:schemeClr val="tx2"/>
                </a:solidFill>
                <a:effectLst/>
                <a:latin typeface="Lato Light" panose="020F0302020204030204" pitchFamily="34" charset="0"/>
                <a:ea typeface="Lato Light" panose="020F0302020204030204" pitchFamily="34" charset="0"/>
                <a:cs typeface="Lato Light" panose="020F0302020204030204" pitchFamily="34" charset="0"/>
              </a:rPr>
              <a:t>Questions directrices du SEI pour stimuler la réflexion sur l’intégration de l’action climatique dans les systèmes d’assainissement, et inversement.</a:t>
            </a:r>
            <a:r>
              <a:rPr lang="fr-FR" i="1" noProof="0" dirty="0">
                <a:solidFill>
                  <a:schemeClr val="tx2"/>
                </a:solidFill>
                <a:effectLst/>
              </a:rPr>
              <a:t> </a:t>
            </a:r>
            <a:endParaRPr lang="fr-FR" i="1" noProof="0" dirty="0">
              <a:solidFill>
                <a:schemeClr val="tx2"/>
              </a:solidFill>
            </a:endParaRPr>
          </a:p>
        </p:txBody>
      </p:sp>
      <p:sp>
        <p:nvSpPr>
          <p:cNvPr id="5" name="TextBox 4">
            <a:extLst>
              <a:ext uri="{FF2B5EF4-FFF2-40B4-BE49-F238E27FC236}">
                <a16:creationId xmlns:a16="http://schemas.microsoft.com/office/drawing/2014/main" id="{238F1DE5-64EF-669D-8590-F01045A9C61C}"/>
              </a:ext>
            </a:extLst>
          </p:cNvPr>
          <p:cNvSpPr txBox="1"/>
          <p:nvPr/>
        </p:nvSpPr>
        <p:spPr>
          <a:xfrm>
            <a:off x="882282" y="10664021"/>
            <a:ext cx="17229872"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659402FD-0349-5A3D-EB24-124E38160991}"/>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5</a:t>
            </a:fld>
            <a:endParaRPr lang="fr-FR" noProof="0" dirty="0">
              <a:solidFill>
                <a:schemeClr val="tx1"/>
              </a:solidFill>
            </a:endParaRPr>
          </a:p>
        </p:txBody>
      </p:sp>
    </p:spTree>
    <p:extLst>
      <p:ext uri="{BB962C8B-B14F-4D97-AF65-F5344CB8AC3E}">
        <p14:creationId xmlns:p14="http://schemas.microsoft.com/office/powerpoint/2010/main" val="374417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4E95-C01C-9ED0-40CC-93610ED8CA06}"/>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F247EDC4-2705-CE38-F191-CCF245C9F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0807E33B-6CA3-4BF0-6B1D-CE6E3A6E4634}"/>
              </a:ext>
            </a:extLst>
          </p:cNvPr>
          <p:cNvSpPr/>
          <p:nvPr/>
        </p:nvSpPr>
        <p:spPr>
          <a:xfrm>
            <a:off x="1225092" y="1382156"/>
            <a:ext cx="45719"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3E4862CA-3BEA-009B-9AC1-06B5648B2A7E}"/>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Exemple de plan de formation /plaidoyer</a:t>
            </a:r>
          </a:p>
        </p:txBody>
      </p:sp>
      <p:sp>
        <p:nvSpPr>
          <p:cNvPr id="4" name="Title 33">
            <a:extLst>
              <a:ext uri="{FF2B5EF4-FFF2-40B4-BE49-F238E27FC236}">
                <a16:creationId xmlns:a16="http://schemas.microsoft.com/office/drawing/2014/main" id="{5CDA65FF-AD0F-639A-D603-F077AA8D9C64}"/>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endParaRPr lang="fr-FR"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12F2F47D-B441-BC24-5E59-42AA6C7DD674}"/>
              </a:ext>
            </a:extLst>
          </p:cNvPr>
          <p:cNvSpPr txBox="1"/>
          <p:nvPr/>
        </p:nvSpPr>
        <p:spPr>
          <a:xfrm>
            <a:off x="882282" y="10664021"/>
            <a:ext cx="17106780"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43833F63-439D-849F-3A3E-63070072703E}"/>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6</a:t>
            </a:fld>
            <a:endParaRPr lang="fr-FR" noProof="0" dirty="0">
              <a:solidFill>
                <a:schemeClr val="tx1"/>
              </a:solidFill>
            </a:endParaRPr>
          </a:p>
        </p:txBody>
      </p:sp>
      <p:pic>
        <p:nvPicPr>
          <p:cNvPr id="6" name="Picture 5" descr="A screenshot of a computer&#10;&#10;AI-generated content may be incorrect.">
            <a:extLst>
              <a:ext uri="{FF2B5EF4-FFF2-40B4-BE49-F238E27FC236}">
                <a16:creationId xmlns:a16="http://schemas.microsoft.com/office/drawing/2014/main" id="{18C63A65-7937-BE75-C2B7-CD53DC7B2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060" y="2907665"/>
            <a:ext cx="16620002" cy="7436712"/>
          </a:xfrm>
          <a:prstGeom prst="rect">
            <a:avLst/>
          </a:prstGeom>
        </p:spPr>
      </p:pic>
    </p:spTree>
    <p:extLst>
      <p:ext uri="{BB962C8B-B14F-4D97-AF65-F5344CB8AC3E}">
        <p14:creationId xmlns:p14="http://schemas.microsoft.com/office/powerpoint/2010/main" val="27653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Une image qui contient de l'herbe, de l'extérieur, du brouillard, du paysage.&#10;&#10;Le contenu généré par l'IA peut être bogué.">
            <a:extLst>
              <a:ext uri="{FF2B5EF4-FFF2-40B4-BE49-F238E27FC236}">
                <a16:creationId xmlns:a16="http://schemas.microsoft.com/office/drawing/2014/main" id="{E2B77EA4-70A7-FC96-1209-2A75A742995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78" b="25678"/>
          <a:stretch>
            <a:fillRect/>
          </a:stretch>
        </p:blipFill>
        <p:spPr/>
      </p:pic>
      <p:sp>
        <p:nvSpPr>
          <p:cNvPr id="3" name="TextBox 2">
            <a:extLst>
              <a:ext uri="{FF2B5EF4-FFF2-40B4-BE49-F238E27FC236}">
                <a16:creationId xmlns:a16="http://schemas.microsoft.com/office/drawing/2014/main" id="{A4261D6C-A526-82D0-79B4-EF4176C01937}"/>
              </a:ext>
            </a:extLst>
          </p:cNvPr>
          <p:cNvSpPr txBox="1"/>
          <p:nvPr/>
        </p:nvSpPr>
        <p:spPr>
          <a:xfrm>
            <a:off x="450850" y="560973"/>
            <a:ext cx="10058400" cy="5093702"/>
          </a:xfrm>
          <a:prstGeom prst="rect">
            <a:avLst/>
          </a:prstGeom>
          <a:noFill/>
        </p:spPr>
        <p:txBody>
          <a:bodyPr wrap="square">
            <a:spAutoFit/>
          </a:bodyPr>
          <a:lstStyle/>
          <a:p>
            <a:r>
              <a:rPr lang="fr-FR" sz="32500" noProof="0" dirty="0">
                <a:solidFill>
                  <a:schemeClr val="bg1"/>
                </a:solidFill>
                <a:latin typeface="Lato Light" panose="020F0302020204030203" pitchFamily="34" charset="77"/>
              </a:rPr>
              <a:t>01</a:t>
            </a:r>
          </a:p>
        </p:txBody>
      </p:sp>
      <p:sp>
        <p:nvSpPr>
          <p:cNvPr id="4" name="TextBox 3">
            <a:extLst>
              <a:ext uri="{FF2B5EF4-FFF2-40B4-BE49-F238E27FC236}">
                <a16:creationId xmlns:a16="http://schemas.microsoft.com/office/drawing/2014/main" id="{4E82EB22-D02E-C5D3-7E88-FE5C2F9884EA}"/>
              </a:ext>
            </a:extLst>
          </p:cNvPr>
          <p:cNvSpPr txBox="1"/>
          <p:nvPr/>
        </p:nvSpPr>
        <p:spPr>
          <a:xfrm>
            <a:off x="6851649" y="2331889"/>
            <a:ext cx="12801601" cy="2308324"/>
          </a:xfrm>
          <a:prstGeom prst="rect">
            <a:avLst/>
          </a:prstGeom>
          <a:noFill/>
        </p:spPr>
        <p:txBody>
          <a:bodyPr wrap="square" rtlCol="0">
            <a:spAutoFit/>
          </a:bodyPr>
          <a:lstStyle/>
          <a:p>
            <a:r>
              <a:rPr lang="fr-FR" sz="7200" b="1" noProof="0" dirty="0">
                <a:solidFill>
                  <a:schemeClr val="bg1"/>
                </a:solidFill>
                <a:latin typeface="Lato" panose="020F0502020204030203" pitchFamily="34" charset="0"/>
                <a:ea typeface="Lato" panose="020F0502020204030203" pitchFamily="34" charset="0"/>
                <a:cs typeface="Lato" panose="020F0502020204030203" pitchFamily="34" charset="0"/>
              </a:rPr>
              <a:t>ÉLABORATION D'UN PLAN DE FORMATION/PLAIDOYER</a:t>
            </a:r>
          </a:p>
        </p:txBody>
      </p:sp>
      <p:pic>
        <p:nvPicPr>
          <p:cNvPr id="2" name="Graphic 68">
            <a:extLst>
              <a:ext uri="{FF2B5EF4-FFF2-40B4-BE49-F238E27FC236}">
                <a16:creationId xmlns:a16="http://schemas.microsoft.com/office/drawing/2014/main" id="{5BA243EE-ACDD-9E8E-7E9C-6FF117E130A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522" y="209432"/>
            <a:ext cx="2146587" cy="874537"/>
          </a:xfrm>
          <a:prstGeom prst="rect">
            <a:avLst/>
          </a:prstGeom>
        </p:spPr>
      </p:pic>
    </p:spTree>
    <p:extLst>
      <p:ext uri="{BB962C8B-B14F-4D97-AF65-F5344CB8AC3E}">
        <p14:creationId xmlns:p14="http://schemas.microsoft.com/office/powerpoint/2010/main" val="175722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2B65C-C0E1-82FF-2020-5A655B07F459}"/>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12B7A3FA-1020-BCFA-5BEE-8A6C07820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D42B176E-D44B-F985-0154-AA474D55727B}"/>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AE9276F3-0AA6-D9F5-04FF-0D605EC8D202}"/>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1. Définissez votre public cible</a:t>
            </a:r>
          </a:p>
        </p:txBody>
      </p:sp>
      <p:sp>
        <p:nvSpPr>
          <p:cNvPr id="4" name="Title 33">
            <a:extLst>
              <a:ext uri="{FF2B5EF4-FFF2-40B4-BE49-F238E27FC236}">
                <a16:creationId xmlns:a16="http://schemas.microsoft.com/office/drawing/2014/main" id="{C9333073-C005-D654-D9A6-0C2C89C0CA15}"/>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Posez-vous les questions suivantes :</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Qui essayez-vous d’influencer ?</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Quel rôle jouent-ils dans les politiques d’assainissement ou climatiques ?</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Quelles décisions ou actions peuvent-ils prendre ? </a:t>
            </a: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DA444266-E2CF-7CE0-2429-AF184AFD48D1}"/>
              </a:ext>
            </a:extLst>
          </p:cNvPr>
          <p:cNvSpPr txBox="1"/>
          <p:nvPr/>
        </p:nvSpPr>
        <p:spPr>
          <a:xfrm>
            <a:off x="882282" y="10664021"/>
            <a:ext cx="1715806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86808D0B-4A06-9AEF-9B05-0E4B27ED1FB1}"/>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8</a:t>
            </a:fld>
            <a:endParaRPr lang="fr-FR" noProof="0" dirty="0">
              <a:solidFill>
                <a:schemeClr val="tx1"/>
              </a:solidFill>
            </a:endParaRPr>
          </a:p>
        </p:txBody>
      </p:sp>
    </p:spTree>
    <p:extLst>
      <p:ext uri="{BB962C8B-B14F-4D97-AF65-F5344CB8AC3E}">
        <p14:creationId xmlns:p14="http://schemas.microsoft.com/office/powerpoint/2010/main" val="42583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82C2A-DFB9-D62D-7E20-46D719DCCAF7}"/>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35D370EB-75A8-6417-989F-4B72A17C1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A25FBC3E-C23C-F4F7-2E00-1067FB4A4B43}"/>
              </a:ext>
            </a:extLst>
          </p:cNvPr>
          <p:cNvSpPr/>
          <p:nvPr/>
        </p:nvSpPr>
        <p:spPr>
          <a:xfrm>
            <a:off x="1225092" y="1382156"/>
            <a:ext cx="216357" cy="1111767"/>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9842DCEB-88C7-5194-9E40-329C056EAAA9}"/>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2. Définissez l'objectif de votre démarche</a:t>
            </a:r>
          </a:p>
        </p:txBody>
      </p:sp>
      <p:sp>
        <p:nvSpPr>
          <p:cNvPr id="4" name="Title 33">
            <a:extLst>
              <a:ext uri="{FF2B5EF4-FFF2-40B4-BE49-F238E27FC236}">
                <a16:creationId xmlns:a16="http://schemas.microsoft.com/office/drawing/2014/main" id="{1F7CC105-D1DA-9E02-4C07-DB0A35302BA9}"/>
              </a:ext>
            </a:extLst>
          </p:cNvPr>
          <p:cNvSpPr txBox="1">
            <a:spLocks/>
          </p:cNvSpPr>
          <p:nvPr/>
        </p:nvSpPr>
        <p:spPr>
          <a:xfrm>
            <a:off x="1225092" y="4156982"/>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algn="l">
              <a:spcAft>
                <a:spcPts val="600"/>
              </a:spcAft>
            </a:pPr>
            <a:r>
              <a:rPr lang="fr-FR" sz="3200" b="0" kern="0" noProof="0" dirty="0">
                <a:solidFill>
                  <a:srgbClr val="004A80"/>
                </a:solidFill>
                <a:latin typeface="Titillium Web SemiBold" pitchFamily="2" charset="77"/>
              </a:rPr>
              <a:t>Clarifiez les points suivants :</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Que voulez-vous exactement que votre public cible fasse ou comprenne ?</a:t>
            </a:r>
          </a:p>
          <a:p>
            <a:pPr marL="457200" indent="-457200" algn="l">
              <a:spcAft>
                <a:spcPts val="600"/>
              </a:spcAft>
              <a:buFont typeface="Arial" panose="020B0604020202020204" pitchFamily="34" charset="0"/>
              <a:buChar char="•"/>
            </a:pPr>
            <a:r>
              <a:rPr lang="fr-FR" sz="3200" b="0" kern="0" noProof="0" dirty="0">
                <a:solidFill>
                  <a:srgbClr val="004A80"/>
                </a:solidFill>
                <a:latin typeface="Titillium Web SemiBold" pitchFamily="2" charset="77"/>
              </a:rPr>
              <a:t>Comment cela contribuera-t-il à intégrer l’assainissement dans les politiques ou actions climatiques ? </a:t>
            </a:r>
          </a:p>
          <a:p>
            <a:pPr marL="342900" indent="-342900" algn="l">
              <a:spcAft>
                <a:spcPts val="600"/>
              </a:spcAft>
              <a:buFont typeface="Wingdings" pitchFamily="2" charset="2"/>
              <a:buChar char="ü"/>
            </a:pPr>
            <a:endParaRPr lang="fr-FR" sz="3200" b="0" noProof="0" dirty="0">
              <a:solidFill>
                <a:srgbClr val="004A80"/>
              </a:solidFill>
              <a:latin typeface="Titillium Web SemiBold" pitchFamily="2" charset="77"/>
            </a:endParaRPr>
          </a:p>
          <a:p>
            <a:pPr algn="l">
              <a:spcAft>
                <a:spcPts val="600"/>
              </a:spcAft>
            </a:pPr>
            <a:endParaRPr lang="fr-FR" sz="3200" b="0" noProof="0" dirty="0">
              <a:solidFill>
                <a:srgbClr val="004A80"/>
              </a:solidFill>
              <a:latin typeface="Titillium Web SemiBold" pitchFamily="2" charset="77"/>
            </a:endParaRPr>
          </a:p>
        </p:txBody>
      </p:sp>
      <p:sp>
        <p:nvSpPr>
          <p:cNvPr id="5" name="TextBox 4">
            <a:extLst>
              <a:ext uri="{FF2B5EF4-FFF2-40B4-BE49-F238E27FC236}">
                <a16:creationId xmlns:a16="http://schemas.microsoft.com/office/drawing/2014/main" id="{9CA7D4BB-50B6-27A9-3B84-3BFD602BBA95}"/>
              </a:ext>
            </a:extLst>
          </p:cNvPr>
          <p:cNvSpPr txBox="1"/>
          <p:nvPr/>
        </p:nvSpPr>
        <p:spPr>
          <a:xfrm>
            <a:off x="882282" y="10664021"/>
            <a:ext cx="1670086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Nexus Climat-Assainissement – Le Nexus Climat-Assainissement</a:t>
            </a:r>
          </a:p>
        </p:txBody>
      </p:sp>
      <p:sp>
        <p:nvSpPr>
          <p:cNvPr id="2" name="Slide Number Placeholder 11">
            <a:extLst>
              <a:ext uri="{FF2B5EF4-FFF2-40B4-BE49-F238E27FC236}">
                <a16:creationId xmlns:a16="http://schemas.microsoft.com/office/drawing/2014/main" id="{C320B8C3-7689-B237-F9CF-8635719EFBC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9</a:t>
            </a:fld>
            <a:endParaRPr lang="fr-FR" noProof="0" dirty="0">
              <a:solidFill>
                <a:schemeClr val="tx1"/>
              </a:solidFill>
            </a:endParaRPr>
          </a:p>
        </p:txBody>
      </p:sp>
    </p:spTree>
    <p:extLst>
      <p:ext uri="{BB962C8B-B14F-4D97-AF65-F5344CB8AC3E}">
        <p14:creationId xmlns:p14="http://schemas.microsoft.com/office/powerpoint/2010/main" val="40480760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 Presentation" id="{8D81FA6A-C9EC-4D73-8E6C-D59F5EBB8786}" vid="{C9595A5C-54F3-49D6-A9D9-E7C138EF18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FEB3B636A8849B3027D304D958C2B" ma:contentTypeVersion="18" ma:contentTypeDescription="Create a new document." ma:contentTypeScope="" ma:versionID="7eb244738a7c214551287ba383fc7fb9">
  <xsd:schema xmlns:xsd="http://www.w3.org/2001/XMLSchema" xmlns:xs="http://www.w3.org/2001/XMLSchema" xmlns:p="http://schemas.microsoft.com/office/2006/metadata/properties" xmlns:ns2="2bc881f8-4278-4867-b426-cb4fc2a8ea98" xmlns:ns3="fb8c4722-8444-49f8-8256-7a94408702c6" targetNamespace="http://schemas.microsoft.com/office/2006/metadata/properties" ma:root="true" ma:fieldsID="788e130360962f06dd304d8e06b0538f" ns2:_="" ns3:_="">
    <xsd:import namespace="2bc881f8-4278-4867-b426-cb4fc2a8ea98"/>
    <xsd:import namespace="fb8c4722-8444-49f8-8256-7a9440870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881f8-4278-4867-b426-cb4fc2a8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cfb00-c42a-46a1-97e5-bfa8e9cb2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c4722-8444-49f8-8256-7a94408702c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b6b4e3-0a7b-4683-9226-c8274d5c367b}" ma:internalName="TaxCatchAll" ma:showField="CatchAllData" ma:web="fb8c4722-8444-49f8-8256-7a94408702c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c881f8-4278-4867-b426-cb4fc2a8ea98">
      <Terms xmlns="http://schemas.microsoft.com/office/infopath/2007/PartnerControls"/>
    </lcf76f155ced4ddcb4097134ff3c332f>
    <TaxCatchAll xmlns="fb8c4722-8444-49f8-8256-7a94408702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E7EF2-9633-4177-9B4F-A9D81BA04730}"/>
</file>

<file path=customXml/itemProps2.xml><?xml version="1.0" encoding="utf-8"?>
<ds:datastoreItem xmlns:ds="http://schemas.openxmlformats.org/officeDocument/2006/customXml" ds:itemID="{3981A023-7298-4526-8A46-37FAC96D0C80}">
  <ds:schemaRefs>
    <ds:schemaRef ds:uri="http://schemas.microsoft.com/office/2006/documentManagement/types"/>
    <ds:schemaRef ds:uri="2bc881f8-4278-4867-b426-cb4fc2a8ea98"/>
    <ds:schemaRef ds:uri="http://purl.org/dc/elements/1.1/"/>
    <ds:schemaRef ds:uri="http://schemas.microsoft.com/office/infopath/2007/PartnerControls"/>
    <ds:schemaRef ds:uri="http://purl.org/dc/terms/"/>
    <ds:schemaRef ds:uri="fb8c4722-8444-49f8-8256-7a94408702c6"/>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01563B9-0E71-43EB-90C6-495EA5E35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1262</Words>
  <Application>Microsoft Macintosh PowerPoint</Application>
  <PresentationFormat>Custom</PresentationFormat>
  <Paragraphs>146</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Wingdings</vt:lpstr>
      <vt:lpstr>Lato ExtraBold</vt:lpstr>
      <vt:lpstr>Arial Black</vt:lpstr>
      <vt:lpstr>Lato Black</vt:lpstr>
      <vt:lpstr>Lato Light</vt:lpstr>
      <vt:lpstr>Aptos</vt:lpstr>
      <vt:lpstr>Arial</vt:lpstr>
      <vt:lpstr>Titillium Web SemiBold</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Marie Reysset</cp:lastModifiedBy>
  <cp:revision>3</cp:revision>
  <dcterms:modified xsi:type="dcterms:W3CDTF">2025-09-01T08:31:14Z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0x010100D88FEB3B636A8849B3027D304D958C2B</vt:lpwstr>
  </property>
  <property fmtid="{D5CDD505-2E9C-101B-9397-08002B2CF9AE}" pid="4" name="ResponsibleUnit/Person">
    <vt:lpwstr>67;#i:0#.f|membership|sujeung.hong@gggi.org,#i:0#.f|membership|sujeung.hong@gggi.org,#sujeung.hong@gggi.org,#,#Su Jeung Hong,#,#Director of ODG (Governance, Strategy, Partnerships, Comms),#Communication and Knowledge Sharing Officer</vt:lpwstr>
  </property>
</Properties>
</file>