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78" r:id="rId5"/>
    <p:sldId id="312" r:id="rId6"/>
    <p:sldId id="315" r:id="rId7"/>
    <p:sldId id="320" r:id="rId8"/>
    <p:sldId id="327" r:id="rId9"/>
    <p:sldId id="317" r:id="rId10"/>
    <p:sldId id="313" r:id="rId11"/>
    <p:sldId id="276" r:id="rId12"/>
  </p:sldIdLst>
  <p:sldSz cx="20104100" cy="11309350"/>
  <p:notesSz cx="20104100" cy="11309350"/>
  <p:embeddedFontLst>
    <p:embeddedFont>
      <p:font typeface="Arial Black" panose="020B0604020202020204" pitchFamily="34" charset="0"/>
      <p:bold r:id="rId14"/>
    </p:embeddedFont>
    <p:embeddedFont>
      <p:font typeface="Lato" panose="020F0502020204030203" pitchFamily="34" charset="0"/>
      <p:regular r:id="rId15"/>
      <p:bold r:id="rId16"/>
      <p:italic r:id="rId17"/>
      <p:boldItalic r:id="rId18"/>
    </p:embeddedFont>
    <p:embeddedFont>
      <p:font typeface="Lato Black" panose="020F0502020204030203" pitchFamily="34" charset="0"/>
      <p:bold r:id="rId19"/>
      <p:italic r:id="rId20"/>
      <p:boldItalic r:id="rId21"/>
    </p:embeddedFont>
    <p:embeddedFont>
      <p:font typeface="Lato ExtraBold" panose="020F0502020204030203" pitchFamily="34" charset="0"/>
      <p:bold r:id="rId22"/>
      <p:italic r:id="rId23"/>
      <p:boldItalic r:id="rId24"/>
    </p:embeddedFont>
    <p:embeddedFont>
      <p:font typeface="Lato Light" panose="020F0502020204030203" pitchFamily="34" charset="0"/>
      <p:regular r:id="rId25"/>
      <p:italic r:id="rId26"/>
    </p:embeddedFont>
    <p:embeddedFont>
      <p:font typeface="Titillium Web SemiBold" panose="020F0502020204030204" pitchFamily="34" charset="0"/>
      <p:regular r:id="rId27"/>
      <p:bold r:id="rId28"/>
      <p:italic r:id="rId29"/>
      <p:boldItalic r:id="rId30"/>
    </p:embeddedFont>
  </p:embeddedFontLst>
  <p:defaultTextStyle>
    <a:defPPr>
      <a:defRPr kern="0"/>
    </a:defPPr>
  </p:defaultTextStyle>
  <p:extLst>
    <p:ext uri="{EFAFB233-063F-42B5-8137-9DF3F51BA10A}">
      <p15:sldGuideLst xmlns:p15="http://schemas.microsoft.com/office/powerpoint/2012/main">
        <p15:guide id="1" orient="horz" pos="283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0"/>
    <a:srgbClr val="F6B11B"/>
    <a:srgbClr val="0E8972"/>
    <a:srgbClr val="08B89D"/>
    <a:srgbClr val="E584B6"/>
    <a:srgbClr val="00B3E3"/>
    <a:srgbClr val="69BCDD"/>
    <a:srgbClr val="945874"/>
    <a:srgbClr val="EF4954"/>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C4A75-843F-AD40-847E-D649DD2861EB}" v="5" dt="2025-06-23T14:10:58.5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7" autoAdjust="0"/>
    <p:restoredTop sz="94725"/>
  </p:normalViewPr>
  <p:slideViewPr>
    <p:cSldViewPr snapToGrid="0">
      <p:cViewPr varScale="1">
        <p:scale>
          <a:sx n="58" d="100"/>
          <a:sy n="58" d="100"/>
        </p:scale>
        <p:origin x="1680" y="520"/>
      </p:cViewPr>
      <p:guideLst>
        <p:guide orient="horz" pos="283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Reysset" userId="da34172a-9a3d-4507-a76d-9da88a77cce9" providerId="ADAL" clId="{4A1C4A75-843F-AD40-847E-D649DD2861EB}"/>
    <pc:docChg chg="modSld">
      <pc:chgData name="Marie Reysset" userId="da34172a-9a3d-4507-a76d-9da88a77cce9" providerId="ADAL" clId="{4A1C4A75-843F-AD40-847E-D649DD2861EB}" dt="2025-06-23T14:10:58.501" v="4"/>
      <pc:docMkLst>
        <pc:docMk/>
      </pc:docMkLst>
      <pc:sldChg chg="addSp modSp">
        <pc:chgData name="Marie Reysset" userId="da34172a-9a3d-4507-a76d-9da88a77cce9" providerId="ADAL" clId="{4A1C4A75-843F-AD40-847E-D649DD2861EB}" dt="2025-06-23T14:10:50.950" v="0"/>
        <pc:sldMkLst>
          <pc:docMk/>
          <pc:sldMk cId="3720880251" sldId="312"/>
        </pc:sldMkLst>
        <pc:spChg chg="add mod">
          <ac:chgData name="Marie Reysset" userId="da34172a-9a3d-4507-a76d-9da88a77cce9" providerId="ADAL" clId="{4A1C4A75-843F-AD40-847E-D649DD2861EB}" dt="2025-06-23T14:10:50.950" v="0"/>
          <ac:spMkLst>
            <pc:docMk/>
            <pc:sldMk cId="3720880251" sldId="312"/>
            <ac:spMk id="5" creationId="{013D68FB-7384-9603-B108-CEC52260542A}"/>
          </ac:spMkLst>
        </pc:spChg>
      </pc:sldChg>
      <pc:sldChg chg="addSp modSp">
        <pc:chgData name="Marie Reysset" userId="da34172a-9a3d-4507-a76d-9da88a77cce9" providerId="ADAL" clId="{4A1C4A75-843F-AD40-847E-D649DD2861EB}" dt="2025-06-23T14:10:58.501" v="4"/>
        <pc:sldMkLst>
          <pc:docMk/>
          <pc:sldMk cId="1246418230" sldId="313"/>
        </pc:sldMkLst>
        <pc:spChg chg="add mod">
          <ac:chgData name="Marie Reysset" userId="da34172a-9a3d-4507-a76d-9da88a77cce9" providerId="ADAL" clId="{4A1C4A75-843F-AD40-847E-D649DD2861EB}" dt="2025-06-23T14:10:58.501" v="4"/>
          <ac:spMkLst>
            <pc:docMk/>
            <pc:sldMk cId="1246418230" sldId="313"/>
            <ac:spMk id="6" creationId="{F4076E43-9B4B-F0A6-664E-6E3F1D6949EA}"/>
          </ac:spMkLst>
        </pc:spChg>
      </pc:sldChg>
      <pc:sldChg chg="addSp modSp">
        <pc:chgData name="Marie Reysset" userId="da34172a-9a3d-4507-a76d-9da88a77cce9" providerId="ADAL" clId="{4A1C4A75-843F-AD40-847E-D649DD2861EB}" dt="2025-06-23T14:10:52.613" v="1"/>
        <pc:sldMkLst>
          <pc:docMk/>
          <pc:sldMk cId="255195716" sldId="315"/>
        </pc:sldMkLst>
        <pc:spChg chg="add mod">
          <ac:chgData name="Marie Reysset" userId="da34172a-9a3d-4507-a76d-9da88a77cce9" providerId="ADAL" clId="{4A1C4A75-843F-AD40-847E-D649DD2861EB}" dt="2025-06-23T14:10:52.613" v="1"/>
          <ac:spMkLst>
            <pc:docMk/>
            <pc:sldMk cId="255195716" sldId="315"/>
            <ac:spMk id="5" creationId="{104E1C8F-86D0-290D-8746-3E544769D8B1}"/>
          </ac:spMkLst>
        </pc:spChg>
      </pc:sldChg>
      <pc:sldChg chg="addSp modSp">
        <pc:chgData name="Marie Reysset" userId="da34172a-9a3d-4507-a76d-9da88a77cce9" providerId="ADAL" clId="{4A1C4A75-843F-AD40-847E-D649DD2861EB}" dt="2025-06-23T14:10:54.319" v="2"/>
        <pc:sldMkLst>
          <pc:docMk/>
          <pc:sldMk cId="2234767636" sldId="320"/>
        </pc:sldMkLst>
        <pc:spChg chg="add mod">
          <ac:chgData name="Marie Reysset" userId="da34172a-9a3d-4507-a76d-9da88a77cce9" providerId="ADAL" clId="{4A1C4A75-843F-AD40-847E-D649DD2861EB}" dt="2025-06-23T14:10:54.319" v="2"/>
          <ac:spMkLst>
            <pc:docMk/>
            <pc:sldMk cId="2234767636" sldId="320"/>
            <ac:spMk id="5" creationId="{8B460995-EAE0-6573-9368-14CB195902ED}"/>
          </ac:spMkLst>
        </pc:spChg>
      </pc:sldChg>
      <pc:sldChg chg="addSp modSp">
        <pc:chgData name="Marie Reysset" userId="da34172a-9a3d-4507-a76d-9da88a77cce9" providerId="ADAL" clId="{4A1C4A75-843F-AD40-847E-D649DD2861EB}" dt="2025-06-23T14:10:56.184" v="3"/>
        <pc:sldMkLst>
          <pc:docMk/>
          <pc:sldMk cId="714020499" sldId="327"/>
        </pc:sldMkLst>
        <pc:spChg chg="add mod">
          <ac:chgData name="Marie Reysset" userId="da34172a-9a3d-4507-a76d-9da88a77cce9" providerId="ADAL" clId="{4A1C4A75-843F-AD40-847E-D649DD2861EB}" dt="2025-06-23T14:10:56.184" v="3"/>
          <ac:spMkLst>
            <pc:docMk/>
            <pc:sldMk cId="714020499" sldId="327"/>
            <ac:spMk id="6" creationId="{A6D734EF-6633-3B1E-3940-926CA5BF4DDB}"/>
          </ac:spMkLst>
        </pc:spChg>
      </pc:sldChg>
    </pc:docChg>
  </pc:docChgLst>
  <pc:docChgLst>
    <pc:chgData name="Marie Reysset" userId="da34172a-9a3d-4507-a76d-9da88a77cce9" providerId="ADAL" clId="{416E8EF9-1513-364E-A60F-A5944C91D29D}"/>
    <pc:docChg chg="modSld">
      <pc:chgData name="Marie Reysset" userId="da34172a-9a3d-4507-a76d-9da88a77cce9" providerId="ADAL" clId="{416E8EF9-1513-364E-A60F-A5944C91D29D}" dt="2025-06-04T23:55:51.815" v="1" actId="14100"/>
      <pc:docMkLst>
        <pc:docMk/>
      </pc:docMkLst>
      <pc:sldChg chg="modSp mod">
        <pc:chgData name="Marie Reysset" userId="da34172a-9a3d-4507-a76d-9da88a77cce9" providerId="ADAL" clId="{416E8EF9-1513-364E-A60F-A5944C91D29D}" dt="2025-06-04T23:55:51.815" v="1" actId="14100"/>
        <pc:sldMkLst>
          <pc:docMk/>
          <pc:sldMk cId="1246418230" sldId="313"/>
        </pc:sldMkLst>
        <pc:spChg chg="mod">
          <ac:chgData name="Marie Reysset" userId="da34172a-9a3d-4507-a76d-9da88a77cce9" providerId="ADAL" clId="{416E8EF9-1513-364E-A60F-A5944C91D29D}" dt="2025-06-04T23:55:51.815" v="1" actId="14100"/>
          <ac:spMkLst>
            <pc:docMk/>
            <pc:sldMk cId="1246418230" sldId="313"/>
            <ac:spMk id="4" creationId="{C77C92F8-E2E5-372C-E3BC-5442978343AC}"/>
          </ac:spMkLst>
        </pc:spChg>
      </pc:sldChg>
    </pc:docChg>
  </pc:docChgLst>
  <pc:docChgLst>
    <pc:chgData name="Zubin Shrestha" userId="0c4b9321-8c99-41a6-ae79-bc874d296625" providerId="ADAL" clId="{AE327E03-7412-5743-8232-A97937B76B67}"/>
    <pc:docChg chg="modSld">
      <pc:chgData name="Zubin Shrestha" userId="0c4b9321-8c99-41a6-ae79-bc874d296625" providerId="ADAL" clId="{AE327E03-7412-5743-8232-A97937B76B67}" dt="2025-06-05T07:38:46.796" v="166" actId="20577"/>
      <pc:docMkLst>
        <pc:docMk/>
      </pc:docMkLst>
      <pc:sldChg chg="modSp mod">
        <pc:chgData name="Zubin Shrestha" userId="0c4b9321-8c99-41a6-ae79-bc874d296625" providerId="ADAL" clId="{AE327E03-7412-5743-8232-A97937B76B67}" dt="2025-06-05T07:38:28.975" v="148" actId="20577"/>
        <pc:sldMkLst>
          <pc:docMk/>
          <pc:sldMk cId="3062307783" sldId="278"/>
        </pc:sldMkLst>
        <pc:spChg chg="mod">
          <ac:chgData name="Zubin Shrestha" userId="0c4b9321-8c99-41a6-ae79-bc874d296625" providerId="ADAL" clId="{AE327E03-7412-5743-8232-A97937B76B67}" dt="2025-06-05T07:38:28.975" v="148" actId="20577"/>
          <ac:spMkLst>
            <pc:docMk/>
            <pc:sldMk cId="3062307783" sldId="278"/>
            <ac:spMk id="4" creationId="{F09A2380-37CF-9188-5F64-C668910BF0EA}"/>
          </ac:spMkLst>
        </pc:spChg>
      </pc:sldChg>
      <pc:sldChg chg="modSp mod">
        <pc:chgData name="Zubin Shrestha" userId="0c4b9321-8c99-41a6-ae79-bc874d296625" providerId="ADAL" clId="{AE327E03-7412-5743-8232-A97937B76B67}" dt="2025-06-05T07:38:46.796" v="166" actId="20577"/>
        <pc:sldMkLst>
          <pc:docMk/>
          <pc:sldMk cId="1246418230" sldId="313"/>
        </pc:sldMkLst>
        <pc:spChg chg="mod">
          <ac:chgData name="Zubin Shrestha" userId="0c4b9321-8c99-41a6-ae79-bc874d296625" providerId="ADAL" clId="{AE327E03-7412-5743-8232-A97937B76B67}" dt="2025-06-05T07:38:24.354" v="146" actId="20577"/>
          <ac:spMkLst>
            <pc:docMk/>
            <pc:sldMk cId="1246418230" sldId="313"/>
            <ac:spMk id="4" creationId="{C77C92F8-E2E5-372C-E3BC-5442978343AC}"/>
          </ac:spMkLst>
        </pc:spChg>
        <pc:spChg chg="mod">
          <ac:chgData name="Zubin Shrestha" userId="0c4b9321-8c99-41a6-ae79-bc874d296625" providerId="ADAL" clId="{AE327E03-7412-5743-8232-A97937B76B67}" dt="2025-06-05T07:38:46.796" v="166" actId="20577"/>
          <ac:spMkLst>
            <pc:docMk/>
            <pc:sldMk cId="1246418230" sldId="313"/>
            <ac:spMk id="5" creationId="{65D1F098-401E-55E5-3581-E418D4847F8E}"/>
          </ac:spMkLst>
        </pc:spChg>
      </pc:sldChg>
    </pc:docChg>
  </pc:docChgLst>
  <pc:docChgLst>
    <pc:chgData name="Zubin Shrestha" userId="0c4b9321-8c99-41a6-ae79-bc874d296625" providerId="ADAL" clId="{6351CDD6-50A3-7843-BF76-C2D159E244B9}"/>
    <pc:docChg chg="modSld">
      <pc:chgData name="Zubin Shrestha" userId="0c4b9321-8c99-41a6-ae79-bc874d296625" providerId="ADAL" clId="{6351CDD6-50A3-7843-BF76-C2D159E244B9}" dt="2025-06-04T15:19:55.518" v="1" actId="14826"/>
      <pc:docMkLst>
        <pc:docMk/>
      </pc:docMkLst>
      <pc:sldChg chg="modSp mod">
        <pc:chgData name="Zubin Shrestha" userId="0c4b9321-8c99-41a6-ae79-bc874d296625" providerId="ADAL" clId="{6351CDD6-50A3-7843-BF76-C2D159E244B9}" dt="2025-06-04T15:19:55.518" v="1" actId="14826"/>
        <pc:sldMkLst>
          <pc:docMk/>
          <pc:sldMk cId="3062307783" sldId="278"/>
        </pc:sldMkLst>
        <pc:picChg chg="mod">
          <ac:chgData name="Zubin Shrestha" userId="0c4b9321-8c99-41a6-ae79-bc874d296625" providerId="ADAL" clId="{6351CDD6-50A3-7843-BF76-C2D159E244B9}" dt="2025-06-04T15:19:55.518" v="1" actId="14826"/>
          <ac:picMkLst>
            <pc:docMk/>
            <pc:sldMk cId="3062307783" sldId="278"/>
            <ac:picMk id="10" creationId="{4DA87C7C-E0D6-5C49-9DEB-0A562CADF3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48E708E-3BC4-4421-A978-0451926671B6}" type="datetimeFigureOut">
              <a:rPr lang="en-US" smtClean="0"/>
              <a:t>6/23/25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C89E9F6-4F8F-4ADD-A373-C18228C879D7}" type="slidenum">
              <a:rPr lang="en-US" smtClean="0"/>
              <a:t>‹#›</a:t>
            </a:fld>
            <a:endParaRPr lang="en-US"/>
          </a:p>
        </p:txBody>
      </p:sp>
    </p:spTree>
    <p:extLst>
      <p:ext uri="{BB962C8B-B14F-4D97-AF65-F5344CB8AC3E}">
        <p14:creationId xmlns:p14="http://schemas.microsoft.com/office/powerpoint/2010/main" val="13397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89E9F6-4F8F-4ADD-A373-C18228C879D7}" type="slidenum">
              <a:rPr lang="en-US" smtClean="0"/>
              <a:t>8</a:t>
            </a:fld>
            <a:endParaRPr lang="en-US"/>
          </a:p>
        </p:txBody>
      </p:sp>
    </p:spTree>
    <p:extLst>
      <p:ext uri="{BB962C8B-B14F-4D97-AF65-F5344CB8AC3E}">
        <p14:creationId xmlns:p14="http://schemas.microsoft.com/office/powerpoint/2010/main" val="250089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D5C6F-C597-ED17-847E-03924B6BC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40" y="0"/>
            <a:ext cx="8984651" cy="11309350"/>
          </a:xfrm>
          <a:prstGeom prst="rect">
            <a:avLst/>
          </a:prstGeom>
        </p:spPr>
      </p:pic>
      <p:sp>
        <p:nvSpPr>
          <p:cNvPr id="3" name="object 5">
            <a:extLst>
              <a:ext uri="{FF2B5EF4-FFF2-40B4-BE49-F238E27FC236}">
                <a16:creationId xmlns:a16="http://schemas.microsoft.com/office/drawing/2014/main" id="{82144C03-7326-E96A-078E-72442DB6E734}"/>
              </a:ext>
            </a:extLst>
          </p:cNvPr>
          <p:cNvSpPr/>
          <p:nvPr userDrawn="1"/>
        </p:nvSpPr>
        <p:spPr>
          <a:xfrm>
            <a:off x="16453485" y="554957"/>
            <a:ext cx="2915285" cy="1089025"/>
          </a:xfrm>
          <a:custGeom>
            <a:avLst/>
            <a:gdLst/>
            <a:ahLst/>
            <a:cxnLst/>
            <a:rect l="l" t="t" r="r" b="b"/>
            <a:pathLst>
              <a:path w="2915284" h="1089025">
                <a:moveTo>
                  <a:pt x="159588" y="356260"/>
                </a:moveTo>
                <a:lnTo>
                  <a:pt x="0" y="264185"/>
                </a:lnTo>
                <a:lnTo>
                  <a:pt x="0" y="797280"/>
                </a:lnTo>
                <a:lnTo>
                  <a:pt x="159588" y="705281"/>
                </a:lnTo>
                <a:lnTo>
                  <a:pt x="159588" y="356260"/>
                </a:lnTo>
                <a:close/>
              </a:path>
              <a:path w="2915284" h="1089025">
                <a:moveTo>
                  <a:pt x="457517" y="0"/>
                </a:moveTo>
                <a:lnTo>
                  <a:pt x="35483" y="243751"/>
                </a:lnTo>
                <a:lnTo>
                  <a:pt x="187210" y="331266"/>
                </a:lnTo>
                <a:lnTo>
                  <a:pt x="457517" y="175209"/>
                </a:lnTo>
                <a:lnTo>
                  <a:pt x="457517" y="0"/>
                </a:lnTo>
                <a:close/>
              </a:path>
              <a:path w="2915284" h="1089025">
                <a:moveTo>
                  <a:pt x="931392" y="826185"/>
                </a:moveTo>
                <a:lnTo>
                  <a:pt x="776262" y="736587"/>
                </a:lnTo>
                <a:lnTo>
                  <a:pt x="513676" y="888238"/>
                </a:lnTo>
                <a:lnTo>
                  <a:pt x="513676" y="1067371"/>
                </a:lnTo>
                <a:lnTo>
                  <a:pt x="931392" y="826185"/>
                </a:lnTo>
                <a:close/>
              </a:path>
              <a:path w="2915284" h="1089025">
                <a:moveTo>
                  <a:pt x="952500" y="305396"/>
                </a:moveTo>
                <a:lnTo>
                  <a:pt x="513676" y="558774"/>
                </a:lnTo>
                <a:lnTo>
                  <a:pt x="513676" y="847229"/>
                </a:lnTo>
                <a:lnTo>
                  <a:pt x="756297" y="707110"/>
                </a:lnTo>
                <a:lnTo>
                  <a:pt x="756297" y="584238"/>
                </a:lnTo>
                <a:lnTo>
                  <a:pt x="635660" y="653923"/>
                </a:lnTo>
                <a:lnTo>
                  <a:pt x="635660" y="612965"/>
                </a:lnTo>
                <a:lnTo>
                  <a:pt x="793686" y="521627"/>
                </a:lnTo>
                <a:lnTo>
                  <a:pt x="793686" y="705777"/>
                </a:lnTo>
                <a:lnTo>
                  <a:pt x="952500" y="797293"/>
                </a:lnTo>
                <a:lnTo>
                  <a:pt x="952500" y="305396"/>
                </a:lnTo>
                <a:close/>
              </a:path>
              <a:path w="2915284" h="1089025">
                <a:moveTo>
                  <a:pt x="952500" y="264172"/>
                </a:moveTo>
                <a:lnTo>
                  <a:pt x="494982" y="0"/>
                </a:lnTo>
                <a:lnTo>
                  <a:pt x="494982" y="175209"/>
                </a:lnTo>
                <a:lnTo>
                  <a:pt x="747077" y="320763"/>
                </a:lnTo>
                <a:lnTo>
                  <a:pt x="711593" y="341312"/>
                </a:lnTo>
                <a:lnTo>
                  <a:pt x="476211" y="205460"/>
                </a:lnTo>
                <a:lnTo>
                  <a:pt x="222694" y="351726"/>
                </a:lnTo>
                <a:lnTo>
                  <a:pt x="422592" y="467258"/>
                </a:lnTo>
                <a:lnTo>
                  <a:pt x="545350" y="396290"/>
                </a:lnTo>
                <a:lnTo>
                  <a:pt x="453199" y="343014"/>
                </a:lnTo>
                <a:lnTo>
                  <a:pt x="488683" y="322554"/>
                </a:lnTo>
                <a:lnTo>
                  <a:pt x="616394" y="396290"/>
                </a:lnTo>
                <a:lnTo>
                  <a:pt x="422592" y="508088"/>
                </a:lnTo>
                <a:lnTo>
                  <a:pt x="196977" y="377939"/>
                </a:lnTo>
                <a:lnTo>
                  <a:pt x="196977" y="706056"/>
                </a:lnTo>
                <a:lnTo>
                  <a:pt x="385127" y="814641"/>
                </a:lnTo>
                <a:lnTo>
                  <a:pt x="385127" y="666813"/>
                </a:lnTo>
                <a:lnTo>
                  <a:pt x="294944" y="614730"/>
                </a:lnTo>
                <a:lnTo>
                  <a:pt x="294944" y="573786"/>
                </a:lnTo>
                <a:lnTo>
                  <a:pt x="422592" y="647382"/>
                </a:lnTo>
                <a:lnTo>
                  <a:pt x="422592" y="877328"/>
                </a:lnTo>
                <a:lnTo>
                  <a:pt x="177584" y="735876"/>
                </a:lnTo>
                <a:lnTo>
                  <a:pt x="21043" y="826185"/>
                </a:lnTo>
                <a:lnTo>
                  <a:pt x="476211" y="1088986"/>
                </a:lnTo>
                <a:lnTo>
                  <a:pt x="476211" y="539407"/>
                </a:lnTo>
                <a:lnTo>
                  <a:pt x="952500" y="264350"/>
                </a:lnTo>
                <a:lnTo>
                  <a:pt x="952500" y="264172"/>
                </a:lnTo>
                <a:close/>
              </a:path>
              <a:path w="2915284" h="1089025">
                <a:moveTo>
                  <a:pt x="1596720" y="684047"/>
                </a:moveTo>
                <a:lnTo>
                  <a:pt x="1331785" y="684047"/>
                </a:lnTo>
                <a:lnTo>
                  <a:pt x="1331785" y="749363"/>
                </a:lnTo>
                <a:lnTo>
                  <a:pt x="1527060" y="749363"/>
                </a:lnTo>
                <a:lnTo>
                  <a:pt x="1516824" y="798436"/>
                </a:lnTo>
                <a:lnTo>
                  <a:pt x="1496606" y="841844"/>
                </a:lnTo>
                <a:lnTo>
                  <a:pt x="1467027" y="878141"/>
                </a:lnTo>
                <a:lnTo>
                  <a:pt x="1428661" y="905865"/>
                </a:lnTo>
                <a:lnTo>
                  <a:pt x="1382115" y="923569"/>
                </a:lnTo>
                <a:lnTo>
                  <a:pt x="1327962" y="929792"/>
                </a:lnTo>
                <a:lnTo>
                  <a:pt x="1280147" y="923823"/>
                </a:lnTo>
                <a:lnTo>
                  <a:pt x="1236256" y="906856"/>
                </a:lnTo>
                <a:lnTo>
                  <a:pt x="1197546" y="880287"/>
                </a:lnTo>
                <a:lnTo>
                  <a:pt x="1165263" y="845527"/>
                </a:lnTo>
                <a:lnTo>
                  <a:pt x="1140650" y="803986"/>
                </a:lnTo>
                <a:lnTo>
                  <a:pt x="1124966" y="757059"/>
                </a:lnTo>
                <a:lnTo>
                  <a:pt x="1119466" y="706158"/>
                </a:lnTo>
                <a:lnTo>
                  <a:pt x="1124966" y="655701"/>
                </a:lnTo>
                <a:lnTo>
                  <a:pt x="1140650" y="609079"/>
                </a:lnTo>
                <a:lnTo>
                  <a:pt x="1165263" y="567715"/>
                </a:lnTo>
                <a:lnTo>
                  <a:pt x="1197546" y="533044"/>
                </a:lnTo>
                <a:lnTo>
                  <a:pt x="1236256" y="506501"/>
                </a:lnTo>
                <a:lnTo>
                  <a:pt x="1280147" y="489521"/>
                </a:lnTo>
                <a:lnTo>
                  <a:pt x="1327962" y="483552"/>
                </a:lnTo>
                <a:lnTo>
                  <a:pt x="1375244" y="488886"/>
                </a:lnTo>
                <a:lnTo>
                  <a:pt x="1418234" y="504304"/>
                </a:lnTo>
                <a:lnTo>
                  <a:pt x="1455991" y="528967"/>
                </a:lnTo>
                <a:lnTo>
                  <a:pt x="1487589" y="562000"/>
                </a:lnTo>
                <a:lnTo>
                  <a:pt x="1512087" y="602576"/>
                </a:lnTo>
                <a:lnTo>
                  <a:pt x="1583791" y="602576"/>
                </a:lnTo>
                <a:lnTo>
                  <a:pt x="1561820" y="553910"/>
                </a:lnTo>
                <a:lnTo>
                  <a:pt x="1533448" y="512610"/>
                </a:lnTo>
                <a:lnTo>
                  <a:pt x="1499590" y="478726"/>
                </a:lnTo>
                <a:lnTo>
                  <a:pt x="1461185" y="452285"/>
                </a:lnTo>
                <a:lnTo>
                  <a:pt x="1419148" y="433362"/>
                </a:lnTo>
                <a:lnTo>
                  <a:pt x="1374432" y="421970"/>
                </a:lnTo>
                <a:lnTo>
                  <a:pt x="1327962" y="418160"/>
                </a:lnTo>
                <a:lnTo>
                  <a:pt x="1283106" y="421932"/>
                </a:lnTo>
                <a:lnTo>
                  <a:pt x="1240612" y="432866"/>
                </a:lnTo>
                <a:lnTo>
                  <a:pt x="1201026" y="450342"/>
                </a:lnTo>
                <a:lnTo>
                  <a:pt x="1164920" y="473786"/>
                </a:lnTo>
                <a:lnTo>
                  <a:pt x="1132840" y="502589"/>
                </a:lnTo>
                <a:lnTo>
                  <a:pt x="1105331" y="536168"/>
                </a:lnTo>
                <a:lnTo>
                  <a:pt x="1082979" y="573900"/>
                </a:lnTo>
                <a:lnTo>
                  <a:pt x="1066317" y="615213"/>
                </a:lnTo>
                <a:lnTo>
                  <a:pt x="1055903" y="659498"/>
                </a:lnTo>
                <a:lnTo>
                  <a:pt x="1052322" y="706158"/>
                </a:lnTo>
                <a:lnTo>
                  <a:pt x="1055903" y="753033"/>
                </a:lnTo>
                <a:lnTo>
                  <a:pt x="1066317" y="797496"/>
                </a:lnTo>
                <a:lnTo>
                  <a:pt x="1082979" y="838962"/>
                </a:lnTo>
                <a:lnTo>
                  <a:pt x="1105331" y="876833"/>
                </a:lnTo>
                <a:lnTo>
                  <a:pt x="1132840" y="910513"/>
                </a:lnTo>
                <a:lnTo>
                  <a:pt x="1164920" y="939406"/>
                </a:lnTo>
                <a:lnTo>
                  <a:pt x="1201026" y="962914"/>
                </a:lnTo>
                <a:lnTo>
                  <a:pt x="1240612" y="980452"/>
                </a:lnTo>
                <a:lnTo>
                  <a:pt x="1283106" y="991400"/>
                </a:lnTo>
                <a:lnTo>
                  <a:pt x="1327962" y="995184"/>
                </a:lnTo>
                <a:lnTo>
                  <a:pt x="1374190" y="991882"/>
                </a:lnTo>
                <a:lnTo>
                  <a:pt x="1417078" y="982192"/>
                </a:lnTo>
                <a:lnTo>
                  <a:pt x="1456258" y="966431"/>
                </a:lnTo>
                <a:lnTo>
                  <a:pt x="1491373" y="944918"/>
                </a:lnTo>
                <a:lnTo>
                  <a:pt x="1522069" y="917956"/>
                </a:lnTo>
                <a:lnTo>
                  <a:pt x="1547990" y="885888"/>
                </a:lnTo>
                <a:lnTo>
                  <a:pt x="1568767" y="849033"/>
                </a:lnTo>
                <a:lnTo>
                  <a:pt x="1584058" y="807681"/>
                </a:lnTo>
                <a:lnTo>
                  <a:pt x="1593494" y="762177"/>
                </a:lnTo>
                <a:lnTo>
                  <a:pt x="1596720" y="712838"/>
                </a:lnTo>
                <a:lnTo>
                  <a:pt x="1596720" y="684047"/>
                </a:lnTo>
                <a:close/>
              </a:path>
              <a:path w="2915284" h="1089025">
                <a:moveTo>
                  <a:pt x="2195182" y="684047"/>
                </a:moveTo>
                <a:lnTo>
                  <a:pt x="1930247" y="684047"/>
                </a:lnTo>
                <a:lnTo>
                  <a:pt x="1930247" y="749363"/>
                </a:lnTo>
                <a:lnTo>
                  <a:pt x="2125522" y="749363"/>
                </a:lnTo>
                <a:lnTo>
                  <a:pt x="2115286" y="798436"/>
                </a:lnTo>
                <a:lnTo>
                  <a:pt x="2095068" y="841844"/>
                </a:lnTo>
                <a:lnTo>
                  <a:pt x="2065489" y="878141"/>
                </a:lnTo>
                <a:lnTo>
                  <a:pt x="2027123" y="905865"/>
                </a:lnTo>
                <a:lnTo>
                  <a:pt x="1980577" y="923569"/>
                </a:lnTo>
                <a:lnTo>
                  <a:pt x="1926424" y="929792"/>
                </a:lnTo>
                <a:lnTo>
                  <a:pt x="1878609" y="923823"/>
                </a:lnTo>
                <a:lnTo>
                  <a:pt x="1834718" y="906856"/>
                </a:lnTo>
                <a:lnTo>
                  <a:pt x="1796008" y="880287"/>
                </a:lnTo>
                <a:lnTo>
                  <a:pt x="1763712" y="845527"/>
                </a:lnTo>
                <a:lnTo>
                  <a:pt x="1739112" y="803986"/>
                </a:lnTo>
                <a:lnTo>
                  <a:pt x="1723428" y="757059"/>
                </a:lnTo>
                <a:lnTo>
                  <a:pt x="1717929" y="706158"/>
                </a:lnTo>
                <a:lnTo>
                  <a:pt x="1723428" y="655701"/>
                </a:lnTo>
                <a:lnTo>
                  <a:pt x="1739112" y="609079"/>
                </a:lnTo>
                <a:lnTo>
                  <a:pt x="1763712" y="567715"/>
                </a:lnTo>
                <a:lnTo>
                  <a:pt x="1796008" y="533044"/>
                </a:lnTo>
                <a:lnTo>
                  <a:pt x="1834718" y="506501"/>
                </a:lnTo>
                <a:lnTo>
                  <a:pt x="1878609" y="489521"/>
                </a:lnTo>
                <a:lnTo>
                  <a:pt x="1926424" y="483552"/>
                </a:lnTo>
                <a:lnTo>
                  <a:pt x="1973707" y="488886"/>
                </a:lnTo>
                <a:lnTo>
                  <a:pt x="2016683" y="504304"/>
                </a:lnTo>
                <a:lnTo>
                  <a:pt x="2054453" y="528967"/>
                </a:lnTo>
                <a:lnTo>
                  <a:pt x="2086051" y="562000"/>
                </a:lnTo>
                <a:lnTo>
                  <a:pt x="2110549" y="602576"/>
                </a:lnTo>
                <a:lnTo>
                  <a:pt x="2182253" y="602576"/>
                </a:lnTo>
                <a:lnTo>
                  <a:pt x="2160282" y="553910"/>
                </a:lnTo>
                <a:lnTo>
                  <a:pt x="2131911" y="512610"/>
                </a:lnTo>
                <a:lnTo>
                  <a:pt x="2098052" y="478726"/>
                </a:lnTo>
                <a:lnTo>
                  <a:pt x="2059635" y="452285"/>
                </a:lnTo>
                <a:lnTo>
                  <a:pt x="2017610" y="433362"/>
                </a:lnTo>
                <a:lnTo>
                  <a:pt x="1972894" y="421970"/>
                </a:lnTo>
                <a:lnTo>
                  <a:pt x="1926424" y="418160"/>
                </a:lnTo>
                <a:lnTo>
                  <a:pt x="1881568" y="421932"/>
                </a:lnTo>
                <a:lnTo>
                  <a:pt x="1839074" y="432866"/>
                </a:lnTo>
                <a:lnTo>
                  <a:pt x="1799488" y="450342"/>
                </a:lnTo>
                <a:lnTo>
                  <a:pt x="1763382" y="473786"/>
                </a:lnTo>
                <a:lnTo>
                  <a:pt x="1731302" y="502589"/>
                </a:lnTo>
                <a:lnTo>
                  <a:pt x="1703793" y="536168"/>
                </a:lnTo>
                <a:lnTo>
                  <a:pt x="1681429" y="573900"/>
                </a:lnTo>
                <a:lnTo>
                  <a:pt x="1664779" y="615213"/>
                </a:lnTo>
                <a:lnTo>
                  <a:pt x="1654365" y="659498"/>
                </a:lnTo>
                <a:lnTo>
                  <a:pt x="1650771" y="706158"/>
                </a:lnTo>
                <a:lnTo>
                  <a:pt x="1654365" y="753033"/>
                </a:lnTo>
                <a:lnTo>
                  <a:pt x="1664779" y="797496"/>
                </a:lnTo>
                <a:lnTo>
                  <a:pt x="1681429" y="838962"/>
                </a:lnTo>
                <a:lnTo>
                  <a:pt x="1703793" y="876833"/>
                </a:lnTo>
                <a:lnTo>
                  <a:pt x="1731302" y="910513"/>
                </a:lnTo>
                <a:lnTo>
                  <a:pt x="1763382" y="939406"/>
                </a:lnTo>
                <a:lnTo>
                  <a:pt x="1799488" y="962914"/>
                </a:lnTo>
                <a:lnTo>
                  <a:pt x="1839074" y="980452"/>
                </a:lnTo>
                <a:lnTo>
                  <a:pt x="1881568" y="991400"/>
                </a:lnTo>
                <a:lnTo>
                  <a:pt x="1926424" y="995184"/>
                </a:lnTo>
                <a:lnTo>
                  <a:pt x="1972652" y="991882"/>
                </a:lnTo>
                <a:lnTo>
                  <a:pt x="2015540" y="982192"/>
                </a:lnTo>
                <a:lnTo>
                  <a:pt x="2054720" y="966431"/>
                </a:lnTo>
                <a:lnTo>
                  <a:pt x="2089835" y="944918"/>
                </a:lnTo>
                <a:lnTo>
                  <a:pt x="2120531" y="917956"/>
                </a:lnTo>
                <a:lnTo>
                  <a:pt x="2146452" y="885888"/>
                </a:lnTo>
                <a:lnTo>
                  <a:pt x="2167229" y="849033"/>
                </a:lnTo>
                <a:lnTo>
                  <a:pt x="2182520" y="807681"/>
                </a:lnTo>
                <a:lnTo>
                  <a:pt x="2191956" y="762177"/>
                </a:lnTo>
                <a:lnTo>
                  <a:pt x="2195182" y="712838"/>
                </a:lnTo>
                <a:lnTo>
                  <a:pt x="2195182" y="684047"/>
                </a:lnTo>
                <a:close/>
              </a:path>
              <a:path w="2915284" h="1089025">
                <a:moveTo>
                  <a:pt x="2790583" y="684047"/>
                </a:moveTo>
                <a:lnTo>
                  <a:pt x="2525649" y="684047"/>
                </a:lnTo>
                <a:lnTo>
                  <a:pt x="2525649" y="749363"/>
                </a:lnTo>
                <a:lnTo>
                  <a:pt x="2720937" y="749363"/>
                </a:lnTo>
                <a:lnTo>
                  <a:pt x="2710688" y="798436"/>
                </a:lnTo>
                <a:lnTo>
                  <a:pt x="2690469" y="841844"/>
                </a:lnTo>
                <a:lnTo>
                  <a:pt x="2660891" y="878141"/>
                </a:lnTo>
                <a:lnTo>
                  <a:pt x="2622524" y="905865"/>
                </a:lnTo>
                <a:lnTo>
                  <a:pt x="2575979" y="923569"/>
                </a:lnTo>
                <a:lnTo>
                  <a:pt x="2521826" y="929792"/>
                </a:lnTo>
                <a:lnTo>
                  <a:pt x="2474010" y="923823"/>
                </a:lnTo>
                <a:lnTo>
                  <a:pt x="2430119" y="906856"/>
                </a:lnTo>
                <a:lnTo>
                  <a:pt x="2391410" y="880287"/>
                </a:lnTo>
                <a:lnTo>
                  <a:pt x="2359126" y="845527"/>
                </a:lnTo>
                <a:lnTo>
                  <a:pt x="2334514" y="803986"/>
                </a:lnTo>
                <a:lnTo>
                  <a:pt x="2318842" y="757059"/>
                </a:lnTo>
                <a:lnTo>
                  <a:pt x="2313330" y="706158"/>
                </a:lnTo>
                <a:lnTo>
                  <a:pt x="2318842" y="655701"/>
                </a:lnTo>
                <a:lnTo>
                  <a:pt x="2334514" y="609079"/>
                </a:lnTo>
                <a:lnTo>
                  <a:pt x="2359126" y="567715"/>
                </a:lnTo>
                <a:lnTo>
                  <a:pt x="2391410" y="533044"/>
                </a:lnTo>
                <a:lnTo>
                  <a:pt x="2430119" y="506501"/>
                </a:lnTo>
                <a:lnTo>
                  <a:pt x="2474010" y="489521"/>
                </a:lnTo>
                <a:lnTo>
                  <a:pt x="2521826" y="483552"/>
                </a:lnTo>
                <a:lnTo>
                  <a:pt x="2569108" y="488886"/>
                </a:lnTo>
                <a:lnTo>
                  <a:pt x="2612098" y="504304"/>
                </a:lnTo>
                <a:lnTo>
                  <a:pt x="2649855" y="528967"/>
                </a:lnTo>
                <a:lnTo>
                  <a:pt x="2681452" y="562000"/>
                </a:lnTo>
                <a:lnTo>
                  <a:pt x="2705951" y="602576"/>
                </a:lnTo>
                <a:lnTo>
                  <a:pt x="2777655" y="602576"/>
                </a:lnTo>
                <a:lnTo>
                  <a:pt x="2755684" y="553910"/>
                </a:lnTo>
                <a:lnTo>
                  <a:pt x="2727312" y="512610"/>
                </a:lnTo>
                <a:lnTo>
                  <a:pt x="2693454" y="478726"/>
                </a:lnTo>
                <a:lnTo>
                  <a:pt x="2655049" y="452285"/>
                </a:lnTo>
                <a:lnTo>
                  <a:pt x="2613025" y="433362"/>
                </a:lnTo>
                <a:lnTo>
                  <a:pt x="2568308" y="421970"/>
                </a:lnTo>
                <a:lnTo>
                  <a:pt x="2521826" y="418160"/>
                </a:lnTo>
                <a:lnTo>
                  <a:pt x="2476982" y="421932"/>
                </a:lnTo>
                <a:lnTo>
                  <a:pt x="2434475" y="432866"/>
                </a:lnTo>
                <a:lnTo>
                  <a:pt x="2394902" y="450342"/>
                </a:lnTo>
                <a:lnTo>
                  <a:pt x="2358783" y="473786"/>
                </a:lnTo>
                <a:lnTo>
                  <a:pt x="2326703" y="502589"/>
                </a:lnTo>
                <a:lnTo>
                  <a:pt x="2299195" y="536168"/>
                </a:lnTo>
                <a:lnTo>
                  <a:pt x="2276843" y="573900"/>
                </a:lnTo>
                <a:lnTo>
                  <a:pt x="2260181" y="615213"/>
                </a:lnTo>
                <a:lnTo>
                  <a:pt x="2249779" y="659498"/>
                </a:lnTo>
                <a:lnTo>
                  <a:pt x="2246185" y="706158"/>
                </a:lnTo>
                <a:lnTo>
                  <a:pt x="2249779" y="753033"/>
                </a:lnTo>
                <a:lnTo>
                  <a:pt x="2260181" y="797496"/>
                </a:lnTo>
                <a:lnTo>
                  <a:pt x="2276843" y="838962"/>
                </a:lnTo>
                <a:lnTo>
                  <a:pt x="2299195" y="876833"/>
                </a:lnTo>
                <a:lnTo>
                  <a:pt x="2326703" y="910513"/>
                </a:lnTo>
                <a:lnTo>
                  <a:pt x="2358783" y="939406"/>
                </a:lnTo>
                <a:lnTo>
                  <a:pt x="2394902" y="962914"/>
                </a:lnTo>
                <a:lnTo>
                  <a:pt x="2434475" y="980452"/>
                </a:lnTo>
                <a:lnTo>
                  <a:pt x="2476982" y="991400"/>
                </a:lnTo>
                <a:lnTo>
                  <a:pt x="2521826" y="995184"/>
                </a:lnTo>
                <a:lnTo>
                  <a:pt x="2568054" y="991882"/>
                </a:lnTo>
                <a:lnTo>
                  <a:pt x="2610942" y="982192"/>
                </a:lnTo>
                <a:lnTo>
                  <a:pt x="2650121" y="966431"/>
                </a:lnTo>
                <a:lnTo>
                  <a:pt x="2685237" y="944918"/>
                </a:lnTo>
                <a:lnTo>
                  <a:pt x="2715933" y="917956"/>
                </a:lnTo>
                <a:lnTo>
                  <a:pt x="2741853" y="885888"/>
                </a:lnTo>
                <a:lnTo>
                  <a:pt x="2762643" y="849033"/>
                </a:lnTo>
                <a:lnTo>
                  <a:pt x="2777921" y="807681"/>
                </a:lnTo>
                <a:lnTo>
                  <a:pt x="2787358" y="762177"/>
                </a:lnTo>
                <a:lnTo>
                  <a:pt x="2790583" y="712838"/>
                </a:lnTo>
                <a:lnTo>
                  <a:pt x="2790583" y="684047"/>
                </a:lnTo>
                <a:close/>
              </a:path>
              <a:path w="2915284" h="1089025">
                <a:moveTo>
                  <a:pt x="2915056" y="433819"/>
                </a:moveTo>
                <a:lnTo>
                  <a:pt x="2847746" y="433819"/>
                </a:lnTo>
                <a:lnTo>
                  <a:pt x="2847746" y="984161"/>
                </a:lnTo>
                <a:lnTo>
                  <a:pt x="2915056" y="984161"/>
                </a:lnTo>
                <a:lnTo>
                  <a:pt x="2915056" y="433819"/>
                </a:lnTo>
                <a:close/>
              </a:path>
            </a:pathLst>
          </a:custGeom>
          <a:solidFill>
            <a:srgbClr val="FFFFFF"/>
          </a:solidFill>
        </p:spPr>
        <p:txBody>
          <a:bodyPr wrap="square" lIns="0" tIns="0" rIns="0" bIns="0" rtlCol="0"/>
          <a:lstStyle/>
          <a:p>
            <a:endParaRPr/>
          </a:p>
        </p:txBody>
      </p:sp>
      <p:sp>
        <p:nvSpPr>
          <p:cNvPr id="5" name="Picture Placeholder 4">
            <a:extLst>
              <a:ext uri="{FF2B5EF4-FFF2-40B4-BE49-F238E27FC236}">
                <a16:creationId xmlns:a16="http://schemas.microsoft.com/office/drawing/2014/main" id="{1AF4D6B6-5C23-C245-BB0A-644AEFB666FC}"/>
              </a:ext>
            </a:extLst>
          </p:cNvPr>
          <p:cNvSpPr>
            <a:spLocks noGrp="1"/>
          </p:cNvSpPr>
          <p:nvPr>
            <p:ph type="pic" sz="quarter" idx="10"/>
          </p:nvPr>
        </p:nvSpPr>
        <p:spPr>
          <a:xfrm>
            <a:off x="1" y="0"/>
            <a:ext cx="11153440" cy="11309350"/>
          </a:xfrm>
          <a:pattFill prst="pct5">
            <a:fgClr>
              <a:srgbClr val="0070C0"/>
            </a:fgClr>
            <a:bgClr>
              <a:schemeClr val="bg1"/>
            </a:bgClr>
          </a:pattFill>
        </p:spPr>
        <p:txBody>
          <a:body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a:p>
          </p:txBody>
        </p:sp>
      </p:grpSp>
      <p:sp>
        <p:nvSpPr>
          <p:cNvPr id="8" name="Picture Placeholder 7">
            <a:extLst>
              <a:ext uri="{FF2B5EF4-FFF2-40B4-BE49-F238E27FC236}">
                <a16:creationId xmlns:a16="http://schemas.microsoft.com/office/drawing/2014/main" id="{C23561CF-341B-5B74-A545-CC9E39498F9A}"/>
              </a:ext>
            </a:extLst>
          </p:cNvPr>
          <p:cNvSpPr>
            <a:spLocks noGrp="1"/>
          </p:cNvSpPr>
          <p:nvPr>
            <p:ph type="pic" sz="quarter" idx="10"/>
          </p:nvPr>
        </p:nvSpPr>
        <p:spPr>
          <a:xfrm>
            <a:off x="0" y="6182961"/>
            <a:ext cx="20104100" cy="4277453"/>
          </a:xfrm>
          <a:pattFill prst="pct5">
            <a:fgClr>
              <a:srgbClr val="0070C0"/>
            </a:fgClr>
            <a:bgClr>
              <a:schemeClr val="bg1"/>
            </a:bgClr>
          </a:pattFill>
        </p:spPr>
        <p:txBody>
          <a:bodyPr/>
          <a:lstStyle/>
          <a:p>
            <a:r>
              <a:rPr lang="en-US"/>
              <a:t>Click icon to add picture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object 33">
            <a:extLst>
              <a:ext uri="{FF2B5EF4-FFF2-40B4-BE49-F238E27FC236}">
                <a16:creationId xmlns:a16="http://schemas.microsoft.com/office/drawing/2014/main" id="{697AF15E-51FD-2D4D-89D0-6D5A68FC9601}"/>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a:p>
        </p:txBody>
      </p:sp>
      <p:grpSp>
        <p:nvGrpSpPr>
          <p:cNvPr id="4" name="Group 3">
            <a:extLst>
              <a:ext uri="{FF2B5EF4-FFF2-40B4-BE49-F238E27FC236}">
                <a16:creationId xmlns:a16="http://schemas.microsoft.com/office/drawing/2014/main" id="{290050A8-02F8-EA9A-2D49-F127479E26FB}"/>
              </a:ext>
            </a:extLst>
          </p:cNvPr>
          <p:cNvGrpSpPr/>
          <p:nvPr userDrawn="1"/>
        </p:nvGrpSpPr>
        <p:grpSpPr>
          <a:xfrm>
            <a:off x="17584815" y="376954"/>
            <a:ext cx="1878088" cy="701675"/>
            <a:chOff x="17584815" y="376954"/>
            <a:chExt cx="1878088" cy="701675"/>
          </a:xfrm>
        </p:grpSpPr>
        <p:sp>
          <p:nvSpPr>
            <p:cNvPr id="5" name="object 5">
              <a:extLst>
                <a:ext uri="{FF2B5EF4-FFF2-40B4-BE49-F238E27FC236}">
                  <a16:creationId xmlns:a16="http://schemas.microsoft.com/office/drawing/2014/main" id="{425F3128-5674-9265-88C7-5EE89DDB29BE}"/>
                </a:ext>
              </a:extLst>
            </p:cNvPr>
            <p:cNvSpPr/>
            <p:nvPr/>
          </p:nvSpPr>
          <p:spPr>
            <a:xfrm>
              <a:off x="18262753" y="646346"/>
              <a:ext cx="1200150" cy="372110"/>
            </a:xfrm>
            <a:custGeom>
              <a:avLst/>
              <a:gdLst/>
              <a:ahLst/>
              <a:cxnLst/>
              <a:rect l="l" t="t" r="r" b="b"/>
              <a:pathLst>
                <a:path w="1200150" h="372109">
                  <a:moveTo>
                    <a:pt x="350723" y="171284"/>
                  </a:moveTo>
                  <a:lnTo>
                    <a:pt x="180047" y="171284"/>
                  </a:lnTo>
                  <a:lnTo>
                    <a:pt x="180047" y="213372"/>
                  </a:lnTo>
                  <a:lnTo>
                    <a:pt x="305854" y="213372"/>
                  </a:lnTo>
                  <a:lnTo>
                    <a:pt x="293509" y="259486"/>
                  </a:lnTo>
                  <a:lnTo>
                    <a:pt x="267169" y="296341"/>
                  </a:lnTo>
                  <a:lnTo>
                    <a:pt x="228092" y="320763"/>
                  </a:lnTo>
                  <a:lnTo>
                    <a:pt x="177584" y="329603"/>
                  </a:lnTo>
                  <a:lnTo>
                    <a:pt x="135115" y="322186"/>
                  </a:lnTo>
                  <a:lnTo>
                    <a:pt x="98234" y="301586"/>
                  </a:lnTo>
                  <a:lnTo>
                    <a:pt x="69164" y="270294"/>
                  </a:lnTo>
                  <a:lnTo>
                    <a:pt x="50101" y="230771"/>
                  </a:lnTo>
                  <a:lnTo>
                    <a:pt x="43256" y="185521"/>
                  </a:lnTo>
                  <a:lnTo>
                    <a:pt x="50101" y="140665"/>
                  </a:lnTo>
                  <a:lnTo>
                    <a:pt x="69164" y="101358"/>
                  </a:lnTo>
                  <a:lnTo>
                    <a:pt x="98234" y="70129"/>
                  </a:lnTo>
                  <a:lnTo>
                    <a:pt x="135115" y="49542"/>
                  </a:lnTo>
                  <a:lnTo>
                    <a:pt x="177584" y="42113"/>
                  </a:lnTo>
                  <a:lnTo>
                    <a:pt x="215239" y="47447"/>
                  </a:lnTo>
                  <a:lnTo>
                    <a:pt x="248348" y="62725"/>
                  </a:lnTo>
                  <a:lnTo>
                    <a:pt x="275729" y="86868"/>
                  </a:lnTo>
                  <a:lnTo>
                    <a:pt x="296202" y="118795"/>
                  </a:lnTo>
                  <a:lnTo>
                    <a:pt x="342379" y="118795"/>
                  </a:lnTo>
                  <a:lnTo>
                    <a:pt x="321386" y="76238"/>
                  </a:lnTo>
                  <a:lnTo>
                    <a:pt x="292760" y="42989"/>
                  </a:lnTo>
                  <a:lnTo>
                    <a:pt x="258152" y="19151"/>
                  </a:lnTo>
                  <a:lnTo>
                    <a:pt x="219214" y="4800"/>
                  </a:lnTo>
                  <a:lnTo>
                    <a:pt x="177584" y="0"/>
                  </a:lnTo>
                  <a:lnTo>
                    <a:pt x="130251" y="6629"/>
                  </a:lnTo>
                  <a:lnTo>
                    <a:pt x="87782" y="25361"/>
                  </a:lnTo>
                  <a:lnTo>
                    <a:pt x="51866" y="54394"/>
                  </a:lnTo>
                  <a:lnTo>
                    <a:pt x="24155" y="91948"/>
                  </a:lnTo>
                  <a:lnTo>
                    <a:pt x="6311" y="136258"/>
                  </a:lnTo>
                  <a:lnTo>
                    <a:pt x="0" y="185521"/>
                  </a:lnTo>
                  <a:lnTo>
                    <a:pt x="6311" y="235013"/>
                  </a:lnTo>
                  <a:lnTo>
                    <a:pt x="24155" y="279488"/>
                  </a:lnTo>
                  <a:lnTo>
                    <a:pt x="51866" y="317182"/>
                  </a:lnTo>
                  <a:lnTo>
                    <a:pt x="87782" y="346303"/>
                  </a:lnTo>
                  <a:lnTo>
                    <a:pt x="130251" y="365074"/>
                  </a:lnTo>
                  <a:lnTo>
                    <a:pt x="177584" y="371729"/>
                  </a:lnTo>
                  <a:lnTo>
                    <a:pt x="226034" y="365887"/>
                  </a:lnTo>
                  <a:lnTo>
                    <a:pt x="268071" y="348983"/>
                  </a:lnTo>
                  <a:lnTo>
                    <a:pt x="302628" y="321983"/>
                  </a:lnTo>
                  <a:lnTo>
                    <a:pt x="328637" y="285826"/>
                  </a:lnTo>
                  <a:lnTo>
                    <a:pt x="345020" y="241452"/>
                  </a:lnTo>
                  <a:lnTo>
                    <a:pt x="350723" y="189839"/>
                  </a:lnTo>
                  <a:lnTo>
                    <a:pt x="350723" y="171284"/>
                  </a:lnTo>
                  <a:close/>
                </a:path>
                <a:path w="1200150" h="372109">
                  <a:moveTo>
                    <a:pt x="736269" y="171284"/>
                  </a:moveTo>
                  <a:lnTo>
                    <a:pt x="565594" y="171284"/>
                  </a:lnTo>
                  <a:lnTo>
                    <a:pt x="565594" y="213372"/>
                  </a:lnTo>
                  <a:lnTo>
                    <a:pt x="691400" y="213372"/>
                  </a:lnTo>
                  <a:lnTo>
                    <a:pt x="679056" y="259486"/>
                  </a:lnTo>
                  <a:lnTo>
                    <a:pt x="652716" y="296341"/>
                  </a:lnTo>
                  <a:lnTo>
                    <a:pt x="613638" y="320763"/>
                  </a:lnTo>
                  <a:lnTo>
                    <a:pt x="563130" y="329603"/>
                  </a:lnTo>
                  <a:lnTo>
                    <a:pt x="520661" y="322186"/>
                  </a:lnTo>
                  <a:lnTo>
                    <a:pt x="483781" y="301586"/>
                  </a:lnTo>
                  <a:lnTo>
                    <a:pt x="454710" y="270294"/>
                  </a:lnTo>
                  <a:lnTo>
                    <a:pt x="435648" y="230771"/>
                  </a:lnTo>
                  <a:lnTo>
                    <a:pt x="428802" y="185521"/>
                  </a:lnTo>
                  <a:lnTo>
                    <a:pt x="435648" y="140665"/>
                  </a:lnTo>
                  <a:lnTo>
                    <a:pt x="454710" y="101358"/>
                  </a:lnTo>
                  <a:lnTo>
                    <a:pt x="483781" y="70129"/>
                  </a:lnTo>
                  <a:lnTo>
                    <a:pt x="520661" y="49542"/>
                  </a:lnTo>
                  <a:lnTo>
                    <a:pt x="563130" y="42113"/>
                  </a:lnTo>
                  <a:lnTo>
                    <a:pt x="600786" y="47447"/>
                  </a:lnTo>
                  <a:lnTo>
                    <a:pt x="633895" y="62725"/>
                  </a:lnTo>
                  <a:lnTo>
                    <a:pt x="661276" y="86868"/>
                  </a:lnTo>
                  <a:lnTo>
                    <a:pt x="681748" y="118795"/>
                  </a:lnTo>
                  <a:lnTo>
                    <a:pt x="727925" y="118795"/>
                  </a:lnTo>
                  <a:lnTo>
                    <a:pt x="706932" y="76238"/>
                  </a:lnTo>
                  <a:lnTo>
                    <a:pt x="678307" y="42989"/>
                  </a:lnTo>
                  <a:lnTo>
                    <a:pt x="643699" y="19151"/>
                  </a:lnTo>
                  <a:lnTo>
                    <a:pt x="604761" y="4800"/>
                  </a:lnTo>
                  <a:lnTo>
                    <a:pt x="563130" y="0"/>
                  </a:lnTo>
                  <a:lnTo>
                    <a:pt x="515785" y="6629"/>
                  </a:lnTo>
                  <a:lnTo>
                    <a:pt x="473329" y="25361"/>
                  </a:lnTo>
                  <a:lnTo>
                    <a:pt x="437413" y="54394"/>
                  </a:lnTo>
                  <a:lnTo>
                    <a:pt x="409702" y="91948"/>
                  </a:lnTo>
                  <a:lnTo>
                    <a:pt x="391858" y="136258"/>
                  </a:lnTo>
                  <a:lnTo>
                    <a:pt x="385546" y="185521"/>
                  </a:lnTo>
                  <a:lnTo>
                    <a:pt x="391858" y="235013"/>
                  </a:lnTo>
                  <a:lnTo>
                    <a:pt x="409702" y="279488"/>
                  </a:lnTo>
                  <a:lnTo>
                    <a:pt x="437413" y="317182"/>
                  </a:lnTo>
                  <a:lnTo>
                    <a:pt x="473329" y="346303"/>
                  </a:lnTo>
                  <a:lnTo>
                    <a:pt x="515785" y="365074"/>
                  </a:lnTo>
                  <a:lnTo>
                    <a:pt x="563130" y="371729"/>
                  </a:lnTo>
                  <a:lnTo>
                    <a:pt x="611581" y="365887"/>
                  </a:lnTo>
                  <a:lnTo>
                    <a:pt x="653618" y="348983"/>
                  </a:lnTo>
                  <a:lnTo>
                    <a:pt x="688174" y="321983"/>
                  </a:lnTo>
                  <a:lnTo>
                    <a:pt x="714184" y="285826"/>
                  </a:lnTo>
                  <a:lnTo>
                    <a:pt x="730567" y="241452"/>
                  </a:lnTo>
                  <a:lnTo>
                    <a:pt x="736269" y="189839"/>
                  </a:lnTo>
                  <a:lnTo>
                    <a:pt x="736269" y="171284"/>
                  </a:lnTo>
                  <a:close/>
                </a:path>
                <a:path w="1200150" h="372109">
                  <a:moveTo>
                    <a:pt x="1119835" y="171284"/>
                  </a:moveTo>
                  <a:lnTo>
                    <a:pt x="949159" y="171284"/>
                  </a:lnTo>
                  <a:lnTo>
                    <a:pt x="949159" y="213372"/>
                  </a:lnTo>
                  <a:lnTo>
                    <a:pt x="1074978" y="213372"/>
                  </a:lnTo>
                  <a:lnTo>
                    <a:pt x="1062634" y="259486"/>
                  </a:lnTo>
                  <a:lnTo>
                    <a:pt x="1036294" y="296341"/>
                  </a:lnTo>
                  <a:lnTo>
                    <a:pt x="997216" y="320763"/>
                  </a:lnTo>
                  <a:lnTo>
                    <a:pt x="946708" y="329603"/>
                  </a:lnTo>
                  <a:lnTo>
                    <a:pt x="904240" y="322186"/>
                  </a:lnTo>
                  <a:lnTo>
                    <a:pt x="867359" y="301586"/>
                  </a:lnTo>
                  <a:lnTo>
                    <a:pt x="838288" y="270294"/>
                  </a:lnTo>
                  <a:lnTo>
                    <a:pt x="819226" y="230771"/>
                  </a:lnTo>
                  <a:lnTo>
                    <a:pt x="812380" y="185521"/>
                  </a:lnTo>
                  <a:lnTo>
                    <a:pt x="819226" y="140665"/>
                  </a:lnTo>
                  <a:lnTo>
                    <a:pt x="838288" y="101358"/>
                  </a:lnTo>
                  <a:lnTo>
                    <a:pt x="867359" y="70129"/>
                  </a:lnTo>
                  <a:lnTo>
                    <a:pt x="904240" y="49542"/>
                  </a:lnTo>
                  <a:lnTo>
                    <a:pt x="946708" y="42113"/>
                  </a:lnTo>
                  <a:lnTo>
                    <a:pt x="984364" y="47447"/>
                  </a:lnTo>
                  <a:lnTo>
                    <a:pt x="1017473" y="62725"/>
                  </a:lnTo>
                  <a:lnTo>
                    <a:pt x="1044854" y="86868"/>
                  </a:lnTo>
                  <a:lnTo>
                    <a:pt x="1065314" y="118795"/>
                  </a:lnTo>
                  <a:lnTo>
                    <a:pt x="1111504" y="118795"/>
                  </a:lnTo>
                  <a:lnTo>
                    <a:pt x="1090510" y="76238"/>
                  </a:lnTo>
                  <a:lnTo>
                    <a:pt x="1061885" y="42989"/>
                  </a:lnTo>
                  <a:lnTo>
                    <a:pt x="1027277" y="19151"/>
                  </a:lnTo>
                  <a:lnTo>
                    <a:pt x="988339" y="4800"/>
                  </a:lnTo>
                  <a:lnTo>
                    <a:pt x="946708" y="0"/>
                  </a:lnTo>
                  <a:lnTo>
                    <a:pt x="899363" y="6629"/>
                  </a:lnTo>
                  <a:lnTo>
                    <a:pt x="856907" y="25361"/>
                  </a:lnTo>
                  <a:lnTo>
                    <a:pt x="820991" y="54394"/>
                  </a:lnTo>
                  <a:lnTo>
                    <a:pt x="793280" y="91948"/>
                  </a:lnTo>
                  <a:lnTo>
                    <a:pt x="775436" y="136258"/>
                  </a:lnTo>
                  <a:lnTo>
                    <a:pt x="769124" y="185521"/>
                  </a:lnTo>
                  <a:lnTo>
                    <a:pt x="775436" y="235013"/>
                  </a:lnTo>
                  <a:lnTo>
                    <a:pt x="793280" y="279488"/>
                  </a:lnTo>
                  <a:lnTo>
                    <a:pt x="820991" y="317182"/>
                  </a:lnTo>
                  <a:lnTo>
                    <a:pt x="856907" y="346303"/>
                  </a:lnTo>
                  <a:lnTo>
                    <a:pt x="899363" y="365074"/>
                  </a:lnTo>
                  <a:lnTo>
                    <a:pt x="946708" y="371729"/>
                  </a:lnTo>
                  <a:lnTo>
                    <a:pt x="995159" y="365887"/>
                  </a:lnTo>
                  <a:lnTo>
                    <a:pt x="1037196" y="348983"/>
                  </a:lnTo>
                  <a:lnTo>
                    <a:pt x="1071753" y="321983"/>
                  </a:lnTo>
                  <a:lnTo>
                    <a:pt x="1097762" y="285826"/>
                  </a:lnTo>
                  <a:lnTo>
                    <a:pt x="1114145" y="241452"/>
                  </a:lnTo>
                  <a:lnTo>
                    <a:pt x="1119835" y="189839"/>
                  </a:lnTo>
                  <a:lnTo>
                    <a:pt x="1119835" y="171284"/>
                  </a:lnTo>
                  <a:close/>
                </a:path>
                <a:path w="1200150" h="372109">
                  <a:moveTo>
                    <a:pt x="1200035" y="10083"/>
                  </a:moveTo>
                  <a:lnTo>
                    <a:pt x="1156665" y="10083"/>
                  </a:lnTo>
                  <a:lnTo>
                    <a:pt x="1156665" y="364629"/>
                  </a:lnTo>
                  <a:lnTo>
                    <a:pt x="1200035" y="364629"/>
                  </a:lnTo>
                  <a:lnTo>
                    <a:pt x="1200035" y="10083"/>
                  </a:lnTo>
                  <a:close/>
                </a:path>
              </a:pathLst>
            </a:custGeom>
            <a:solidFill>
              <a:srgbClr val="08B89D"/>
            </a:solidFill>
          </p:spPr>
          <p:txBody>
            <a:bodyPr wrap="square" lIns="0" tIns="0" rIns="0" bIns="0" rtlCol="0"/>
            <a:lstStyle/>
            <a:p>
              <a:endParaRPr/>
            </a:p>
          </p:txBody>
        </p:sp>
        <p:sp>
          <p:nvSpPr>
            <p:cNvPr id="6" name="object 6">
              <a:extLst>
                <a:ext uri="{FF2B5EF4-FFF2-40B4-BE49-F238E27FC236}">
                  <a16:creationId xmlns:a16="http://schemas.microsoft.com/office/drawing/2014/main" id="{204F4540-AAA8-6A66-0B37-22EB2277F72E}"/>
                </a:ext>
              </a:extLst>
            </p:cNvPr>
            <p:cNvSpPr/>
            <p:nvPr/>
          </p:nvSpPr>
          <p:spPr>
            <a:xfrm>
              <a:off x="17584815" y="376954"/>
              <a:ext cx="614045" cy="701675"/>
            </a:xfrm>
            <a:custGeom>
              <a:avLst/>
              <a:gdLst/>
              <a:ahLst/>
              <a:cxnLst/>
              <a:rect l="l" t="t" r="r" b="b"/>
              <a:pathLst>
                <a:path w="614044" h="701675">
                  <a:moveTo>
                    <a:pt x="102819" y="229514"/>
                  </a:moveTo>
                  <a:lnTo>
                    <a:pt x="0" y="170192"/>
                  </a:lnTo>
                  <a:lnTo>
                    <a:pt x="0" y="513638"/>
                  </a:lnTo>
                  <a:lnTo>
                    <a:pt x="102819" y="454355"/>
                  </a:lnTo>
                  <a:lnTo>
                    <a:pt x="102819" y="229514"/>
                  </a:lnTo>
                  <a:close/>
                </a:path>
                <a:path w="614044" h="701675">
                  <a:moveTo>
                    <a:pt x="294754" y="0"/>
                  </a:moveTo>
                  <a:lnTo>
                    <a:pt x="22872" y="157022"/>
                  </a:lnTo>
                  <a:lnTo>
                    <a:pt x="120624" y="213410"/>
                  </a:lnTo>
                  <a:lnTo>
                    <a:pt x="294754" y="112877"/>
                  </a:lnTo>
                  <a:lnTo>
                    <a:pt x="294754" y="0"/>
                  </a:lnTo>
                  <a:close/>
                </a:path>
                <a:path w="614044" h="701675">
                  <a:moveTo>
                    <a:pt x="600036" y="532244"/>
                  </a:moveTo>
                  <a:lnTo>
                    <a:pt x="500100" y="474522"/>
                  </a:lnTo>
                  <a:lnTo>
                    <a:pt x="330936" y="572223"/>
                  </a:lnTo>
                  <a:lnTo>
                    <a:pt x="330936" y="687641"/>
                  </a:lnTo>
                  <a:lnTo>
                    <a:pt x="600036" y="532244"/>
                  </a:lnTo>
                  <a:close/>
                </a:path>
                <a:path w="614044"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614044"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Lst>
            </a:custGeom>
            <a:solidFill>
              <a:srgbClr val="08B89D"/>
            </a:solidFill>
          </p:spPr>
          <p:txBody>
            <a:bodyPr wrap="square" lIns="0" tIns="0" rIns="0" bIns="0" rtlCol="0"/>
            <a:lstStyle/>
            <a:p>
              <a:endParaRPr/>
            </a:p>
          </p:txBody>
        </p:sp>
      </p:grpSp>
    </p:spTree>
    <p:extLst>
      <p:ext uri="{BB962C8B-B14F-4D97-AF65-F5344CB8AC3E}">
        <p14:creationId xmlns:p14="http://schemas.microsoft.com/office/powerpoint/2010/main" val="252752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FB966-2E36-B536-A791-39100179D76C}"/>
              </a:ext>
            </a:extLst>
          </p:cNvPr>
          <p:cNvSpPr/>
          <p:nvPr userDrawn="1"/>
        </p:nvSpPr>
        <p:spPr>
          <a:xfrm>
            <a:off x="-5201" y="0"/>
            <a:ext cx="20109300" cy="5807075"/>
          </a:xfrm>
          <a:prstGeom prst="rect">
            <a:avLst/>
          </a:prstGeom>
          <a:solidFill>
            <a:srgbClr val="08B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object 6">
            <a:extLst>
              <a:ext uri="{FF2B5EF4-FFF2-40B4-BE49-F238E27FC236}">
                <a16:creationId xmlns:a16="http://schemas.microsoft.com/office/drawing/2014/main" id="{C32F6822-88C3-11A2-3761-10E67796D439}"/>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a:p>
        </p:txBody>
      </p:sp>
      <p:sp>
        <p:nvSpPr>
          <p:cNvPr id="5" name="Picture Placeholder 4">
            <a:extLst>
              <a:ext uri="{FF2B5EF4-FFF2-40B4-BE49-F238E27FC236}">
                <a16:creationId xmlns:a16="http://schemas.microsoft.com/office/drawing/2014/main" id="{0122D1FD-D9FE-79FC-7949-E654F57B697B}"/>
              </a:ext>
            </a:extLst>
          </p:cNvPr>
          <p:cNvSpPr>
            <a:spLocks noGrp="1"/>
          </p:cNvSpPr>
          <p:nvPr>
            <p:ph type="pic" sz="quarter" idx="10"/>
          </p:nvPr>
        </p:nvSpPr>
        <p:spPr>
          <a:xfrm>
            <a:off x="-5200" y="5807075"/>
            <a:ext cx="20109300" cy="5502275"/>
          </a:xfrm>
          <a:pattFill prst="pct5">
            <a:fgClr>
              <a:srgbClr val="0070C0"/>
            </a:fgClr>
            <a:bgClr>
              <a:schemeClr val="bg1"/>
            </a:bgClr>
          </a:patt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A4D16B3-BCE1-8B93-0612-0834B722CAA5}"/>
              </a:ext>
            </a:extLst>
          </p:cNvPr>
          <p:cNvSpPr/>
          <p:nvPr userDrawn="1"/>
        </p:nvSpPr>
        <p:spPr>
          <a:xfrm>
            <a:off x="14952423" y="0"/>
            <a:ext cx="5151755" cy="11308715"/>
          </a:xfrm>
          <a:custGeom>
            <a:avLst/>
            <a:gdLst/>
            <a:ahLst/>
            <a:cxnLst/>
            <a:rect l="l" t="t" r="r" b="b"/>
            <a:pathLst>
              <a:path w="5151755" h="11308715">
                <a:moveTo>
                  <a:pt x="5151665" y="0"/>
                </a:moveTo>
                <a:lnTo>
                  <a:pt x="0" y="0"/>
                </a:lnTo>
                <a:lnTo>
                  <a:pt x="0" y="11308556"/>
                </a:lnTo>
                <a:lnTo>
                  <a:pt x="5151665" y="11308556"/>
                </a:lnTo>
                <a:lnTo>
                  <a:pt x="5151665" y="0"/>
                </a:lnTo>
                <a:close/>
              </a:path>
            </a:pathLst>
          </a:custGeom>
          <a:solidFill>
            <a:srgbClr val="08B89D"/>
          </a:solidFill>
        </p:spPr>
        <p:txBody>
          <a:bodyPr wrap="square" lIns="0" tIns="0" rIns="0" bIns="0" rtlCol="0"/>
          <a:lstStyle/>
          <a:p>
            <a:endParaRPr/>
          </a:p>
        </p:txBody>
      </p:sp>
      <p:sp>
        <p:nvSpPr>
          <p:cNvPr id="3" name="object 6">
            <a:extLst>
              <a:ext uri="{FF2B5EF4-FFF2-40B4-BE49-F238E27FC236}">
                <a16:creationId xmlns:a16="http://schemas.microsoft.com/office/drawing/2014/main" id="{557FD32B-2C54-B0C5-F679-5B2DD0FC0D1A}"/>
              </a:ext>
            </a:extLst>
          </p:cNvPr>
          <p:cNvSpPr/>
          <p:nvPr userDrawn="1"/>
        </p:nvSpPr>
        <p:spPr>
          <a:xfrm>
            <a:off x="17584815" y="376954"/>
            <a:ext cx="1878330" cy="701675"/>
          </a:xfrm>
          <a:custGeom>
            <a:avLst/>
            <a:gdLst/>
            <a:ahLst/>
            <a:cxnLst/>
            <a:rect l="l" t="t" r="r" b="b"/>
            <a:pathLst>
              <a:path w="1878330" h="701675">
                <a:moveTo>
                  <a:pt x="102819" y="229514"/>
                </a:moveTo>
                <a:lnTo>
                  <a:pt x="0" y="170192"/>
                </a:lnTo>
                <a:lnTo>
                  <a:pt x="0" y="513638"/>
                </a:lnTo>
                <a:lnTo>
                  <a:pt x="102819" y="454355"/>
                </a:lnTo>
                <a:lnTo>
                  <a:pt x="102819" y="229514"/>
                </a:lnTo>
                <a:close/>
              </a:path>
              <a:path w="1878330" h="701675">
                <a:moveTo>
                  <a:pt x="294754" y="0"/>
                </a:moveTo>
                <a:lnTo>
                  <a:pt x="22872" y="157022"/>
                </a:lnTo>
                <a:lnTo>
                  <a:pt x="120624" y="213410"/>
                </a:lnTo>
                <a:lnTo>
                  <a:pt x="294754" y="112877"/>
                </a:lnTo>
                <a:lnTo>
                  <a:pt x="294754" y="0"/>
                </a:lnTo>
                <a:close/>
              </a:path>
              <a:path w="1878330" h="701675">
                <a:moveTo>
                  <a:pt x="600036" y="532244"/>
                </a:moveTo>
                <a:lnTo>
                  <a:pt x="500100" y="474522"/>
                </a:lnTo>
                <a:lnTo>
                  <a:pt x="330936" y="572223"/>
                </a:lnTo>
                <a:lnTo>
                  <a:pt x="330936" y="687641"/>
                </a:lnTo>
                <a:lnTo>
                  <a:pt x="600036" y="532244"/>
                </a:lnTo>
                <a:close/>
              </a:path>
              <a:path w="1878330" h="701675">
                <a:moveTo>
                  <a:pt x="613625" y="196748"/>
                </a:moveTo>
                <a:lnTo>
                  <a:pt x="330936" y="359981"/>
                </a:lnTo>
                <a:lnTo>
                  <a:pt x="330936" y="545807"/>
                </a:lnTo>
                <a:lnTo>
                  <a:pt x="487235" y="455549"/>
                </a:lnTo>
                <a:lnTo>
                  <a:pt x="487235" y="376389"/>
                </a:lnTo>
                <a:lnTo>
                  <a:pt x="409524" y="421271"/>
                </a:lnTo>
                <a:lnTo>
                  <a:pt x="409524" y="394893"/>
                </a:lnTo>
                <a:lnTo>
                  <a:pt x="511327" y="336042"/>
                </a:lnTo>
                <a:lnTo>
                  <a:pt x="511327" y="454672"/>
                </a:lnTo>
                <a:lnTo>
                  <a:pt x="613625" y="513638"/>
                </a:lnTo>
                <a:lnTo>
                  <a:pt x="613625" y="196748"/>
                </a:lnTo>
                <a:close/>
              </a:path>
              <a:path w="1878330" h="701675">
                <a:moveTo>
                  <a:pt x="613638" y="170192"/>
                </a:moveTo>
                <a:lnTo>
                  <a:pt x="318884" y="0"/>
                </a:lnTo>
                <a:lnTo>
                  <a:pt x="318884" y="112877"/>
                </a:lnTo>
                <a:lnTo>
                  <a:pt x="481291" y="206654"/>
                </a:lnTo>
                <a:lnTo>
                  <a:pt x="458431" y="219875"/>
                </a:lnTo>
                <a:lnTo>
                  <a:pt x="306793" y="132359"/>
                </a:lnTo>
                <a:lnTo>
                  <a:pt x="143484" y="226593"/>
                </a:lnTo>
                <a:lnTo>
                  <a:pt x="272249" y="301015"/>
                </a:lnTo>
                <a:lnTo>
                  <a:pt x="351332" y="255308"/>
                </a:lnTo>
                <a:lnTo>
                  <a:pt x="291973" y="220980"/>
                </a:lnTo>
                <a:lnTo>
                  <a:pt x="314820" y="207797"/>
                </a:lnTo>
                <a:lnTo>
                  <a:pt x="397103" y="255308"/>
                </a:lnTo>
                <a:lnTo>
                  <a:pt x="272249" y="327329"/>
                </a:lnTo>
                <a:lnTo>
                  <a:pt x="126911" y="243484"/>
                </a:lnTo>
                <a:lnTo>
                  <a:pt x="126911" y="454850"/>
                </a:lnTo>
                <a:lnTo>
                  <a:pt x="248119" y="524814"/>
                </a:lnTo>
                <a:lnTo>
                  <a:pt x="248119" y="429577"/>
                </a:lnTo>
                <a:lnTo>
                  <a:pt x="190030" y="396036"/>
                </a:lnTo>
                <a:lnTo>
                  <a:pt x="190030" y="369658"/>
                </a:lnTo>
                <a:lnTo>
                  <a:pt x="272249" y="417068"/>
                </a:lnTo>
                <a:lnTo>
                  <a:pt x="272249" y="565200"/>
                </a:lnTo>
                <a:lnTo>
                  <a:pt x="114401" y="474065"/>
                </a:lnTo>
                <a:lnTo>
                  <a:pt x="13563" y="532257"/>
                </a:lnTo>
                <a:lnTo>
                  <a:pt x="306793" y="701548"/>
                </a:lnTo>
                <a:lnTo>
                  <a:pt x="306793" y="347497"/>
                </a:lnTo>
                <a:lnTo>
                  <a:pt x="613638" y="170192"/>
                </a:lnTo>
                <a:close/>
              </a:path>
              <a:path w="1878330" h="701675">
                <a:moveTo>
                  <a:pt x="1028661" y="440677"/>
                </a:moveTo>
                <a:lnTo>
                  <a:pt x="857986" y="440677"/>
                </a:lnTo>
                <a:lnTo>
                  <a:pt x="857986" y="482765"/>
                </a:lnTo>
                <a:lnTo>
                  <a:pt x="983792" y="482765"/>
                </a:lnTo>
                <a:lnTo>
                  <a:pt x="971448" y="528878"/>
                </a:lnTo>
                <a:lnTo>
                  <a:pt x="945108" y="565734"/>
                </a:lnTo>
                <a:lnTo>
                  <a:pt x="906030" y="590156"/>
                </a:lnTo>
                <a:lnTo>
                  <a:pt x="855522" y="598995"/>
                </a:lnTo>
                <a:lnTo>
                  <a:pt x="813054" y="591578"/>
                </a:lnTo>
                <a:lnTo>
                  <a:pt x="776173" y="570979"/>
                </a:lnTo>
                <a:lnTo>
                  <a:pt x="747102" y="539686"/>
                </a:lnTo>
                <a:lnTo>
                  <a:pt x="728040" y="500164"/>
                </a:lnTo>
                <a:lnTo>
                  <a:pt x="721194" y="454914"/>
                </a:lnTo>
                <a:lnTo>
                  <a:pt x="728040" y="410057"/>
                </a:lnTo>
                <a:lnTo>
                  <a:pt x="747102" y="370751"/>
                </a:lnTo>
                <a:lnTo>
                  <a:pt x="776173" y="339521"/>
                </a:lnTo>
                <a:lnTo>
                  <a:pt x="813054" y="318935"/>
                </a:lnTo>
                <a:lnTo>
                  <a:pt x="855522" y="311505"/>
                </a:lnTo>
                <a:lnTo>
                  <a:pt x="893178" y="316839"/>
                </a:lnTo>
                <a:lnTo>
                  <a:pt x="926287" y="332117"/>
                </a:lnTo>
                <a:lnTo>
                  <a:pt x="953668" y="356260"/>
                </a:lnTo>
                <a:lnTo>
                  <a:pt x="974140" y="388188"/>
                </a:lnTo>
                <a:lnTo>
                  <a:pt x="1020318" y="388188"/>
                </a:lnTo>
                <a:lnTo>
                  <a:pt x="999324" y="345630"/>
                </a:lnTo>
                <a:lnTo>
                  <a:pt x="970699" y="312381"/>
                </a:lnTo>
                <a:lnTo>
                  <a:pt x="936091" y="288544"/>
                </a:lnTo>
                <a:lnTo>
                  <a:pt x="897153" y="274193"/>
                </a:lnTo>
                <a:lnTo>
                  <a:pt x="855522" y="269392"/>
                </a:lnTo>
                <a:lnTo>
                  <a:pt x="808189" y="276021"/>
                </a:lnTo>
                <a:lnTo>
                  <a:pt x="765721" y="294754"/>
                </a:lnTo>
                <a:lnTo>
                  <a:pt x="729805" y="323786"/>
                </a:lnTo>
                <a:lnTo>
                  <a:pt x="702094" y="361340"/>
                </a:lnTo>
                <a:lnTo>
                  <a:pt x="684250" y="405650"/>
                </a:lnTo>
                <a:lnTo>
                  <a:pt x="677938" y="454914"/>
                </a:lnTo>
                <a:lnTo>
                  <a:pt x="684250" y="504405"/>
                </a:lnTo>
                <a:lnTo>
                  <a:pt x="702094" y="548881"/>
                </a:lnTo>
                <a:lnTo>
                  <a:pt x="729805" y="586574"/>
                </a:lnTo>
                <a:lnTo>
                  <a:pt x="765721" y="615696"/>
                </a:lnTo>
                <a:lnTo>
                  <a:pt x="808189" y="634466"/>
                </a:lnTo>
                <a:lnTo>
                  <a:pt x="855522" y="641121"/>
                </a:lnTo>
                <a:lnTo>
                  <a:pt x="903973" y="635279"/>
                </a:lnTo>
                <a:lnTo>
                  <a:pt x="946010" y="618375"/>
                </a:lnTo>
                <a:lnTo>
                  <a:pt x="980567" y="591375"/>
                </a:lnTo>
                <a:lnTo>
                  <a:pt x="1006576" y="555218"/>
                </a:lnTo>
                <a:lnTo>
                  <a:pt x="1022959" y="510844"/>
                </a:lnTo>
                <a:lnTo>
                  <a:pt x="1028661" y="459232"/>
                </a:lnTo>
                <a:lnTo>
                  <a:pt x="1028661" y="440677"/>
                </a:lnTo>
                <a:close/>
              </a:path>
              <a:path w="1878330" h="701675">
                <a:moveTo>
                  <a:pt x="1414208" y="440677"/>
                </a:moveTo>
                <a:lnTo>
                  <a:pt x="1243533" y="440677"/>
                </a:lnTo>
                <a:lnTo>
                  <a:pt x="1243533" y="482765"/>
                </a:lnTo>
                <a:lnTo>
                  <a:pt x="1369339" y="482765"/>
                </a:lnTo>
                <a:lnTo>
                  <a:pt x="1356995" y="528878"/>
                </a:lnTo>
                <a:lnTo>
                  <a:pt x="1330655" y="565734"/>
                </a:lnTo>
                <a:lnTo>
                  <a:pt x="1291577" y="590156"/>
                </a:lnTo>
                <a:lnTo>
                  <a:pt x="1241069" y="598995"/>
                </a:lnTo>
                <a:lnTo>
                  <a:pt x="1198600" y="591578"/>
                </a:lnTo>
                <a:lnTo>
                  <a:pt x="1161719" y="570979"/>
                </a:lnTo>
                <a:lnTo>
                  <a:pt x="1132649" y="539686"/>
                </a:lnTo>
                <a:lnTo>
                  <a:pt x="1113586" y="500164"/>
                </a:lnTo>
                <a:lnTo>
                  <a:pt x="1106741" y="454914"/>
                </a:lnTo>
                <a:lnTo>
                  <a:pt x="1113586" y="410057"/>
                </a:lnTo>
                <a:lnTo>
                  <a:pt x="1132649" y="370751"/>
                </a:lnTo>
                <a:lnTo>
                  <a:pt x="1161719" y="339521"/>
                </a:lnTo>
                <a:lnTo>
                  <a:pt x="1198600" y="318935"/>
                </a:lnTo>
                <a:lnTo>
                  <a:pt x="1241069" y="311505"/>
                </a:lnTo>
                <a:lnTo>
                  <a:pt x="1278724" y="316839"/>
                </a:lnTo>
                <a:lnTo>
                  <a:pt x="1311833" y="332117"/>
                </a:lnTo>
                <a:lnTo>
                  <a:pt x="1339215" y="356260"/>
                </a:lnTo>
                <a:lnTo>
                  <a:pt x="1359687" y="388188"/>
                </a:lnTo>
                <a:lnTo>
                  <a:pt x="1405864" y="388188"/>
                </a:lnTo>
                <a:lnTo>
                  <a:pt x="1384871" y="345630"/>
                </a:lnTo>
                <a:lnTo>
                  <a:pt x="1356245" y="312381"/>
                </a:lnTo>
                <a:lnTo>
                  <a:pt x="1321638" y="288544"/>
                </a:lnTo>
                <a:lnTo>
                  <a:pt x="1282700" y="274193"/>
                </a:lnTo>
                <a:lnTo>
                  <a:pt x="1241069" y="269392"/>
                </a:lnTo>
                <a:lnTo>
                  <a:pt x="1193723" y="276021"/>
                </a:lnTo>
                <a:lnTo>
                  <a:pt x="1151267" y="294754"/>
                </a:lnTo>
                <a:lnTo>
                  <a:pt x="1115352" y="323786"/>
                </a:lnTo>
                <a:lnTo>
                  <a:pt x="1087640" y="361340"/>
                </a:lnTo>
                <a:lnTo>
                  <a:pt x="1069797" y="405650"/>
                </a:lnTo>
                <a:lnTo>
                  <a:pt x="1063485" y="454914"/>
                </a:lnTo>
                <a:lnTo>
                  <a:pt x="1069797" y="504405"/>
                </a:lnTo>
                <a:lnTo>
                  <a:pt x="1087640" y="548881"/>
                </a:lnTo>
                <a:lnTo>
                  <a:pt x="1115352" y="586574"/>
                </a:lnTo>
                <a:lnTo>
                  <a:pt x="1151267" y="615696"/>
                </a:lnTo>
                <a:lnTo>
                  <a:pt x="1193723" y="634466"/>
                </a:lnTo>
                <a:lnTo>
                  <a:pt x="1241069" y="641121"/>
                </a:lnTo>
                <a:lnTo>
                  <a:pt x="1289519" y="635279"/>
                </a:lnTo>
                <a:lnTo>
                  <a:pt x="1331556" y="618375"/>
                </a:lnTo>
                <a:lnTo>
                  <a:pt x="1366113" y="591375"/>
                </a:lnTo>
                <a:lnTo>
                  <a:pt x="1392123" y="555218"/>
                </a:lnTo>
                <a:lnTo>
                  <a:pt x="1408506" y="510844"/>
                </a:lnTo>
                <a:lnTo>
                  <a:pt x="1414208" y="459232"/>
                </a:lnTo>
                <a:lnTo>
                  <a:pt x="1414208" y="440677"/>
                </a:lnTo>
                <a:close/>
              </a:path>
              <a:path w="1878330" h="701675">
                <a:moveTo>
                  <a:pt x="1797773" y="440677"/>
                </a:moveTo>
                <a:lnTo>
                  <a:pt x="1627098" y="440677"/>
                </a:lnTo>
                <a:lnTo>
                  <a:pt x="1627098" y="482765"/>
                </a:lnTo>
                <a:lnTo>
                  <a:pt x="1752917" y="482765"/>
                </a:lnTo>
                <a:lnTo>
                  <a:pt x="1740573" y="528878"/>
                </a:lnTo>
                <a:lnTo>
                  <a:pt x="1714233" y="565734"/>
                </a:lnTo>
                <a:lnTo>
                  <a:pt x="1675155" y="590156"/>
                </a:lnTo>
                <a:lnTo>
                  <a:pt x="1624647" y="598995"/>
                </a:lnTo>
                <a:lnTo>
                  <a:pt x="1582178" y="591578"/>
                </a:lnTo>
                <a:lnTo>
                  <a:pt x="1545297" y="570979"/>
                </a:lnTo>
                <a:lnTo>
                  <a:pt x="1516227" y="539686"/>
                </a:lnTo>
                <a:lnTo>
                  <a:pt x="1497164" y="500164"/>
                </a:lnTo>
                <a:lnTo>
                  <a:pt x="1490319" y="454914"/>
                </a:lnTo>
                <a:lnTo>
                  <a:pt x="1497164" y="410057"/>
                </a:lnTo>
                <a:lnTo>
                  <a:pt x="1516227" y="370751"/>
                </a:lnTo>
                <a:lnTo>
                  <a:pt x="1545297" y="339521"/>
                </a:lnTo>
                <a:lnTo>
                  <a:pt x="1582178" y="318935"/>
                </a:lnTo>
                <a:lnTo>
                  <a:pt x="1624647" y="311505"/>
                </a:lnTo>
                <a:lnTo>
                  <a:pt x="1662303" y="316839"/>
                </a:lnTo>
                <a:lnTo>
                  <a:pt x="1695411" y="332117"/>
                </a:lnTo>
                <a:lnTo>
                  <a:pt x="1722793" y="356260"/>
                </a:lnTo>
                <a:lnTo>
                  <a:pt x="1743252" y="388188"/>
                </a:lnTo>
                <a:lnTo>
                  <a:pt x="1789442" y="388188"/>
                </a:lnTo>
                <a:lnTo>
                  <a:pt x="1768449" y="345630"/>
                </a:lnTo>
                <a:lnTo>
                  <a:pt x="1739823" y="312381"/>
                </a:lnTo>
                <a:lnTo>
                  <a:pt x="1705216" y="288544"/>
                </a:lnTo>
                <a:lnTo>
                  <a:pt x="1666278" y="274193"/>
                </a:lnTo>
                <a:lnTo>
                  <a:pt x="1624647" y="269392"/>
                </a:lnTo>
                <a:lnTo>
                  <a:pt x="1577301" y="276021"/>
                </a:lnTo>
                <a:lnTo>
                  <a:pt x="1534845" y="294754"/>
                </a:lnTo>
                <a:lnTo>
                  <a:pt x="1498930" y="323786"/>
                </a:lnTo>
                <a:lnTo>
                  <a:pt x="1471218" y="361340"/>
                </a:lnTo>
                <a:lnTo>
                  <a:pt x="1453375" y="405650"/>
                </a:lnTo>
                <a:lnTo>
                  <a:pt x="1447063" y="454914"/>
                </a:lnTo>
                <a:lnTo>
                  <a:pt x="1453375" y="504405"/>
                </a:lnTo>
                <a:lnTo>
                  <a:pt x="1471218" y="548881"/>
                </a:lnTo>
                <a:lnTo>
                  <a:pt x="1498930" y="586574"/>
                </a:lnTo>
                <a:lnTo>
                  <a:pt x="1534845" y="615696"/>
                </a:lnTo>
                <a:lnTo>
                  <a:pt x="1577301" y="634466"/>
                </a:lnTo>
                <a:lnTo>
                  <a:pt x="1624647" y="641121"/>
                </a:lnTo>
                <a:lnTo>
                  <a:pt x="1673098" y="635279"/>
                </a:lnTo>
                <a:lnTo>
                  <a:pt x="1715135" y="618375"/>
                </a:lnTo>
                <a:lnTo>
                  <a:pt x="1749691" y="591375"/>
                </a:lnTo>
                <a:lnTo>
                  <a:pt x="1775701" y="555218"/>
                </a:lnTo>
                <a:lnTo>
                  <a:pt x="1792084" y="510844"/>
                </a:lnTo>
                <a:lnTo>
                  <a:pt x="1797773" y="459232"/>
                </a:lnTo>
                <a:lnTo>
                  <a:pt x="1797773" y="440677"/>
                </a:lnTo>
                <a:close/>
              </a:path>
              <a:path w="1878330" h="701675">
                <a:moveTo>
                  <a:pt x="1877974" y="279476"/>
                </a:moveTo>
                <a:lnTo>
                  <a:pt x="1834603" y="279476"/>
                </a:lnTo>
                <a:lnTo>
                  <a:pt x="1834603" y="634022"/>
                </a:lnTo>
                <a:lnTo>
                  <a:pt x="1877974" y="634022"/>
                </a:lnTo>
                <a:lnTo>
                  <a:pt x="1877974" y="279476"/>
                </a:lnTo>
                <a:close/>
              </a:path>
            </a:pathLst>
          </a:custGeom>
          <a:solidFill>
            <a:srgbClr val="FFFFFF"/>
          </a:solidFill>
        </p:spPr>
        <p:txBody>
          <a:bodyPr wrap="square" lIns="0" tIns="0" rIns="0" bIns="0" rtlCol="0"/>
          <a:lstStyle/>
          <a:p>
            <a:endParaRPr/>
          </a:p>
        </p:txBody>
      </p:sp>
      <p:sp>
        <p:nvSpPr>
          <p:cNvPr id="4" name="object 33">
            <a:extLst>
              <a:ext uri="{FF2B5EF4-FFF2-40B4-BE49-F238E27FC236}">
                <a16:creationId xmlns:a16="http://schemas.microsoft.com/office/drawing/2014/main" id="{6968D3A4-3047-D57C-07A4-660CF917D6E0}"/>
              </a:ext>
            </a:extLst>
          </p:cNvPr>
          <p:cNvSpPr/>
          <p:nvPr userDrawn="1"/>
        </p:nvSpPr>
        <p:spPr>
          <a:xfrm>
            <a:off x="0" y="10460414"/>
            <a:ext cx="20104100" cy="848360"/>
          </a:xfrm>
          <a:custGeom>
            <a:avLst/>
            <a:gdLst/>
            <a:ahLst/>
            <a:cxnLst/>
            <a:rect l="l" t="t" r="r" b="b"/>
            <a:pathLst>
              <a:path w="20104100" h="848359">
                <a:moveTo>
                  <a:pt x="20104099" y="0"/>
                </a:moveTo>
                <a:lnTo>
                  <a:pt x="0" y="0"/>
                </a:lnTo>
                <a:lnTo>
                  <a:pt x="0" y="848141"/>
                </a:lnTo>
                <a:lnTo>
                  <a:pt x="20104099" y="848141"/>
                </a:lnTo>
                <a:lnTo>
                  <a:pt x="20104099" y="0"/>
                </a:lnTo>
                <a:close/>
              </a:path>
            </a:pathLst>
          </a:custGeom>
          <a:solidFill>
            <a:srgbClr val="08B89D"/>
          </a:solid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95A20-F516-06C5-85E1-52FB3A67E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6" y="5975054"/>
            <a:ext cx="20112975" cy="5331649"/>
          </a:xfrm>
          <a:prstGeom prst="rect">
            <a:avLst/>
          </a:prstGeom>
        </p:spPr>
      </p:pic>
      <p:sp>
        <p:nvSpPr>
          <p:cNvPr id="3" name="TextBox 2">
            <a:extLst>
              <a:ext uri="{FF2B5EF4-FFF2-40B4-BE49-F238E27FC236}">
                <a16:creationId xmlns:a16="http://schemas.microsoft.com/office/drawing/2014/main" id="{1D5E1431-EA59-9D76-18A2-A134DD998B5E}"/>
              </a:ext>
            </a:extLst>
          </p:cNvPr>
          <p:cNvSpPr txBox="1"/>
          <p:nvPr userDrawn="1"/>
        </p:nvSpPr>
        <p:spPr>
          <a:xfrm>
            <a:off x="-15226" y="7052356"/>
            <a:ext cx="20104100" cy="1200329"/>
          </a:xfrm>
          <a:prstGeom prst="rect">
            <a:avLst/>
          </a:prstGeom>
          <a:noFill/>
        </p:spPr>
        <p:txBody>
          <a:bodyPr wrap="square">
            <a:spAutoFit/>
          </a:bodyPr>
          <a:lstStyle/>
          <a:p>
            <a:pPr algn="ctr"/>
            <a:r>
              <a:rPr lang="en-US" sz="7200" b="1">
                <a:solidFill>
                  <a:schemeClr val="bg1"/>
                </a:solidFill>
                <a:latin typeface="Lato" panose="020F0502020204030203" pitchFamily="34" charset="0"/>
                <a:ea typeface="Lato" panose="020F0502020204030203" pitchFamily="34" charset="0"/>
                <a:cs typeface="Lato" panose="020F0502020204030203" pitchFamily="34" charset="0"/>
              </a:rPr>
              <a:t>Thank you</a:t>
            </a:r>
            <a:endParaRPr lang="en-PT" sz="72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Picture Placeholder 4">
            <a:extLst>
              <a:ext uri="{FF2B5EF4-FFF2-40B4-BE49-F238E27FC236}">
                <a16:creationId xmlns:a16="http://schemas.microsoft.com/office/drawing/2014/main" id="{5CD217D2-4590-A848-FA53-F87E85558909}"/>
              </a:ext>
            </a:extLst>
          </p:cNvPr>
          <p:cNvSpPr>
            <a:spLocks noGrp="1"/>
          </p:cNvSpPr>
          <p:nvPr>
            <p:ph type="pic" sz="quarter" idx="10"/>
          </p:nvPr>
        </p:nvSpPr>
        <p:spPr>
          <a:xfrm>
            <a:off x="6351" y="0"/>
            <a:ext cx="20097749" cy="5975350"/>
          </a:xfrm>
          <a:pattFill prst="pct5">
            <a:fgClr>
              <a:srgbClr val="0070C0"/>
            </a:fgClr>
            <a:bgClr>
              <a:schemeClr val="bg1"/>
            </a:bgClr>
          </a:patt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9756" y="587255"/>
            <a:ext cx="18504586" cy="2121404"/>
          </a:xfrm>
          <a:prstGeom prst="rect">
            <a:avLst/>
          </a:prstGeom>
        </p:spPr>
        <p:txBody>
          <a:bodyPr wrap="square" lIns="0" tIns="0" rIns="0" bIns="0">
            <a:spAutoFit/>
          </a:bodyPr>
          <a:lstStyle>
            <a:lvl1pPr>
              <a:defRPr sz="5650" b="0" i="0">
                <a:solidFill>
                  <a:srgbClr val="221F20"/>
                </a:solidFill>
                <a:latin typeface="Arial Black"/>
                <a:cs typeface="Arial Black"/>
              </a:defRPr>
            </a:lvl1pPr>
          </a:lstStyle>
          <a:p>
            <a:endParaRPr/>
          </a:p>
        </p:txBody>
      </p:sp>
      <p:sp>
        <p:nvSpPr>
          <p:cNvPr id="3" name="Holder 3"/>
          <p:cNvSpPr>
            <a:spLocks noGrp="1"/>
          </p:cNvSpPr>
          <p:nvPr>
            <p:ph type="body" idx="1"/>
          </p:nvPr>
        </p:nvSpPr>
        <p:spPr>
          <a:xfrm>
            <a:off x="1204341" y="3418805"/>
            <a:ext cx="10988675" cy="4749165"/>
          </a:xfrm>
          <a:prstGeom prst="rect">
            <a:avLst/>
          </a:prstGeom>
        </p:spPr>
        <p:txBody>
          <a:bodyPr wrap="square" lIns="0" tIns="0" rIns="0" bIns="0">
            <a:spAutoFit/>
          </a:bodyPr>
          <a:lstStyle>
            <a:lvl1pPr>
              <a:defRPr sz="24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meastt.gov.tt/wp-content/uploads/2022/07/ivestment-criteria.png"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4DA87C7C-E0D6-5C49-9DEB-0A562CADF3F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87" r="16687"/>
          <a:stretch/>
        </p:blipFill>
        <p:spPr>
          <a:xfrm>
            <a:off x="-152400" y="0"/>
            <a:ext cx="11305840" cy="11309350"/>
          </a:xfrm>
        </p:spPr>
      </p:pic>
      <p:sp>
        <p:nvSpPr>
          <p:cNvPr id="3" name="object 9">
            <a:extLst>
              <a:ext uri="{FF2B5EF4-FFF2-40B4-BE49-F238E27FC236}">
                <a16:creationId xmlns:a16="http://schemas.microsoft.com/office/drawing/2014/main" id="{242E111A-34D7-24FD-4E9C-E5EF07EC7E42}"/>
              </a:ext>
            </a:extLst>
          </p:cNvPr>
          <p:cNvSpPr/>
          <p:nvPr/>
        </p:nvSpPr>
        <p:spPr>
          <a:xfrm flipH="1">
            <a:off x="11707709" y="3907798"/>
            <a:ext cx="45719" cy="2643051"/>
          </a:xfrm>
          <a:custGeom>
            <a:avLst/>
            <a:gdLst/>
            <a:ahLst/>
            <a:cxnLst/>
            <a:rect l="l" t="t" r="r" b="b"/>
            <a:pathLst>
              <a:path h="3184525">
                <a:moveTo>
                  <a:pt x="0" y="0"/>
                </a:moveTo>
                <a:lnTo>
                  <a:pt x="0" y="3184049"/>
                </a:lnTo>
              </a:path>
            </a:pathLst>
          </a:custGeom>
          <a:ln w="65715">
            <a:solidFill>
              <a:srgbClr val="EBB343"/>
            </a:solidFill>
          </a:ln>
        </p:spPr>
        <p:txBody>
          <a:bodyPr wrap="square" lIns="0" tIns="0" rIns="0" bIns="0" rtlCol="0"/>
          <a:lstStyle/>
          <a:p>
            <a:endParaRPr/>
          </a:p>
        </p:txBody>
      </p:sp>
      <p:sp>
        <p:nvSpPr>
          <p:cNvPr id="4" name="TextBox 3">
            <a:extLst>
              <a:ext uri="{FF2B5EF4-FFF2-40B4-BE49-F238E27FC236}">
                <a16:creationId xmlns:a16="http://schemas.microsoft.com/office/drawing/2014/main" id="{F09A2380-37CF-9188-5F64-C668910BF0EA}"/>
              </a:ext>
            </a:extLst>
          </p:cNvPr>
          <p:cNvSpPr txBox="1"/>
          <p:nvPr/>
        </p:nvSpPr>
        <p:spPr>
          <a:xfrm>
            <a:off x="11884337" y="3907798"/>
            <a:ext cx="6470614" cy="1446550"/>
          </a:xfrm>
          <a:prstGeom prst="rect">
            <a:avLst/>
          </a:prstGeom>
          <a:noFill/>
        </p:spPr>
        <p:txBody>
          <a:bodyPr wrap="square" rtlCol="0">
            <a:spAutoFit/>
          </a:bodyPr>
          <a:lstStyle/>
          <a:p>
            <a:r>
              <a:rPr lang="en-GB" sz="4400" b="1" dirty="0">
                <a:solidFill>
                  <a:schemeClr val="bg1"/>
                </a:solidFill>
                <a:latin typeface="Lato ExtraBold" panose="020F0502020204030204" pitchFamily="34" charset="0"/>
                <a:ea typeface="Lato ExtraBold" panose="020F0502020204030204" pitchFamily="34" charset="0"/>
                <a:cs typeface="Lato ExtraBold" panose="020F0502020204030204" pitchFamily="34" charset="0"/>
              </a:rPr>
              <a:t>Exercise 2: “Pitch Your Project” Challenge</a:t>
            </a:r>
            <a:endParaRPr lang="en-PT" sz="4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E793339-F417-0971-124E-85E1143112CC}"/>
              </a:ext>
            </a:extLst>
          </p:cNvPr>
          <p:cNvSpPr txBox="1"/>
          <p:nvPr/>
        </p:nvSpPr>
        <p:spPr>
          <a:xfrm>
            <a:off x="11753428" y="8702675"/>
            <a:ext cx="6601523" cy="461665"/>
          </a:xfrm>
          <a:prstGeom prst="rect">
            <a:avLst/>
          </a:prstGeom>
          <a:noFill/>
        </p:spPr>
        <p:txBody>
          <a:bodyPr wrap="square" rtlCol="0">
            <a:spAutoFit/>
          </a:bodyPr>
          <a:lstStyle/>
          <a:p>
            <a:r>
              <a:rPr lang="en-GB" sz="24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UPM Umwelt-Projekt-Management GmbH</a:t>
            </a:r>
            <a:endParaRPr lang="en-PT" sz="2400" b="1">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 name="TextBox 6">
            <a:extLst>
              <a:ext uri="{FF2B5EF4-FFF2-40B4-BE49-F238E27FC236}">
                <a16:creationId xmlns:a16="http://schemas.microsoft.com/office/drawing/2014/main" id="{957C64BD-F7D9-D1AA-D618-4AC1CAA7D1EA}"/>
              </a:ext>
            </a:extLst>
          </p:cNvPr>
          <p:cNvSpPr txBox="1"/>
          <p:nvPr/>
        </p:nvSpPr>
        <p:spPr>
          <a:xfrm>
            <a:off x="11753429" y="9164340"/>
            <a:ext cx="3724388" cy="461665"/>
          </a:xfrm>
          <a:prstGeom prst="rect">
            <a:avLst/>
          </a:prstGeom>
          <a:noFill/>
        </p:spPr>
        <p:txBody>
          <a:bodyPr wrap="square" rtlCol="0">
            <a:spAutoFit/>
          </a:bodyPr>
          <a:lstStyle/>
          <a:p>
            <a:r>
              <a:rPr lang="de-DE" sz="2400" dirty="0">
                <a:solidFill>
                  <a:schemeClr val="bg1"/>
                </a:solidFill>
                <a:latin typeface="Lato Light" panose="020F0302020204030203" pitchFamily="34" charset="77"/>
                <a:ea typeface="Lato Thin" panose="020F0502020204030203" pitchFamily="34" charset="0"/>
                <a:cs typeface="Lato Thin" panose="020F0502020204030203" pitchFamily="34" charset="0"/>
              </a:rPr>
              <a:t>June 2025</a:t>
            </a:r>
            <a:endParaRPr lang="en-PT" sz="2400" dirty="0">
              <a:solidFill>
                <a:schemeClr val="bg1"/>
              </a:solidFill>
              <a:latin typeface="Lato Light" panose="020F0302020204030203" pitchFamily="34" charset="77"/>
              <a:ea typeface="Lato Thin" panose="020F0502020204030203" pitchFamily="34" charset="0"/>
              <a:cs typeface="Lato Thin" panose="020F0502020204030203" pitchFamily="34" charset="0"/>
            </a:endParaRPr>
          </a:p>
        </p:txBody>
      </p:sp>
      <p:pic>
        <p:nvPicPr>
          <p:cNvPr id="9" name="Graphic 68">
            <a:extLst>
              <a:ext uri="{FF2B5EF4-FFF2-40B4-BE49-F238E27FC236}">
                <a16:creationId xmlns:a16="http://schemas.microsoft.com/office/drawing/2014/main" id="{893B8E63-91FA-EE53-26C9-9D48BDEB60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0560" y="538036"/>
            <a:ext cx="2515718" cy="1024924"/>
          </a:xfrm>
          <a:prstGeom prst="rect">
            <a:avLst/>
          </a:prstGeom>
        </p:spPr>
      </p:pic>
      <p:sp>
        <p:nvSpPr>
          <p:cNvPr id="2" name="TextBox 4">
            <a:extLst>
              <a:ext uri="{FF2B5EF4-FFF2-40B4-BE49-F238E27FC236}">
                <a16:creationId xmlns:a16="http://schemas.microsoft.com/office/drawing/2014/main" id="{EDD18761-8AEF-3F30-9533-4D404C64420C}"/>
              </a:ext>
            </a:extLst>
          </p:cNvPr>
          <p:cNvSpPr txBox="1"/>
          <p:nvPr/>
        </p:nvSpPr>
        <p:spPr>
          <a:xfrm>
            <a:off x="11961037" y="6031456"/>
            <a:ext cx="6186303" cy="1200329"/>
          </a:xfrm>
          <a:prstGeom prst="rect">
            <a:avLst/>
          </a:prstGeom>
          <a:noFill/>
        </p:spPr>
        <p:txBody>
          <a:bodyPr wrap="square" rtlCol="0">
            <a:spAutoFit/>
          </a:bodyPr>
          <a:lstStyle/>
          <a:p>
            <a:r>
              <a:rPr lang="en-GB" sz="3600" dirty="0">
                <a:solidFill>
                  <a:schemeClr val="bg1"/>
                </a:solidFill>
                <a:latin typeface="Lato" panose="020F0502020204030203" pitchFamily="34" charset="0"/>
                <a:ea typeface="Lato" panose="020F0502020204030203" pitchFamily="34" charset="0"/>
                <a:cs typeface="Lato" panose="020F0502020204030203" pitchFamily="34" charset="0"/>
              </a:rPr>
              <a:t>Developing Sanitation Project Ideas targeting GCF funding</a:t>
            </a:r>
            <a:endParaRPr lang="en-PT" sz="360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6230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B1EA2-0AD8-CD77-9389-C0C79EE4AD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8AE547C-84B6-8825-F52E-6E385E4B1292}"/>
              </a:ext>
            </a:extLst>
          </p:cNvPr>
          <p:cNvSpPr txBox="1"/>
          <p:nvPr/>
        </p:nvSpPr>
        <p:spPr>
          <a:xfrm>
            <a:off x="882282" y="10664021"/>
            <a:ext cx="15048598" cy="477054"/>
          </a:xfrm>
          <a:prstGeom prst="rect">
            <a:avLst/>
          </a:prstGeom>
          <a:noFill/>
        </p:spPr>
        <p:txBody>
          <a:bodyPr wrap="square">
            <a:spAutoFit/>
          </a:bodyPr>
          <a:lstStyle/>
          <a:p>
            <a:r>
              <a:rPr lang="de-DE" sz="2500" dirty="0">
                <a:solidFill>
                  <a:schemeClr val="bg1"/>
                </a:solidFill>
                <a:latin typeface="Lato" panose="020F0502020204030203" pitchFamily="34" charset="77"/>
              </a:rPr>
              <a:t>Training </a:t>
            </a:r>
            <a:r>
              <a:rPr lang="de-DE" sz="2500" dirty="0" err="1">
                <a:solidFill>
                  <a:schemeClr val="bg1"/>
                </a:solidFill>
                <a:latin typeface="Lato" panose="020F0502020204030203" pitchFamily="34" charset="77"/>
              </a:rPr>
              <a:t>of</a:t>
            </a:r>
            <a:r>
              <a:rPr lang="de-DE" sz="2500" dirty="0">
                <a:solidFill>
                  <a:schemeClr val="bg1"/>
                </a:solidFill>
                <a:latin typeface="Lato" panose="020F0502020204030203" pitchFamily="34" charset="77"/>
              </a:rPr>
              <a:t> Trainers on Climate-</a:t>
            </a:r>
            <a:r>
              <a:rPr lang="de-DE" sz="2500" dirty="0" err="1">
                <a:solidFill>
                  <a:schemeClr val="bg1"/>
                </a:solidFill>
                <a:latin typeface="Lato" panose="020F0502020204030203" pitchFamily="34" charset="77"/>
              </a:rPr>
              <a:t>Sanitation</a:t>
            </a:r>
            <a:r>
              <a:rPr lang="de-DE" sz="2500" dirty="0">
                <a:solidFill>
                  <a:schemeClr val="bg1"/>
                </a:solidFill>
                <a:latin typeface="Lato" panose="020F0502020204030203" pitchFamily="34" charset="77"/>
              </a:rPr>
              <a:t> Nexus – The Climate-</a:t>
            </a:r>
            <a:r>
              <a:rPr lang="de-DE" sz="2500" dirty="0" err="1">
                <a:solidFill>
                  <a:schemeClr val="bg1"/>
                </a:solidFill>
                <a:latin typeface="Lato" panose="020F0502020204030203" pitchFamily="34" charset="77"/>
              </a:rPr>
              <a:t>Sanitation</a:t>
            </a:r>
            <a:r>
              <a:rPr lang="de-DE" sz="2500" dirty="0">
                <a:solidFill>
                  <a:schemeClr val="bg1"/>
                </a:solidFill>
                <a:latin typeface="Lato" panose="020F0502020204030203" pitchFamily="34" charset="77"/>
              </a:rPr>
              <a:t> Nexus</a:t>
            </a:r>
            <a:endParaRPr lang="en-PT" sz="2500">
              <a:solidFill>
                <a:schemeClr val="bg1"/>
              </a:solidFill>
              <a:latin typeface="Lato" panose="020F0502020204030203" pitchFamily="34" charset="77"/>
            </a:endParaRPr>
          </a:p>
        </p:txBody>
      </p:sp>
      <p:pic>
        <p:nvPicPr>
          <p:cNvPr id="21" name="Grafik 20" descr="Ein Bild, das Grafiken, Schrift, Logo, Grafikdesign enthält.&#10;&#10;KI-generierte Inhalte können fehlerhaft sein.">
            <a:extLst>
              <a:ext uri="{FF2B5EF4-FFF2-40B4-BE49-F238E27FC236}">
                <a16:creationId xmlns:a16="http://schemas.microsoft.com/office/drawing/2014/main" id="{4C1BB159-F782-8FB4-D26E-6F7D3FF40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0631B23A-A546-DA55-0BCC-01A2A0DD00A5}"/>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46FFEFEE-4C9C-8C30-24E3-42AD97120029}"/>
              </a:ext>
            </a:extLst>
          </p:cNvPr>
          <p:cNvSpPr txBox="1"/>
          <p:nvPr/>
        </p:nvSpPr>
        <p:spPr>
          <a:xfrm>
            <a:off x="1441449" y="1478260"/>
            <a:ext cx="17437555" cy="1015663"/>
          </a:xfrm>
          <a:prstGeom prst="rect">
            <a:avLst/>
          </a:prstGeom>
          <a:noFill/>
        </p:spPr>
        <p:txBody>
          <a:bodyPr wrap="square">
            <a:spAutoFit/>
          </a:bodyPr>
          <a:lstStyle/>
          <a:p>
            <a:r>
              <a:rPr lang="en-IE" sz="6000" b="1" noProof="0" dirty="0">
                <a:latin typeface="Lato Black" panose="020F0502020204030203" pitchFamily="34" charset="77"/>
              </a:rPr>
              <a:t>Why this exercise?</a:t>
            </a:r>
          </a:p>
        </p:txBody>
      </p:sp>
      <p:sp>
        <p:nvSpPr>
          <p:cNvPr id="4" name="Title 33">
            <a:extLst>
              <a:ext uri="{FF2B5EF4-FFF2-40B4-BE49-F238E27FC236}">
                <a16:creationId xmlns:a16="http://schemas.microsoft.com/office/drawing/2014/main" id="{648E3C85-89BA-2B89-4D52-4016C12C773D}"/>
              </a:ext>
            </a:extLst>
          </p:cNvPr>
          <p:cNvSpPr txBox="1">
            <a:spLocks/>
          </p:cNvSpPr>
          <p:nvPr/>
        </p:nvSpPr>
        <p:spPr>
          <a:xfrm>
            <a:off x="1225092" y="3741918"/>
            <a:ext cx="17509948" cy="567410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342900" indent="-342900" algn="just">
              <a:spcAft>
                <a:spcPts val="600"/>
              </a:spcAft>
              <a:buFont typeface="Wingdings" pitchFamily="2" charset="2"/>
              <a:buChar char="ü"/>
            </a:pPr>
            <a:r>
              <a:rPr lang="en-US" sz="3200" b="0" kern="0" dirty="0">
                <a:solidFill>
                  <a:srgbClr val="004A80"/>
                </a:solidFill>
                <a:latin typeface="Titillium Web SemiBold" pitchFamily="2" charset="77"/>
              </a:rPr>
              <a:t>Many sanitation projects may not qualify for Green Climate Fund (GCF) support due to differing focuses or misalignment in strategies.</a:t>
            </a:r>
          </a:p>
          <a:p>
            <a:pPr marL="342900" indent="-342900" algn="just">
              <a:spcAft>
                <a:spcPts val="600"/>
              </a:spcAft>
              <a:buFont typeface="Wingdings" pitchFamily="2" charset="2"/>
              <a:buChar char="ü"/>
            </a:pPr>
            <a:endParaRPr lang="en-US" sz="3200" b="0" kern="0" dirty="0">
              <a:solidFill>
                <a:srgbClr val="004A80"/>
              </a:solidFill>
              <a:latin typeface="Titillium Web SemiBold" pitchFamily="2" charset="77"/>
            </a:endParaRPr>
          </a:p>
          <a:p>
            <a:pPr marL="342900" indent="-342900" algn="just">
              <a:spcAft>
                <a:spcPts val="600"/>
              </a:spcAft>
              <a:buFont typeface="Wingdings" pitchFamily="2" charset="2"/>
              <a:buChar char="ü"/>
            </a:pPr>
            <a:r>
              <a:rPr lang="en-US" sz="3200" b="0" kern="0" dirty="0">
                <a:solidFill>
                  <a:srgbClr val="004A80"/>
                </a:solidFill>
                <a:latin typeface="Titillium Web SemiBold" pitchFamily="2" charset="77"/>
              </a:rPr>
              <a:t>Ensuring that projects ideas are communicated in a clear, compelling, and concise manner, whilst considering GCF’s approach and strategy to fund climate-resilient sanitation projects, can place projects in a strong position for approval and funding.</a:t>
            </a:r>
          </a:p>
          <a:p>
            <a:pPr marL="342900" indent="-342900" algn="just">
              <a:spcAft>
                <a:spcPts val="600"/>
              </a:spcAft>
              <a:buFont typeface="Wingdings" pitchFamily="2" charset="2"/>
              <a:buChar char="ü"/>
            </a:pPr>
            <a:endParaRPr lang="en-US" sz="3200" b="0" kern="0" dirty="0">
              <a:solidFill>
                <a:srgbClr val="004A80"/>
              </a:solidFill>
              <a:latin typeface="Titillium Web SemiBold" pitchFamily="2" charset="77"/>
            </a:endParaRPr>
          </a:p>
          <a:p>
            <a:pPr marL="342900" indent="-342900" algn="just">
              <a:spcAft>
                <a:spcPts val="600"/>
              </a:spcAft>
              <a:buFont typeface="Wingdings" pitchFamily="2" charset="2"/>
              <a:buChar char="ü"/>
            </a:pPr>
            <a:r>
              <a:rPr lang="en-US" sz="3200" b="0" kern="0" dirty="0">
                <a:solidFill>
                  <a:srgbClr val="004A80"/>
                </a:solidFill>
                <a:latin typeface="Titillium Web SemiBold" pitchFamily="2" charset="77"/>
              </a:rPr>
              <a:t>YOU – as trainers and advocates – can develop or review high-impact, fundable proposals in the climate and sanitation sectors, through the lens of the GCF’s investment criteria approach and its expected project outcomes, thus enhancing the development of aligned climate-resilient sanitation projects that will have higher chances of GCF approval.</a:t>
            </a:r>
            <a:endParaRPr lang="en-US" sz="3200" b="0" dirty="0">
              <a:solidFill>
                <a:srgbClr val="004A80"/>
              </a:solidFill>
              <a:latin typeface="Titillium Web SemiBold" pitchFamily="2" charset="77"/>
            </a:endParaRPr>
          </a:p>
        </p:txBody>
      </p:sp>
      <p:sp>
        <p:nvSpPr>
          <p:cNvPr id="5" name="Slide Number Placeholder 11">
            <a:extLst>
              <a:ext uri="{FF2B5EF4-FFF2-40B4-BE49-F238E27FC236}">
                <a16:creationId xmlns:a16="http://schemas.microsoft.com/office/drawing/2014/main" id="{013D68FB-7384-9603-B108-CEC52260542A}"/>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2</a:t>
            </a:fld>
            <a:endParaRPr lang="en-FR">
              <a:solidFill>
                <a:schemeClr val="tx1"/>
              </a:solidFill>
            </a:endParaRPr>
          </a:p>
        </p:txBody>
      </p:sp>
    </p:spTree>
    <p:extLst>
      <p:ext uri="{BB962C8B-B14F-4D97-AF65-F5344CB8AC3E}">
        <p14:creationId xmlns:p14="http://schemas.microsoft.com/office/powerpoint/2010/main" val="372088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4042-0880-0F17-6303-FE1A971BFA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A456AC-BD71-7753-E32E-D7907693D1CC}"/>
              </a:ext>
            </a:extLst>
          </p:cNvPr>
          <p:cNvSpPr txBox="1"/>
          <p:nvPr/>
        </p:nvSpPr>
        <p:spPr>
          <a:xfrm>
            <a:off x="882282" y="10664021"/>
            <a:ext cx="15048598" cy="477054"/>
          </a:xfrm>
          <a:prstGeom prst="rect">
            <a:avLst/>
          </a:prstGeom>
          <a:noFill/>
        </p:spPr>
        <p:txBody>
          <a:bodyPr wrap="square">
            <a:spAutoFit/>
          </a:bodyPr>
          <a:lstStyle/>
          <a:p>
            <a:r>
              <a:rPr lang="de-DE" sz="2500" dirty="0">
                <a:solidFill>
                  <a:schemeClr val="bg1"/>
                </a:solidFill>
                <a:latin typeface="Lato" panose="020F0502020204030203" pitchFamily="34" charset="77"/>
              </a:rPr>
              <a:t>Training </a:t>
            </a:r>
            <a:r>
              <a:rPr lang="de-DE" sz="2500" dirty="0" err="1">
                <a:solidFill>
                  <a:schemeClr val="bg1"/>
                </a:solidFill>
                <a:latin typeface="Lato" panose="020F0502020204030203" pitchFamily="34" charset="77"/>
              </a:rPr>
              <a:t>of</a:t>
            </a:r>
            <a:r>
              <a:rPr lang="de-DE" sz="2500" dirty="0">
                <a:solidFill>
                  <a:schemeClr val="bg1"/>
                </a:solidFill>
                <a:latin typeface="Lato" panose="020F0502020204030203" pitchFamily="34" charset="77"/>
              </a:rPr>
              <a:t> Trainers on Climate-</a:t>
            </a:r>
            <a:r>
              <a:rPr lang="de-DE" sz="2500" dirty="0" err="1">
                <a:solidFill>
                  <a:schemeClr val="bg1"/>
                </a:solidFill>
                <a:latin typeface="Lato" panose="020F0502020204030203" pitchFamily="34" charset="77"/>
              </a:rPr>
              <a:t>Sanitation</a:t>
            </a:r>
            <a:r>
              <a:rPr lang="de-DE" sz="2500" dirty="0">
                <a:solidFill>
                  <a:schemeClr val="bg1"/>
                </a:solidFill>
                <a:latin typeface="Lato" panose="020F0502020204030203" pitchFamily="34" charset="77"/>
              </a:rPr>
              <a:t> Nexus – The Climate-</a:t>
            </a:r>
            <a:r>
              <a:rPr lang="de-DE" sz="2500" dirty="0" err="1">
                <a:solidFill>
                  <a:schemeClr val="bg1"/>
                </a:solidFill>
                <a:latin typeface="Lato" panose="020F0502020204030203" pitchFamily="34" charset="77"/>
              </a:rPr>
              <a:t>Sanitation</a:t>
            </a:r>
            <a:r>
              <a:rPr lang="de-DE" sz="2500" dirty="0">
                <a:solidFill>
                  <a:schemeClr val="bg1"/>
                </a:solidFill>
                <a:latin typeface="Lato" panose="020F0502020204030203" pitchFamily="34" charset="77"/>
              </a:rPr>
              <a:t> Nexus</a:t>
            </a:r>
            <a:endParaRPr lang="en-PT" sz="2500">
              <a:solidFill>
                <a:schemeClr val="bg1"/>
              </a:solidFill>
              <a:latin typeface="Lato" panose="020F0502020204030203" pitchFamily="34" charset="77"/>
            </a:endParaRPr>
          </a:p>
        </p:txBody>
      </p:sp>
      <p:pic>
        <p:nvPicPr>
          <p:cNvPr id="21" name="Grafik 20" descr="Ein Bild, das Grafiken, Schrift, Logo, Grafikdesign enthält.&#10;&#10;KI-generierte Inhalte können fehlerhaft sein.">
            <a:extLst>
              <a:ext uri="{FF2B5EF4-FFF2-40B4-BE49-F238E27FC236}">
                <a16:creationId xmlns:a16="http://schemas.microsoft.com/office/drawing/2014/main" id="{139D0AE8-FB4A-3FF9-12AA-EC6C075EB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C7A1A71E-1E51-3752-2264-ED4A8A44E786}"/>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3" name="TextBox 4">
            <a:extLst>
              <a:ext uri="{FF2B5EF4-FFF2-40B4-BE49-F238E27FC236}">
                <a16:creationId xmlns:a16="http://schemas.microsoft.com/office/drawing/2014/main" id="{19F37BC1-FDA0-3DE5-F341-0A7E8F78B4E1}"/>
              </a:ext>
            </a:extLst>
          </p:cNvPr>
          <p:cNvSpPr txBox="1"/>
          <p:nvPr/>
        </p:nvSpPr>
        <p:spPr>
          <a:xfrm>
            <a:off x="1441449" y="1478260"/>
            <a:ext cx="17437555" cy="1015663"/>
          </a:xfrm>
          <a:prstGeom prst="rect">
            <a:avLst/>
          </a:prstGeom>
          <a:noFill/>
        </p:spPr>
        <p:txBody>
          <a:bodyPr wrap="square">
            <a:spAutoFit/>
          </a:bodyPr>
          <a:lstStyle/>
          <a:p>
            <a:r>
              <a:rPr lang="en-IE" sz="6000" b="1" noProof="0" dirty="0">
                <a:latin typeface="Lato Black" panose="020F0502020204030203" pitchFamily="34" charset="77"/>
              </a:rPr>
              <a:t>Learning objectives</a:t>
            </a:r>
          </a:p>
        </p:txBody>
      </p:sp>
      <p:sp>
        <p:nvSpPr>
          <p:cNvPr id="4" name="Title 33">
            <a:extLst>
              <a:ext uri="{FF2B5EF4-FFF2-40B4-BE49-F238E27FC236}">
                <a16:creationId xmlns:a16="http://schemas.microsoft.com/office/drawing/2014/main" id="{8A9A5EA0-5850-77CF-EA5F-312E855722C5}"/>
              </a:ext>
            </a:extLst>
          </p:cNvPr>
          <p:cNvSpPr txBox="1">
            <a:spLocks/>
          </p:cNvSpPr>
          <p:nvPr/>
        </p:nvSpPr>
        <p:spPr>
          <a:xfrm>
            <a:off x="1225092" y="3849042"/>
            <a:ext cx="17509948" cy="4796193"/>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342900" indent="-342900" algn="just">
              <a:spcAft>
                <a:spcPts val="600"/>
              </a:spcAft>
              <a:buFont typeface="Wingdings" pitchFamily="2" charset="2"/>
              <a:buChar char="ü"/>
            </a:pPr>
            <a:r>
              <a:rPr lang="en-US" sz="3200" b="0" kern="0" dirty="0">
                <a:solidFill>
                  <a:srgbClr val="004A80"/>
                </a:solidFill>
                <a:latin typeface="Titillium Web SemiBold" pitchFamily="2" charset="77"/>
              </a:rPr>
              <a:t>Familiarize with the GCF’s Investment Criteria and Expected Outcomes, and how to develop sanitation projects accordingly.</a:t>
            </a:r>
          </a:p>
          <a:p>
            <a:pPr marL="342900" indent="-342900" algn="just">
              <a:spcAft>
                <a:spcPts val="600"/>
              </a:spcAft>
              <a:buFont typeface="Wingdings" pitchFamily="2" charset="2"/>
              <a:buChar char="ü"/>
            </a:pPr>
            <a:endParaRPr lang="en-US" sz="3200" b="0" kern="0" dirty="0">
              <a:solidFill>
                <a:srgbClr val="004A80"/>
              </a:solidFill>
              <a:latin typeface="Titillium Web SemiBold" pitchFamily="2" charset="77"/>
            </a:endParaRPr>
          </a:p>
          <a:p>
            <a:pPr marL="342900" indent="-342900" algn="just">
              <a:spcAft>
                <a:spcPts val="600"/>
              </a:spcAft>
              <a:buFont typeface="Wingdings" pitchFamily="2" charset="2"/>
              <a:buChar char="ü"/>
            </a:pPr>
            <a:r>
              <a:rPr lang="en-US" sz="3200" b="0" kern="0" dirty="0">
                <a:solidFill>
                  <a:srgbClr val="004A80"/>
                </a:solidFill>
                <a:latin typeface="Titillium Web SemiBold" pitchFamily="2" charset="77"/>
              </a:rPr>
              <a:t>Be able to clearly articulate and present the core problem, your proposed solution, and the expected project impacts to a broad audience.</a:t>
            </a:r>
            <a:endParaRPr lang="en-US" sz="3200" b="0" dirty="0">
              <a:solidFill>
                <a:srgbClr val="004A80"/>
              </a:solidFill>
              <a:latin typeface="Titillium Web SemiBold" pitchFamily="2" charset="77"/>
            </a:endParaRPr>
          </a:p>
          <a:p>
            <a:pPr algn="l">
              <a:spcAft>
                <a:spcPts val="600"/>
              </a:spcAft>
            </a:pPr>
            <a:endParaRPr lang="en-US" sz="3200" b="0" dirty="0">
              <a:solidFill>
                <a:srgbClr val="004A80"/>
              </a:solidFill>
              <a:latin typeface="Titillium Web SemiBold" pitchFamily="2" charset="77"/>
            </a:endParaRPr>
          </a:p>
        </p:txBody>
      </p:sp>
      <p:sp>
        <p:nvSpPr>
          <p:cNvPr id="5" name="Slide Number Placeholder 11">
            <a:extLst>
              <a:ext uri="{FF2B5EF4-FFF2-40B4-BE49-F238E27FC236}">
                <a16:creationId xmlns:a16="http://schemas.microsoft.com/office/drawing/2014/main" id="{104E1C8F-86D0-290D-8746-3E544769D8B1}"/>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3</a:t>
            </a:fld>
            <a:endParaRPr lang="en-FR">
              <a:solidFill>
                <a:schemeClr val="tx1"/>
              </a:solidFill>
            </a:endParaRPr>
          </a:p>
        </p:txBody>
      </p:sp>
    </p:spTree>
    <p:extLst>
      <p:ext uri="{BB962C8B-B14F-4D97-AF65-F5344CB8AC3E}">
        <p14:creationId xmlns:p14="http://schemas.microsoft.com/office/powerpoint/2010/main" val="25519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306A-1038-D0B6-C371-F22E25C422EA}"/>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98F2DC2D-CE90-E916-5B5F-DA6B0ABC95B9}"/>
              </a:ext>
            </a:extLst>
          </p:cNvPr>
          <p:cNvSpPr/>
          <p:nvPr/>
        </p:nvSpPr>
        <p:spPr>
          <a:xfrm>
            <a:off x="1113560" y="1142126"/>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4" name="TextBox 3">
            <a:extLst>
              <a:ext uri="{FF2B5EF4-FFF2-40B4-BE49-F238E27FC236}">
                <a16:creationId xmlns:a16="http://schemas.microsoft.com/office/drawing/2014/main" id="{003C9DB0-8290-2F32-2963-FBCC6D07BEFD}"/>
              </a:ext>
            </a:extLst>
          </p:cNvPr>
          <p:cNvSpPr txBox="1"/>
          <p:nvPr/>
        </p:nvSpPr>
        <p:spPr>
          <a:xfrm>
            <a:off x="1333271" y="1359907"/>
            <a:ext cx="17437558" cy="738664"/>
          </a:xfrm>
          <a:prstGeom prst="rect">
            <a:avLst/>
          </a:prstGeom>
          <a:noFill/>
        </p:spPr>
        <p:txBody>
          <a:bodyPr wrap="square">
            <a:spAutoFit/>
          </a:bodyPr>
          <a:lstStyle/>
          <a:p>
            <a:pPr algn="l"/>
            <a:r>
              <a:rPr lang="en-IE" sz="4200" b="1" noProof="0" dirty="0">
                <a:latin typeface="Lato Black" panose="020F0502020204030203" pitchFamily="34" charset="77"/>
              </a:rPr>
              <a:t>The GCF Investment Criteria for Climate-Resilient Sanitation Projects</a:t>
            </a:r>
          </a:p>
        </p:txBody>
      </p:sp>
      <p:sp>
        <p:nvSpPr>
          <p:cNvPr id="2" name="Rectangle 2">
            <a:extLst>
              <a:ext uri="{FF2B5EF4-FFF2-40B4-BE49-F238E27FC236}">
                <a16:creationId xmlns:a16="http://schemas.microsoft.com/office/drawing/2014/main" id="{2E8E0D61-595A-8F7A-BA33-BBA93982C1A7}"/>
              </a:ext>
            </a:extLst>
          </p:cNvPr>
          <p:cNvSpPr>
            <a:spLocks noChangeArrowheads="1"/>
          </p:cNvSpPr>
          <p:nvPr/>
        </p:nvSpPr>
        <p:spPr bwMode="auto">
          <a:xfrm>
            <a:off x="7555043" y="3837482"/>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6" name="Picture 1" descr="A close-up of a list of words&#10;&#10;AI-generated content may be incorrect.">
            <a:extLst>
              <a:ext uri="{FF2B5EF4-FFF2-40B4-BE49-F238E27FC236}">
                <a16:creationId xmlns:a16="http://schemas.microsoft.com/office/drawing/2014/main" id="{197AC89B-7118-0D0C-37D9-C477EA4EDAF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96925" y="2408614"/>
            <a:ext cx="12710250" cy="68552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EA9492-F2AA-EC29-49C6-CF48592E1789}"/>
              </a:ext>
            </a:extLst>
          </p:cNvPr>
          <p:cNvSpPr txBox="1"/>
          <p:nvPr/>
        </p:nvSpPr>
        <p:spPr>
          <a:xfrm>
            <a:off x="5914764" y="9263911"/>
            <a:ext cx="8274571" cy="338554"/>
          </a:xfrm>
          <a:prstGeom prst="rect">
            <a:avLst/>
          </a:prstGeom>
          <a:noFill/>
        </p:spPr>
        <p:txBody>
          <a:bodyPr wrap="square" rtlCol="0">
            <a:spAutoFit/>
          </a:bodyPr>
          <a:lstStyle/>
          <a:p>
            <a:r>
              <a:rPr lang="en-IE" sz="1600" i="1" dirty="0"/>
              <a:t>Source: Multilateral Environmental Agreements (MEA) – Republic of Trinidad and Tobago</a:t>
            </a:r>
          </a:p>
        </p:txBody>
      </p:sp>
      <p:sp>
        <p:nvSpPr>
          <p:cNvPr id="5" name="Slide Number Placeholder 11">
            <a:extLst>
              <a:ext uri="{FF2B5EF4-FFF2-40B4-BE49-F238E27FC236}">
                <a16:creationId xmlns:a16="http://schemas.microsoft.com/office/drawing/2014/main" id="{8B460995-EAE0-6573-9368-14CB195902ED}"/>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4</a:t>
            </a:fld>
            <a:endParaRPr lang="en-FR">
              <a:solidFill>
                <a:schemeClr val="tx1"/>
              </a:solidFill>
            </a:endParaRPr>
          </a:p>
        </p:txBody>
      </p:sp>
    </p:spTree>
    <p:extLst>
      <p:ext uri="{BB962C8B-B14F-4D97-AF65-F5344CB8AC3E}">
        <p14:creationId xmlns:p14="http://schemas.microsoft.com/office/powerpoint/2010/main" val="223476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1C4F-3DF4-F977-542A-FFEB46C17CD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7F9316F-B80D-20F6-D855-54B539D25962}"/>
              </a:ext>
            </a:extLst>
          </p:cNvPr>
          <p:cNvSpPr/>
          <p:nvPr/>
        </p:nvSpPr>
        <p:spPr>
          <a:xfrm>
            <a:off x="1225092" y="1382155"/>
            <a:ext cx="45719" cy="1938991"/>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a:p>
        </p:txBody>
      </p:sp>
      <p:sp>
        <p:nvSpPr>
          <p:cNvPr id="4" name="TextBox 3">
            <a:extLst>
              <a:ext uri="{FF2B5EF4-FFF2-40B4-BE49-F238E27FC236}">
                <a16:creationId xmlns:a16="http://schemas.microsoft.com/office/drawing/2014/main" id="{057AEA65-E91D-7F97-2342-F10F24FA9937}"/>
              </a:ext>
            </a:extLst>
          </p:cNvPr>
          <p:cNvSpPr txBox="1"/>
          <p:nvPr/>
        </p:nvSpPr>
        <p:spPr>
          <a:xfrm>
            <a:off x="882282" y="10664021"/>
            <a:ext cx="13531808" cy="477054"/>
          </a:xfrm>
          <a:prstGeom prst="rect">
            <a:avLst/>
          </a:prstGeom>
          <a:noFill/>
        </p:spPr>
        <p:txBody>
          <a:bodyPr wrap="square">
            <a:spAutoFit/>
          </a:bodyPr>
          <a:lstStyle/>
          <a:p>
            <a:r>
              <a:rPr lang="de-DE" sz="2500" dirty="0">
                <a:solidFill>
                  <a:schemeClr val="bg1"/>
                </a:solidFill>
                <a:latin typeface="Lato" panose="020F0502020204030203" pitchFamily="34" charset="77"/>
              </a:rPr>
              <a:t>Training </a:t>
            </a:r>
            <a:r>
              <a:rPr lang="de-DE" sz="2500" dirty="0" err="1">
                <a:solidFill>
                  <a:schemeClr val="bg1"/>
                </a:solidFill>
                <a:latin typeface="Lato" panose="020F0502020204030203" pitchFamily="34" charset="77"/>
              </a:rPr>
              <a:t>of</a:t>
            </a:r>
            <a:r>
              <a:rPr lang="de-DE" sz="2500" dirty="0">
                <a:solidFill>
                  <a:schemeClr val="bg1"/>
                </a:solidFill>
                <a:latin typeface="Lato" panose="020F0502020204030203" pitchFamily="34" charset="77"/>
              </a:rPr>
              <a:t> Trainers on Climate-</a:t>
            </a:r>
            <a:r>
              <a:rPr lang="de-DE" sz="2500" dirty="0" err="1">
                <a:solidFill>
                  <a:schemeClr val="bg1"/>
                </a:solidFill>
                <a:latin typeface="Lato" panose="020F0502020204030203" pitchFamily="34" charset="77"/>
              </a:rPr>
              <a:t>Sanitation</a:t>
            </a:r>
            <a:r>
              <a:rPr lang="de-DE" sz="2500" dirty="0">
                <a:solidFill>
                  <a:schemeClr val="bg1"/>
                </a:solidFill>
                <a:latin typeface="Lato" panose="020F0502020204030203" pitchFamily="34" charset="77"/>
              </a:rPr>
              <a:t> Nexus – Climate Finance </a:t>
            </a:r>
            <a:r>
              <a:rPr lang="de-DE" sz="2500" dirty="0" err="1">
                <a:solidFill>
                  <a:schemeClr val="bg1"/>
                </a:solidFill>
                <a:latin typeface="Lato" panose="020F0502020204030203" pitchFamily="34" charset="77"/>
              </a:rPr>
              <a:t>for</a:t>
            </a:r>
            <a:r>
              <a:rPr lang="de-DE" sz="2500" dirty="0">
                <a:solidFill>
                  <a:schemeClr val="bg1"/>
                </a:solidFill>
                <a:latin typeface="Lato" panose="020F0502020204030203" pitchFamily="34" charset="77"/>
              </a:rPr>
              <a:t> </a:t>
            </a:r>
            <a:r>
              <a:rPr lang="de-DE" sz="2500" dirty="0" err="1">
                <a:solidFill>
                  <a:schemeClr val="bg1"/>
                </a:solidFill>
                <a:latin typeface="Lato" panose="020F0502020204030203" pitchFamily="34" charset="77"/>
              </a:rPr>
              <a:t>Sanitation</a:t>
            </a:r>
            <a:endParaRPr lang="en-PT" sz="2500">
              <a:solidFill>
                <a:schemeClr val="bg1"/>
              </a:solidFill>
              <a:latin typeface="Lato" panose="020F0502020204030203" pitchFamily="34" charset="77"/>
            </a:endParaRPr>
          </a:p>
        </p:txBody>
      </p:sp>
      <p:sp>
        <p:nvSpPr>
          <p:cNvPr id="5" name="TextBox 4">
            <a:extLst>
              <a:ext uri="{FF2B5EF4-FFF2-40B4-BE49-F238E27FC236}">
                <a16:creationId xmlns:a16="http://schemas.microsoft.com/office/drawing/2014/main" id="{86CBED23-D10D-A297-6BC1-1FD0038CD7D0}"/>
              </a:ext>
            </a:extLst>
          </p:cNvPr>
          <p:cNvSpPr txBox="1"/>
          <p:nvPr/>
        </p:nvSpPr>
        <p:spPr>
          <a:xfrm>
            <a:off x="1441449" y="1478260"/>
            <a:ext cx="12544373" cy="1569660"/>
          </a:xfrm>
          <a:prstGeom prst="rect">
            <a:avLst/>
          </a:prstGeom>
          <a:noFill/>
        </p:spPr>
        <p:txBody>
          <a:bodyPr wrap="square">
            <a:spAutoFit/>
          </a:bodyPr>
          <a:lstStyle/>
          <a:p>
            <a:pPr algn="l"/>
            <a:r>
              <a:rPr lang="en-IE" sz="4800" b="1" noProof="0" dirty="0">
                <a:latin typeface="Lato Black" panose="020F0502020204030203" pitchFamily="34" charset="77"/>
              </a:rPr>
              <a:t>The GCF Expected</a:t>
            </a:r>
            <a:r>
              <a:rPr lang="en-IE" sz="4800" b="1" dirty="0">
                <a:latin typeface="Lato Black" panose="020F0502020204030203" pitchFamily="34" charset="77"/>
              </a:rPr>
              <a:t> Outcomes </a:t>
            </a:r>
            <a:r>
              <a:rPr lang="en-IE" sz="4800" b="1" noProof="0" dirty="0">
                <a:latin typeface="Lato Black" panose="020F0502020204030203" pitchFamily="34" charset="77"/>
              </a:rPr>
              <a:t>for Climate-Resilient Sanitation Projects</a:t>
            </a:r>
          </a:p>
        </p:txBody>
      </p:sp>
      <p:sp>
        <p:nvSpPr>
          <p:cNvPr id="7" name="TextBox 6">
            <a:extLst>
              <a:ext uri="{FF2B5EF4-FFF2-40B4-BE49-F238E27FC236}">
                <a16:creationId xmlns:a16="http://schemas.microsoft.com/office/drawing/2014/main" id="{6DBFF8B6-C829-26C9-EA45-7C2F680541F1}"/>
              </a:ext>
            </a:extLst>
          </p:cNvPr>
          <p:cNvSpPr txBox="1"/>
          <p:nvPr/>
        </p:nvSpPr>
        <p:spPr>
          <a:xfrm>
            <a:off x="1977766" y="3143043"/>
            <a:ext cx="9379084" cy="9094926"/>
          </a:xfrm>
          <a:prstGeom prst="rect">
            <a:avLst/>
          </a:prstGeom>
          <a:noFill/>
        </p:spPr>
        <p:txBody>
          <a:bodyPr wrap="square" rtlCol="0">
            <a:spAutoFit/>
          </a:bodyPr>
          <a:lstStyle/>
          <a:p>
            <a:pPr algn="just"/>
            <a:r>
              <a:rPr lang="en-US" sz="2600" dirty="0">
                <a:latin typeface="Lato" panose="020F0502020204030203" pitchFamily="34" charset="0"/>
                <a:ea typeface="Lato" panose="020F0502020204030203" pitchFamily="34" charset="0"/>
                <a:cs typeface="Lato" panose="020F0502020204030203" pitchFamily="34" charset="0"/>
              </a:rPr>
              <a:t>Additionally, the GCF has outlined in the Water Security Sectoral Guide, </a:t>
            </a:r>
            <a:r>
              <a:rPr lang="en-US" sz="2600" b="1" dirty="0">
                <a:latin typeface="Lato" panose="020F0502020204030203" pitchFamily="34" charset="0"/>
                <a:ea typeface="Lato" panose="020F0502020204030203" pitchFamily="34" charset="0"/>
                <a:cs typeface="Lato" panose="020F0502020204030203" pitchFamily="34" charset="0"/>
              </a:rPr>
              <a:t>two key outcomes </a:t>
            </a:r>
            <a:r>
              <a:rPr lang="en-US" sz="2600" dirty="0">
                <a:latin typeface="Lato" panose="020F0502020204030203" pitchFamily="34" charset="0"/>
                <a:ea typeface="Lato" panose="020F0502020204030203" pitchFamily="34" charset="0"/>
                <a:cs typeface="Lato" panose="020F0502020204030203" pitchFamily="34" charset="0"/>
              </a:rPr>
              <a:t>it expects from </a:t>
            </a:r>
            <a:r>
              <a:rPr lang="en-IE" sz="2800" dirty="0"/>
              <a:t>climate-resilient sanitation activities:</a:t>
            </a:r>
          </a:p>
          <a:p>
            <a:pPr marL="342900" lvl="5" indent="-342900" algn="just">
              <a:buFont typeface="Arial" panose="020B0604020202020204" pitchFamily="34" charset="0"/>
              <a:buChar char="•"/>
            </a:pPr>
            <a:endParaRPr lang="en-US" sz="260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r>
              <a:rPr lang="en-US" sz="2400" b="1" dirty="0">
                <a:latin typeface="Lato" panose="020F0502020204030203" pitchFamily="34" charset="0"/>
                <a:ea typeface="Lato" panose="020F0502020204030203" pitchFamily="34" charset="0"/>
                <a:cs typeface="Lato" panose="020F0502020204030203" pitchFamily="34" charset="0"/>
              </a:rPr>
              <a:t>Climate-Resilient Infrastructure and Services:</a:t>
            </a:r>
            <a:r>
              <a:rPr lang="en-US" sz="2400" dirty="0">
                <a:latin typeface="Lato" panose="020F0502020204030203" pitchFamily="34" charset="0"/>
                <a:ea typeface="Lato" panose="020F0502020204030203" pitchFamily="34" charset="0"/>
                <a:cs typeface="Lato" panose="020F0502020204030203" pitchFamily="34" charset="0"/>
              </a:rPr>
              <a:t> Building new or upgrading existing sanitation infrastructure, to achieve synergies between adaptation and mitigation, and withstand climate-related impacts along the entire sanitation chain</a:t>
            </a:r>
            <a:r>
              <a:rPr lang="en-IE" sz="2400" dirty="0">
                <a:latin typeface="Lato" panose="020F0502020204030203" pitchFamily="34" charset="0"/>
                <a:ea typeface="Lato" panose="020F0502020204030203" pitchFamily="34" charset="0"/>
                <a:cs typeface="Lato" panose="020F0502020204030203" pitchFamily="34" charset="0"/>
              </a:rPr>
              <a:t>.</a:t>
            </a:r>
          </a:p>
          <a:p>
            <a:pPr lvl="3" algn="just"/>
            <a:endParaRPr lang="en-IE" sz="2400" dirty="0">
              <a:latin typeface="Lato" panose="020F0502020204030203" pitchFamily="34" charset="0"/>
              <a:ea typeface="Lato" panose="020F0502020204030203" pitchFamily="34" charset="0"/>
              <a:cs typeface="Lato" panose="020F0502020204030203" pitchFamily="34" charset="0"/>
            </a:endParaRPr>
          </a:p>
          <a:p>
            <a:pPr marL="452438" lvl="3" indent="-36513" algn="just"/>
            <a:r>
              <a:rPr lang="en-IE" sz="2000" b="1" i="1" dirty="0">
                <a:latin typeface="Lato" panose="020F0502020204030203" pitchFamily="34" charset="0"/>
                <a:ea typeface="Lato" panose="020F0502020204030203" pitchFamily="34" charset="0"/>
                <a:cs typeface="Lato" panose="020F0502020204030203" pitchFamily="34" charset="0"/>
              </a:rPr>
              <a:t>Examples: </a:t>
            </a:r>
            <a:r>
              <a:rPr lang="en-IE" sz="2000" i="1" dirty="0">
                <a:latin typeface="Lato" panose="020F0502020204030203" pitchFamily="34" charset="0"/>
                <a:ea typeface="Lato" panose="020F0502020204030203" pitchFamily="34" charset="0"/>
                <a:cs typeface="Lato" panose="020F0502020204030203" pitchFamily="34" charset="0"/>
              </a:rPr>
              <a:t>Flood-resistant sanitation systems, decentralized climate-resilient sanitation</a:t>
            </a:r>
          </a:p>
          <a:p>
            <a:pPr marL="457200" lvl="3" indent="-457200" algn="just">
              <a:buFont typeface="+mj-lt"/>
              <a:buAutoNum type="arabicParenR"/>
            </a:pPr>
            <a:endParaRPr lang="en-US" sz="240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startAt="2"/>
            </a:pPr>
            <a:r>
              <a:rPr lang="en-US" sz="2400" b="1" dirty="0">
                <a:latin typeface="Lato" panose="020F0502020204030203" pitchFamily="34" charset="0"/>
                <a:ea typeface="Lato" panose="020F0502020204030203" pitchFamily="34" charset="0"/>
                <a:cs typeface="Lato" panose="020F0502020204030203" pitchFamily="34" charset="0"/>
              </a:rPr>
              <a:t>Circular Economy and Integrated Management: </a:t>
            </a:r>
            <a:r>
              <a:rPr lang="en-US" sz="2400" dirty="0">
                <a:latin typeface="Lato" panose="020F0502020204030203" pitchFamily="34" charset="0"/>
                <a:ea typeface="Lato" panose="020F0502020204030203" pitchFamily="34" charset="0"/>
                <a:cs typeface="Lato" panose="020F0502020204030203" pitchFamily="34" charset="0"/>
              </a:rPr>
              <a:t>Integrating sanitation with broader health, water, food, and energy security to ensure protection of ecosystems.</a:t>
            </a:r>
            <a:r>
              <a:rPr lang="en-IE" sz="2400" dirty="0">
                <a:latin typeface="Lato" panose="020F0502020204030203" pitchFamily="34" charset="0"/>
                <a:ea typeface="Lato" panose="020F0502020204030203" pitchFamily="34" charset="0"/>
                <a:cs typeface="Lato" panose="020F0502020204030203" pitchFamily="34" charset="0"/>
              </a:rPr>
              <a:t> </a:t>
            </a:r>
            <a:endParaRPr lang="en-US" sz="240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startAt="2"/>
            </a:pPr>
            <a:endParaRPr lang="en-US" sz="2400" dirty="0">
              <a:latin typeface="Lato" panose="020F0502020204030203" pitchFamily="34" charset="0"/>
              <a:ea typeface="Lato" panose="020F0502020204030203" pitchFamily="34" charset="0"/>
              <a:cs typeface="Lato" panose="020F0502020204030203" pitchFamily="34" charset="0"/>
            </a:endParaRPr>
          </a:p>
          <a:p>
            <a:pPr marL="452438" lvl="3" indent="-36513" algn="just"/>
            <a:r>
              <a:rPr lang="en-IE" sz="2000" b="1" i="1" dirty="0">
                <a:latin typeface="Lato" panose="020F0502020204030203" pitchFamily="34" charset="0"/>
                <a:ea typeface="Lato" panose="020F0502020204030203" pitchFamily="34" charset="0"/>
                <a:cs typeface="Lato" panose="020F0502020204030203" pitchFamily="34" charset="0"/>
              </a:rPr>
              <a:t>Examples: </a:t>
            </a:r>
            <a:r>
              <a:rPr lang="en-IE" sz="2000" i="1" dirty="0">
                <a:latin typeface="Lato" panose="020F0502020204030203" pitchFamily="34" charset="0"/>
                <a:ea typeface="Lato" panose="020F0502020204030203" pitchFamily="34" charset="0"/>
                <a:cs typeface="Lato" panose="020F0502020204030203" pitchFamily="34" charset="0"/>
              </a:rPr>
              <a:t>Utilization of treated wastewater for potable, industrial, and agricultural uses in water-scare regions; biogas generation from sanitation systems</a:t>
            </a:r>
          </a:p>
          <a:p>
            <a:pPr marL="457200" lvl="3" indent="-457200" algn="just">
              <a:buFont typeface="+mj-lt"/>
              <a:buAutoNum type="arabicParenR"/>
            </a:pPr>
            <a:endParaRPr lang="en-US" sz="200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endParaRPr lang="en-US" sz="2000" dirty="0">
              <a:latin typeface="Lato" panose="020F0502020204030203" pitchFamily="34" charset="0"/>
              <a:ea typeface="Lato" panose="020F0502020204030203" pitchFamily="34" charset="0"/>
              <a:cs typeface="Lato" panose="020F0502020204030203" pitchFamily="34" charset="0"/>
            </a:endParaRPr>
          </a:p>
          <a:p>
            <a:pPr marL="457200" lvl="3" indent="-457200" algn="just">
              <a:buFont typeface="+mj-lt"/>
              <a:buAutoNum type="arabicParenR"/>
            </a:pPr>
            <a:endParaRPr lang="en-IE" sz="2000" dirty="0">
              <a:latin typeface="Lato" panose="020F0502020204030203" pitchFamily="34" charset="0"/>
              <a:ea typeface="Lato" panose="020F0502020204030203" pitchFamily="34" charset="0"/>
              <a:cs typeface="Lato" panose="020F0502020204030203" pitchFamily="34" charset="0"/>
            </a:endParaRPr>
          </a:p>
          <a:p>
            <a:pPr marL="457200" lvl="1" indent="-457200" algn="just">
              <a:buFont typeface="+mj-lt"/>
              <a:buAutoNum type="arabicParenR"/>
            </a:pPr>
            <a:endParaRPr lang="en-IE" sz="2000" dirty="0">
              <a:latin typeface="Lato" panose="020F0502020204030203" pitchFamily="34" charset="0"/>
              <a:ea typeface="Lato" panose="020F0502020204030203" pitchFamily="34" charset="0"/>
              <a:cs typeface="Lato" panose="020F0502020204030203" pitchFamily="34" charset="0"/>
            </a:endParaRPr>
          </a:p>
          <a:p>
            <a:pPr marL="342900" lvl="6" indent="-342900">
              <a:buFont typeface="Arial" panose="020B0604020202020204" pitchFamily="34" charset="0"/>
              <a:buChar char="•"/>
            </a:pPr>
            <a:endParaRPr lang="en-IE" sz="240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ts val="3000"/>
              </a:lnSpc>
              <a:spcAft>
                <a:spcPts val="600"/>
              </a:spcAft>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a:lnSpc>
                <a:spcPts val="3000"/>
              </a:lnSpc>
            </a:pPr>
            <a:endParaRPr lang="en-PT" sz="2400">
              <a:latin typeface="Lato" panose="020F0502020204030203" pitchFamily="34" charset="0"/>
              <a:ea typeface="Lato" panose="020F0502020204030203" pitchFamily="34" charset="0"/>
              <a:cs typeface="Lato" panose="020F0502020204030203" pitchFamily="34" charset="0"/>
            </a:endParaRPr>
          </a:p>
        </p:txBody>
      </p:sp>
      <p:pic>
        <p:nvPicPr>
          <p:cNvPr id="3" name="Graphic 68">
            <a:extLst>
              <a:ext uri="{FF2B5EF4-FFF2-40B4-BE49-F238E27FC236}">
                <a16:creationId xmlns:a16="http://schemas.microsoft.com/office/drawing/2014/main" id="{19E37E4C-ED63-F244-00BA-9EBC2741BBF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33522" y="209432"/>
            <a:ext cx="2146587" cy="874537"/>
          </a:xfrm>
          <a:prstGeom prst="rect">
            <a:avLst/>
          </a:prstGeom>
        </p:spPr>
      </p:pic>
      <p:pic>
        <p:nvPicPr>
          <p:cNvPr id="2050" name="Picture 2">
            <a:extLst>
              <a:ext uri="{FF2B5EF4-FFF2-40B4-BE49-F238E27FC236}">
                <a16:creationId xmlns:a16="http://schemas.microsoft.com/office/drawing/2014/main" id="{46A055EC-CDC3-8E51-3D77-C909E1804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218" b="8218"/>
          <a:stretch/>
        </p:blipFill>
        <p:spPr bwMode="auto">
          <a:xfrm>
            <a:off x="12063805" y="3143043"/>
            <a:ext cx="7376773" cy="4916928"/>
          </a:xfrm>
          <a:prstGeom prst="roundRect">
            <a:avLst>
              <a:gd name="adj" fmla="val 8594"/>
            </a:avLst>
          </a:prstGeom>
          <a:solidFill>
            <a:srgbClr val="FFFFFF">
              <a:shade val="85000"/>
            </a:srgbClr>
          </a:solidFill>
          <a:ln>
            <a:noFill/>
          </a:ln>
          <a:effectLst/>
        </p:spPr>
      </p:pic>
      <p:sp>
        <p:nvSpPr>
          <p:cNvPr id="6" name="Slide Number Placeholder 11">
            <a:extLst>
              <a:ext uri="{FF2B5EF4-FFF2-40B4-BE49-F238E27FC236}">
                <a16:creationId xmlns:a16="http://schemas.microsoft.com/office/drawing/2014/main" id="{A6D734EF-6633-3B1E-3940-926CA5BF4DDB}"/>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5</a:t>
            </a:fld>
            <a:endParaRPr lang="en-FR">
              <a:solidFill>
                <a:schemeClr val="tx1"/>
              </a:solidFill>
            </a:endParaRPr>
          </a:p>
        </p:txBody>
      </p:sp>
    </p:spTree>
    <p:extLst>
      <p:ext uri="{BB962C8B-B14F-4D97-AF65-F5344CB8AC3E}">
        <p14:creationId xmlns:p14="http://schemas.microsoft.com/office/powerpoint/2010/main" val="71402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99C1-3E41-00A2-C207-B9BAEF284EC8}"/>
            </a:ext>
          </a:extLst>
        </p:cNvPr>
        <p:cNvGrpSpPr/>
        <p:nvPr/>
      </p:nvGrpSpPr>
      <p:grpSpPr>
        <a:xfrm>
          <a:off x="0" y="0"/>
          <a:ext cx="0" cy="0"/>
          <a:chOff x="0" y="0"/>
          <a:chExt cx="0" cy="0"/>
        </a:xfrm>
      </p:grpSpPr>
      <p:pic>
        <p:nvPicPr>
          <p:cNvPr id="6" name="Bildplatzhalter 5" descr="Ein Bild, das Gras, draußen, Nebel, Landschaft enthält.&#10;&#10;KI-generierte Inhalte können fehlerhaft sein.">
            <a:extLst>
              <a:ext uri="{FF2B5EF4-FFF2-40B4-BE49-F238E27FC236}">
                <a16:creationId xmlns:a16="http://schemas.microsoft.com/office/drawing/2014/main" id="{A181F6EF-B2AA-2E39-B7E8-060A6F4ED2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78" b="25678"/>
          <a:stretch>
            <a:fillRect/>
          </a:stretch>
        </p:blipFill>
        <p:spPr/>
      </p:pic>
      <p:sp>
        <p:nvSpPr>
          <p:cNvPr id="4" name="TextBox 3">
            <a:extLst>
              <a:ext uri="{FF2B5EF4-FFF2-40B4-BE49-F238E27FC236}">
                <a16:creationId xmlns:a16="http://schemas.microsoft.com/office/drawing/2014/main" id="{EF7F54B7-C3B2-94E3-C31B-ABB56AEC2CD5}"/>
              </a:ext>
            </a:extLst>
          </p:cNvPr>
          <p:cNvSpPr txBox="1"/>
          <p:nvPr/>
        </p:nvSpPr>
        <p:spPr>
          <a:xfrm>
            <a:off x="6851650" y="2331889"/>
            <a:ext cx="11963400" cy="1200329"/>
          </a:xfrm>
          <a:prstGeom prst="rect">
            <a:avLst/>
          </a:prstGeom>
          <a:noFill/>
        </p:spPr>
        <p:txBody>
          <a:bodyPr wrap="square" rtlCol="0">
            <a:spAutoFit/>
          </a:bodyPr>
          <a:lstStyle/>
          <a:p>
            <a:r>
              <a:rPr lang="en-GB" sz="7200" b="1" dirty="0">
                <a:solidFill>
                  <a:schemeClr val="bg1"/>
                </a:solidFill>
                <a:latin typeface="Lato" panose="020F0502020204030203" pitchFamily="34" charset="0"/>
                <a:ea typeface="Lato" panose="020F0502020204030203" pitchFamily="34" charset="0"/>
                <a:cs typeface="Lato" panose="020F0502020204030203" pitchFamily="34" charset="0"/>
              </a:rPr>
              <a:t>THE EXERCISE</a:t>
            </a:r>
          </a:p>
        </p:txBody>
      </p:sp>
      <p:pic>
        <p:nvPicPr>
          <p:cNvPr id="2" name="Graphic 68">
            <a:extLst>
              <a:ext uri="{FF2B5EF4-FFF2-40B4-BE49-F238E27FC236}">
                <a16:creationId xmlns:a16="http://schemas.microsoft.com/office/drawing/2014/main" id="{96C022A8-A191-79F4-7EF3-B6EB9D79468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522" y="209432"/>
            <a:ext cx="2146587" cy="874537"/>
          </a:xfrm>
          <a:prstGeom prst="rect">
            <a:avLst/>
          </a:prstGeom>
        </p:spPr>
      </p:pic>
    </p:spTree>
    <p:extLst>
      <p:ext uri="{BB962C8B-B14F-4D97-AF65-F5344CB8AC3E}">
        <p14:creationId xmlns:p14="http://schemas.microsoft.com/office/powerpoint/2010/main" val="184972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BAEF-6060-31E2-551E-CE0BB6EFB26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4D0120-EDE5-E6AE-539F-15E67BF8445E}"/>
              </a:ext>
            </a:extLst>
          </p:cNvPr>
          <p:cNvSpPr txBox="1"/>
          <p:nvPr/>
        </p:nvSpPr>
        <p:spPr>
          <a:xfrm>
            <a:off x="882282" y="10664021"/>
            <a:ext cx="15048598" cy="477054"/>
          </a:xfrm>
          <a:prstGeom prst="rect">
            <a:avLst/>
          </a:prstGeom>
          <a:noFill/>
        </p:spPr>
        <p:txBody>
          <a:bodyPr wrap="square">
            <a:spAutoFit/>
          </a:bodyPr>
          <a:lstStyle/>
          <a:p>
            <a:r>
              <a:rPr lang="en-IE" sz="2500" noProof="0" dirty="0">
                <a:solidFill>
                  <a:schemeClr val="bg1"/>
                </a:solidFill>
                <a:latin typeface="Lato" panose="020F0502020204030203" pitchFamily="34" charset="77"/>
              </a:rPr>
              <a:t>Training of Trainers on Climate-Sanitation Nexus – The Climate-Sanitation Nexus</a:t>
            </a:r>
          </a:p>
        </p:txBody>
      </p:sp>
      <p:pic>
        <p:nvPicPr>
          <p:cNvPr id="21" name="Grafik 20" descr="Ein Bild, das Grafiken, Schrift, Logo, Grafikdesign enthält.&#10;&#10;KI-generierte Inhalte können fehlerhaft sein.">
            <a:extLst>
              <a:ext uri="{FF2B5EF4-FFF2-40B4-BE49-F238E27FC236}">
                <a16:creationId xmlns:a16="http://schemas.microsoft.com/office/drawing/2014/main" id="{D1248A84-1A34-7FF2-408B-D1CF5CABD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427" y="276479"/>
            <a:ext cx="2137750" cy="769990"/>
          </a:xfrm>
          <a:prstGeom prst="rect">
            <a:avLst/>
          </a:prstGeom>
        </p:spPr>
      </p:pic>
      <p:sp>
        <p:nvSpPr>
          <p:cNvPr id="14" name="object 2">
            <a:extLst>
              <a:ext uri="{FF2B5EF4-FFF2-40B4-BE49-F238E27FC236}">
                <a16:creationId xmlns:a16="http://schemas.microsoft.com/office/drawing/2014/main" id="{AB509956-645F-4740-A61F-6FCABFB767F2}"/>
              </a:ext>
            </a:extLst>
          </p:cNvPr>
          <p:cNvSpPr/>
          <p:nvPr/>
        </p:nvSpPr>
        <p:spPr>
          <a:xfrm>
            <a:off x="1225092" y="1382156"/>
            <a:ext cx="45719" cy="2035096"/>
          </a:xfrm>
          <a:custGeom>
            <a:avLst/>
            <a:gdLst/>
            <a:ahLst/>
            <a:cxnLst/>
            <a:rect l="l" t="t" r="r" b="b"/>
            <a:pathLst>
              <a:path h="1235710">
                <a:moveTo>
                  <a:pt x="0" y="0"/>
                </a:moveTo>
                <a:lnTo>
                  <a:pt x="0" y="1235564"/>
                </a:lnTo>
              </a:path>
            </a:pathLst>
          </a:custGeom>
          <a:ln w="62825">
            <a:solidFill>
              <a:srgbClr val="F6B11A"/>
            </a:solidFill>
          </a:ln>
        </p:spPr>
        <p:txBody>
          <a:bodyPr wrap="square" lIns="0" tIns="0" rIns="0" bIns="0" rtlCol="0"/>
          <a:lstStyle/>
          <a:p>
            <a:endParaRPr lang="en-IE" noProof="0" dirty="0"/>
          </a:p>
        </p:txBody>
      </p:sp>
      <p:sp>
        <p:nvSpPr>
          <p:cNvPr id="3" name="TextBox 4">
            <a:extLst>
              <a:ext uri="{FF2B5EF4-FFF2-40B4-BE49-F238E27FC236}">
                <a16:creationId xmlns:a16="http://schemas.microsoft.com/office/drawing/2014/main" id="{C0B34EA9-878C-06DD-389B-7238E9FE945B}"/>
              </a:ext>
            </a:extLst>
          </p:cNvPr>
          <p:cNvSpPr txBox="1"/>
          <p:nvPr/>
        </p:nvSpPr>
        <p:spPr>
          <a:xfrm>
            <a:off x="1441449" y="1478260"/>
            <a:ext cx="17437555" cy="1015663"/>
          </a:xfrm>
          <a:prstGeom prst="rect">
            <a:avLst/>
          </a:prstGeom>
          <a:noFill/>
        </p:spPr>
        <p:txBody>
          <a:bodyPr wrap="square">
            <a:spAutoFit/>
          </a:bodyPr>
          <a:lstStyle/>
          <a:p>
            <a:r>
              <a:rPr lang="en-IE" sz="6000" b="1" noProof="0" dirty="0">
                <a:latin typeface="Lato Black" panose="020F0502020204030203" pitchFamily="34" charset="77"/>
              </a:rPr>
              <a:t>Scenario and structure of the exercise</a:t>
            </a:r>
          </a:p>
        </p:txBody>
      </p:sp>
      <p:sp>
        <p:nvSpPr>
          <p:cNvPr id="4" name="Title 33">
            <a:extLst>
              <a:ext uri="{FF2B5EF4-FFF2-40B4-BE49-F238E27FC236}">
                <a16:creationId xmlns:a16="http://schemas.microsoft.com/office/drawing/2014/main" id="{C77C92F8-E2E5-372C-E3BC-5442978343AC}"/>
              </a:ext>
            </a:extLst>
          </p:cNvPr>
          <p:cNvSpPr txBox="1">
            <a:spLocks/>
          </p:cNvSpPr>
          <p:nvPr/>
        </p:nvSpPr>
        <p:spPr>
          <a:xfrm>
            <a:off x="1225092" y="5832060"/>
            <a:ext cx="18714058" cy="4398618"/>
          </a:xfrm>
          <a:prstGeom prst="rect">
            <a:avLst/>
          </a:prstGeom>
        </p:spPr>
        <p:txBody>
          <a:bodyPr anchor="t"/>
          <a:lstStyle>
            <a:lvl1pPr algn="ctr" defTabSz="457200" rtl="0" eaLnBrk="1" latinLnBrk="0" hangingPunct="1">
              <a:spcBef>
                <a:spcPct val="0"/>
              </a:spcBef>
              <a:buNone/>
              <a:defRPr sz="3600" b="1" kern="1200">
                <a:solidFill>
                  <a:schemeClr val="tx1"/>
                </a:solidFill>
                <a:latin typeface="+mj-lt"/>
                <a:ea typeface="+mj-ea"/>
                <a:cs typeface="+mj-cs"/>
              </a:defRPr>
            </a:lvl1pPr>
          </a:lstStyle>
          <a:p>
            <a:pPr marL="514350" indent="-514350" algn="l">
              <a:spcAft>
                <a:spcPts val="600"/>
              </a:spcAft>
              <a:buFont typeface="+mj-lt"/>
              <a:buAutoNum type="arabicPeriod"/>
            </a:pPr>
            <a:r>
              <a:rPr lang="en-IE" sz="3200" b="0" kern="0" noProof="0" dirty="0">
                <a:solidFill>
                  <a:srgbClr val="004A80"/>
                </a:solidFill>
                <a:latin typeface="Titillium Web SemiBold" pitchFamily="2" charset="77"/>
              </a:rPr>
              <a:t>Form groups.</a:t>
            </a:r>
          </a:p>
          <a:p>
            <a:pPr marL="514350" indent="-514350" algn="l">
              <a:spcAft>
                <a:spcPts val="600"/>
              </a:spcAft>
              <a:buFont typeface="+mj-lt"/>
              <a:buAutoNum type="arabicPeriod"/>
            </a:pPr>
            <a:r>
              <a:rPr lang="en-IE" sz="3200" b="0" kern="0" noProof="0" dirty="0">
                <a:solidFill>
                  <a:srgbClr val="004A80"/>
                </a:solidFill>
                <a:latin typeface="Titillium Web SemiBold" pitchFamily="2" charset="77"/>
              </a:rPr>
              <a:t>Familiarize yourself with the GCF Investment Criteria and the Expected </a:t>
            </a:r>
            <a:r>
              <a:rPr lang="en-IE" sz="3200" b="0" kern="0" dirty="0">
                <a:solidFill>
                  <a:srgbClr val="004A80"/>
                </a:solidFill>
                <a:latin typeface="Titillium Web SemiBold" pitchFamily="2" charset="77"/>
              </a:rPr>
              <a:t>O</a:t>
            </a:r>
            <a:r>
              <a:rPr lang="en-IE" sz="3200" b="0" kern="0" noProof="0" dirty="0" err="1">
                <a:solidFill>
                  <a:srgbClr val="004A80"/>
                </a:solidFill>
                <a:latin typeface="Titillium Web SemiBold" pitchFamily="2" charset="77"/>
              </a:rPr>
              <a:t>utcomes</a:t>
            </a:r>
            <a:r>
              <a:rPr lang="en-IE" sz="3200" b="0" kern="0" noProof="0" dirty="0">
                <a:solidFill>
                  <a:srgbClr val="004A80"/>
                </a:solidFill>
                <a:latin typeface="Titillium Web SemiBold" pitchFamily="2" charset="77"/>
              </a:rPr>
              <a:t> </a:t>
            </a:r>
            <a:r>
              <a:rPr lang="en-IE" sz="3200" b="0" i="1" kern="0" noProof="0" dirty="0">
                <a:solidFill>
                  <a:srgbClr val="004A80"/>
                </a:solidFill>
                <a:latin typeface="Titillium Web SemiBold" pitchFamily="2" charset="77"/>
              </a:rPr>
              <a:t>(please refer to supplementary </a:t>
            </a:r>
            <a:r>
              <a:rPr lang="en-IE" sz="3200" b="0" i="1" kern="0" noProof="0" dirty="0" err="1">
                <a:solidFill>
                  <a:srgbClr val="004A80"/>
                </a:solidFill>
                <a:latin typeface="Titillium Web SemiBold" pitchFamily="2" charset="77"/>
              </a:rPr>
              <a:t>checklis</a:t>
            </a:r>
            <a:r>
              <a:rPr lang="en-IE" sz="3200" b="0" i="1" kern="0" dirty="0" err="1">
                <a:solidFill>
                  <a:srgbClr val="004A80"/>
                </a:solidFill>
                <a:latin typeface="Titillium Web SemiBold" pitchFamily="2" charset="77"/>
              </a:rPr>
              <a:t>ts</a:t>
            </a:r>
            <a:r>
              <a:rPr lang="en-IE" sz="3200" b="0" i="1" kern="0" dirty="0">
                <a:solidFill>
                  <a:srgbClr val="004A80"/>
                </a:solidFill>
                <a:latin typeface="Titillium Web SemiBold" pitchFamily="2" charset="77"/>
              </a:rPr>
              <a:t> provided for Exercise 1 or section 4.4 of the Manual </a:t>
            </a:r>
            <a:r>
              <a:rPr lang="en-IE" sz="3200" b="0" i="1" kern="0" noProof="0" dirty="0">
                <a:solidFill>
                  <a:srgbClr val="004A80"/>
                </a:solidFill>
                <a:latin typeface="Titillium Web SemiBold" pitchFamily="2" charset="77"/>
              </a:rPr>
              <a:t>)</a:t>
            </a:r>
            <a:r>
              <a:rPr lang="en-IE" sz="3200" b="0" kern="0" noProof="0" dirty="0">
                <a:solidFill>
                  <a:srgbClr val="004A80"/>
                </a:solidFill>
                <a:latin typeface="Titillium Web SemiBold" pitchFamily="2" charset="77"/>
              </a:rPr>
              <a:t> to help brainstorm sanitation project ideas that target GCF funding. (20 minutes)</a:t>
            </a:r>
          </a:p>
          <a:p>
            <a:pPr marL="514350" indent="-514350" algn="l">
              <a:spcAft>
                <a:spcPts val="600"/>
              </a:spcAft>
              <a:buFont typeface="+mj-lt"/>
              <a:buAutoNum type="arabicPeriod"/>
            </a:pPr>
            <a:r>
              <a:rPr lang="en-IE" sz="3200" b="0" kern="0" noProof="0" dirty="0">
                <a:solidFill>
                  <a:srgbClr val="004A80"/>
                </a:solidFill>
                <a:latin typeface="Titillium Web SemiBold" pitchFamily="2" charset="77"/>
              </a:rPr>
              <a:t>Pitch your project to the room, discussing how the project fulfils the criteria and delivers the expected outcomes. How you pitch is entirely up to you. Participants in the audience are encouraged to ask questions as if they were part of the GCF project review committee. (</a:t>
            </a:r>
            <a:r>
              <a:rPr lang="en-IE" sz="3200" b="0" kern="0" dirty="0">
                <a:solidFill>
                  <a:srgbClr val="004A80"/>
                </a:solidFill>
                <a:latin typeface="Titillium Web SemiBold" pitchFamily="2" charset="77"/>
              </a:rPr>
              <a:t>2</a:t>
            </a:r>
            <a:r>
              <a:rPr lang="en-IE" sz="3200" b="0" kern="0" noProof="0" dirty="0">
                <a:solidFill>
                  <a:srgbClr val="004A80"/>
                </a:solidFill>
                <a:latin typeface="Titillium Web SemiBold" pitchFamily="2" charset="77"/>
              </a:rPr>
              <a:t>0 minutes)</a:t>
            </a:r>
          </a:p>
          <a:p>
            <a:pPr marL="514350" indent="-514350" algn="l">
              <a:spcAft>
                <a:spcPts val="600"/>
              </a:spcAft>
              <a:buFont typeface="+mj-lt"/>
              <a:buAutoNum type="arabicPeriod"/>
            </a:pPr>
            <a:endParaRPr lang="en-IE" sz="3200" b="0" kern="0" noProof="0" dirty="0">
              <a:solidFill>
                <a:srgbClr val="004A80"/>
              </a:solidFill>
              <a:latin typeface="Titillium Web SemiBold" pitchFamily="2" charset="77"/>
            </a:endParaRPr>
          </a:p>
          <a:p>
            <a:pPr marL="342900" indent="-342900" algn="l">
              <a:spcAft>
                <a:spcPts val="600"/>
              </a:spcAft>
              <a:buFont typeface="Wingdings" pitchFamily="2" charset="2"/>
              <a:buChar char="ü"/>
            </a:pPr>
            <a:endParaRPr lang="en-IE" sz="3200" b="0" noProof="0" dirty="0">
              <a:solidFill>
                <a:srgbClr val="004A80"/>
              </a:solidFill>
              <a:latin typeface="Titillium Web SemiBold" pitchFamily="2" charset="77"/>
            </a:endParaRPr>
          </a:p>
          <a:p>
            <a:pPr algn="l">
              <a:spcAft>
                <a:spcPts val="600"/>
              </a:spcAft>
            </a:pPr>
            <a:endParaRPr lang="en-IE" sz="3200" b="0" noProof="0" dirty="0">
              <a:solidFill>
                <a:srgbClr val="004A80"/>
              </a:solidFill>
              <a:latin typeface="Titillium Web SemiBold" pitchFamily="2" charset="77"/>
            </a:endParaRPr>
          </a:p>
        </p:txBody>
      </p:sp>
      <p:sp>
        <p:nvSpPr>
          <p:cNvPr id="5" name="TextBox 7">
            <a:extLst>
              <a:ext uri="{FF2B5EF4-FFF2-40B4-BE49-F238E27FC236}">
                <a16:creationId xmlns:a16="http://schemas.microsoft.com/office/drawing/2014/main" id="{65D1F098-401E-55E5-3581-E418D4847F8E}"/>
              </a:ext>
            </a:extLst>
          </p:cNvPr>
          <p:cNvSpPr txBox="1"/>
          <p:nvPr/>
        </p:nvSpPr>
        <p:spPr>
          <a:xfrm>
            <a:off x="2689655" y="3378161"/>
            <a:ext cx="14724790" cy="2308324"/>
          </a:xfrm>
          <a:prstGeom prst="rect">
            <a:avLst/>
          </a:prstGeom>
          <a:noFill/>
        </p:spPr>
        <p:txBody>
          <a:bodyPr wrap="square">
            <a:spAutoFit/>
          </a:bodyPr>
          <a:lstStyle/>
          <a:p>
            <a:pPr algn="ctr"/>
            <a:r>
              <a:rPr lang="en-IE" sz="4800" b="1" dirty="0">
                <a:solidFill>
                  <a:srgbClr val="08B89D"/>
                </a:solidFill>
                <a:latin typeface="Lato" panose="020F0502020204030203" pitchFamily="34" charset="0"/>
                <a:ea typeface="Lato" panose="020F0502020204030203" pitchFamily="34" charset="0"/>
                <a:cs typeface="Lato" panose="020F0502020204030203" pitchFamily="34" charset="0"/>
              </a:rPr>
              <a:t>“</a:t>
            </a:r>
            <a:r>
              <a:rPr lang="en-IE" sz="4800" b="1" noProof="0" dirty="0">
                <a:solidFill>
                  <a:srgbClr val="08B89D"/>
                </a:solidFill>
                <a:latin typeface="Lato" panose="020F0502020204030203" pitchFamily="34" charset="0"/>
                <a:ea typeface="Lato" panose="020F0502020204030203" pitchFamily="34" charset="0"/>
                <a:cs typeface="Lato" panose="020F0502020204030203" pitchFamily="34" charset="0"/>
              </a:rPr>
              <a:t>You are a project developer preparing a short pitch for a climate-resilient sanitation project targeting GCF funding ."</a:t>
            </a:r>
          </a:p>
        </p:txBody>
      </p:sp>
      <p:sp>
        <p:nvSpPr>
          <p:cNvPr id="6" name="Slide Number Placeholder 11">
            <a:extLst>
              <a:ext uri="{FF2B5EF4-FFF2-40B4-BE49-F238E27FC236}">
                <a16:creationId xmlns:a16="http://schemas.microsoft.com/office/drawing/2014/main" id="{F4076E43-9B4B-F0A6-664E-6E3F1D6949EA}"/>
              </a:ext>
            </a:extLst>
          </p:cNvPr>
          <p:cNvSpPr txBox="1">
            <a:spLocks/>
          </p:cNvSpPr>
          <p:nvPr/>
        </p:nvSpPr>
        <p:spPr>
          <a:xfrm>
            <a:off x="14958134" y="10651864"/>
            <a:ext cx="4623943" cy="276999"/>
          </a:xfrm>
          <a:prstGeom prst="rect">
            <a:avLst/>
          </a:prstGeom>
        </p:spPr>
        <p:txBody>
          <a:bodyPr/>
          <a:lstStyle>
            <a:defPPr>
              <a:defRPr kern="0"/>
            </a:defPPr>
          </a:lstStyle>
          <a:p>
            <a:pPr algn="r"/>
            <a:fld id="{B6F15528-21DE-4FAA-801E-634DDDAF4B2B}" type="slidenum">
              <a:rPr lang="en-FR" smtClean="0">
                <a:solidFill>
                  <a:schemeClr val="tx1"/>
                </a:solidFill>
              </a:rPr>
              <a:pPr algn="r"/>
              <a:t>7</a:t>
            </a:fld>
            <a:endParaRPr lang="en-FR">
              <a:solidFill>
                <a:schemeClr val="tx1"/>
              </a:solidFill>
            </a:endParaRPr>
          </a:p>
        </p:txBody>
      </p:sp>
    </p:spTree>
    <p:extLst>
      <p:ext uri="{BB962C8B-B14F-4D97-AF65-F5344CB8AC3E}">
        <p14:creationId xmlns:p14="http://schemas.microsoft.com/office/powerpoint/2010/main" val="124641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001793C-50E0-74CC-08B4-176274FA88D9}"/>
              </a:ext>
            </a:extLst>
          </p:cNvPr>
          <p:cNvSpPr>
            <a:spLocks noGrp="1"/>
          </p:cNvSpPr>
          <p:nvPr>
            <p:ph type="pic" sz="quarter" idx="10"/>
          </p:nvPr>
        </p:nvSpPr>
        <p:spPr/>
        <p:txBody>
          <a:bodyPr/>
          <a:lstStyle/>
          <a:p>
            <a:endParaRPr lang="en-US"/>
          </a:p>
        </p:txBody>
      </p:sp>
      <p:grpSp>
        <p:nvGrpSpPr>
          <p:cNvPr id="9" name="Group 8">
            <a:extLst>
              <a:ext uri="{FF2B5EF4-FFF2-40B4-BE49-F238E27FC236}">
                <a16:creationId xmlns:a16="http://schemas.microsoft.com/office/drawing/2014/main" id="{F53E0765-1098-5D01-AD7B-9AA6EDDF7499}"/>
              </a:ext>
            </a:extLst>
          </p:cNvPr>
          <p:cNvGrpSpPr/>
          <p:nvPr/>
        </p:nvGrpSpPr>
        <p:grpSpPr>
          <a:xfrm>
            <a:off x="964882" y="8751570"/>
            <a:ext cx="18328952" cy="2167330"/>
            <a:chOff x="964882" y="8751570"/>
            <a:chExt cx="18328952" cy="2167330"/>
          </a:xfrm>
        </p:grpSpPr>
        <p:sp>
          <p:nvSpPr>
            <p:cNvPr id="4" name="object 5">
              <a:extLst>
                <a:ext uri="{FF2B5EF4-FFF2-40B4-BE49-F238E27FC236}">
                  <a16:creationId xmlns:a16="http://schemas.microsoft.com/office/drawing/2014/main" id="{0C17D3E3-E0A3-FC4A-AE8D-9FA39D6F3833}"/>
                </a:ext>
              </a:extLst>
            </p:cNvPr>
            <p:cNvSpPr/>
            <p:nvPr/>
          </p:nvSpPr>
          <p:spPr>
            <a:xfrm>
              <a:off x="964882" y="9455829"/>
              <a:ext cx="3128010" cy="1168400"/>
            </a:xfrm>
            <a:custGeom>
              <a:avLst/>
              <a:gdLst/>
              <a:ahLst/>
              <a:cxnLst/>
              <a:rect l="l" t="t" r="r" b="b"/>
              <a:pathLst>
                <a:path w="3128010" h="1168400">
                  <a:moveTo>
                    <a:pt x="171221" y="382219"/>
                  </a:moveTo>
                  <a:lnTo>
                    <a:pt x="0" y="283425"/>
                  </a:lnTo>
                  <a:lnTo>
                    <a:pt x="0" y="855383"/>
                  </a:lnTo>
                  <a:lnTo>
                    <a:pt x="171221" y="756666"/>
                  </a:lnTo>
                  <a:lnTo>
                    <a:pt x="171221" y="382219"/>
                  </a:lnTo>
                  <a:close/>
                </a:path>
                <a:path w="3128010" h="1168400">
                  <a:moveTo>
                    <a:pt x="490855" y="0"/>
                  </a:moveTo>
                  <a:lnTo>
                    <a:pt x="38074" y="261493"/>
                  </a:lnTo>
                  <a:lnTo>
                    <a:pt x="200850" y="355384"/>
                  </a:lnTo>
                  <a:lnTo>
                    <a:pt x="490855" y="187972"/>
                  </a:lnTo>
                  <a:lnTo>
                    <a:pt x="490855" y="0"/>
                  </a:lnTo>
                  <a:close/>
                </a:path>
                <a:path w="3128010" h="1168400">
                  <a:moveTo>
                    <a:pt x="999274" y="886383"/>
                  </a:moveTo>
                  <a:lnTo>
                    <a:pt x="832840" y="790257"/>
                  </a:lnTo>
                  <a:lnTo>
                    <a:pt x="551116" y="952957"/>
                  </a:lnTo>
                  <a:lnTo>
                    <a:pt x="551116" y="1145159"/>
                  </a:lnTo>
                  <a:lnTo>
                    <a:pt x="999274" y="886383"/>
                  </a:lnTo>
                  <a:close/>
                </a:path>
                <a:path w="3128010" h="1168400">
                  <a:moveTo>
                    <a:pt x="1021905" y="327647"/>
                  </a:moveTo>
                  <a:lnTo>
                    <a:pt x="551116" y="599478"/>
                  </a:lnTo>
                  <a:lnTo>
                    <a:pt x="551116" y="908964"/>
                  </a:lnTo>
                  <a:lnTo>
                    <a:pt x="811403" y="758634"/>
                  </a:lnTo>
                  <a:lnTo>
                    <a:pt x="811403" y="626795"/>
                  </a:lnTo>
                  <a:lnTo>
                    <a:pt x="681977" y="701560"/>
                  </a:lnTo>
                  <a:lnTo>
                    <a:pt x="681977" y="657618"/>
                  </a:lnTo>
                  <a:lnTo>
                    <a:pt x="851522" y="559625"/>
                  </a:lnTo>
                  <a:lnTo>
                    <a:pt x="851522" y="757199"/>
                  </a:lnTo>
                  <a:lnTo>
                    <a:pt x="1021905" y="855383"/>
                  </a:lnTo>
                  <a:lnTo>
                    <a:pt x="1021905" y="327647"/>
                  </a:lnTo>
                  <a:close/>
                </a:path>
                <a:path w="3128010" h="1168400">
                  <a:moveTo>
                    <a:pt x="1021905" y="283425"/>
                  </a:moveTo>
                  <a:lnTo>
                    <a:pt x="531063" y="0"/>
                  </a:lnTo>
                  <a:lnTo>
                    <a:pt x="531063" y="187972"/>
                  </a:lnTo>
                  <a:lnTo>
                    <a:pt x="801535" y="344144"/>
                  </a:lnTo>
                  <a:lnTo>
                    <a:pt x="763460" y="366166"/>
                  </a:lnTo>
                  <a:lnTo>
                    <a:pt x="510921" y="220421"/>
                  </a:lnTo>
                  <a:lnTo>
                    <a:pt x="238925" y="377355"/>
                  </a:lnTo>
                  <a:lnTo>
                    <a:pt x="453390" y="501294"/>
                  </a:lnTo>
                  <a:lnTo>
                    <a:pt x="585089" y="425157"/>
                  </a:lnTo>
                  <a:lnTo>
                    <a:pt x="486219" y="368007"/>
                  </a:lnTo>
                  <a:lnTo>
                    <a:pt x="524294" y="346036"/>
                  </a:lnTo>
                  <a:lnTo>
                    <a:pt x="661314" y="425157"/>
                  </a:lnTo>
                  <a:lnTo>
                    <a:pt x="453390" y="545109"/>
                  </a:lnTo>
                  <a:lnTo>
                    <a:pt x="211340" y="405472"/>
                  </a:lnTo>
                  <a:lnTo>
                    <a:pt x="211340" y="757504"/>
                  </a:lnTo>
                  <a:lnTo>
                    <a:pt x="413181" y="874001"/>
                  </a:lnTo>
                  <a:lnTo>
                    <a:pt x="413181" y="715391"/>
                  </a:lnTo>
                  <a:lnTo>
                    <a:pt x="316445" y="659523"/>
                  </a:lnTo>
                  <a:lnTo>
                    <a:pt x="316445" y="615594"/>
                  </a:lnTo>
                  <a:lnTo>
                    <a:pt x="453390" y="694563"/>
                  </a:lnTo>
                  <a:lnTo>
                    <a:pt x="453390" y="941247"/>
                  </a:lnTo>
                  <a:lnTo>
                    <a:pt x="190512" y="789482"/>
                  </a:lnTo>
                  <a:lnTo>
                    <a:pt x="22567" y="886383"/>
                  </a:lnTo>
                  <a:lnTo>
                    <a:pt x="510921" y="1168336"/>
                  </a:lnTo>
                  <a:lnTo>
                    <a:pt x="510921" y="578700"/>
                  </a:lnTo>
                  <a:lnTo>
                    <a:pt x="1021905" y="283603"/>
                  </a:lnTo>
                  <a:lnTo>
                    <a:pt x="1021905" y="283425"/>
                  </a:lnTo>
                  <a:close/>
                </a:path>
                <a:path w="3128010" h="1168400">
                  <a:moveTo>
                    <a:pt x="1713090" y="733882"/>
                  </a:moveTo>
                  <a:lnTo>
                    <a:pt x="1428851" y="733882"/>
                  </a:lnTo>
                  <a:lnTo>
                    <a:pt x="1428851" y="803960"/>
                  </a:lnTo>
                  <a:lnTo>
                    <a:pt x="1638363" y="803960"/>
                  </a:lnTo>
                  <a:lnTo>
                    <a:pt x="1629613" y="849426"/>
                  </a:lnTo>
                  <a:lnTo>
                    <a:pt x="1612938" y="890600"/>
                  </a:lnTo>
                  <a:lnTo>
                    <a:pt x="1588744" y="926477"/>
                  </a:lnTo>
                  <a:lnTo>
                    <a:pt x="1557426" y="956106"/>
                  </a:lnTo>
                  <a:lnTo>
                    <a:pt x="1519389" y="978471"/>
                  </a:lnTo>
                  <a:lnTo>
                    <a:pt x="1475028" y="992619"/>
                  </a:lnTo>
                  <a:lnTo>
                    <a:pt x="1424749" y="997546"/>
                  </a:lnTo>
                  <a:lnTo>
                    <a:pt x="1379651" y="992619"/>
                  </a:lnTo>
                  <a:lnTo>
                    <a:pt x="1337652" y="978522"/>
                  </a:lnTo>
                  <a:lnTo>
                    <a:pt x="1299654" y="956233"/>
                  </a:lnTo>
                  <a:lnTo>
                    <a:pt x="1266558" y="926795"/>
                  </a:lnTo>
                  <a:lnTo>
                    <a:pt x="1239240" y="891209"/>
                  </a:lnTo>
                  <a:lnTo>
                    <a:pt x="1218628" y="850468"/>
                  </a:lnTo>
                  <a:lnTo>
                    <a:pt x="1205598" y="805599"/>
                  </a:lnTo>
                  <a:lnTo>
                    <a:pt x="1201051" y="757605"/>
                  </a:lnTo>
                  <a:lnTo>
                    <a:pt x="1205598" y="710057"/>
                  </a:lnTo>
                  <a:lnTo>
                    <a:pt x="1218628" y="665492"/>
                  </a:lnTo>
                  <a:lnTo>
                    <a:pt x="1239240" y="624954"/>
                  </a:lnTo>
                  <a:lnTo>
                    <a:pt x="1266558" y="589483"/>
                  </a:lnTo>
                  <a:lnTo>
                    <a:pt x="1299654" y="560095"/>
                  </a:lnTo>
                  <a:lnTo>
                    <a:pt x="1337652" y="537832"/>
                  </a:lnTo>
                  <a:lnTo>
                    <a:pt x="1379651" y="523709"/>
                  </a:lnTo>
                  <a:lnTo>
                    <a:pt x="1424749" y="518782"/>
                  </a:lnTo>
                  <a:lnTo>
                    <a:pt x="1475473" y="524497"/>
                  </a:lnTo>
                  <a:lnTo>
                    <a:pt x="1521599" y="541045"/>
                  </a:lnTo>
                  <a:lnTo>
                    <a:pt x="1562112" y="567499"/>
                  </a:lnTo>
                  <a:lnTo>
                    <a:pt x="1596009" y="602957"/>
                  </a:lnTo>
                  <a:lnTo>
                    <a:pt x="1622285" y="646468"/>
                  </a:lnTo>
                  <a:lnTo>
                    <a:pt x="1699221" y="646468"/>
                  </a:lnTo>
                  <a:lnTo>
                    <a:pt x="1678990" y="600354"/>
                  </a:lnTo>
                  <a:lnTo>
                    <a:pt x="1653413" y="560285"/>
                  </a:lnTo>
                  <a:lnTo>
                    <a:pt x="1623123" y="526300"/>
                  </a:lnTo>
                  <a:lnTo>
                    <a:pt x="1588820" y="498411"/>
                  </a:lnTo>
                  <a:lnTo>
                    <a:pt x="1551165" y="476669"/>
                  </a:lnTo>
                  <a:lnTo>
                    <a:pt x="1510817" y="461111"/>
                  </a:lnTo>
                  <a:lnTo>
                    <a:pt x="1468462" y="451739"/>
                  </a:lnTo>
                  <a:lnTo>
                    <a:pt x="1424749" y="448614"/>
                  </a:lnTo>
                  <a:lnTo>
                    <a:pt x="1376629" y="452666"/>
                  </a:lnTo>
                  <a:lnTo>
                    <a:pt x="1331036" y="464388"/>
                  </a:lnTo>
                  <a:lnTo>
                    <a:pt x="1288567" y="483146"/>
                  </a:lnTo>
                  <a:lnTo>
                    <a:pt x="1249819" y="508304"/>
                  </a:lnTo>
                  <a:lnTo>
                    <a:pt x="1215402" y="539203"/>
                  </a:lnTo>
                  <a:lnTo>
                    <a:pt x="1185887" y="575221"/>
                  </a:lnTo>
                  <a:lnTo>
                    <a:pt x="1161897" y="615708"/>
                  </a:lnTo>
                  <a:lnTo>
                    <a:pt x="1144028" y="660031"/>
                  </a:lnTo>
                  <a:lnTo>
                    <a:pt x="1132865" y="707542"/>
                  </a:lnTo>
                  <a:lnTo>
                    <a:pt x="1129004" y="757605"/>
                  </a:lnTo>
                  <a:lnTo>
                    <a:pt x="1132865" y="807897"/>
                  </a:lnTo>
                  <a:lnTo>
                    <a:pt x="1144028" y="855599"/>
                  </a:lnTo>
                  <a:lnTo>
                    <a:pt x="1161897" y="900087"/>
                  </a:lnTo>
                  <a:lnTo>
                    <a:pt x="1185887" y="940727"/>
                  </a:lnTo>
                  <a:lnTo>
                    <a:pt x="1215402" y="976858"/>
                  </a:lnTo>
                  <a:lnTo>
                    <a:pt x="1249819" y="1007859"/>
                  </a:lnTo>
                  <a:lnTo>
                    <a:pt x="1288567" y="1033081"/>
                  </a:lnTo>
                  <a:lnTo>
                    <a:pt x="1331036" y="1051890"/>
                  </a:lnTo>
                  <a:lnTo>
                    <a:pt x="1376629" y="1063650"/>
                  </a:lnTo>
                  <a:lnTo>
                    <a:pt x="1424749" y="1067701"/>
                  </a:lnTo>
                  <a:lnTo>
                    <a:pt x="1474343" y="1064158"/>
                  </a:lnTo>
                  <a:lnTo>
                    <a:pt x="1520355" y="1053769"/>
                  </a:lnTo>
                  <a:lnTo>
                    <a:pt x="1562392" y="1036853"/>
                  </a:lnTo>
                  <a:lnTo>
                    <a:pt x="1600073" y="1013764"/>
                  </a:lnTo>
                  <a:lnTo>
                    <a:pt x="1633004" y="984846"/>
                  </a:lnTo>
                  <a:lnTo>
                    <a:pt x="1660817" y="950442"/>
                  </a:lnTo>
                  <a:lnTo>
                    <a:pt x="1683105" y="910894"/>
                  </a:lnTo>
                  <a:lnTo>
                    <a:pt x="1699514" y="866533"/>
                  </a:lnTo>
                  <a:lnTo>
                    <a:pt x="1709635" y="817727"/>
                  </a:lnTo>
                  <a:lnTo>
                    <a:pt x="1713090" y="764781"/>
                  </a:lnTo>
                  <a:lnTo>
                    <a:pt x="1713090" y="733882"/>
                  </a:lnTo>
                  <a:close/>
                </a:path>
                <a:path w="3128010" h="1168400">
                  <a:moveTo>
                    <a:pt x="2355177" y="733882"/>
                  </a:moveTo>
                  <a:lnTo>
                    <a:pt x="2070925" y="733882"/>
                  </a:lnTo>
                  <a:lnTo>
                    <a:pt x="2070925" y="803960"/>
                  </a:lnTo>
                  <a:lnTo>
                    <a:pt x="2280437" y="803960"/>
                  </a:lnTo>
                  <a:lnTo>
                    <a:pt x="2271687" y="849426"/>
                  </a:lnTo>
                  <a:lnTo>
                    <a:pt x="2255012" y="890600"/>
                  </a:lnTo>
                  <a:lnTo>
                    <a:pt x="2230818" y="926477"/>
                  </a:lnTo>
                  <a:lnTo>
                    <a:pt x="2199500" y="956106"/>
                  </a:lnTo>
                  <a:lnTo>
                    <a:pt x="2161463" y="978471"/>
                  </a:lnTo>
                  <a:lnTo>
                    <a:pt x="2117102" y="992619"/>
                  </a:lnTo>
                  <a:lnTo>
                    <a:pt x="2066823" y="997546"/>
                  </a:lnTo>
                  <a:lnTo>
                    <a:pt x="2021725" y="992619"/>
                  </a:lnTo>
                  <a:lnTo>
                    <a:pt x="1979739" y="978522"/>
                  </a:lnTo>
                  <a:lnTo>
                    <a:pt x="1941741" y="956233"/>
                  </a:lnTo>
                  <a:lnTo>
                    <a:pt x="1908632" y="926795"/>
                  </a:lnTo>
                  <a:lnTo>
                    <a:pt x="1881327" y="891209"/>
                  </a:lnTo>
                  <a:lnTo>
                    <a:pt x="1860702" y="850468"/>
                  </a:lnTo>
                  <a:lnTo>
                    <a:pt x="1847684" y="805599"/>
                  </a:lnTo>
                  <a:lnTo>
                    <a:pt x="1843138" y="757605"/>
                  </a:lnTo>
                  <a:lnTo>
                    <a:pt x="1847684" y="710057"/>
                  </a:lnTo>
                  <a:lnTo>
                    <a:pt x="1860702" y="665492"/>
                  </a:lnTo>
                  <a:lnTo>
                    <a:pt x="1881327" y="624954"/>
                  </a:lnTo>
                  <a:lnTo>
                    <a:pt x="1908632" y="589483"/>
                  </a:lnTo>
                  <a:lnTo>
                    <a:pt x="1941741" y="560095"/>
                  </a:lnTo>
                  <a:lnTo>
                    <a:pt x="1979739" y="537832"/>
                  </a:lnTo>
                  <a:lnTo>
                    <a:pt x="2021725" y="523709"/>
                  </a:lnTo>
                  <a:lnTo>
                    <a:pt x="2066823" y="518782"/>
                  </a:lnTo>
                  <a:lnTo>
                    <a:pt x="2117547" y="524497"/>
                  </a:lnTo>
                  <a:lnTo>
                    <a:pt x="2163673" y="541045"/>
                  </a:lnTo>
                  <a:lnTo>
                    <a:pt x="2204186" y="567499"/>
                  </a:lnTo>
                  <a:lnTo>
                    <a:pt x="2238095" y="602957"/>
                  </a:lnTo>
                  <a:lnTo>
                    <a:pt x="2264372" y="646468"/>
                  </a:lnTo>
                  <a:lnTo>
                    <a:pt x="2341295" y="646468"/>
                  </a:lnTo>
                  <a:lnTo>
                    <a:pt x="2321077" y="600354"/>
                  </a:lnTo>
                  <a:lnTo>
                    <a:pt x="2295487" y="560285"/>
                  </a:lnTo>
                  <a:lnTo>
                    <a:pt x="2265210" y="526300"/>
                  </a:lnTo>
                  <a:lnTo>
                    <a:pt x="2230907" y="498411"/>
                  </a:lnTo>
                  <a:lnTo>
                    <a:pt x="2193252" y="476669"/>
                  </a:lnTo>
                  <a:lnTo>
                    <a:pt x="2152904" y="461111"/>
                  </a:lnTo>
                  <a:lnTo>
                    <a:pt x="2110536" y="451739"/>
                  </a:lnTo>
                  <a:lnTo>
                    <a:pt x="2066823" y="448614"/>
                  </a:lnTo>
                  <a:lnTo>
                    <a:pt x="2018703" y="452666"/>
                  </a:lnTo>
                  <a:lnTo>
                    <a:pt x="1973110" y="464388"/>
                  </a:lnTo>
                  <a:lnTo>
                    <a:pt x="1930654" y="483146"/>
                  </a:lnTo>
                  <a:lnTo>
                    <a:pt x="1891906" y="508304"/>
                  </a:lnTo>
                  <a:lnTo>
                    <a:pt x="1857476" y="539203"/>
                  </a:lnTo>
                  <a:lnTo>
                    <a:pt x="1827974" y="575221"/>
                  </a:lnTo>
                  <a:lnTo>
                    <a:pt x="1803984" y="615708"/>
                  </a:lnTo>
                  <a:lnTo>
                    <a:pt x="1786102" y="660031"/>
                  </a:lnTo>
                  <a:lnTo>
                    <a:pt x="1774939" y="707542"/>
                  </a:lnTo>
                  <a:lnTo>
                    <a:pt x="1771091" y="757605"/>
                  </a:lnTo>
                  <a:lnTo>
                    <a:pt x="1774939" y="807897"/>
                  </a:lnTo>
                  <a:lnTo>
                    <a:pt x="1786102" y="855599"/>
                  </a:lnTo>
                  <a:lnTo>
                    <a:pt x="1803984" y="900087"/>
                  </a:lnTo>
                  <a:lnTo>
                    <a:pt x="1827974" y="940727"/>
                  </a:lnTo>
                  <a:lnTo>
                    <a:pt x="1857476" y="976858"/>
                  </a:lnTo>
                  <a:lnTo>
                    <a:pt x="1891906" y="1007859"/>
                  </a:lnTo>
                  <a:lnTo>
                    <a:pt x="1930654" y="1033081"/>
                  </a:lnTo>
                  <a:lnTo>
                    <a:pt x="1973110" y="1051890"/>
                  </a:lnTo>
                  <a:lnTo>
                    <a:pt x="2018703" y="1063650"/>
                  </a:lnTo>
                  <a:lnTo>
                    <a:pt x="2066823" y="1067701"/>
                  </a:lnTo>
                  <a:lnTo>
                    <a:pt x="2116429" y="1064158"/>
                  </a:lnTo>
                  <a:lnTo>
                    <a:pt x="2162441" y="1053769"/>
                  </a:lnTo>
                  <a:lnTo>
                    <a:pt x="2204478" y="1036853"/>
                  </a:lnTo>
                  <a:lnTo>
                    <a:pt x="2242147" y="1013764"/>
                  </a:lnTo>
                  <a:lnTo>
                    <a:pt x="2275090" y="984846"/>
                  </a:lnTo>
                  <a:lnTo>
                    <a:pt x="2302891" y="950442"/>
                  </a:lnTo>
                  <a:lnTo>
                    <a:pt x="2325192" y="910894"/>
                  </a:lnTo>
                  <a:lnTo>
                    <a:pt x="2341588" y="866533"/>
                  </a:lnTo>
                  <a:lnTo>
                    <a:pt x="2351709" y="817727"/>
                  </a:lnTo>
                  <a:lnTo>
                    <a:pt x="2355177" y="764781"/>
                  </a:lnTo>
                  <a:lnTo>
                    <a:pt x="2355177" y="733882"/>
                  </a:lnTo>
                  <a:close/>
                </a:path>
                <a:path w="3128010" h="1168400">
                  <a:moveTo>
                    <a:pt x="2993974" y="733882"/>
                  </a:moveTo>
                  <a:lnTo>
                    <a:pt x="2709735" y="733882"/>
                  </a:lnTo>
                  <a:lnTo>
                    <a:pt x="2709735" y="803960"/>
                  </a:lnTo>
                  <a:lnTo>
                    <a:pt x="2919247" y="803960"/>
                  </a:lnTo>
                  <a:lnTo>
                    <a:pt x="2910497" y="849426"/>
                  </a:lnTo>
                  <a:lnTo>
                    <a:pt x="2893822" y="890600"/>
                  </a:lnTo>
                  <a:lnTo>
                    <a:pt x="2869628" y="926477"/>
                  </a:lnTo>
                  <a:lnTo>
                    <a:pt x="2838310" y="956106"/>
                  </a:lnTo>
                  <a:lnTo>
                    <a:pt x="2800273" y="978471"/>
                  </a:lnTo>
                  <a:lnTo>
                    <a:pt x="2755912" y="992619"/>
                  </a:lnTo>
                  <a:lnTo>
                    <a:pt x="2705620" y="997546"/>
                  </a:lnTo>
                  <a:lnTo>
                    <a:pt x="2660535" y="992619"/>
                  </a:lnTo>
                  <a:lnTo>
                    <a:pt x="2618536" y="978522"/>
                  </a:lnTo>
                  <a:lnTo>
                    <a:pt x="2580538" y="956233"/>
                  </a:lnTo>
                  <a:lnTo>
                    <a:pt x="2547442" y="926795"/>
                  </a:lnTo>
                  <a:lnTo>
                    <a:pt x="2520124" y="891209"/>
                  </a:lnTo>
                  <a:lnTo>
                    <a:pt x="2499512" y="850468"/>
                  </a:lnTo>
                  <a:lnTo>
                    <a:pt x="2486482" y="805599"/>
                  </a:lnTo>
                  <a:lnTo>
                    <a:pt x="2481935" y="757605"/>
                  </a:lnTo>
                  <a:lnTo>
                    <a:pt x="2486482" y="710057"/>
                  </a:lnTo>
                  <a:lnTo>
                    <a:pt x="2499512" y="665492"/>
                  </a:lnTo>
                  <a:lnTo>
                    <a:pt x="2520124" y="624954"/>
                  </a:lnTo>
                  <a:lnTo>
                    <a:pt x="2547442" y="589483"/>
                  </a:lnTo>
                  <a:lnTo>
                    <a:pt x="2580538" y="560095"/>
                  </a:lnTo>
                  <a:lnTo>
                    <a:pt x="2618536" y="537832"/>
                  </a:lnTo>
                  <a:lnTo>
                    <a:pt x="2660535" y="523709"/>
                  </a:lnTo>
                  <a:lnTo>
                    <a:pt x="2705620" y="518782"/>
                  </a:lnTo>
                  <a:lnTo>
                    <a:pt x="2756357" y="524497"/>
                  </a:lnTo>
                  <a:lnTo>
                    <a:pt x="2802471" y="541045"/>
                  </a:lnTo>
                  <a:lnTo>
                    <a:pt x="2842996" y="567499"/>
                  </a:lnTo>
                  <a:lnTo>
                    <a:pt x="2876893" y="602957"/>
                  </a:lnTo>
                  <a:lnTo>
                    <a:pt x="2903169" y="646468"/>
                  </a:lnTo>
                  <a:lnTo>
                    <a:pt x="2980105" y="646468"/>
                  </a:lnTo>
                  <a:lnTo>
                    <a:pt x="2959874" y="600354"/>
                  </a:lnTo>
                  <a:lnTo>
                    <a:pt x="2934284" y="560285"/>
                  </a:lnTo>
                  <a:lnTo>
                    <a:pt x="2904007" y="526300"/>
                  </a:lnTo>
                  <a:lnTo>
                    <a:pt x="2869704" y="498411"/>
                  </a:lnTo>
                  <a:lnTo>
                    <a:pt x="2832049" y="476669"/>
                  </a:lnTo>
                  <a:lnTo>
                    <a:pt x="2791701" y="461111"/>
                  </a:lnTo>
                  <a:lnTo>
                    <a:pt x="2749334" y="451739"/>
                  </a:lnTo>
                  <a:lnTo>
                    <a:pt x="2705620" y="448614"/>
                  </a:lnTo>
                  <a:lnTo>
                    <a:pt x="2657513" y="452666"/>
                  </a:lnTo>
                  <a:lnTo>
                    <a:pt x="2611920" y="464388"/>
                  </a:lnTo>
                  <a:lnTo>
                    <a:pt x="2569451" y="483146"/>
                  </a:lnTo>
                  <a:lnTo>
                    <a:pt x="2530703" y="508304"/>
                  </a:lnTo>
                  <a:lnTo>
                    <a:pt x="2496274" y="539203"/>
                  </a:lnTo>
                  <a:lnTo>
                    <a:pt x="2466771" y="575221"/>
                  </a:lnTo>
                  <a:lnTo>
                    <a:pt x="2442781" y="615708"/>
                  </a:lnTo>
                  <a:lnTo>
                    <a:pt x="2424900" y="660031"/>
                  </a:lnTo>
                  <a:lnTo>
                    <a:pt x="2413736" y="707542"/>
                  </a:lnTo>
                  <a:lnTo>
                    <a:pt x="2409888" y="757605"/>
                  </a:lnTo>
                  <a:lnTo>
                    <a:pt x="2413736" y="807897"/>
                  </a:lnTo>
                  <a:lnTo>
                    <a:pt x="2424900" y="855599"/>
                  </a:lnTo>
                  <a:lnTo>
                    <a:pt x="2442781" y="900087"/>
                  </a:lnTo>
                  <a:lnTo>
                    <a:pt x="2466771" y="940727"/>
                  </a:lnTo>
                  <a:lnTo>
                    <a:pt x="2496274" y="976858"/>
                  </a:lnTo>
                  <a:lnTo>
                    <a:pt x="2530703" y="1007859"/>
                  </a:lnTo>
                  <a:lnTo>
                    <a:pt x="2569451" y="1033081"/>
                  </a:lnTo>
                  <a:lnTo>
                    <a:pt x="2611920" y="1051890"/>
                  </a:lnTo>
                  <a:lnTo>
                    <a:pt x="2657513" y="1063650"/>
                  </a:lnTo>
                  <a:lnTo>
                    <a:pt x="2705620" y="1067701"/>
                  </a:lnTo>
                  <a:lnTo>
                    <a:pt x="2755227" y="1064158"/>
                  </a:lnTo>
                  <a:lnTo>
                    <a:pt x="2801239" y="1053769"/>
                  </a:lnTo>
                  <a:lnTo>
                    <a:pt x="2843276" y="1036853"/>
                  </a:lnTo>
                  <a:lnTo>
                    <a:pt x="2880957" y="1013764"/>
                  </a:lnTo>
                  <a:lnTo>
                    <a:pt x="2913888" y="984846"/>
                  </a:lnTo>
                  <a:lnTo>
                    <a:pt x="2941688" y="950442"/>
                  </a:lnTo>
                  <a:lnTo>
                    <a:pt x="2963989" y="910894"/>
                  </a:lnTo>
                  <a:lnTo>
                    <a:pt x="2980398" y="866533"/>
                  </a:lnTo>
                  <a:lnTo>
                    <a:pt x="2990519" y="817727"/>
                  </a:lnTo>
                  <a:lnTo>
                    <a:pt x="2993974" y="764781"/>
                  </a:lnTo>
                  <a:lnTo>
                    <a:pt x="2993974" y="733882"/>
                  </a:lnTo>
                  <a:close/>
                </a:path>
                <a:path w="3128010" h="1168400">
                  <a:moveTo>
                    <a:pt x="3127514" y="465429"/>
                  </a:moveTo>
                  <a:lnTo>
                    <a:pt x="3055302" y="465429"/>
                  </a:lnTo>
                  <a:lnTo>
                    <a:pt x="3055302" y="1055878"/>
                  </a:lnTo>
                  <a:lnTo>
                    <a:pt x="3127514" y="1055878"/>
                  </a:lnTo>
                  <a:lnTo>
                    <a:pt x="3127514" y="465429"/>
                  </a:lnTo>
                  <a:close/>
                </a:path>
              </a:pathLst>
            </a:custGeom>
            <a:solidFill>
              <a:srgbClr val="FFFFFF"/>
            </a:solidFill>
          </p:spPr>
          <p:txBody>
            <a:bodyPr wrap="square" lIns="0" tIns="0" rIns="0" bIns="0" rtlCol="0"/>
            <a:lstStyle/>
            <a:p>
              <a:endParaRPr/>
            </a:p>
          </p:txBody>
        </p:sp>
        <p:sp>
          <p:nvSpPr>
            <p:cNvPr id="5" name="object 6">
              <a:extLst>
                <a:ext uri="{FF2B5EF4-FFF2-40B4-BE49-F238E27FC236}">
                  <a16:creationId xmlns:a16="http://schemas.microsoft.com/office/drawing/2014/main" id="{8C9DCB55-BD5B-F012-AD52-415718A95FD9}"/>
                </a:ext>
              </a:extLst>
            </p:cNvPr>
            <p:cNvSpPr/>
            <p:nvPr/>
          </p:nvSpPr>
          <p:spPr>
            <a:xfrm>
              <a:off x="9156234"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a:p>
          </p:txBody>
        </p:sp>
        <p:sp>
          <p:nvSpPr>
            <p:cNvPr id="6" name="object 7">
              <a:extLst>
                <a:ext uri="{FF2B5EF4-FFF2-40B4-BE49-F238E27FC236}">
                  <a16:creationId xmlns:a16="http://schemas.microsoft.com/office/drawing/2014/main" id="{00492254-ADF6-86EE-3709-32224E366512}"/>
                </a:ext>
              </a:extLst>
            </p:cNvPr>
            <p:cNvSpPr/>
            <p:nvPr/>
          </p:nvSpPr>
          <p:spPr>
            <a:xfrm>
              <a:off x="12386847" y="9563174"/>
              <a:ext cx="0" cy="1355725"/>
            </a:xfrm>
            <a:custGeom>
              <a:avLst/>
              <a:gdLst/>
              <a:ahLst/>
              <a:cxnLst/>
              <a:rect l="l" t="t" r="r" b="b"/>
              <a:pathLst>
                <a:path h="1355725">
                  <a:moveTo>
                    <a:pt x="0" y="0"/>
                  </a:moveTo>
                  <a:lnTo>
                    <a:pt x="0" y="1355162"/>
                  </a:lnTo>
                </a:path>
              </a:pathLst>
            </a:custGeom>
            <a:ln w="11517">
              <a:solidFill>
                <a:srgbClr val="FFFFFF"/>
              </a:solidFill>
            </a:ln>
          </p:spPr>
          <p:txBody>
            <a:bodyPr wrap="square" lIns="0" tIns="0" rIns="0" bIns="0" rtlCol="0"/>
            <a:lstStyle/>
            <a:p>
              <a:endParaRPr/>
            </a:p>
          </p:txBody>
        </p:sp>
        <p:grpSp>
          <p:nvGrpSpPr>
            <p:cNvPr id="31" name="Group 30">
              <a:extLst>
                <a:ext uri="{FF2B5EF4-FFF2-40B4-BE49-F238E27FC236}">
                  <a16:creationId xmlns:a16="http://schemas.microsoft.com/office/drawing/2014/main" id="{30CE8F2E-5777-D8A0-36D4-AFECE845A20D}"/>
                </a:ext>
              </a:extLst>
            </p:cNvPr>
            <p:cNvGrpSpPr/>
            <p:nvPr/>
          </p:nvGrpSpPr>
          <p:grpSpPr>
            <a:xfrm>
              <a:off x="9826875" y="10470892"/>
              <a:ext cx="316230" cy="316230"/>
              <a:chOff x="9826875" y="10470892"/>
              <a:chExt cx="316230" cy="316230"/>
            </a:xfrm>
          </p:grpSpPr>
          <p:sp>
            <p:nvSpPr>
              <p:cNvPr id="7" name="object 8">
                <a:extLst>
                  <a:ext uri="{FF2B5EF4-FFF2-40B4-BE49-F238E27FC236}">
                    <a16:creationId xmlns:a16="http://schemas.microsoft.com/office/drawing/2014/main" id="{9676299C-E19B-96AC-376D-600625091649}"/>
                  </a:ext>
                </a:extLst>
              </p:cNvPr>
              <p:cNvSpPr/>
              <p:nvPr/>
            </p:nvSpPr>
            <p:spPr>
              <a:xfrm>
                <a:off x="9826875" y="10470892"/>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a:p>
            </p:txBody>
          </p:sp>
          <p:pic>
            <p:nvPicPr>
              <p:cNvPr id="8" name="object 9">
                <a:extLst>
                  <a:ext uri="{FF2B5EF4-FFF2-40B4-BE49-F238E27FC236}">
                    <a16:creationId xmlns:a16="http://schemas.microsoft.com/office/drawing/2014/main" id="{62B9EF55-192B-32F1-F867-A38656887BED}"/>
                  </a:ext>
                </a:extLst>
              </p:cNvPr>
              <p:cNvPicPr/>
              <p:nvPr/>
            </p:nvPicPr>
            <p:blipFill>
              <a:blip r:embed="rId3" cstate="print"/>
              <a:stretch>
                <a:fillRect/>
              </a:stretch>
            </p:blipFill>
            <p:spPr>
              <a:xfrm>
                <a:off x="9885469" y="10529365"/>
                <a:ext cx="198568" cy="198810"/>
              </a:xfrm>
              <a:prstGeom prst="rect">
                <a:avLst/>
              </a:prstGeom>
            </p:spPr>
          </p:pic>
        </p:grpSp>
        <p:grpSp>
          <p:nvGrpSpPr>
            <p:cNvPr id="33" name="Group 32">
              <a:extLst>
                <a:ext uri="{FF2B5EF4-FFF2-40B4-BE49-F238E27FC236}">
                  <a16:creationId xmlns:a16="http://schemas.microsoft.com/office/drawing/2014/main" id="{E9C3888D-B4E9-F702-99C4-2D9305DDA1C2}"/>
                </a:ext>
              </a:extLst>
            </p:cNvPr>
            <p:cNvGrpSpPr/>
            <p:nvPr/>
          </p:nvGrpSpPr>
          <p:grpSpPr>
            <a:xfrm>
              <a:off x="13204694" y="10470890"/>
              <a:ext cx="316230" cy="316230"/>
              <a:chOff x="13204694" y="10470890"/>
              <a:chExt cx="316230" cy="316230"/>
            </a:xfrm>
          </p:grpSpPr>
          <p:sp>
            <p:nvSpPr>
              <p:cNvPr id="11" name="object 12">
                <a:extLst>
                  <a:ext uri="{FF2B5EF4-FFF2-40B4-BE49-F238E27FC236}">
                    <a16:creationId xmlns:a16="http://schemas.microsoft.com/office/drawing/2014/main" id="{7CAFDB79-21B3-E822-035D-B504BDAFC1B2}"/>
                  </a:ext>
                </a:extLst>
              </p:cNvPr>
              <p:cNvSpPr/>
              <p:nvPr/>
            </p:nvSpPr>
            <p:spPr>
              <a:xfrm>
                <a:off x="13204694" y="10470890"/>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a:p>
            </p:txBody>
          </p:sp>
          <p:pic>
            <p:nvPicPr>
              <p:cNvPr id="12" name="object 13">
                <a:extLst>
                  <a:ext uri="{FF2B5EF4-FFF2-40B4-BE49-F238E27FC236}">
                    <a16:creationId xmlns:a16="http://schemas.microsoft.com/office/drawing/2014/main" id="{55E00C43-4030-8656-79DA-0A59499469A3}"/>
                  </a:ext>
                </a:extLst>
              </p:cNvPr>
              <p:cNvPicPr/>
              <p:nvPr/>
            </p:nvPicPr>
            <p:blipFill>
              <a:blip r:embed="rId4" cstate="print"/>
              <a:stretch>
                <a:fillRect/>
              </a:stretch>
            </p:blipFill>
            <p:spPr>
              <a:xfrm>
                <a:off x="13257387" y="10555092"/>
                <a:ext cx="210369" cy="147356"/>
              </a:xfrm>
              <a:prstGeom prst="rect">
                <a:avLst/>
              </a:prstGeom>
            </p:spPr>
          </p:pic>
        </p:grpSp>
        <p:grpSp>
          <p:nvGrpSpPr>
            <p:cNvPr id="34" name="Group 33">
              <a:extLst>
                <a:ext uri="{FF2B5EF4-FFF2-40B4-BE49-F238E27FC236}">
                  <a16:creationId xmlns:a16="http://schemas.microsoft.com/office/drawing/2014/main" id="{E1502888-5F37-1E51-002F-5B846DDFFD09}"/>
                </a:ext>
              </a:extLst>
            </p:cNvPr>
            <p:cNvGrpSpPr/>
            <p:nvPr/>
          </p:nvGrpSpPr>
          <p:grpSpPr>
            <a:xfrm>
              <a:off x="13204694" y="10031689"/>
              <a:ext cx="316230" cy="316230"/>
              <a:chOff x="13204694" y="10031689"/>
              <a:chExt cx="316230" cy="316230"/>
            </a:xfrm>
          </p:grpSpPr>
          <p:sp>
            <p:nvSpPr>
              <p:cNvPr id="13" name="object 14">
                <a:extLst>
                  <a:ext uri="{FF2B5EF4-FFF2-40B4-BE49-F238E27FC236}">
                    <a16:creationId xmlns:a16="http://schemas.microsoft.com/office/drawing/2014/main" id="{C0DBE3F7-744F-4AD9-9FC0-D7F03F2A8ACD}"/>
                  </a:ext>
                </a:extLst>
              </p:cNvPr>
              <p:cNvSpPr/>
              <p:nvPr/>
            </p:nvSpPr>
            <p:spPr>
              <a:xfrm>
                <a:off x="13204694" y="10031689"/>
                <a:ext cx="316230" cy="316230"/>
              </a:xfrm>
              <a:custGeom>
                <a:avLst/>
                <a:gdLst/>
                <a:ahLst/>
                <a:cxnLst/>
                <a:rect l="l" t="t" r="r" b="b"/>
                <a:pathLst>
                  <a:path w="316230"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4" y="307710"/>
                    </a:lnTo>
                    <a:lnTo>
                      <a:pt x="251124" y="285297"/>
                    </a:lnTo>
                    <a:lnTo>
                      <a:pt x="285300" y="251120"/>
                    </a:lnTo>
                    <a:lnTo>
                      <a:pt x="307711" y="207780"/>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a:p>
            </p:txBody>
          </p:sp>
          <p:pic>
            <p:nvPicPr>
              <p:cNvPr id="14" name="object 15">
                <a:extLst>
                  <a:ext uri="{FF2B5EF4-FFF2-40B4-BE49-F238E27FC236}">
                    <a16:creationId xmlns:a16="http://schemas.microsoft.com/office/drawing/2014/main" id="{8B96A19C-039F-779E-E857-D2670CA039C0}"/>
                  </a:ext>
                </a:extLst>
              </p:cNvPr>
              <p:cNvPicPr/>
              <p:nvPr/>
            </p:nvPicPr>
            <p:blipFill>
              <a:blip r:embed="rId5" cstate="print"/>
              <a:stretch>
                <a:fillRect/>
              </a:stretch>
            </p:blipFill>
            <p:spPr>
              <a:xfrm>
                <a:off x="13337621" y="10148134"/>
                <a:ext cx="120938" cy="127713"/>
              </a:xfrm>
              <a:prstGeom prst="rect">
                <a:avLst/>
              </a:prstGeom>
            </p:spPr>
          </p:pic>
          <p:sp>
            <p:nvSpPr>
              <p:cNvPr id="15" name="object 16">
                <a:extLst>
                  <a:ext uri="{FF2B5EF4-FFF2-40B4-BE49-F238E27FC236}">
                    <a16:creationId xmlns:a16="http://schemas.microsoft.com/office/drawing/2014/main" id="{304D4ADE-A6A7-5D94-19B3-5C3DA00FAB34}"/>
                  </a:ext>
                </a:extLst>
              </p:cNvPr>
              <p:cNvSpPr/>
              <p:nvPr/>
            </p:nvSpPr>
            <p:spPr>
              <a:xfrm>
                <a:off x="13271462" y="10089229"/>
                <a:ext cx="45085" cy="186690"/>
              </a:xfrm>
              <a:custGeom>
                <a:avLst/>
                <a:gdLst/>
                <a:ahLst/>
                <a:cxnLst/>
                <a:rect l="l" t="t" r="r" b="b"/>
                <a:pathLst>
                  <a:path w="45084" h="186690">
                    <a:moveTo>
                      <a:pt x="41821" y="185966"/>
                    </a:moveTo>
                    <a:lnTo>
                      <a:pt x="41770" y="124472"/>
                    </a:lnTo>
                    <a:lnTo>
                      <a:pt x="41808" y="62814"/>
                    </a:lnTo>
                    <a:lnTo>
                      <a:pt x="41503" y="61963"/>
                    </a:lnTo>
                    <a:lnTo>
                      <a:pt x="3378" y="61976"/>
                    </a:lnTo>
                    <a:lnTo>
                      <a:pt x="2971" y="62572"/>
                    </a:lnTo>
                    <a:lnTo>
                      <a:pt x="2959" y="186156"/>
                    </a:lnTo>
                    <a:lnTo>
                      <a:pt x="3505" y="186601"/>
                    </a:lnTo>
                    <a:lnTo>
                      <a:pt x="41275" y="186639"/>
                    </a:lnTo>
                    <a:lnTo>
                      <a:pt x="41821" y="185966"/>
                    </a:lnTo>
                    <a:close/>
                  </a:path>
                  <a:path w="45084" h="186690">
                    <a:moveTo>
                      <a:pt x="44856" y="22326"/>
                    </a:moveTo>
                    <a:lnTo>
                      <a:pt x="43078" y="13677"/>
                    </a:lnTo>
                    <a:lnTo>
                      <a:pt x="38265" y="6591"/>
                    </a:lnTo>
                    <a:lnTo>
                      <a:pt x="31140" y="1778"/>
                    </a:lnTo>
                    <a:lnTo>
                      <a:pt x="22466" y="0"/>
                    </a:lnTo>
                    <a:lnTo>
                      <a:pt x="13728" y="1778"/>
                    </a:lnTo>
                    <a:lnTo>
                      <a:pt x="6578" y="6629"/>
                    </a:lnTo>
                    <a:lnTo>
                      <a:pt x="1752" y="13792"/>
                    </a:lnTo>
                    <a:lnTo>
                      <a:pt x="0" y="22529"/>
                    </a:lnTo>
                    <a:lnTo>
                      <a:pt x="1790" y="31165"/>
                    </a:lnTo>
                    <a:lnTo>
                      <a:pt x="6642" y="38265"/>
                    </a:lnTo>
                    <a:lnTo>
                      <a:pt x="13766" y="43078"/>
                    </a:lnTo>
                    <a:lnTo>
                      <a:pt x="22428" y="44843"/>
                    </a:lnTo>
                    <a:lnTo>
                      <a:pt x="31153" y="43078"/>
                    </a:lnTo>
                    <a:lnTo>
                      <a:pt x="38290" y="38239"/>
                    </a:lnTo>
                    <a:lnTo>
                      <a:pt x="43103" y="31076"/>
                    </a:lnTo>
                    <a:lnTo>
                      <a:pt x="44856" y="22326"/>
                    </a:lnTo>
                    <a:close/>
                  </a:path>
                </a:pathLst>
              </a:custGeom>
              <a:solidFill>
                <a:srgbClr val="FFFFFF"/>
              </a:solidFill>
            </p:spPr>
            <p:txBody>
              <a:bodyPr wrap="square" lIns="0" tIns="0" rIns="0" bIns="0" rtlCol="0"/>
              <a:lstStyle/>
              <a:p>
                <a:endParaRPr/>
              </a:p>
            </p:txBody>
          </p:sp>
        </p:grpSp>
        <p:grpSp>
          <p:nvGrpSpPr>
            <p:cNvPr id="32" name="Group 31">
              <a:extLst>
                <a:ext uri="{FF2B5EF4-FFF2-40B4-BE49-F238E27FC236}">
                  <a16:creationId xmlns:a16="http://schemas.microsoft.com/office/drawing/2014/main" id="{22738012-3297-97F0-C393-E65A17CFF9C9}"/>
                </a:ext>
              </a:extLst>
            </p:cNvPr>
            <p:cNvGrpSpPr/>
            <p:nvPr/>
          </p:nvGrpSpPr>
          <p:grpSpPr>
            <a:xfrm>
              <a:off x="13204694" y="9592487"/>
              <a:ext cx="316230" cy="316313"/>
              <a:chOff x="13204694" y="9592487"/>
              <a:chExt cx="316230" cy="316313"/>
            </a:xfrm>
          </p:grpSpPr>
          <p:sp>
            <p:nvSpPr>
              <p:cNvPr id="16" name="object 17">
                <a:extLst>
                  <a:ext uri="{FF2B5EF4-FFF2-40B4-BE49-F238E27FC236}">
                    <a16:creationId xmlns:a16="http://schemas.microsoft.com/office/drawing/2014/main" id="{92DADCAC-2A01-00E6-7C6F-73E8785935BD}"/>
                  </a:ext>
                </a:extLst>
              </p:cNvPr>
              <p:cNvSpPr/>
              <p:nvPr/>
            </p:nvSpPr>
            <p:spPr>
              <a:xfrm>
                <a:off x="13204694" y="9592487"/>
                <a:ext cx="316230" cy="314325"/>
              </a:xfrm>
              <a:custGeom>
                <a:avLst/>
                <a:gdLst/>
                <a:ahLst/>
                <a:cxnLst/>
                <a:rect l="l" t="t" r="r" b="b"/>
                <a:pathLst>
                  <a:path w="316230" h="314325">
                    <a:moveTo>
                      <a:pt x="157880" y="0"/>
                    </a:moveTo>
                    <a:lnTo>
                      <a:pt x="107979" y="8049"/>
                    </a:lnTo>
                    <a:lnTo>
                      <a:pt x="64639" y="30462"/>
                    </a:lnTo>
                    <a:lnTo>
                      <a:pt x="30462" y="64639"/>
                    </a:lnTo>
                    <a:lnTo>
                      <a:pt x="8049" y="107979"/>
                    </a:lnTo>
                    <a:lnTo>
                      <a:pt x="0" y="157880"/>
                    </a:lnTo>
                    <a:lnTo>
                      <a:pt x="6608" y="203224"/>
                    </a:lnTo>
                    <a:lnTo>
                      <a:pt x="25153" y="243411"/>
                    </a:lnTo>
                    <a:lnTo>
                      <a:pt x="53715" y="276524"/>
                    </a:lnTo>
                    <a:lnTo>
                      <a:pt x="90374" y="300641"/>
                    </a:lnTo>
                    <a:lnTo>
                      <a:pt x="133210" y="313843"/>
                    </a:lnTo>
                    <a:lnTo>
                      <a:pt x="133210" y="203512"/>
                    </a:lnTo>
                    <a:lnTo>
                      <a:pt x="93128" y="203512"/>
                    </a:lnTo>
                    <a:lnTo>
                      <a:pt x="93128" y="157880"/>
                    </a:lnTo>
                    <a:lnTo>
                      <a:pt x="133210" y="157880"/>
                    </a:lnTo>
                    <a:lnTo>
                      <a:pt x="133210" y="123095"/>
                    </a:lnTo>
                    <a:lnTo>
                      <a:pt x="137456" y="96805"/>
                    </a:lnTo>
                    <a:lnTo>
                      <a:pt x="149503" y="77546"/>
                    </a:lnTo>
                    <a:lnTo>
                      <a:pt x="168311" y="65706"/>
                    </a:lnTo>
                    <a:lnTo>
                      <a:pt x="192842" y="61673"/>
                    </a:lnTo>
                    <a:lnTo>
                      <a:pt x="205654" y="62154"/>
                    </a:lnTo>
                    <a:lnTo>
                      <a:pt x="216996" y="63212"/>
                    </a:lnTo>
                    <a:lnTo>
                      <a:pt x="228192" y="64751"/>
                    </a:lnTo>
                    <a:lnTo>
                      <a:pt x="228192" y="103609"/>
                    </a:lnTo>
                    <a:lnTo>
                      <a:pt x="208276" y="103609"/>
                    </a:lnTo>
                    <a:lnTo>
                      <a:pt x="195982" y="105705"/>
                    </a:lnTo>
                    <a:lnTo>
                      <a:pt x="188058" y="111254"/>
                    </a:lnTo>
                    <a:lnTo>
                      <a:pt x="183811" y="119145"/>
                    </a:lnTo>
                    <a:lnTo>
                      <a:pt x="182549" y="128268"/>
                    </a:lnTo>
                    <a:lnTo>
                      <a:pt x="182549" y="157880"/>
                    </a:lnTo>
                    <a:lnTo>
                      <a:pt x="226338" y="157880"/>
                    </a:lnTo>
                    <a:lnTo>
                      <a:pt x="219333" y="203512"/>
                    </a:lnTo>
                    <a:lnTo>
                      <a:pt x="182549" y="203512"/>
                    </a:lnTo>
                    <a:lnTo>
                      <a:pt x="182549" y="313843"/>
                    </a:lnTo>
                    <a:lnTo>
                      <a:pt x="225385" y="300641"/>
                    </a:lnTo>
                    <a:lnTo>
                      <a:pt x="262044" y="276524"/>
                    </a:lnTo>
                    <a:lnTo>
                      <a:pt x="290606" y="243411"/>
                    </a:lnTo>
                    <a:lnTo>
                      <a:pt x="309151" y="203224"/>
                    </a:lnTo>
                    <a:lnTo>
                      <a:pt x="315760" y="157880"/>
                    </a:lnTo>
                    <a:lnTo>
                      <a:pt x="307711" y="107979"/>
                    </a:lnTo>
                    <a:lnTo>
                      <a:pt x="285300" y="64639"/>
                    </a:lnTo>
                    <a:lnTo>
                      <a:pt x="251124" y="30462"/>
                    </a:lnTo>
                    <a:lnTo>
                      <a:pt x="207784" y="8049"/>
                    </a:lnTo>
                    <a:lnTo>
                      <a:pt x="157880" y="0"/>
                    </a:lnTo>
                    <a:close/>
                  </a:path>
                </a:pathLst>
              </a:custGeom>
              <a:solidFill>
                <a:srgbClr val="479680"/>
              </a:solidFill>
            </p:spPr>
            <p:txBody>
              <a:bodyPr wrap="square" lIns="0" tIns="0" rIns="0" bIns="0" rtlCol="0"/>
              <a:lstStyle/>
              <a:p>
                <a:endParaRPr/>
              </a:p>
            </p:txBody>
          </p:sp>
          <p:sp>
            <p:nvSpPr>
              <p:cNvPr id="17" name="object 18">
                <a:extLst>
                  <a:ext uri="{FF2B5EF4-FFF2-40B4-BE49-F238E27FC236}">
                    <a16:creationId xmlns:a16="http://schemas.microsoft.com/office/drawing/2014/main" id="{33608EDB-C312-4595-AAEA-6B963B4D8088}"/>
                  </a:ext>
                </a:extLst>
              </p:cNvPr>
              <p:cNvSpPr/>
              <p:nvPr/>
            </p:nvSpPr>
            <p:spPr>
              <a:xfrm>
                <a:off x="13297827" y="9654165"/>
                <a:ext cx="135255" cy="254635"/>
              </a:xfrm>
              <a:custGeom>
                <a:avLst/>
                <a:gdLst/>
                <a:ahLst/>
                <a:cxnLst/>
                <a:rect l="l" t="t" r="r" b="b"/>
                <a:pathLst>
                  <a:path w="135255" h="254634">
                    <a:moveTo>
                      <a:pt x="109984" y="48"/>
                    </a:moveTo>
                    <a:lnTo>
                      <a:pt x="56375" y="15872"/>
                    </a:lnTo>
                    <a:lnTo>
                      <a:pt x="40082" y="61422"/>
                    </a:lnTo>
                    <a:lnTo>
                      <a:pt x="40082" y="96206"/>
                    </a:lnTo>
                    <a:lnTo>
                      <a:pt x="0" y="96206"/>
                    </a:lnTo>
                    <a:lnTo>
                      <a:pt x="0" y="141838"/>
                    </a:lnTo>
                    <a:lnTo>
                      <a:pt x="40082" y="141838"/>
                    </a:lnTo>
                    <a:lnTo>
                      <a:pt x="40082" y="252159"/>
                    </a:lnTo>
                    <a:lnTo>
                      <a:pt x="48124" y="253426"/>
                    </a:lnTo>
                    <a:lnTo>
                      <a:pt x="56354" y="254076"/>
                    </a:lnTo>
                    <a:lnTo>
                      <a:pt x="73139" y="254076"/>
                    </a:lnTo>
                    <a:lnTo>
                      <a:pt x="81379" y="253426"/>
                    </a:lnTo>
                    <a:lnTo>
                      <a:pt x="89421" y="252159"/>
                    </a:lnTo>
                    <a:lnTo>
                      <a:pt x="89421" y="141838"/>
                    </a:lnTo>
                    <a:lnTo>
                      <a:pt x="126205" y="141838"/>
                    </a:lnTo>
                    <a:lnTo>
                      <a:pt x="133200" y="96206"/>
                    </a:lnTo>
                    <a:lnTo>
                      <a:pt x="89421" y="96206"/>
                    </a:lnTo>
                    <a:lnTo>
                      <a:pt x="89421" y="66584"/>
                    </a:lnTo>
                    <a:lnTo>
                      <a:pt x="90683" y="57467"/>
                    </a:lnTo>
                    <a:lnTo>
                      <a:pt x="94930" y="49579"/>
                    </a:lnTo>
                    <a:lnTo>
                      <a:pt x="102854" y="44032"/>
                    </a:lnTo>
                    <a:lnTo>
                      <a:pt x="115148" y="41935"/>
                    </a:lnTo>
                    <a:lnTo>
                      <a:pt x="135053" y="41935"/>
                    </a:lnTo>
                    <a:lnTo>
                      <a:pt x="135053" y="3078"/>
                    </a:lnTo>
                    <a:lnTo>
                      <a:pt x="124341" y="1298"/>
                    </a:lnTo>
                    <a:lnTo>
                      <a:pt x="117089" y="384"/>
                    </a:lnTo>
                    <a:lnTo>
                      <a:pt x="109984" y="48"/>
                    </a:lnTo>
                    <a:close/>
                  </a:path>
                </a:pathLst>
              </a:custGeom>
              <a:solidFill>
                <a:srgbClr val="FFFFFF"/>
              </a:solidFill>
            </p:spPr>
            <p:txBody>
              <a:bodyPr wrap="square" lIns="0" tIns="0" rIns="0" bIns="0" rtlCol="0"/>
              <a:lstStyle/>
              <a:p>
                <a:endParaRPr/>
              </a:p>
            </p:txBody>
          </p:sp>
        </p:grpSp>
        <p:grpSp>
          <p:nvGrpSpPr>
            <p:cNvPr id="30" name="Group 29">
              <a:extLst>
                <a:ext uri="{FF2B5EF4-FFF2-40B4-BE49-F238E27FC236}">
                  <a16:creationId xmlns:a16="http://schemas.microsoft.com/office/drawing/2014/main" id="{CD3CF2BD-2818-9070-276A-B2DA62B29907}"/>
                </a:ext>
              </a:extLst>
            </p:cNvPr>
            <p:cNvGrpSpPr/>
            <p:nvPr/>
          </p:nvGrpSpPr>
          <p:grpSpPr>
            <a:xfrm>
              <a:off x="9826878" y="9592487"/>
              <a:ext cx="316230" cy="316230"/>
              <a:chOff x="9826878" y="9592487"/>
              <a:chExt cx="316230" cy="316230"/>
            </a:xfrm>
          </p:grpSpPr>
          <p:sp>
            <p:nvSpPr>
              <p:cNvPr id="18" name="object 19">
                <a:extLst>
                  <a:ext uri="{FF2B5EF4-FFF2-40B4-BE49-F238E27FC236}">
                    <a16:creationId xmlns:a16="http://schemas.microsoft.com/office/drawing/2014/main" id="{A966FDD3-D8D7-4BAE-AEC1-E921E43978FC}"/>
                  </a:ext>
                </a:extLst>
              </p:cNvPr>
              <p:cNvSpPr/>
              <p:nvPr/>
            </p:nvSpPr>
            <p:spPr>
              <a:xfrm>
                <a:off x="9826878" y="9592487"/>
                <a:ext cx="316230" cy="316230"/>
              </a:xfrm>
              <a:custGeom>
                <a:avLst/>
                <a:gdLst/>
                <a:ahLst/>
                <a:cxnLst/>
                <a:rect l="l" t="t" r="r" b="b"/>
                <a:pathLst>
                  <a:path w="316229" h="316229">
                    <a:moveTo>
                      <a:pt x="157869" y="0"/>
                    </a:moveTo>
                    <a:lnTo>
                      <a:pt x="107969" y="8049"/>
                    </a:lnTo>
                    <a:lnTo>
                      <a:pt x="64632" y="30462"/>
                    </a:lnTo>
                    <a:lnTo>
                      <a:pt x="30459" y="64639"/>
                    </a:lnTo>
                    <a:lnTo>
                      <a:pt x="8048" y="107979"/>
                    </a:lnTo>
                    <a:lnTo>
                      <a:pt x="0" y="157880"/>
                    </a:lnTo>
                    <a:lnTo>
                      <a:pt x="8048" y="207780"/>
                    </a:lnTo>
                    <a:lnTo>
                      <a:pt x="30459" y="251120"/>
                    </a:lnTo>
                    <a:lnTo>
                      <a:pt x="64632" y="285297"/>
                    </a:lnTo>
                    <a:lnTo>
                      <a:pt x="107969" y="307710"/>
                    </a:lnTo>
                    <a:lnTo>
                      <a:pt x="157869" y="315760"/>
                    </a:lnTo>
                    <a:lnTo>
                      <a:pt x="207774" y="307710"/>
                    </a:lnTo>
                    <a:lnTo>
                      <a:pt x="251114" y="285297"/>
                    </a:lnTo>
                    <a:lnTo>
                      <a:pt x="285289" y="251120"/>
                    </a:lnTo>
                    <a:lnTo>
                      <a:pt x="307701" y="207780"/>
                    </a:lnTo>
                    <a:lnTo>
                      <a:pt x="315749" y="157880"/>
                    </a:lnTo>
                    <a:lnTo>
                      <a:pt x="307701" y="107979"/>
                    </a:lnTo>
                    <a:lnTo>
                      <a:pt x="285289" y="64639"/>
                    </a:lnTo>
                    <a:lnTo>
                      <a:pt x="251114" y="30462"/>
                    </a:lnTo>
                    <a:lnTo>
                      <a:pt x="207774" y="8049"/>
                    </a:lnTo>
                    <a:lnTo>
                      <a:pt x="157869" y="0"/>
                    </a:lnTo>
                    <a:close/>
                  </a:path>
                </a:pathLst>
              </a:custGeom>
              <a:solidFill>
                <a:srgbClr val="479680"/>
              </a:solidFill>
            </p:spPr>
            <p:txBody>
              <a:bodyPr wrap="square" lIns="0" tIns="0" rIns="0" bIns="0" rtlCol="0"/>
              <a:lstStyle/>
              <a:p>
                <a:endParaRPr/>
              </a:p>
            </p:txBody>
          </p:sp>
          <p:pic>
            <p:nvPicPr>
              <p:cNvPr id="19" name="object 20">
                <a:extLst>
                  <a:ext uri="{FF2B5EF4-FFF2-40B4-BE49-F238E27FC236}">
                    <a16:creationId xmlns:a16="http://schemas.microsoft.com/office/drawing/2014/main" id="{F28054CE-C9A1-5463-2810-D75E4BC49E18}"/>
                  </a:ext>
                </a:extLst>
              </p:cNvPr>
              <p:cNvPicPr/>
              <p:nvPr/>
            </p:nvPicPr>
            <p:blipFill>
              <a:blip r:embed="rId6" cstate="print"/>
              <a:stretch>
                <a:fillRect/>
              </a:stretch>
            </p:blipFill>
            <p:spPr>
              <a:xfrm>
                <a:off x="9869113" y="9633772"/>
                <a:ext cx="231270" cy="231270"/>
              </a:xfrm>
              <a:prstGeom prst="rect">
                <a:avLst/>
              </a:prstGeom>
            </p:spPr>
          </p:pic>
        </p:grpSp>
        <p:sp>
          <p:nvSpPr>
            <p:cNvPr id="24" name="TextBox 23">
              <a:extLst>
                <a:ext uri="{FF2B5EF4-FFF2-40B4-BE49-F238E27FC236}">
                  <a16:creationId xmlns:a16="http://schemas.microsoft.com/office/drawing/2014/main" id="{3C3C4E50-C659-47BD-71C8-92830A4914C9}"/>
                </a:ext>
              </a:extLst>
            </p:cNvPr>
            <p:cNvSpPr txBox="1"/>
            <p:nvPr/>
          </p:nvSpPr>
          <p:spPr>
            <a:xfrm>
              <a:off x="4718049" y="9455829"/>
              <a:ext cx="3767537" cy="1284069"/>
            </a:xfrm>
            <a:prstGeom prst="rect">
              <a:avLst/>
            </a:prstGeom>
            <a:noFill/>
          </p:spPr>
          <p:txBody>
            <a:bodyPr wrap="square" rtlCol="0">
              <a:spAutoFit/>
            </a:bodyPr>
            <a:lstStyle/>
            <a:p>
              <a:pPr>
                <a:lnSpc>
                  <a:spcPct val="150000"/>
                </a:lnSpc>
              </a:pPr>
              <a:r>
                <a:rPr lang="en-GB">
                  <a:solidFill>
                    <a:schemeClr val="bg1"/>
                  </a:solidFill>
                  <a:latin typeface="Lato" panose="020F0502020204030203" pitchFamily="34" charset="77"/>
                </a:rPr>
                <a:t>19th Floor </a:t>
              </a:r>
              <a:r>
                <a:rPr lang="en-GB" err="1">
                  <a:solidFill>
                    <a:schemeClr val="bg1"/>
                  </a:solidFill>
                  <a:latin typeface="Lato" panose="020F0502020204030203" pitchFamily="34" charset="77"/>
                </a:rPr>
                <a:t>Jeongdong</a:t>
              </a:r>
              <a:r>
                <a:rPr lang="en-GB">
                  <a:solidFill>
                    <a:schemeClr val="bg1"/>
                  </a:solidFill>
                  <a:latin typeface="Lato" panose="020F0502020204030203" pitchFamily="34" charset="77"/>
                </a:rPr>
                <a:t> Bldg. 21-15,</a:t>
              </a:r>
            </a:p>
            <a:p>
              <a:pPr>
                <a:lnSpc>
                  <a:spcPct val="150000"/>
                </a:lnSpc>
              </a:pPr>
              <a:r>
                <a:rPr lang="en-GB" err="1">
                  <a:solidFill>
                    <a:schemeClr val="bg1"/>
                  </a:solidFill>
                  <a:latin typeface="Lato" panose="020F0502020204030203" pitchFamily="34" charset="77"/>
                </a:rPr>
                <a:t>Jeongdong-gil</a:t>
              </a:r>
              <a:r>
                <a:rPr lang="en-GB">
                  <a:solidFill>
                    <a:schemeClr val="bg1"/>
                  </a:solidFill>
                  <a:latin typeface="Lato" panose="020F0502020204030203" pitchFamily="34" charset="77"/>
                </a:rPr>
                <a:t>, Jung-</a:t>
              </a:r>
              <a:r>
                <a:rPr lang="en-GB" err="1">
                  <a:solidFill>
                    <a:schemeClr val="bg1"/>
                  </a:solidFill>
                  <a:latin typeface="Lato" panose="020F0502020204030203" pitchFamily="34" charset="77"/>
                </a:rPr>
                <a:t>gu</a:t>
              </a:r>
              <a:r>
                <a:rPr lang="en-GB">
                  <a:solidFill>
                    <a:schemeClr val="bg1"/>
                  </a:solidFill>
                  <a:latin typeface="Lato" panose="020F0502020204030203" pitchFamily="34" charset="77"/>
                </a:rPr>
                <a:t>, Seoul,</a:t>
              </a:r>
            </a:p>
            <a:p>
              <a:pPr>
                <a:lnSpc>
                  <a:spcPct val="150000"/>
                </a:lnSpc>
              </a:pPr>
              <a:r>
                <a:rPr lang="en-GB">
                  <a:solidFill>
                    <a:schemeClr val="bg1"/>
                  </a:solidFill>
                  <a:latin typeface="Lato" panose="020F0502020204030203" pitchFamily="34" charset="77"/>
                </a:rPr>
                <a:t>Republic of Korea 04518</a:t>
              </a:r>
              <a:endParaRPr lang="en-PT">
                <a:solidFill>
                  <a:schemeClr val="bg1"/>
                </a:solidFill>
                <a:latin typeface="Lato" panose="020F0502020204030203" pitchFamily="34" charset="77"/>
              </a:endParaRPr>
            </a:p>
          </p:txBody>
        </p:sp>
        <p:sp>
          <p:nvSpPr>
            <p:cNvPr id="25" name="TextBox 24">
              <a:extLst>
                <a:ext uri="{FF2B5EF4-FFF2-40B4-BE49-F238E27FC236}">
                  <a16:creationId xmlns:a16="http://schemas.microsoft.com/office/drawing/2014/main" id="{9D9C3479-56EC-C3C8-D3AB-BE46992EAAEB}"/>
                </a:ext>
              </a:extLst>
            </p:cNvPr>
            <p:cNvSpPr txBox="1"/>
            <p:nvPr/>
          </p:nvSpPr>
          <p:spPr>
            <a:xfrm>
              <a:off x="10142619" y="9350102"/>
              <a:ext cx="1689990" cy="1481559"/>
            </a:xfrm>
            <a:prstGeom prst="rect">
              <a:avLst/>
            </a:prstGeom>
            <a:noFill/>
          </p:spPr>
          <p:txBody>
            <a:bodyPr wrap="square" rtlCol="0">
              <a:spAutoFit/>
            </a:bodyPr>
            <a:lstStyle/>
            <a:p>
              <a:pPr>
                <a:lnSpc>
                  <a:spcPts val="3800"/>
                </a:lnSpc>
              </a:pPr>
              <a:r>
                <a:rPr lang="en-GB" err="1">
                  <a:solidFill>
                    <a:schemeClr val="bg1"/>
                  </a:solidFill>
                  <a:latin typeface="Lato" panose="020F0502020204030203" pitchFamily="34" charset="77"/>
                </a:rPr>
                <a:t>www.gggi.org</a:t>
              </a:r>
              <a:endParaRPr lang="en-GB">
                <a:solidFill>
                  <a:schemeClr val="bg1"/>
                </a:solidFill>
                <a:latin typeface="Lato" panose="020F0502020204030203" pitchFamily="34" charset="77"/>
              </a:endParaRPr>
            </a:p>
            <a:p>
              <a:pPr>
                <a:lnSpc>
                  <a:spcPts val="3800"/>
                </a:lnSpc>
              </a:pPr>
              <a:r>
                <a:rPr lang="en-GB">
                  <a:solidFill>
                    <a:schemeClr val="bg1"/>
                  </a:solidFill>
                  <a:latin typeface="Lato" panose="020F0502020204030203" pitchFamily="34" charset="77"/>
                </a:rPr>
                <a:t>@</a:t>
              </a:r>
              <a:r>
                <a:rPr lang="en-GB" err="1">
                  <a:solidFill>
                    <a:schemeClr val="bg1"/>
                  </a:solidFill>
                  <a:latin typeface="Lato" panose="020F0502020204030203" pitchFamily="34" charset="77"/>
                </a:rPr>
                <a:t>gggi_hq</a:t>
              </a:r>
              <a:endParaRPr lang="en-GB">
                <a:solidFill>
                  <a:schemeClr val="bg1"/>
                </a:solidFill>
                <a:latin typeface="Lato" panose="020F0502020204030203" pitchFamily="34" charset="77"/>
              </a:endParaRPr>
            </a:p>
            <a:p>
              <a:pPr>
                <a:lnSpc>
                  <a:spcPts val="3800"/>
                </a:lnSpc>
              </a:pPr>
              <a:r>
                <a:rPr lang="en-GB">
                  <a:solidFill>
                    <a:schemeClr val="bg1"/>
                  </a:solidFill>
                  <a:latin typeface="Lato" panose="020F0502020204030203" pitchFamily="34" charset="77"/>
                </a:rPr>
                <a:t>@GGGIHQ</a:t>
              </a:r>
              <a:endParaRPr lang="en-PT">
                <a:solidFill>
                  <a:schemeClr val="bg1"/>
                </a:solidFill>
                <a:latin typeface="Lato" panose="020F0502020204030203" pitchFamily="34" charset="77"/>
              </a:endParaRPr>
            </a:p>
          </p:txBody>
        </p:sp>
        <p:sp>
          <p:nvSpPr>
            <p:cNvPr id="26" name="TextBox 25">
              <a:extLst>
                <a:ext uri="{FF2B5EF4-FFF2-40B4-BE49-F238E27FC236}">
                  <a16:creationId xmlns:a16="http://schemas.microsoft.com/office/drawing/2014/main" id="{2AB01C6F-F5F7-45D9-304D-733508E8359F}"/>
                </a:ext>
              </a:extLst>
            </p:cNvPr>
            <p:cNvSpPr txBox="1"/>
            <p:nvPr/>
          </p:nvSpPr>
          <p:spPr>
            <a:xfrm>
              <a:off x="13643057" y="9350102"/>
              <a:ext cx="1710056" cy="1481559"/>
            </a:xfrm>
            <a:prstGeom prst="rect">
              <a:avLst/>
            </a:prstGeom>
            <a:noFill/>
          </p:spPr>
          <p:txBody>
            <a:bodyPr wrap="square" rtlCol="0">
              <a:spAutoFit/>
            </a:bodyPr>
            <a:lstStyle/>
            <a:p>
              <a:pPr>
                <a:lnSpc>
                  <a:spcPts val="3800"/>
                </a:lnSpc>
              </a:pPr>
              <a:r>
                <a:rPr lang="en-GB" dirty="0">
                  <a:solidFill>
                    <a:schemeClr val="bg1"/>
                  </a:solidFill>
                  <a:latin typeface="Lato" panose="020F0502020204030203" pitchFamily="34" charset="77"/>
                </a:rPr>
                <a:t>@GGGIHQ</a:t>
              </a:r>
            </a:p>
            <a:p>
              <a:pPr>
                <a:lnSpc>
                  <a:spcPts val="3800"/>
                </a:lnSpc>
              </a:pPr>
              <a:r>
                <a:rPr lang="en-GB" dirty="0">
                  <a:solidFill>
                    <a:schemeClr val="bg1"/>
                  </a:solidFill>
                  <a:latin typeface="Lato" panose="020F0502020204030203" pitchFamily="34" charset="77"/>
                </a:rPr>
                <a:t>@gggi_hq</a:t>
              </a:r>
            </a:p>
            <a:p>
              <a:pPr>
                <a:lnSpc>
                  <a:spcPts val="3800"/>
                </a:lnSpc>
              </a:pPr>
              <a:r>
                <a:rPr lang="en-GB" dirty="0">
                  <a:solidFill>
                    <a:schemeClr val="bg1"/>
                  </a:solidFill>
                  <a:latin typeface="Lato" panose="020F0502020204030203" pitchFamily="34" charset="77"/>
                </a:rPr>
                <a:t>@GGGIMedia</a:t>
              </a:r>
              <a:endParaRPr lang="en-PT" dirty="0">
                <a:solidFill>
                  <a:schemeClr val="bg1"/>
                </a:solidFill>
                <a:latin typeface="Lato" panose="020F0502020204030203" pitchFamily="34" charset="77"/>
              </a:endParaRPr>
            </a:p>
          </p:txBody>
        </p:sp>
        <p:grpSp>
          <p:nvGrpSpPr>
            <p:cNvPr id="27" name="Group 26">
              <a:extLst>
                <a:ext uri="{FF2B5EF4-FFF2-40B4-BE49-F238E27FC236}">
                  <a16:creationId xmlns:a16="http://schemas.microsoft.com/office/drawing/2014/main" id="{DA78132F-EF0C-6A93-327D-104BD0304F2B}"/>
                </a:ext>
              </a:extLst>
            </p:cNvPr>
            <p:cNvGrpSpPr/>
            <p:nvPr/>
          </p:nvGrpSpPr>
          <p:grpSpPr>
            <a:xfrm>
              <a:off x="9826874" y="10031689"/>
              <a:ext cx="316230" cy="316230"/>
              <a:chOff x="9826874" y="10031689"/>
              <a:chExt cx="316230" cy="316230"/>
            </a:xfrm>
          </p:grpSpPr>
          <p:sp>
            <p:nvSpPr>
              <p:cNvPr id="28" name="object 16">
                <a:extLst>
                  <a:ext uri="{FF2B5EF4-FFF2-40B4-BE49-F238E27FC236}">
                    <a16:creationId xmlns:a16="http://schemas.microsoft.com/office/drawing/2014/main" id="{FCCDDFA5-4360-1C41-7A5B-D30C271E82D8}"/>
                  </a:ext>
                </a:extLst>
              </p:cNvPr>
              <p:cNvSpPr/>
              <p:nvPr/>
            </p:nvSpPr>
            <p:spPr>
              <a:xfrm>
                <a:off x="9826874" y="10031689"/>
                <a:ext cx="316230" cy="316230"/>
              </a:xfrm>
              <a:custGeom>
                <a:avLst/>
                <a:gdLst/>
                <a:ahLst/>
                <a:cxnLst/>
                <a:rect l="l" t="t" r="r" b="b"/>
                <a:pathLst>
                  <a:path w="316229" h="316229">
                    <a:moveTo>
                      <a:pt x="157880" y="0"/>
                    </a:moveTo>
                    <a:lnTo>
                      <a:pt x="107979" y="8049"/>
                    </a:lnTo>
                    <a:lnTo>
                      <a:pt x="64639" y="30462"/>
                    </a:lnTo>
                    <a:lnTo>
                      <a:pt x="30462" y="64639"/>
                    </a:lnTo>
                    <a:lnTo>
                      <a:pt x="8049" y="107979"/>
                    </a:lnTo>
                    <a:lnTo>
                      <a:pt x="0" y="157880"/>
                    </a:lnTo>
                    <a:lnTo>
                      <a:pt x="8049" y="207780"/>
                    </a:lnTo>
                    <a:lnTo>
                      <a:pt x="30462" y="251120"/>
                    </a:lnTo>
                    <a:lnTo>
                      <a:pt x="64639" y="285297"/>
                    </a:lnTo>
                    <a:lnTo>
                      <a:pt x="107979" y="307710"/>
                    </a:lnTo>
                    <a:lnTo>
                      <a:pt x="157880" y="315760"/>
                    </a:lnTo>
                    <a:lnTo>
                      <a:pt x="207780" y="307710"/>
                    </a:lnTo>
                    <a:lnTo>
                      <a:pt x="251120" y="285297"/>
                    </a:lnTo>
                    <a:lnTo>
                      <a:pt x="285297" y="251120"/>
                    </a:lnTo>
                    <a:lnTo>
                      <a:pt x="307710" y="207780"/>
                    </a:lnTo>
                    <a:lnTo>
                      <a:pt x="315760" y="157880"/>
                    </a:lnTo>
                    <a:lnTo>
                      <a:pt x="307710" y="107979"/>
                    </a:lnTo>
                    <a:lnTo>
                      <a:pt x="285297" y="64639"/>
                    </a:lnTo>
                    <a:lnTo>
                      <a:pt x="251120" y="30462"/>
                    </a:lnTo>
                    <a:lnTo>
                      <a:pt x="207780" y="8049"/>
                    </a:lnTo>
                    <a:lnTo>
                      <a:pt x="157880" y="0"/>
                    </a:lnTo>
                    <a:close/>
                  </a:path>
                </a:pathLst>
              </a:custGeom>
              <a:solidFill>
                <a:srgbClr val="479680"/>
              </a:solidFill>
            </p:spPr>
            <p:txBody>
              <a:bodyPr wrap="square" lIns="0" tIns="0" rIns="0" bIns="0" rtlCol="0"/>
              <a:lstStyle/>
              <a:p>
                <a:endParaRPr/>
              </a:p>
            </p:txBody>
          </p:sp>
          <p:pic>
            <p:nvPicPr>
              <p:cNvPr id="29" name="Graphic 28">
                <a:extLst>
                  <a:ext uri="{FF2B5EF4-FFF2-40B4-BE49-F238E27FC236}">
                    <a16:creationId xmlns:a16="http://schemas.microsoft.com/office/drawing/2014/main" id="{5B0DE05E-F0D8-4AA8-43D3-2B340D75C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8731" y="10097610"/>
                <a:ext cx="212034" cy="195338"/>
              </a:xfrm>
              <a:prstGeom prst="rect">
                <a:avLst/>
              </a:prstGeom>
            </p:spPr>
          </p:pic>
        </p:grpSp>
        <p:pic>
          <p:nvPicPr>
            <p:cNvPr id="3" name="Picture 2" descr="A qr code with a cube and text&#10;&#10;Description automatically generated">
              <a:extLst>
                <a:ext uri="{FF2B5EF4-FFF2-40B4-BE49-F238E27FC236}">
                  <a16:creationId xmlns:a16="http://schemas.microsoft.com/office/drawing/2014/main" id="{F89FE1A2-C675-8344-307A-28658824084D}"/>
                </a:ext>
              </a:extLst>
            </p:cNvPr>
            <p:cNvPicPr>
              <a:picLocks noChangeAspect="1"/>
            </p:cNvPicPr>
            <p:nvPr/>
          </p:nvPicPr>
          <p:blipFill>
            <a:blip r:embed="rId9">
              <a:extLst>
                <a:ext uri="{28A0092B-C50C-407E-A947-70E740481C1C}">
                  <a14:useLocalDpi xmlns:a14="http://schemas.microsoft.com/office/drawing/2010/main" val="0"/>
                </a:ext>
              </a:extLst>
            </a:blip>
            <a:srcRect l="8646" t="9082" r="8171" b="9288"/>
            <a:stretch/>
          </p:blipFill>
          <p:spPr>
            <a:xfrm>
              <a:off x="17085338" y="8751570"/>
              <a:ext cx="2208496" cy="2167330"/>
            </a:xfrm>
            <a:prstGeom prst="rect">
              <a:avLst/>
            </a:prstGeom>
          </p:spPr>
        </p:pic>
      </p:grpSp>
    </p:spTree>
    <p:extLst>
      <p:ext uri="{BB962C8B-B14F-4D97-AF65-F5344CB8AC3E}">
        <p14:creationId xmlns:p14="http://schemas.microsoft.com/office/powerpoint/2010/main" val="202792734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8B89C"/>
      </a:dk2>
      <a:lt2>
        <a:srgbClr val="FFFFFF"/>
      </a:lt2>
      <a:accent1>
        <a:srgbClr val="08B89C"/>
      </a:accent1>
      <a:accent2>
        <a:srgbClr val="F5B01B"/>
      </a:accent2>
      <a:accent3>
        <a:srgbClr val="945874"/>
      </a:accent3>
      <a:accent4>
        <a:srgbClr val="DC5758"/>
      </a:accent4>
      <a:accent5>
        <a:srgbClr val="367865"/>
      </a:accent5>
      <a:accent6>
        <a:srgbClr val="69BBDC"/>
      </a:accent6>
      <a:hlink>
        <a:srgbClr val="08B89C"/>
      </a:hlink>
      <a:folHlink>
        <a:srgbClr val="EAE5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 Presentation" id="{8D81FA6A-C9EC-4D73-8E6C-D59F5EBB8786}" vid="{C9595A5C-54F3-49D6-A9D9-E7C138EF18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FEB3B636A8849B3027D304D958C2B" ma:contentTypeVersion="18" ma:contentTypeDescription="Create a new document." ma:contentTypeScope="" ma:versionID="7eb244738a7c214551287ba383fc7fb9">
  <xsd:schema xmlns:xsd="http://www.w3.org/2001/XMLSchema" xmlns:xs="http://www.w3.org/2001/XMLSchema" xmlns:p="http://schemas.microsoft.com/office/2006/metadata/properties" xmlns:ns2="2bc881f8-4278-4867-b426-cb4fc2a8ea98" xmlns:ns3="fb8c4722-8444-49f8-8256-7a94408702c6" targetNamespace="http://schemas.microsoft.com/office/2006/metadata/properties" ma:root="true" ma:fieldsID="788e130360962f06dd304d8e06b0538f" ns2:_="" ns3:_="">
    <xsd:import namespace="2bc881f8-4278-4867-b426-cb4fc2a8ea98"/>
    <xsd:import namespace="fb8c4722-8444-49f8-8256-7a9440870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881f8-4278-4867-b426-cb4fc2a8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cfb00-c42a-46a1-97e5-bfa8e9cb2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c4722-8444-49f8-8256-7a94408702c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b6b4e3-0a7b-4683-9226-c8274d5c367b}" ma:internalName="TaxCatchAll" ma:showField="CatchAllData" ma:web="fb8c4722-8444-49f8-8256-7a94408702c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c881f8-4278-4867-b426-cb4fc2a8ea98">
      <Terms xmlns="http://schemas.microsoft.com/office/infopath/2007/PartnerControls"/>
    </lcf76f155ced4ddcb4097134ff3c332f>
    <TaxCatchAll xmlns="fb8c4722-8444-49f8-8256-7a94408702c6" xsi:nil="true"/>
    <SharedWithUsers xmlns="fb8c4722-8444-49f8-8256-7a94408702c6">
      <UserInfo>
        <DisplayName/>
        <AccountId xsi:nil="true"/>
        <AccountType/>
      </UserInfo>
    </SharedWithUsers>
  </documentManagement>
</p:properties>
</file>

<file path=customXml/itemProps1.xml><?xml version="1.0" encoding="utf-8"?>
<ds:datastoreItem xmlns:ds="http://schemas.openxmlformats.org/officeDocument/2006/customXml" ds:itemID="{BCF71971-F9B0-44F4-82B2-38DEA7AAC77A}"/>
</file>

<file path=customXml/itemProps2.xml><?xml version="1.0" encoding="utf-8"?>
<ds:datastoreItem xmlns:ds="http://schemas.openxmlformats.org/officeDocument/2006/customXml" ds:itemID="{101563B9-0E71-43EB-90C6-495EA5E35B28}">
  <ds:schemaRefs>
    <ds:schemaRef ds:uri="http://schemas.microsoft.com/sharepoint/v3/contenttype/forms"/>
  </ds:schemaRefs>
</ds:datastoreItem>
</file>

<file path=customXml/itemProps3.xml><?xml version="1.0" encoding="utf-8"?>
<ds:datastoreItem xmlns:ds="http://schemas.openxmlformats.org/officeDocument/2006/customXml" ds:itemID="{3981A023-7298-4526-8A46-37FAC96D0C80}">
  <ds:schemaRefs>
    <ds:schemaRef ds:uri="http://schemas.microsoft.com/office/infopath/2007/PartnerControls"/>
    <ds:schemaRef ds:uri="fb8c4722-8444-49f8-8256-7a94408702c6"/>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2bc881f8-4278-4867-b426-cb4fc2a8ea98"/>
  </ds:schemaRefs>
</ds:datastoreItem>
</file>

<file path=docProps/app.xml><?xml version="1.0" encoding="utf-8"?>
<Properties xmlns="http://schemas.openxmlformats.org/officeDocument/2006/extended-properties" xmlns:vt="http://schemas.openxmlformats.org/officeDocument/2006/docPropsVTypes">
  <Template>Standard Presentation</Template>
  <TotalTime>154</TotalTime>
  <Words>539</Words>
  <Application>Microsoft Macintosh PowerPoint</Application>
  <PresentationFormat>Custom</PresentationFormat>
  <Paragraphs>57</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 Black</vt:lpstr>
      <vt:lpstr>Aptos</vt:lpstr>
      <vt:lpstr>Arial</vt:lpstr>
      <vt:lpstr>Lato</vt:lpstr>
      <vt:lpstr>Titillium Web SemiBold</vt:lpstr>
      <vt:lpstr>Lato ExtraBold</vt:lpstr>
      <vt:lpstr>Wingdings</vt:lpstr>
      <vt:lpstr>Lato Light</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 Pierre Bucyensenge</dc:creator>
  <cp:lastModifiedBy>Marie Reysset</cp:lastModifiedBy>
  <cp:revision>7</cp:revision>
  <dcterms:created xsi:type="dcterms:W3CDTF">2025-03-19T17:39:14Z</dcterms:created>
  <dcterms:modified xsi:type="dcterms:W3CDTF">2025-06-23T14:10:58Z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0x010100D88FEB3B636A8849B3027D304D958C2B</vt:lpwstr>
  </property>
  <property fmtid="{D5CDD505-2E9C-101B-9397-08002B2CF9AE}" pid="4" name="ResponsibleUnit/Person">
    <vt:lpwstr>67;#i:0#.f|membership|sujeung.hong@gggi.org,#i:0#.f|membership|sujeung.hong@gggi.org,#sujeung.hong@gggi.org,#,#Su Jeung Hong,#,#Director of ODG (Governance, Strategy, Partnerships, Comms),#Communication and Knowledge Sharing Officer</vt:lpwstr>
  </property>
  <property fmtid="{D5CDD505-2E9C-101B-9397-08002B2CF9AE}" pid="5" name="Order">
    <vt:r8>25778600</vt:r8>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xd_Signature">
    <vt:bool>false</vt:bool>
  </property>
</Properties>
</file>