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theme/themeOverride9.xml" ContentType="application/vnd.openxmlformats-officedocument.themeOverride+xml"/>
  <Override PartName="/ppt/notesSlides/notesSlide29.xml" ContentType="application/vnd.openxmlformats-officedocument.presentationml.notesSlide+xml"/>
  <Override PartName="/ppt/theme/themeOverride10.xml" ContentType="application/vnd.openxmlformats-officedocument.themeOverride+xml"/>
  <Override PartName="/ppt/notesSlides/notesSlide30.xml" ContentType="application/vnd.openxmlformats-officedocument.presentationml.notesSlide+xml"/>
  <Override PartName="/ppt/theme/themeOverride11.xml" ContentType="application/vnd.openxmlformats-officedocument.themeOverride+xml"/>
  <Override PartName="/ppt/notesSlides/notesSlide31.xml" ContentType="application/vnd.openxmlformats-officedocument.presentationml.notesSlide+xml"/>
  <Override PartName="/ppt/theme/themeOverride1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sldIdLst>
    <p:sldId id="278" r:id="rId5"/>
    <p:sldId id="279" r:id="rId6"/>
    <p:sldId id="277" r:id="rId7"/>
    <p:sldId id="313" r:id="rId8"/>
    <p:sldId id="325" r:id="rId9"/>
    <p:sldId id="326" r:id="rId10"/>
    <p:sldId id="328" r:id="rId11"/>
    <p:sldId id="327" r:id="rId12"/>
    <p:sldId id="284" r:id="rId13"/>
    <p:sldId id="355" r:id="rId14"/>
    <p:sldId id="330" r:id="rId15"/>
    <p:sldId id="331" r:id="rId16"/>
    <p:sldId id="332" r:id="rId17"/>
    <p:sldId id="356" r:id="rId18"/>
    <p:sldId id="308" r:id="rId19"/>
    <p:sldId id="357" r:id="rId20"/>
    <p:sldId id="352" r:id="rId21"/>
    <p:sldId id="336" r:id="rId22"/>
    <p:sldId id="358" r:id="rId23"/>
    <p:sldId id="338" r:id="rId24"/>
    <p:sldId id="287" r:id="rId25"/>
    <p:sldId id="340" r:id="rId26"/>
    <p:sldId id="348" r:id="rId27"/>
    <p:sldId id="315" r:id="rId28"/>
    <p:sldId id="341" r:id="rId29"/>
    <p:sldId id="316" r:id="rId30"/>
    <p:sldId id="343" r:id="rId31"/>
    <p:sldId id="342" r:id="rId32"/>
    <p:sldId id="317" r:id="rId33"/>
    <p:sldId id="344" r:id="rId34"/>
    <p:sldId id="360" r:id="rId35"/>
    <p:sldId id="346" r:id="rId36"/>
    <p:sldId id="347" r:id="rId37"/>
    <p:sldId id="349" r:id="rId38"/>
    <p:sldId id="351" r:id="rId39"/>
    <p:sldId id="350" r:id="rId40"/>
    <p:sldId id="353" r:id="rId41"/>
    <p:sldId id="354" r:id="rId42"/>
    <p:sldId id="276" r:id="rId4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3DF"/>
    <a:srgbClr val="3B8F3D"/>
    <a:srgbClr val="234B24"/>
    <a:srgbClr val="C89E42"/>
    <a:srgbClr val="3D6875"/>
    <a:srgbClr val="C1B092"/>
    <a:srgbClr val="EAD4B0"/>
    <a:srgbClr val="FAB21C"/>
    <a:srgbClr val="FFD651"/>
    <a:srgbClr val="FFF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237F6-5A33-244E-87BD-5B5C78563984}" v="33" dt="2025-09-01T08:15:20.3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8"/>
    <p:restoredTop sz="97167"/>
  </p:normalViewPr>
  <p:slideViewPr>
    <p:cSldViewPr snapToGrid="0">
      <p:cViewPr varScale="1">
        <p:scale>
          <a:sx n="61" d="100"/>
          <a:sy n="61" d="100"/>
        </p:scale>
        <p:origin x="256" y="8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68FC925A-360D-5060-A2AC-EFF9A62A5F16}"/>
    <pc:docChg chg="custSel modSld">
      <pc:chgData name="Marie Reysset" userId="da34172a-9a3d-4507-a76d-9da88a77cce9" providerId="ADAL" clId="{68FC925A-360D-5060-A2AC-EFF9A62A5F16}" dt="2025-09-01T08:24:21.858" v="108" actId="2"/>
      <pc:docMkLst>
        <pc:docMk/>
      </pc:docMkLst>
      <pc:sldChg chg="modSp mod">
        <pc:chgData name="Marie Reysset" userId="da34172a-9a3d-4507-a76d-9da88a77cce9" providerId="ADAL" clId="{68FC925A-360D-5060-A2AC-EFF9A62A5F16}" dt="2025-09-01T08:22:38.840" v="50" actId="790"/>
        <pc:sldMkLst>
          <pc:docMk/>
          <pc:sldMk cId="2027927347" sldId="276"/>
        </pc:sldMkLst>
        <pc:spChg chg="mod">
          <ac:chgData name="Marie Reysset" userId="da34172a-9a3d-4507-a76d-9da88a77cce9" providerId="ADAL" clId="{68FC925A-360D-5060-A2AC-EFF9A62A5F16}" dt="2025-09-01T08:22:38.840" v="50" actId="790"/>
          <ac:spMkLst>
            <pc:docMk/>
            <pc:sldMk cId="2027927347" sldId="276"/>
            <ac:spMk id="4" creationId="{0C17D3E3-E0A3-FC4A-AE8D-9FA39D6F3833}"/>
          </ac:spMkLst>
        </pc:spChg>
        <pc:spChg chg="mod">
          <ac:chgData name="Marie Reysset" userId="da34172a-9a3d-4507-a76d-9da88a77cce9" providerId="ADAL" clId="{68FC925A-360D-5060-A2AC-EFF9A62A5F16}" dt="2025-09-01T08:22:38.840" v="50" actId="790"/>
          <ac:spMkLst>
            <pc:docMk/>
            <pc:sldMk cId="2027927347" sldId="276"/>
            <ac:spMk id="6" creationId="{00492254-ADF6-86EE-3709-32224E366512}"/>
          </ac:spMkLst>
        </pc:spChg>
        <pc:spChg chg="mod">
          <ac:chgData name="Marie Reysset" userId="da34172a-9a3d-4507-a76d-9da88a77cce9" providerId="ADAL" clId="{68FC925A-360D-5060-A2AC-EFF9A62A5F16}" dt="2025-09-01T08:22:38.840" v="50" actId="790"/>
          <ac:spMkLst>
            <pc:docMk/>
            <pc:sldMk cId="2027927347" sldId="276"/>
            <ac:spMk id="7" creationId="{9676299C-E19B-96AC-376D-600625091649}"/>
          </ac:spMkLst>
        </pc:spChg>
        <pc:spChg chg="mod">
          <ac:chgData name="Marie Reysset" userId="da34172a-9a3d-4507-a76d-9da88a77cce9" providerId="ADAL" clId="{68FC925A-360D-5060-A2AC-EFF9A62A5F16}" dt="2025-09-01T08:22:38.840" v="50" actId="790"/>
          <ac:spMkLst>
            <pc:docMk/>
            <pc:sldMk cId="2027927347" sldId="276"/>
            <ac:spMk id="13" creationId="{C0DBE3F7-744F-4AD9-9FC0-D7F03F2A8ACD}"/>
          </ac:spMkLst>
        </pc:spChg>
        <pc:spChg chg="mod">
          <ac:chgData name="Marie Reysset" userId="da34172a-9a3d-4507-a76d-9da88a77cce9" providerId="ADAL" clId="{68FC925A-360D-5060-A2AC-EFF9A62A5F16}" dt="2025-09-01T08:22:38.840" v="50" actId="790"/>
          <ac:spMkLst>
            <pc:docMk/>
            <pc:sldMk cId="2027927347" sldId="276"/>
            <ac:spMk id="15" creationId="{304D4ADE-A6A7-5D94-19B3-5C3DA00FAB34}"/>
          </ac:spMkLst>
        </pc:spChg>
        <pc:spChg chg="mod">
          <ac:chgData name="Marie Reysset" userId="da34172a-9a3d-4507-a76d-9da88a77cce9" providerId="ADAL" clId="{68FC925A-360D-5060-A2AC-EFF9A62A5F16}" dt="2025-09-01T08:22:38.840" v="50" actId="790"/>
          <ac:spMkLst>
            <pc:docMk/>
            <pc:sldMk cId="2027927347" sldId="276"/>
            <ac:spMk id="16" creationId="{92DADCAC-2A01-00E6-7C6F-73E8785935BD}"/>
          </ac:spMkLst>
        </pc:spChg>
        <pc:spChg chg="mod">
          <ac:chgData name="Marie Reysset" userId="da34172a-9a3d-4507-a76d-9da88a77cce9" providerId="ADAL" clId="{68FC925A-360D-5060-A2AC-EFF9A62A5F16}" dt="2025-09-01T08:22:38.840" v="50" actId="790"/>
          <ac:spMkLst>
            <pc:docMk/>
            <pc:sldMk cId="2027927347" sldId="276"/>
            <ac:spMk id="18" creationId="{A966FDD3-D8D7-4BAE-AEC1-E921E43978FC}"/>
          </ac:spMkLst>
        </pc:spChg>
        <pc:spChg chg="mod">
          <ac:chgData name="Marie Reysset" userId="da34172a-9a3d-4507-a76d-9da88a77cce9" providerId="ADAL" clId="{68FC925A-360D-5060-A2AC-EFF9A62A5F16}" dt="2025-09-01T08:22:38.840" v="50" actId="790"/>
          <ac:spMkLst>
            <pc:docMk/>
            <pc:sldMk cId="2027927347" sldId="276"/>
            <ac:spMk id="24" creationId="{3C3C4E50-C659-47BD-71C8-92830A4914C9}"/>
          </ac:spMkLst>
        </pc:spChg>
        <pc:spChg chg="mod">
          <ac:chgData name="Marie Reysset" userId="da34172a-9a3d-4507-a76d-9da88a77cce9" providerId="ADAL" clId="{68FC925A-360D-5060-A2AC-EFF9A62A5F16}" dt="2025-09-01T08:22:38.840" v="50" actId="790"/>
          <ac:spMkLst>
            <pc:docMk/>
            <pc:sldMk cId="2027927347" sldId="276"/>
            <ac:spMk id="26" creationId="{2AB01C6F-F5F7-45D9-304D-733508E8359F}"/>
          </ac:spMkLst>
        </pc:spChg>
        <pc:spChg chg="mod">
          <ac:chgData name="Marie Reysset" userId="da34172a-9a3d-4507-a76d-9da88a77cce9" providerId="ADAL" clId="{68FC925A-360D-5060-A2AC-EFF9A62A5F16}" dt="2025-09-01T08:22:38.840" v="50" actId="790"/>
          <ac:spMkLst>
            <pc:docMk/>
            <pc:sldMk cId="2027927347" sldId="276"/>
            <ac:spMk id="28" creationId="{FCCDDFA5-4360-1C41-7A5B-D30C271E82D8}"/>
          </ac:spMkLst>
        </pc:spChg>
      </pc:sldChg>
      <pc:sldChg chg="modSp mod">
        <pc:chgData name="Marie Reysset" userId="da34172a-9a3d-4507-a76d-9da88a77cce9" providerId="ADAL" clId="{68FC925A-360D-5060-A2AC-EFF9A62A5F16}" dt="2025-09-01T08:22:38.840" v="50" actId="790"/>
        <pc:sldMkLst>
          <pc:docMk/>
          <pc:sldMk cId="1757220528" sldId="277"/>
        </pc:sldMkLst>
        <pc:spChg chg="mod">
          <ac:chgData name="Marie Reysset" userId="da34172a-9a3d-4507-a76d-9da88a77cce9" providerId="ADAL" clId="{68FC925A-360D-5060-A2AC-EFF9A62A5F16}" dt="2025-09-01T08:22:38.840" v="50" actId="790"/>
          <ac:spMkLst>
            <pc:docMk/>
            <pc:sldMk cId="1757220528" sldId="277"/>
            <ac:spMk id="3" creationId="{A4261D6C-A526-82D0-79B4-EF4176C01937}"/>
          </ac:spMkLst>
        </pc:spChg>
        <pc:spChg chg="mod">
          <ac:chgData name="Marie Reysset" userId="da34172a-9a3d-4507-a76d-9da88a77cce9" providerId="ADAL" clId="{68FC925A-360D-5060-A2AC-EFF9A62A5F16}" dt="2025-09-01T08:22:38.840" v="50" actId="790"/>
          <ac:spMkLst>
            <pc:docMk/>
            <pc:sldMk cId="1757220528" sldId="277"/>
            <ac:spMk id="4" creationId="{4E82EB22-D02E-C5D3-7E88-FE5C2F9884EA}"/>
          </ac:spMkLst>
        </pc:spChg>
      </pc:sldChg>
      <pc:sldChg chg="modSp mod">
        <pc:chgData name="Marie Reysset" userId="da34172a-9a3d-4507-a76d-9da88a77cce9" providerId="ADAL" clId="{68FC925A-360D-5060-A2AC-EFF9A62A5F16}" dt="2025-09-01T08:22:47.065" v="51" actId="2"/>
        <pc:sldMkLst>
          <pc:docMk/>
          <pc:sldMk cId="3062307783" sldId="278"/>
        </pc:sldMkLst>
        <pc:spChg chg="mod">
          <ac:chgData name="Marie Reysset" userId="da34172a-9a3d-4507-a76d-9da88a77cce9" providerId="ADAL" clId="{68FC925A-360D-5060-A2AC-EFF9A62A5F16}" dt="2025-09-01T08:22:38.840" v="50" actId="790"/>
          <ac:spMkLst>
            <pc:docMk/>
            <pc:sldMk cId="3062307783" sldId="278"/>
            <ac:spMk id="3" creationId="{242E111A-34D7-24FD-4E9C-E5EF07EC7E42}"/>
          </ac:spMkLst>
        </pc:spChg>
        <pc:spChg chg="mod">
          <ac:chgData name="Marie Reysset" userId="da34172a-9a3d-4507-a76d-9da88a77cce9" providerId="ADAL" clId="{68FC925A-360D-5060-A2AC-EFF9A62A5F16}" dt="2025-09-01T08:22:47.065" v="51" actId="2"/>
          <ac:spMkLst>
            <pc:docMk/>
            <pc:sldMk cId="3062307783" sldId="278"/>
            <ac:spMk id="4" creationId="{F09A2380-37CF-9188-5F64-C668910BF0EA}"/>
          </ac:spMkLst>
        </pc:spChg>
        <pc:spChg chg="mod">
          <ac:chgData name="Marie Reysset" userId="da34172a-9a3d-4507-a76d-9da88a77cce9" providerId="ADAL" clId="{68FC925A-360D-5060-A2AC-EFF9A62A5F16}" dt="2025-09-01T08:22:38.840" v="50" actId="790"/>
          <ac:spMkLst>
            <pc:docMk/>
            <pc:sldMk cId="3062307783" sldId="278"/>
            <ac:spMk id="5" creationId="{A3FA84B7-65BB-74DF-50CF-17285C829586}"/>
          </ac:spMkLst>
        </pc:spChg>
        <pc:spChg chg="mod">
          <ac:chgData name="Marie Reysset" userId="da34172a-9a3d-4507-a76d-9da88a77cce9" providerId="ADAL" clId="{68FC925A-360D-5060-A2AC-EFF9A62A5F16}" dt="2025-09-01T08:22:38.840" v="50" actId="790"/>
          <ac:spMkLst>
            <pc:docMk/>
            <pc:sldMk cId="3062307783" sldId="278"/>
            <ac:spMk id="6" creationId="{1E793339-F417-0971-124E-85E1143112CC}"/>
          </ac:spMkLst>
        </pc:spChg>
        <pc:spChg chg="mod">
          <ac:chgData name="Marie Reysset" userId="da34172a-9a3d-4507-a76d-9da88a77cce9" providerId="ADAL" clId="{68FC925A-360D-5060-A2AC-EFF9A62A5F16}" dt="2025-09-01T08:22:38.840" v="50" actId="790"/>
          <ac:spMkLst>
            <pc:docMk/>
            <pc:sldMk cId="3062307783" sldId="278"/>
            <ac:spMk id="7" creationId="{957C64BD-F7D9-D1AA-D618-4AC1CAA7D1EA}"/>
          </ac:spMkLst>
        </pc:spChg>
      </pc:sldChg>
      <pc:sldChg chg="modSp mod">
        <pc:chgData name="Marie Reysset" userId="da34172a-9a3d-4507-a76d-9da88a77cce9" providerId="ADAL" clId="{68FC925A-360D-5060-A2AC-EFF9A62A5F16}" dt="2025-09-01T08:22:51.475" v="55" actId="2"/>
        <pc:sldMkLst>
          <pc:docMk/>
          <pc:sldMk cId="1681371921" sldId="279"/>
        </pc:sldMkLst>
        <pc:spChg chg="mod">
          <ac:chgData name="Marie Reysset" userId="da34172a-9a3d-4507-a76d-9da88a77cce9" providerId="ADAL" clId="{68FC925A-360D-5060-A2AC-EFF9A62A5F16}" dt="2025-09-01T08:22:51.475" v="55" actId="2"/>
          <ac:spMkLst>
            <pc:docMk/>
            <pc:sldMk cId="1681371921" sldId="279"/>
            <ac:spMk id="3" creationId="{35991402-333F-71E1-3B17-C0D8EE741980}"/>
          </ac:spMkLst>
        </pc:spChg>
        <pc:spChg chg="mod">
          <ac:chgData name="Marie Reysset" userId="da34172a-9a3d-4507-a76d-9da88a77cce9" providerId="ADAL" clId="{68FC925A-360D-5060-A2AC-EFF9A62A5F16}" dt="2025-09-01T08:22:38.840" v="50" actId="790"/>
          <ac:spMkLst>
            <pc:docMk/>
            <pc:sldMk cId="1681371921" sldId="279"/>
            <ac:spMk id="4" creationId="{99EA5B7F-B5FE-7F13-306F-17D3E399A7EC}"/>
          </ac:spMkLst>
        </pc:spChg>
        <pc:spChg chg="mod">
          <ac:chgData name="Marie Reysset" userId="da34172a-9a3d-4507-a76d-9da88a77cce9" providerId="ADAL" clId="{68FC925A-360D-5060-A2AC-EFF9A62A5F16}" dt="2025-09-01T08:22:48.502" v="52" actId="2"/>
          <ac:spMkLst>
            <pc:docMk/>
            <pc:sldMk cId="1681371921" sldId="279"/>
            <ac:spMk id="5" creationId="{D88A433D-38E4-49DA-9DC5-39D99E075CE4}"/>
          </ac:spMkLst>
        </pc:spChg>
        <pc:spChg chg="mod">
          <ac:chgData name="Marie Reysset" userId="da34172a-9a3d-4507-a76d-9da88a77cce9" providerId="ADAL" clId="{68FC925A-360D-5060-A2AC-EFF9A62A5F16}" dt="2025-09-01T08:22:49.201" v="53" actId="2"/>
          <ac:spMkLst>
            <pc:docMk/>
            <pc:sldMk cId="1681371921" sldId="279"/>
            <ac:spMk id="6" creationId="{5C783CFC-E617-35B3-9661-2D433A14B3F9}"/>
          </ac:spMkLst>
        </pc:spChg>
        <pc:spChg chg="mod">
          <ac:chgData name="Marie Reysset" userId="da34172a-9a3d-4507-a76d-9da88a77cce9" providerId="ADAL" clId="{68FC925A-360D-5060-A2AC-EFF9A62A5F16}" dt="2025-09-01T08:22:50.076" v="54" actId="2"/>
          <ac:spMkLst>
            <pc:docMk/>
            <pc:sldMk cId="1681371921" sldId="279"/>
            <ac:spMk id="7" creationId="{F0F7DED1-C515-AA15-8CEA-CF242838D24A}"/>
          </ac:spMkLst>
        </pc:spChg>
        <pc:spChg chg="mod">
          <ac:chgData name="Marie Reysset" userId="da34172a-9a3d-4507-a76d-9da88a77cce9" providerId="ADAL" clId="{68FC925A-360D-5060-A2AC-EFF9A62A5F16}" dt="2025-09-01T08:22:38.840" v="50" actId="790"/>
          <ac:spMkLst>
            <pc:docMk/>
            <pc:sldMk cId="1681371921" sldId="279"/>
            <ac:spMk id="10" creationId="{600028C9-1D3C-D2CD-3283-F36E808E60DC}"/>
          </ac:spMkLst>
        </pc:spChg>
        <pc:spChg chg="mod">
          <ac:chgData name="Marie Reysset" userId="da34172a-9a3d-4507-a76d-9da88a77cce9" providerId="ADAL" clId="{68FC925A-360D-5060-A2AC-EFF9A62A5F16}" dt="2025-09-01T08:22:38.840" v="50" actId="790"/>
          <ac:spMkLst>
            <pc:docMk/>
            <pc:sldMk cId="1681371921" sldId="279"/>
            <ac:spMk id="12" creationId="{12392846-DEF9-C6D7-B842-71769E2AE6B1}"/>
          </ac:spMkLst>
        </pc:spChg>
        <pc:spChg chg="mod">
          <ac:chgData name="Marie Reysset" userId="da34172a-9a3d-4507-a76d-9da88a77cce9" providerId="ADAL" clId="{68FC925A-360D-5060-A2AC-EFF9A62A5F16}" dt="2025-09-01T08:22:38.840" v="50" actId="790"/>
          <ac:spMkLst>
            <pc:docMk/>
            <pc:sldMk cId="1681371921" sldId="279"/>
            <ac:spMk id="18" creationId="{D4C32287-C555-6183-9630-D2ED5B12262F}"/>
          </ac:spMkLst>
        </pc:spChg>
        <pc:spChg chg="mod">
          <ac:chgData name="Marie Reysset" userId="da34172a-9a3d-4507-a76d-9da88a77cce9" providerId="ADAL" clId="{68FC925A-360D-5060-A2AC-EFF9A62A5F16}" dt="2025-09-01T08:22:38.840" v="50" actId="790"/>
          <ac:spMkLst>
            <pc:docMk/>
            <pc:sldMk cId="1681371921" sldId="279"/>
            <ac:spMk id="23" creationId="{09E4A649-88AF-DFE6-50F7-C4D28613F2DA}"/>
          </ac:spMkLst>
        </pc:spChg>
        <pc:spChg chg="mod">
          <ac:chgData name="Marie Reysset" userId="da34172a-9a3d-4507-a76d-9da88a77cce9" providerId="ADAL" clId="{68FC925A-360D-5060-A2AC-EFF9A62A5F16}" dt="2025-09-01T08:22:38.840" v="50" actId="790"/>
          <ac:spMkLst>
            <pc:docMk/>
            <pc:sldMk cId="1681371921" sldId="279"/>
            <ac:spMk id="24" creationId="{EFBCFD35-7A2C-F794-DA50-24E1DFB1E13C}"/>
          </ac:spMkLst>
        </pc:spChg>
      </pc:sldChg>
      <pc:sldChg chg="modSp mod">
        <pc:chgData name="Marie Reysset" userId="da34172a-9a3d-4507-a76d-9da88a77cce9" providerId="ADAL" clId="{68FC925A-360D-5060-A2AC-EFF9A62A5F16}" dt="2025-09-01T08:22:38.840" v="50" actId="790"/>
        <pc:sldMkLst>
          <pc:docMk/>
          <pc:sldMk cId="2962501559" sldId="284"/>
        </pc:sldMkLst>
        <pc:spChg chg="mod">
          <ac:chgData name="Marie Reysset" userId="da34172a-9a3d-4507-a76d-9da88a77cce9" providerId="ADAL" clId="{68FC925A-360D-5060-A2AC-EFF9A62A5F16}" dt="2025-09-01T08:22:38.840" v="50" actId="790"/>
          <ac:spMkLst>
            <pc:docMk/>
            <pc:sldMk cId="2962501559" sldId="284"/>
            <ac:spMk id="2" creationId="{E0BC0956-6340-07A5-5A1A-CC8ACE97209F}"/>
          </ac:spMkLst>
        </pc:spChg>
        <pc:spChg chg="mod">
          <ac:chgData name="Marie Reysset" userId="da34172a-9a3d-4507-a76d-9da88a77cce9" providerId="ADAL" clId="{68FC925A-360D-5060-A2AC-EFF9A62A5F16}" dt="2025-09-01T08:22:38.840" v="50" actId="790"/>
          <ac:spMkLst>
            <pc:docMk/>
            <pc:sldMk cId="2962501559" sldId="284"/>
            <ac:spMk id="4" creationId="{4EF1817A-C998-3438-278C-21F694180955}"/>
          </ac:spMkLst>
        </pc:spChg>
        <pc:spChg chg="mod">
          <ac:chgData name="Marie Reysset" userId="da34172a-9a3d-4507-a76d-9da88a77cce9" providerId="ADAL" clId="{68FC925A-360D-5060-A2AC-EFF9A62A5F16}" dt="2025-09-01T08:22:38.840" v="50" actId="790"/>
          <ac:spMkLst>
            <pc:docMk/>
            <pc:sldMk cId="2962501559" sldId="284"/>
            <ac:spMk id="6" creationId="{70EF4DFE-0382-05E3-00C5-FBDE53632084}"/>
          </ac:spMkLst>
        </pc:spChg>
      </pc:sldChg>
      <pc:sldChg chg="modSp mod">
        <pc:chgData name="Marie Reysset" userId="da34172a-9a3d-4507-a76d-9da88a77cce9" providerId="ADAL" clId="{68FC925A-360D-5060-A2AC-EFF9A62A5F16}" dt="2025-09-01T08:22:38.840" v="50" actId="790"/>
        <pc:sldMkLst>
          <pc:docMk/>
          <pc:sldMk cId="1346579081" sldId="287"/>
        </pc:sldMkLst>
        <pc:spChg chg="mod">
          <ac:chgData name="Marie Reysset" userId="da34172a-9a3d-4507-a76d-9da88a77cce9" providerId="ADAL" clId="{68FC925A-360D-5060-A2AC-EFF9A62A5F16}" dt="2025-09-01T08:22:38.840" v="50" actId="790"/>
          <ac:spMkLst>
            <pc:docMk/>
            <pc:sldMk cId="1346579081" sldId="287"/>
            <ac:spMk id="2" creationId="{427C6B97-6A41-634E-E7FD-B9BF45C14368}"/>
          </ac:spMkLst>
        </pc:spChg>
        <pc:spChg chg="mod">
          <ac:chgData name="Marie Reysset" userId="da34172a-9a3d-4507-a76d-9da88a77cce9" providerId="ADAL" clId="{68FC925A-360D-5060-A2AC-EFF9A62A5F16}" dt="2025-09-01T08:22:38.840" v="50" actId="790"/>
          <ac:spMkLst>
            <pc:docMk/>
            <pc:sldMk cId="1346579081" sldId="287"/>
            <ac:spMk id="6" creationId="{3ADA40B0-B8EC-5902-488F-25EB684AB628}"/>
          </ac:spMkLst>
        </pc:spChg>
      </pc:sldChg>
      <pc:sldChg chg="modSp mod">
        <pc:chgData name="Marie Reysset" userId="da34172a-9a3d-4507-a76d-9da88a77cce9" providerId="ADAL" clId="{68FC925A-360D-5060-A2AC-EFF9A62A5F16}" dt="2025-09-01T08:23:13.883" v="68" actId="2"/>
        <pc:sldMkLst>
          <pc:docMk/>
          <pc:sldMk cId="1337989778" sldId="308"/>
        </pc:sldMkLst>
        <pc:spChg chg="mod">
          <ac:chgData name="Marie Reysset" userId="da34172a-9a3d-4507-a76d-9da88a77cce9" providerId="ADAL" clId="{68FC925A-360D-5060-A2AC-EFF9A62A5F16}" dt="2025-09-01T08:22:38.840" v="50" actId="790"/>
          <ac:spMkLst>
            <pc:docMk/>
            <pc:sldMk cId="1337989778" sldId="308"/>
            <ac:spMk id="2" creationId="{A28AAF11-4D6E-5BFF-96DF-3AD43986B8C7}"/>
          </ac:spMkLst>
        </pc:spChg>
        <pc:spChg chg="mod">
          <ac:chgData name="Marie Reysset" userId="da34172a-9a3d-4507-a76d-9da88a77cce9" providerId="ADAL" clId="{68FC925A-360D-5060-A2AC-EFF9A62A5F16}" dt="2025-09-01T08:22:38.840" v="50" actId="790"/>
          <ac:spMkLst>
            <pc:docMk/>
            <pc:sldMk cId="1337989778" sldId="308"/>
            <ac:spMk id="4" creationId="{E2D63D63-A4AA-9018-461E-2553B8C707F4}"/>
          </ac:spMkLst>
        </pc:spChg>
        <pc:spChg chg="mod">
          <ac:chgData name="Marie Reysset" userId="da34172a-9a3d-4507-a76d-9da88a77cce9" providerId="ADAL" clId="{68FC925A-360D-5060-A2AC-EFF9A62A5F16}" dt="2025-09-01T08:22:38.840" v="50" actId="790"/>
          <ac:spMkLst>
            <pc:docMk/>
            <pc:sldMk cId="1337989778" sldId="308"/>
            <ac:spMk id="5" creationId="{8D7D1D5C-24C2-B30C-2D79-4F5D55D7BFBB}"/>
          </ac:spMkLst>
        </pc:spChg>
        <pc:spChg chg="mod">
          <ac:chgData name="Marie Reysset" userId="da34172a-9a3d-4507-a76d-9da88a77cce9" providerId="ADAL" clId="{68FC925A-360D-5060-A2AC-EFF9A62A5F16}" dt="2025-09-01T08:22:38.840" v="50" actId="790"/>
          <ac:spMkLst>
            <pc:docMk/>
            <pc:sldMk cId="1337989778" sldId="308"/>
            <ac:spMk id="6" creationId="{24964E56-BB42-F01B-199A-08D76208D2EA}"/>
          </ac:spMkLst>
        </pc:spChg>
        <pc:spChg chg="mod">
          <ac:chgData name="Marie Reysset" userId="da34172a-9a3d-4507-a76d-9da88a77cce9" providerId="ADAL" clId="{68FC925A-360D-5060-A2AC-EFF9A62A5F16}" dt="2025-09-01T08:22:38.840" v="50" actId="790"/>
          <ac:spMkLst>
            <pc:docMk/>
            <pc:sldMk cId="1337989778" sldId="308"/>
            <ac:spMk id="8" creationId="{46866973-8C9C-A790-78E9-3048B5A59929}"/>
          </ac:spMkLst>
        </pc:spChg>
        <pc:spChg chg="mod">
          <ac:chgData name="Marie Reysset" userId="da34172a-9a3d-4507-a76d-9da88a77cce9" providerId="ADAL" clId="{68FC925A-360D-5060-A2AC-EFF9A62A5F16}" dt="2025-09-01T08:23:13.883" v="68" actId="2"/>
          <ac:spMkLst>
            <pc:docMk/>
            <pc:sldMk cId="1337989778" sldId="308"/>
            <ac:spMk id="9" creationId="{F1E9B921-2505-31AF-34D8-5A91B580E4A9}"/>
          </ac:spMkLst>
        </pc:spChg>
        <pc:spChg chg="mod">
          <ac:chgData name="Marie Reysset" userId="da34172a-9a3d-4507-a76d-9da88a77cce9" providerId="ADAL" clId="{68FC925A-360D-5060-A2AC-EFF9A62A5F16}" dt="2025-09-01T08:22:38.840" v="50" actId="790"/>
          <ac:spMkLst>
            <pc:docMk/>
            <pc:sldMk cId="1337989778" sldId="308"/>
            <ac:spMk id="10" creationId="{E88BFCF9-D842-8420-0C8C-0E2FA5DA6A2C}"/>
          </ac:spMkLst>
        </pc:spChg>
      </pc:sldChg>
      <pc:sldChg chg="modSp mod">
        <pc:chgData name="Marie Reysset" userId="da34172a-9a3d-4507-a76d-9da88a77cce9" providerId="ADAL" clId="{68FC925A-360D-5060-A2AC-EFF9A62A5F16}" dt="2025-09-01T08:22:54.202" v="57" actId="2"/>
        <pc:sldMkLst>
          <pc:docMk/>
          <pc:sldMk cId="3994370044" sldId="313"/>
        </pc:sldMkLst>
        <pc:spChg chg="mod">
          <ac:chgData name="Marie Reysset" userId="da34172a-9a3d-4507-a76d-9da88a77cce9" providerId="ADAL" clId="{68FC925A-360D-5060-A2AC-EFF9A62A5F16}" dt="2025-09-01T08:22:38.840" v="50" actId="790"/>
          <ac:spMkLst>
            <pc:docMk/>
            <pc:sldMk cId="3994370044" sldId="313"/>
            <ac:spMk id="2" creationId="{FD8A8F39-C839-73F6-239A-5AA2BCBBDB4A}"/>
          </ac:spMkLst>
        </pc:spChg>
        <pc:spChg chg="mod">
          <ac:chgData name="Marie Reysset" userId="da34172a-9a3d-4507-a76d-9da88a77cce9" providerId="ADAL" clId="{68FC925A-360D-5060-A2AC-EFF9A62A5F16}" dt="2025-09-01T08:22:38.840" v="50" actId="790"/>
          <ac:spMkLst>
            <pc:docMk/>
            <pc:sldMk cId="3994370044" sldId="313"/>
            <ac:spMk id="4" creationId="{7CA47546-339A-7ED5-9E77-3CB5739D365C}"/>
          </ac:spMkLst>
        </pc:spChg>
        <pc:spChg chg="mod">
          <ac:chgData name="Marie Reysset" userId="da34172a-9a3d-4507-a76d-9da88a77cce9" providerId="ADAL" clId="{68FC925A-360D-5060-A2AC-EFF9A62A5F16}" dt="2025-09-01T08:22:52.808" v="56" actId="2"/>
          <ac:spMkLst>
            <pc:docMk/>
            <pc:sldMk cId="3994370044" sldId="313"/>
            <ac:spMk id="5" creationId="{1170413C-E399-A0DE-8E4E-E03AA51284F8}"/>
          </ac:spMkLst>
        </pc:spChg>
        <pc:spChg chg="mod">
          <ac:chgData name="Marie Reysset" userId="da34172a-9a3d-4507-a76d-9da88a77cce9" providerId="ADAL" clId="{68FC925A-360D-5060-A2AC-EFF9A62A5F16}" dt="2025-09-01T08:22:54.202" v="57" actId="2"/>
          <ac:spMkLst>
            <pc:docMk/>
            <pc:sldMk cId="3994370044" sldId="313"/>
            <ac:spMk id="7" creationId="{C0C58ACB-72CC-4EBA-BDEF-D7338B4A0812}"/>
          </ac:spMkLst>
        </pc:spChg>
      </pc:sldChg>
      <pc:sldChg chg="modSp mod">
        <pc:chgData name="Marie Reysset" userId="da34172a-9a3d-4507-a76d-9da88a77cce9" providerId="ADAL" clId="{68FC925A-360D-5060-A2AC-EFF9A62A5F16}" dt="2025-09-01T08:23:31.621" v="79" actId="2"/>
        <pc:sldMkLst>
          <pc:docMk/>
          <pc:sldMk cId="4011542129" sldId="315"/>
        </pc:sldMkLst>
        <pc:spChg chg="mod">
          <ac:chgData name="Marie Reysset" userId="da34172a-9a3d-4507-a76d-9da88a77cce9" providerId="ADAL" clId="{68FC925A-360D-5060-A2AC-EFF9A62A5F16}" dt="2025-09-01T08:22:38.840" v="50" actId="790"/>
          <ac:spMkLst>
            <pc:docMk/>
            <pc:sldMk cId="4011542129" sldId="315"/>
            <ac:spMk id="2" creationId="{E998DD18-0DED-0E59-045D-5E090F558850}"/>
          </ac:spMkLst>
        </pc:spChg>
        <pc:spChg chg="mod">
          <ac:chgData name="Marie Reysset" userId="da34172a-9a3d-4507-a76d-9da88a77cce9" providerId="ADAL" clId="{68FC925A-360D-5060-A2AC-EFF9A62A5F16}" dt="2025-09-01T08:23:31.621" v="79" actId="2"/>
          <ac:spMkLst>
            <pc:docMk/>
            <pc:sldMk cId="4011542129" sldId="315"/>
            <ac:spMk id="4" creationId="{56C8E7E0-B8CA-CE05-A2DF-FA3C7B064866}"/>
          </ac:spMkLst>
        </pc:spChg>
        <pc:spChg chg="mod">
          <ac:chgData name="Marie Reysset" userId="da34172a-9a3d-4507-a76d-9da88a77cce9" providerId="ADAL" clId="{68FC925A-360D-5060-A2AC-EFF9A62A5F16}" dt="2025-09-01T08:22:38.840" v="50" actId="790"/>
          <ac:spMkLst>
            <pc:docMk/>
            <pc:sldMk cId="4011542129" sldId="315"/>
            <ac:spMk id="5" creationId="{E750711A-A420-D4FE-CE31-CA94BE5AE603}"/>
          </ac:spMkLst>
        </pc:spChg>
        <pc:spChg chg="mod">
          <ac:chgData name="Marie Reysset" userId="da34172a-9a3d-4507-a76d-9da88a77cce9" providerId="ADAL" clId="{68FC925A-360D-5060-A2AC-EFF9A62A5F16}" dt="2025-09-01T08:22:38.840" v="50" actId="790"/>
          <ac:spMkLst>
            <pc:docMk/>
            <pc:sldMk cId="4011542129" sldId="315"/>
            <ac:spMk id="7" creationId="{DBEBF932-66E8-3083-C59D-47E7287DF766}"/>
          </ac:spMkLst>
        </pc:spChg>
        <pc:spChg chg="mod">
          <ac:chgData name="Marie Reysset" userId="da34172a-9a3d-4507-a76d-9da88a77cce9" providerId="ADAL" clId="{68FC925A-360D-5060-A2AC-EFF9A62A5F16}" dt="2025-09-01T08:22:38.840" v="50" actId="790"/>
          <ac:spMkLst>
            <pc:docMk/>
            <pc:sldMk cId="4011542129" sldId="315"/>
            <ac:spMk id="17" creationId="{E0C19426-061C-DE85-25FB-BD8070AC4FD9}"/>
          </ac:spMkLst>
        </pc:spChg>
        <pc:spChg chg="mod">
          <ac:chgData name="Marie Reysset" userId="da34172a-9a3d-4507-a76d-9da88a77cce9" providerId="ADAL" clId="{68FC925A-360D-5060-A2AC-EFF9A62A5F16}" dt="2025-09-01T08:22:38.840" v="50" actId="790"/>
          <ac:spMkLst>
            <pc:docMk/>
            <pc:sldMk cId="4011542129" sldId="315"/>
            <ac:spMk id="18" creationId="{51DAA911-5CC2-D5E3-A6EE-72395D5B8B2E}"/>
          </ac:spMkLst>
        </pc:spChg>
      </pc:sldChg>
      <pc:sldChg chg="modSp mod">
        <pc:chgData name="Marie Reysset" userId="da34172a-9a3d-4507-a76d-9da88a77cce9" providerId="ADAL" clId="{68FC925A-360D-5060-A2AC-EFF9A62A5F16}" dt="2025-09-01T08:23:33.566" v="81" actId="2"/>
        <pc:sldMkLst>
          <pc:docMk/>
          <pc:sldMk cId="3612337739" sldId="316"/>
        </pc:sldMkLst>
        <pc:spChg chg="mod">
          <ac:chgData name="Marie Reysset" userId="da34172a-9a3d-4507-a76d-9da88a77cce9" providerId="ADAL" clId="{68FC925A-360D-5060-A2AC-EFF9A62A5F16}" dt="2025-09-01T08:22:38.840" v="50" actId="790"/>
          <ac:spMkLst>
            <pc:docMk/>
            <pc:sldMk cId="3612337739" sldId="316"/>
            <ac:spMk id="2" creationId="{B4E201E1-E6DB-F924-C31B-70DB487C403F}"/>
          </ac:spMkLst>
        </pc:spChg>
        <pc:spChg chg="mod">
          <ac:chgData name="Marie Reysset" userId="da34172a-9a3d-4507-a76d-9da88a77cce9" providerId="ADAL" clId="{68FC925A-360D-5060-A2AC-EFF9A62A5F16}" dt="2025-09-01T08:23:33.566" v="81" actId="2"/>
          <ac:spMkLst>
            <pc:docMk/>
            <pc:sldMk cId="3612337739" sldId="316"/>
            <ac:spMk id="4" creationId="{207B8239-46D2-8FEC-A2EF-E3A224E4F221}"/>
          </ac:spMkLst>
        </pc:spChg>
        <pc:spChg chg="mod">
          <ac:chgData name="Marie Reysset" userId="da34172a-9a3d-4507-a76d-9da88a77cce9" providerId="ADAL" clId="{68FC925A-360D-5060-A2AC-EFF9A62A5F16}" dt="2025-09-01T08:22:38.840" v="50" actId="790"/>
          <ac:spMkLst>
            <pc:docMk/>
            <pc:sldMk cId="3612337739" sldId="316"/>
            <ac:spMk id="5" creationId="{795586FE-6BC0-2455-981D-628856014112}"/>
          </ac:spMkLst>
        </pc:spChg>
        <pc:spChg chg="mod">
          <ac:chgData name="Marie Reysset" userId="da34172a-9a3d-4507-a76d-9da88a77cce9" providerId="ADAL" clId="{68FC925A-360D-5060-A2AC-EFF9A62A5F16}" dt="2025-09-01T08:22:38.840" v="50" actId="790"/>
          <ac:spMkLst>
            <pc:docMk/>
            <pc:sldMk cId="3612337739" sldId="316"/>
            <ac:spMk id="7" creationId="{BF41B68F-67AC-A923-9830-B95A0B863686}"/>
          </ac:spMkLst>
        </pc:spChg>
        <pc:spChg chg="mod">
          <ac:chgData name="Marie Reysset" userId="da34172a-9a3d-4507-a76d-9da88a77cce9" providerId="ADAL" clId="{68FC925A-360D-5060-A2AC-EFF9A62A5F16}" dt="2025-09-01T08:22:38.840" v="50" actId="790"/>
          <ac:spMkLst>
            <pc:docMk/>
            <pc:sldMk cId="3612337739" sldId="316"/>
            <ac:spMk id="8" creationId="{84680DA9-82D1-1901-D1B9-8531B4395F75}"/>
          </ac:spMkLst>
        </pc:spChg>
        <pc:spChg chg="mod">
          <ac:chgData name="Marie Reysset" userId="da34172a-9a3d-4507-a76d-9da88a77cce9" providerId="ADAL" clId="{68FC925A-360D-5060-A2AC-EFF9A62A5F16}" dt="2025-09-01T08:22:38.840" v="50" actId="790"/>
          <ac:spMkLst>
            <pc:docMk/>
            <pc:sldMk cId="3612337739" sldId="316"/>
            <ac:spMk id="21" creationId="{6C8670F3-87AF-D71F-F470-03A2079A5F77}"/>
          </ac:spMkLst>
        </pc:spChg>
      </pc:sldChg>
      <pc:sldChg chg="modSp mod">
        <pc:chgData name="Marie Reysset" userId="da34172a-9a3d-4507-a76d-9da88a77cce9" providerId="ADAL" clId="{68FC925A-360D-5060-A2AC-EFF9A62A5F16}" dt="2025-09-01T08:23:36.082" v="84" actId="2"/>
        <pc:sldMkLst>
          <pc:docMk/>
          <pc:sldMk cId="3694077512" sldId="317"/>
        </pc:sldMkLst>
        <pc:spChg chg="mod">
          <ac:chgData name="Marie Reysset" userId="da34172a-9a3d-4507-a76d-9da88a77cce9" providerId="ADAL" clId="{68FC925A-360D-5060-A2AC-EFF9A62A5F16}" dt="2025-09-01T08:22:38.840" v="50" actId="790"/>
          <ac:spMkLst>
            <pc:docMk/>
            <pc:sldMk cId="3694077512" sldId="317"/>
            <ac:spMk id="2" creationId="{A047AF68-1805-CD5C-F428-2928FC9ADBFA}"/>
          </ac:spMkLst>
        </pc:spChg>
        <pc:spChg chg="mod">
          <ac:chgData name="Marie Reysset" userId="da34172a-9a3d-4507-a76d-9da88a77cce9" providerId="ADAL" clId="{68FC925A-360D-5060-A2AC-EFF9A62A5F16}" dt="2025-09-01T08:22:38.840" v="50" actId="790"/>
          <ac:spMkLst>
            <pc:docMk/>
            <pc:sldMk cId="3694077512" sldId="317"/>
            <ac:spMk id="4" creationId="{D1ADFF7D-5A98-30B8-A237-21219846A9D0}"/>
          </ac:spMkLst>
        </pc:spChg>
        <pc:spChg chg="mod">
          <ac:chgData name="Marie Reysset" userId="da34172a-9a3d-4507-a76d-9da88a77cce9" providerId="ADAL" clId="{68FC925A-360D-5060-A2AC-EFF9A62A5F16}" dt="2025-09-01T08:23:36.082" v="84" actId="2"/>
          <ac:spMkLst>
            <pc:docMk/>
            <pc:sldMk cId="3694077512" sldId="317"/>
            <ac:spMk id="5" creationId="{0BA4F61E-B1D4-371E-DEE0-6B352424BAC2}"/>
          </ac:spMkLst>
        </pc:spChg>
        <pc:spChg chg="mod">
          <ac:chgData name="Marie Reysset" userId="da34172a-9a3d-4507-a76d-9da88a77cce9" providerId="ADAL" clId="{68FC925A-360D-5060-A2AC-EFF9A62A5F16}" dt="2025-09-01T08:22:38.840" v="50" actId="790"/>
          <ac:spMkLst>
            <pc:docMk/>
            <pc:sldMk cId="3694077512" sldId="317"/>
            <ac:spMk id="7" creationId="{8370CB03-0FBE-1BF7-4A58-E40C9297DA04}"/>
          </ac:spMkLst>
        </pc:spChg>
        <pc:spChg chg="mod">
          <ac:chgData name="Marie Reysset" userId="da34172a-9a3d-4507-a76d-9da88a77cce9" providerId="ADAL" clId="{68FC925A-360D-5060-A2AC-EFF9A62A5F16}" dt="2025-09-01T08:22:38.840" v="50" actId="790"/>
          <ac:spMkLst>
            <pc:docMk/>
            <pc:sldMk cId="3694077512" sldId="317"/>
            <ac:spMk id="11" creationId="{3085717E-8B98-3548-250C-68DC987057F8}"/>
          </ac:spMkLst>
        </pc:spChg>
        <pc:spChg chg="mod">
          <ac:chgData name="Marie Reysset" userId="da34172a-9a3d-4507-a76d-9da88a77cce9" providerId="ADAL" clId="{68FC925A-360D-5060-A2AC-EFF9A62A5F16}" dt="2025-09-01T08:22:38.840" v="50" actId="790"/>
          <ac:spMkLst>
            <pc:docMk/>
            <pc:sldMk cId="3694077512" sldId="317"/>
            <ac:spMk id="13" creationId="{1ED6F760-27A3-DBA8-32E1-554E7DBC3AC2}"/>
          </ac:spMkLst>
        </pc:spChg>
        <pc:spChg chg="mod">
          <ac:chgData name="Marie Reysset" userId="da34172a-9a3d-4507-a76d-9da88a77cce9" providerId="ADAL" clId="{68FC925A-360D-5060-A2AC-EFF9A62A5F16}" dt="2025-09-01T08:22:38.840" v="50" actId="790"/>
          <ac:spMkLst>
            <pc:docMk/>
            <pc:sldMk cId="3694077512" sldId="317"/>
            <ac:spMk id="16" creationId="{03753231-C659-4DB2-5622-61C6597128D8}"/>
          </ac:spMkLst>
        </pc:spChg>
        <pc:spChg chg="mod">
          <ac:chgData name="Marie Reysset" userId="da34172a-9a3d-4507-a76d-9da88a77cce9" providerId="ADAL" clId="{68FC925A-360D-5060-A2AC-EFF9A62A5F16}" dt="2025-09-01T08:22:38.840" v="50" actId="790"/>
          <ac:spMkLst>
            <pc:docMk/>
            <pc:sldMk cId="3694077512" sldId="317"/>
            <ac:spMk id="17" creationId="{BEC34DE8-A872-2640-07E9-26D9AF8DAEA6}"/>
          </ac:spMkLst>
        </pc:spChg>
        <pc:spChg chg="mod">
          <ac:chgData name="Marie Reysset" userId="da34172a-9a3d-4507-a76d-9da88a77cce9" providerId="ADAL" clId="{68FC925A-360D-5060-A2AC-EFF9A62A5F16}" dt="2025-09-01T08:22:38.840" v="50" actId="790"/>
          <ac:spMkLst>
            <pc:docMk/>
            <pc:sldMk cId="3694077512" sldId="317"/>
            <ac:spMk id="20" creationId="{6AC23E10-E2C0-F1FE-B33E-EC3E49B08294}"/>
          </ac:spMkLst>
        </pc:spChg>
        <pc:spChg chg="mod">
          <ac:chgData name="Marie Reysset" userId="da34172a-9a3d-4507-a76d-9da88a77cce9" providerId="ADAL" clId="{68FC925A-360D-5060-A2AC-EFF9A62A5F16}" dt="2025-09-01T08:22:38.840" v="50" actId="790"/>
          <ac:spMkLst>
            <pc:docMk/>
            <pc:sldMk cId="3694077512" sldId="317"/>
            <ac:spMk id="23" creationId="{75B44B17-65B2-2006-BA04-F6046EE48627}"/>
          </ac:spMkLst>
        </pc:spChg>
      </pc:sldChg>
      <pc:sldChg chg="modSp mod">
        <pc:chgData name="Marie Reysset" userId="da34172a-9a3d-4507-a76d-9da88a77cce9" providerId="ADAL" clId="{68FC925A-360D-5060-A2AC-EFF9A62A5F16}" dt="2025-09-01T08:22:55.763" v="58" actId="2"/>
        <pc:sldMkLst>
          <pc:docMk/>
          <pc:sldMk cId="834707601" sldId="325"/>
        </pc:sldMkLst>
        <pc:spChg chg="mod">
          <ac:chgData name="Marie Reysset" userId="da34172a-9a3d-4507-a76d-9da88a77cce9" providerId="ADAL" clId="{68FC925A-360D-5060-A2AC-EFF9A62A5F16}" dt="2025-09-01T08:22:55.763" v="58" actId="2"/>
          <ac:spMkLst>
            <pc:docMk/>
            <pc:sldMk cId="834707601" sldId="325"/>
            <ac:spMk id="2" creationId="{FBA0B308-762A-0369-05F7-DE9D4FD54C57}"/>
          </ac:spMkLst>
        </pc:spChg>
        <pc:spChg chg="mod">
          <ac:chgData name="Marie Reysset" userId="da34172a-9a3d-4507-a76d-9da88a77cce9" providerId="ADAL" clId="{68FC925A-360D-5060-A2AC-EFF9A62A5F16}" dt="2025-09-01T08:22:38.840" v="50" actId="790"/>
          <ac:spMkLst>
            <pc:docMk/>
            <pc:sldMk cId="834707601" sldId="325"/>
            <ac:spMk id="7" creationId="{DA1B33EE-0F62-15C9-6F79-3EAAAA729EB5}"/>
          </ac:spMkLst>
        </pc:spChg>
        <pc:spChg chg="mod">
          <ac:chgData name="Marie Reysset" userId="da34172a-9a3d-4507-a76d-9da88a77cce9" providerId="ADAL" clId="{68FC925A-360D-5060-A2AC-EFF9A62A5F16}" dt="2025-09-01T08:22:38.840" v="50" actId="790"/>
          <ac:spMkLst>
            <pc:docMk/>
            <pc:sldMk cId="834707601" sldId="325"/>
            <ac:spMk id="9" creationId="{45E27A41-6A0A-C839-042F-0FBB28D13125}"/>
          </ac:spMkLst>
        </pc:spChg>
        <pc:spChg chg="mod">
          <ac:chgData name="Marie Reysset" userId="da34172a-9a3d-4507-a76d-9da88a77cce9" providerId="ADAL" clId="{68FC925A-360D-5060-A2AC-EFF9A62A5F16}" dt="2025-09-01T08:22:38.840" v="50" actId="790"/>
          <ac:spMkLst>
            <pc:docMk/>
            <pc:sldMk cId="834707601" sldId="325"/>
            <ac:spMk id="10" creationId="{1909B217-D76A-977B-8034-39066D1397C8}"/>
          </ac:spMkLst>
        </pc:spChg>
        <pc:spChg chg="mod">
          <ac:chgData name="Marie Reysset" userId="da34172a-9a3d-4507-a76d-9da88a77cce9" providerId="ADAL" clId="{68FC925A-360D-5060-A2AC-EFF9A62A5F16}" dt="2025-09-01T08:22:38.840" v="50" actId="790"/>
          <ac:spMkLst>
            <pc:docMk/>
            <pc:sldMk cId="834707601" sldId="325"/>
            <ac:spMk id="16" creationId="{D63A804E-EBF4-E7CB-14CD-897E3ED95EA2}"/>
          </ac:spMkLst>
        </pc:spChg>
        <pc:spChg chg="mod">
          <ac:chgData name="Marie Reysset" userId="da34172a-9a3d-4507-a76d-9da88a77cce9" providerId="ADAL" clId="{68FC925A-360D-5060-A2AC-EFF9A62A5F16}" dt="2025-09-01T08:22:38.840" v="50" actId="790"/>
          <ac:spMkLst>
            <pc:docMk/>
            <pc:sldMk cId="834707601" sldId="325"/>
            <ac:spMk id="17" creationId="{3D6B2E13-D96D-BDCD-A039-067EF83E5F0D}"/>
          </ac:spMkLst>
        </pc:spChg>
        <pc:spChg chg="mod">
          <ac:chgData name="Marie Reysset" userId="da34172a-9a3d-4507-a76d-9da88a77cce9" providerId="ADAL" clId="{68FC925A-360D-5060-A2AC-EFF9A62A5F16}" dt="2025-09-01T08:22:38.840" v="50" actId="790"/>
          <ac:spMkLst>
            <pc:docMk/>
            <pc:sldMk cId="834707601" sldId="325"/>
            <ac:spMk id="18" creationId="{6D70AD60-3806-E723-2814-D15D9380254B}"/>
          </ac:spMkLst>
        </pc:spChg>
        <pc:spChg chg="mod">
          <ac:chgData name="Marie Reysset" userId="da34172a-9a3d-4507-a76d-9da88a77cce9" providerId="ADAL" clId="{68FC925A-360D-5060-A2AC-EFF9A62A5F16}" dt="2025-09-01T08:22:38.840" v="50" actId="790"/>
          <ac:spMkLst>
            <pc:docMk/>
            <pc:sldMk cId="834707601" sldId="325"/>
            <ac:spMk id="19" creationId="{67683C78-3C98-15BF-E961-0E5646E31276}"/>
          </ac:spMkLst>
        </pc:spChg>
        <pc:spChg chg="mod">
          <ac:chgData name="Marie Reysset" userId="da34172a-9a3d-4507-a76d-9da88a77cce9" providerId="ADAL" clId="{68FC925A-360D-5060-A2AC-EFF9A62A5F16}" dt="2025-09-01T08:22:38.840" v="50" actId="790"/>
          <ac:spMkLst>
            <pc:docMk/>
            <pc:sldMk cId="834707601" sldId="325"/>
            <ac:spMk id="27" creationId="{F9165AD5-69E9-8A2D-07AA-F12507A10077}"/>
          </ac:spMkLst>
        </pc:spChg>
        <pc:spChg chg="mod">
          <ac:chgData name="Marie Reysset" userId="da34172a-9a3d-4507-a76d-9da88a77cce9" providerId="ADAL" clId="{68FC925A-360D-5060-A2AC-EFF9A62A5F16}" dt="2025-09-01T08:22:38.840" v="50" actId="790"/>
          <ac:spMkLst>
            <pc:docMk/>
            <pc:sldMk cId="834707601" sldId="325"/>
            <ac:spMk id="28" creationId="{D31DE1CD-C1EA-06F6-4148-BA077710A071}"/>
          </ac:spMkLst>
        </pc:spChg>
      </pc:sldChg>
      <pc:sldChg chg="modSp mod">
        <pc:chgData name="Marie Reysset" userId="da34172a-9a3d-4507-a76d-9da88a77cce9" providerId="ADAL" clId="{68FC925A-360D-5060-A2AC-EFF9A62A5F16}" dt="2025-09-01T08:22:56.526" v="59" actId="2"/>
        <pc:sldMkLst>
          <pc:docMk/>
          <pc:sldMk cId="2643602833" sldId="326"/>
        </pc:sldMkLst>
        <pc:spChg chg="mod">
          <ac:chgData name="Marie Reysset" userId="da34172a-9a3d-4507-a76d-9da88a77cce9" providerId="ADAL" clId="{68FC925A-360D-5060-A2AC-EFF9A62A5F16}" dt="2025-09-01T08:22:56.526" v="59" actId="2"/>
          <ac:spMkLst>
            <pc:docMk/>
            <pc:sldMk cId="2643602833" sldId="326"/>
            <ac:spMk id="2" creationId="{39C4D686-1335-BFFA-7E0A-353A43F530BA}"/>
          </ac:spMkLst>
        </pc:spChg>
        <pc:spChg chg="mod">
          <ac:chgData name="Marie Reysset" userId="da34172a-9a3d-4507-a76d-9da88a77cce9" providerId="ADAL" clId="{68FC925A-360D-5060-A2AC-EFF9A62A5F16}" dt="2025-09-01T08:22:38.840" v="50" actId="790"/>
          <ac:spMkLst>
            <pc:docMk/>
            <pc:sldMk cId="2643602833" sldId="326"/>
            <ac:spMk id="4" creationId="{A9EC67FD-5EE4-172C-3678-FA0A3F3A8D42}"/>
          </ac:spMkLst>
        </pc:spChg>
        <pc:spChg chg="mod">
          <ac:chgData name="Marie Reysset" userId="da34172a-9a3d-4507-a76d-9da88a77cce9" providerId="ADAL" clId="{68FC925A-360D-5060-A2AC-EFF9A62A5F16}" dt="2025-09-01T08:22:38.840" v="50" actId="790"/>
          <ac:spMkLst>
            <pc:docMk/>
            <pc:sldMk cId="2643602833" sldId="326"/>
            <ac:spMk id="7" creationId="{67FCD37E-EBAA-4F29-E6C3-8D74EAC86815}"/>
          </ac:spMkLst>
        </pc:spChg>
        <pc:spChg chg="mod">
          <ac:chgData name="Marie Reysset" userId="da34172a-9a3d-4507-a76d-9da88a77cce9" providerId="ADAL" clId="{68FC925A-360D-5060-A2AC-EFF9A62A5F16}" dt="2025-09-01T08:22:38.840" v="50" actId="790"/>
          <ac:spMkLst>
            <pc:docMk/>
            <pc:sldMk cId="2643602833" sldId="326"/>
            <ac:spMk id="9" creationId="{77A7E184-CEE2-6FF9-DCF9-BCA2FF01E0C6}"/>
          </ac:spMkLst>
        </pc:spChg>
        <pc:spChg chg="mod">
          <ac:chgData name="Marie Reysset" userId="da34172a-9a3d-4507-a76d-9da88a77cce9" providerId="ADAL" clId="{68FC925A-360D-5060-A2AC-EFF9A62A5F16}" dt="2025-09-01T08:22:38.840" v="50" actId="790"/>
          <ac:spMkLst>
            <pc:docMk/>
            <pc:sldMk cId="2643602833" sldId="326"/>
            <ac:spMk id="11" creationId="{E616133E-0AF5-D569-C27E-0E4532858F25}"/>
          </ac:spMkLst>
        </pc:spChg>
        <pc:spChg chg="mod">
          <ac:chgData name="Marie Reysset" userId="da34172a-9a3d-4507-a76d-9da88a77cce9" providerId="ADAL" clId="{68FC925A-360D-5060-A2AC-EFF9A62A5F16}" dt="2025-09-01T08:22:38.840" v="50" actId="790"/>
          <ac:spMkLst>
            <pc:docMk/>
            <pc:sldMk cId="2643602833" sldId="326"/>
            <ac:spMk id="12" creationId="{6B2A5203-DD8B-823B-5A81-71D8E0008101}"/>
          </ac:spMkLst>
        </pc:spChg>
        <pc:spChg chg="mod">
          <ac:chgData name="Marie Reysset" userId="da34172a-9a3d-4507-a76d-9da88a77cce9" providerId="ADAL" clId="{68FC925A-360D-5060-A2AC-EFF9A62A5F16}" dt="2025-09-01T08:22:38.840" v="50" actId="790"/>
          <ac:spMkLst>
            <pc:docMk/>
            <pc:sldMk cId="2643602833" sldId="326"/>
            <ac:spMk id="13" creationId="{7CBB2C81-946E-3C90-B369-A5E74E906890}"/>
          </ac:spMkLst>
        </pc:spChg>
        <pc:spChg chg="mod">
          <ac:chgData name="Marie Reysset" userId="da34172a-9a3d-4507-a76d-9da88a77cce9" providerId="ADAL" clId="{68FC925A-360D-5060-A2AC-EFF9A62A5F16}" dt="2025-09-01T08:22:38.840" v="50" actId="790"/>
          <ac:spMkLst>
            <pc:docMk/>
            <pc:sldMk cId="2643602833" sldId="326"/>
            <ac:spMk id="27" creationId="{4C3F29B1-0ACE-515D-EF2C-A3A5EAC23DE1}"/>
          </ac:spMkLst>
        </pc:spChg>
        <pc:spChg chg="mod">
          <ac:chgData name="Marie Reysset" userId="da34172a-9a3d-4507-a76d-9da88a77cce9" providerId="ADAL" clId="{68FC925A-360D-5060-A2AC-EFF9A62A5F16}" dt="2025-09-01T08:22:38.840" v="50" actId="790"/>
          <ac:spMkLst>
            <pc:docMk/>
            <pc:sldMk cId="2643602833" sldId="326"/>
            <ac:spMk id="28" creationId="{A3EFF63A-0769-02BA-D726-3E932C928EE3}"/>
          </ac:spMkLst>
        </pc:spChg>
      </pc:sldChg>
      <pc:sldChg chg="modSp mod">
        <pc:chgData name="Marie Reysset" userId="da34172a-9a3d-4507-a76d-9da88a77cce9" providerId="ADAL" clId="{68FC925A-360D-5060-A2AC-EFF9A62A5F16}" dt="2025-09-01T08:22:58.307" v="61" actId="2"/>
        <pc:sldMkLst>
          <pc:docMk/>
          <pc:sldMk cId="2800319520" sldId="327"/>
        </pc:sldMkLst>
        <pc:spChg chg="mod">
          <ac:chgData name="Marie Reysset" userId="da34172a-9a3d-4507-a76d-9da88a77cce9" providerId="ADAL" clId="{68FC925A-360D-5060-A2AC-EFF9A62A5F16}" dt="2025-09-01T08:22:58.307" v="61" actId="2"/>
          <ac:spMkLst>
            <pc:docMk/>
            <pc:sldMk cId="2800319520" sldId="327"/>
            <ac:spMk id="2" creationId="{B16A29D4-487A-6901-31BC-6AC11AC462E4}"/>
          </ac:spMkLst>
        </pc:spChg>
        <pc:spChg chg="mod">
          <ac:chgData name="Marie Reysset" userId="da34172a-9a3d-4507-a76d-9da88a77cce9" providerId="ADAL" clId="{68FC925A-360D-5060-A2AC-EFF9A62A5F16}" dt="2025-09-01T08:22:38.840" v="50" actId="790"/>
          <ac:spMkLst>
            <pc:docMk/>
            <pc:sldMk cId="2800319520" sldId="327"/>
            <ac:spMk id="4" creationId="{830589A2-872D-FDF9-DF8F-4D16DE5EFBB4}"/>
          </ac:spMkLst>
        </pc:spChg>
        <pc:spChg chg="mod">
          <ac:chgData name="Marie Reysset" userId="da34172a-9a3d-4507-a76d-9da88a77cce9" providerId="ADAL" clId="{68FC925A-360D-5060-A2AC-EFF9A62A5F16}" dt="2025-09-01T08:22:38.840" v="50" actId="790"/>
          <ac:spMkLst>
            <pc:docMk/>
            <pc:sldMk cId="2800319520" sldId="327"/>
            <ac:spMk id="7" creationId="{A7AADFEF-4989-7664-2B61-83130CF7E9C7}"/>
          </ac:spMkLst>
        </pc:spChg>
        <pc:spChg chg="mod">
          <ac:chgData name="Marie Reysset" userId="da34172a-9a3d-4507-a76d-9da88a77cce9" providerId="ADAL" clId="{68FC925A-360D-5060-A2AC-EFF9A62A5F16}" dt="2025-09-01T08:22:38.840" v="50" actId="790"/>
          <ac:spMkLst>
            <pc:docMk/>
            <pc:sldMk cId="2800319520" sldId="327"/>
            <ac:spMk id="17" creationId="{7C985FA6-DA41-59E5-37FA-D0139B735EAA}"/>
          </ac:spMkLst>
        </pc:spChg>
        <pc:spChg chg="mod">
          <ac:chgData name="Marie Reysset" userId="da34172a-9a3d-4507-a76d-9da88a77cce9" providerId="ADAL" clId="{68FC925A-360D-5060-A2AC-EFF9A62A5F16}" dt="2025-09-01T08:22:38.840" v="50" actId="790"/>
          <ac:spMkLst>
            <pc:docMk/>
            <pc:sldMk cId="2800319520" sldId="327"/>
            <ac:spMk id="27" creationId="{01BC0C08-C22E-CAE4-ADE4-F50D6F4FC55A}"/>
          </ac:spMkLst>
        </pc:spChg>
        <pc:spChg chg="mod">
          <ac:chgData name="Marie Reysset" userId="da34172a-9a3d-4507-a76d-9da88a77cce9" providerId="ADAL" clId="{68FC925A-360D-5060-A2AC-EFF9A62A5F16}" dt="2025-09-01T08:22:38.840" v="50" actId="790"/>
          <ac:spMkLst>
            <pc:docMk/>
            <pc:sldMk cId="2800319520" sldId="327"/>
            <ac:spMk id="28" creationId="{23A9A025-8494-8B12-1962-4A0493A8378A}"/>
          </ac:spMkLst>
        </pc:spChg>
      </pc:sldChg>
      <pc:sldChg chg="modSp mod">
        <pc:chgData name="Marie Reysset" userId="da34172a-9a3d-4507-a76d-9da88a77cce9" providerId="ADAL" clId="{68FC925A-360D-5060-A2AC-EFF9A62A5F16}" dt="2025-09-01T08:22:57.243" v="60" actId="2"/>
        <pc:sldMkLst>
          <pc:docMk/>
          <pc:sldMk cId="2938665051" sldId="328"/>
        </pc:sldMkLst>
        <pc:spChg chg="mod">
          <ac:chgData name="Marie Reysset" userId="da34172a-9a3d-4507-a76d-9da88a77cce9" providerId="ADAL" clId="{68FC925A-360D-5060-A2AC-EFF9A62A5F16}" dt="2025-09-01T08:22:57.243" v="60" actId="2"/>
          <ac:spMkLst>
            <pc:docMk/>
            <pc:sldMk cId="2938665051" sldId="328"/>
            <ac:spMk id="2" creationId="{EA732781-B039-E181-4237-38D0506EA102}"/>
          </ac:spMkLst>
        </pc:spChg>
        <pc:spChg chg="mod">
          <ac:chgData name="Marie Reysset" userId="da34172a-9a3d-4507-a76d-9da88a77cce9" providerId="ADAL" clId="{68FC925A-360D-5060-A2AC-EFF9A62A5F16}" dt="2025-09-01T08:22:38.840" v="50" actId="790"/>
          <ac:spMkLst>
            <pc:docMk/>
            <pc:sldMk cId="2938665051" sldId="328"/>
            <ac:spMk id="4" creationId="{78C49405-2EE4-1C3C-F324-3ADD755BA401}"/>
          </ac:spMkLst>
        </pc:spChg>
        <pc:spChg chg="mod">
          <ac:chgData name="Marie Reysset" userId="da34172a-9a3d-4507-a76d-9da88a77cce9" providerId="ADAL" clId="{68FC925A-360D-5060-A2AC-EFF9A62A5F16}" dt="2025-09-01T08:22:38.840" v="50" actId="790"/>
          <ac:spMkLst>
            <pc:docMk/>
            <pc:sldMk cId="2938665051" sldId="328"/>
            <ac:spMk id="7" creationId="{E13BF084-DB78-D0F0-814F-CFBF3CCD1427}"/>
          </ac:spMkLst>
        </pc:spChg>
        <pc:spChg chg="mod">
          <ac:chgData name="Marie Reysset" userId="da34172a-9a3d-4507-a76d-9da88a77cce9" providerId="ADAL" clId="{68FC925A-360D-5060-A2AC-EFF9A62A5F16}" dt="2025-09-01T08:22:38.840" v="50" actId="790"/>
          <ac:spMkLst>
            <pc:docMk/>
            <pc:sldMk cId="2938665051" sldId="328"/>
            <ac:spMk id="9" creationId="{748463F8-6DC4-0528-CA94-BEBE4DE41197}"/>
          </ac:spMkLst>
        </pc:spChg>
        <pc:spChg chg="mod">
          <ac:chgData name="Marie Reysset" userId="da34172a-9a3d-4507-a76d-9da88a77cce9" providerId="ADAL" clId="{68FC925A-360D-5060-A2AC-EFF9A62A5F16}" dt="2025-09-01T08:22:38.840" v="50" actId="790"/>
          <ac:spMkLst>
            <pc:docMk/>
            <pc:sldMk cId="2938665051" sldId="328"/>
            <ac:spMk id="14" creationId="{C47BB2F1-900F-5F61-A45D-01C932D17FB9}"/>
          </ac:spMkLst>
        </pc:spChg>
        <pc:spChg chg="mod">
          <ac:chgData name="Marie Reysset" userId="da34172a-9a3d-4507-a76d-9da88a77cce9" providerId="ADAL" clId="{68FC925A-360D-5060-A2AC-EFF9A62A5F16}" dt="2025-09-01T08:22:38.840" v="50" actId="790"/>
          <ac:spMkLst>
            <pc:docMk/>
            <pc:sldMk cId="2938665051" sldId="328"/>
            <ac:spMk id="15" creationId="{F706AFDC-BA47-BB95-0F55-AD994A0E2959}"/>
          </ac:spMkLst>
        </pc:spChg>
        <pc:spChg chg="mod">
          <ac:chgData name="Marie Reysset" userId="da34172a-9a3d-4507-a76d-9da88a77cce9" providerId="ADAL" clId="{68FC925A-360D-5060-A2AC-EFF9A62A5F16}" dt="2025-09-01T08:22:38.840" v="50" actId="790"/>
          <ac:spMkLst>
            <pc:docMk/>
            <pc:sldMk cId="2938665051" sldId="328"/>
            <ac:spMk id="16" creationId="{9B92595E-8F6E-805B-D812-71D1751D82F6}"/>
          </ac:spMkLst>
        </pc:spChg>
        <pc:spChg chg="mod">
          <ac:chgData name="Marie Reysset" userId="da34172a-9a3d-4507-a76d-9da88a77cce9" providerId="ADAL" clId="{68FC925A-360D-5060-A2AC-EFF9A62A5F16}" dt="2025-09-01T08:22:38.840" v="50" actId="790"/>
          <ac:spMkLst>
            <pc:docMk/>
            <pc:sldMk cId="2938665051" sldId="328"/>
            <ac:spMk id="27" creationId="{3192EC82-5F88-6614-0E71-C1FA7EF2B0AD}"/>
          </ac:spMkLst>
        </pc:spChg>
        <pc:spChg chg="mod">
          <ac:chgData name="Marie Reysset" userId="da34172a-9a3d-4507-a76d-9da88a77cce9" providerId="ADAL" clId="{68FC925A-360D-5060-A2AC-EFF9A62A5F16}" dt="2025-09-01T08:22:38.840" v="50" actId="790"/>
          <ac:spMkLst>
            <pc:docMk/>
            <pc:sldMk cId="2938665051" sldId="328"/>
            <ac:spMk id="28" creationId="{50F1C7CA-39F5-820A-D0F8-EAB3BBBE4987}"/>
          </ac:spMkLst>
        </pc:spChg>
      </pc:sldChg>
      <pc:sldChg chg="modSp mod">
        <pc:chgData name="Marie Reysset" userId="da34172a-9a3d-4507-a76d-9da88a77cce9" providerId="ADAL" clId="{68FC925A-360D-5060-A2AC-EFF9A62A5F16}" dt="2025-09-01T08:23:01.056" v="63" actId="2"/>
        <pc:sldMkLst>
          <pc:docMk/>
          <pc:sldMk cId="4250766718" sldId="330"/>
        </pc:sldMkLst>
        <pc:spChg chg="mod">
          <ac:chgData name="Marie Reysset" userId="da34172a-9a3d-4507-a76d-9da88a77cce9" providerId="ADAL" clId="{68FC925A-360D-5060-A2AC-EFF9A62A5F16}" dt="2025-09-01T08:22:38.840" v="50" actId="790"/>
          <ac:spMkLst>
            <pc:docMk/>
            <pc:sldMk cId="4250766718" sldId="330"/>
            <ac:spMk id="2" creationId="{E8BEDEFD-E9B7-2371-1232-98AF68676D65}"/>
          </ac:spMkLst>
        </pc:spChg>
        <pc:spChg chg="mod">
          <ac:chgData name="Marie Reysset" userId="da34172a-9a3d-4507-a76d-9da88a77cce9" providerId="ADAL" clId="{68FC925A-360D-5060-A2AC-EFF9A62A5F16}" dt="2025-09-01T08:22:38.840" v="50" actId="790"/>
          <ac:spMkLst>
            <pc:docMk/>
            <pc:sldMk cId="4250766718" sldId="330"/>
            <ac:spMk id="4" creationId="{F6AF333E-085A-0CB0-C785-154D53292C33}"/>
          </ac:spMkLst>
        </pc:spChg>
        <pc:spChg chg="mod">
          <ac:chgData name="Marie Reysset" userId="da34172a-9a3d-4507-a76d-9da88a77cce9" providerId="ADAL" clId="{68FC925A-360D-5060-A2AC-EFF9A62A5F16}" dt="2025-09-01T08:22:38.840" v="50" actId="790"/>
          <ac:spMkLst>
            <pc:docMk/>
            <pc:sldMk cId="4250766718" sldId="330"/>
            <ac:spMk id="5" creationId="{762A49E9-3018-D9F6-1EA2-FB4E61E8FD53}"/>
          </ac:spMkLst>
        </pc:spChg>
        <pc:spChg chg="mod">
          <ac:chgData name="Marie Reysset" userId="da34172a-9a3d-4507-a76d-9da88a77cce9" providerId="ADAL" clId="{68FC925A-360D-5060-A2AC-EFF9A62A5F16}" dt="2025-09-01T08:23:01.056" v="63" actId="2"/>
          <ac:spMkLst>
            <pc:docMk/>
            <pc:sldMk cId="4250766718" sldId="330"/>
            <ac:spMk id="6" creationId="{8C58E94C-F60B-E2BC-4A8F-6497B0671BAE}"/>
          </ac:spMkLst>
        </pc:spChg>
        <pc:spChg chg="mod">
          <ac:chgData name="Marie Reysset" userId="da34172a-9a3d-4507-a76d-9da88a77cce9" providerId="ADAL" clId="{68FC925A-360D-5060-A2AC-EFF9A62A5F16}" dt="2025-09-01T08:22:38.840" v="50" actId="790"/>
          <ac:spMkLst>
            <pc:docMk/>
            <pc:sldMk cId="4250766718" sldId="330"/>
            <ac:spMk id="8" creationId="{C64C5842-90BF-9E05-4FBC-7E21D3987B15}"/>
          </ac:spMkLst>
        </pc:spChg>
        <pc:spChg chg="mod">
          <ac:chgData name="Marie Reysset" userId="da34172a-9a3d-4507-a76d-9da88a77cce9" providerId="ADAL" clId="{68FC925A-360D-5060-A2AC-EFF9A62A5F16}" dt="2025-09-01T08:22:38.840" v="50" actId="790"/>
          <ac:spMkLst>
            <pc:docMk/>
            <pc:sldMk cId="4250766718" sldId="330"/>
            <ac:spMk id="14" creationId="{3E4DA47D-75FE-9B54-AC1F-3044B8413A19}"/>
          </ac:spMkLst>
        </pc:spChg>
        <pc:spChg chg="mod">
          <ac:chgData name="Marie Reysset" userId="da34172a-9a3d-4507-a76d-9da88a77cce9" providerId="ADAL" clId="{68FC925A-360D-5060-A2AC-EFF9A62A5F16}" dt="2025-09-01T08:22:38.840" v="50" actId="790"/>
          <ac:spMkLst>
            <pc:docMk/>
            <pc:sldMk cId="4250766718" sldId="330"/>
            <ac:spMk id="15" creationId="{7FABA2EA-C189-7632-C5DD-7FE85BEABB7A}"/>
          </ac:spMkLst>
        </pc:spChg>
        <pc:spChg chg="mod">
          <ac:chgData name="Marie Reysset" userId="da34172a-9a3d-4507-a76d-9da88a77cce9" providerId="ADAL" clId="{68FC925A-360D-5060-A2AC-EFF9A62A5F16}" dt="2025-09-01T08:22:38.840" v="50" actId="790"/>
          <ac:spMkLst>
            <pc:docMk/>
            <pc:sldMk cId="4250766718" sldId="330"/>
            <ac:spMk id="16" creationId="{B2A813BD-5379-4D03-A864-32B86B57C6A0}"/>
          </ac:spMkLst>
        </pc:spChg>
        <pc:spChg chg="mod">
          <ac:chgData name="Marie Reysset" userId="da34172a-9a3d-4507-a76d-9da88a77cce9" providerId="ADAL" clId="{68FC925A-360D-5060-A2AC-EFF9A62A5F16}" dt="2025-09-01T08:22:38.840" v="50" actId="790"/>
          <ac:spMkLst>
            <pc:docMk/>
            <pc:sldMk cId="4250766718" sldId="330"/>
            <ac:spMk id="18" creationId="{276BE911-99C2-68A9-849B-3F466AED8BBD}"/>
          </ac:spMkLst>
        </pc:spChg>
        <pc:spChg chg="mod">
          <ac:chgData name="Marie Reysset" userId="da34172a-9a3d-4507-a76d-9da88a77cce9" providerId="ADAL" clId="{68FC925A-360D-5060-A2AC-EFF9A62A5F16}" dt="2025-09-01T08:22:38.840" v="50" actId="790"/>
          <ac:spMkLst>
            <pc:docMk/>
            <pc:sldMk cId="4250766718" sldId="330"/>
            <ac:spMk id="19" creationId="{EA706762-F551-3D06-E5D2-D651CF85FF62}"/>
          </ac:spMkLst>
        </pc:spChg>
      </pc:sldChg>
      <pc:sldChg chg="modSp mod">
        <pc:chgData name="Marie Reysset" userId="da34172a-9a3d-4507-a76d-9da88a77cce9" providerId="ADAL" clId="{68FC925A-360D-5060-A2AC-EFF9A62A5F16}" dt="2025-09-01T08:23:02.377" v="64" actId="2"/>
        <pc:sldMkLst>
          <pc:docMk/>
          <pc:sldMk cId="1856980788" sldId="331"/>
        </pc:sldMkLst>
        <pc:spChg chg="mod">
          <ac:chgData name="Marie Reysset" userId="da34172a-9a3d-4507-a76d-9da88a77cce9" providerId="ADAL" clId="{68FC925A-360D-5060-A2AC-EFF9A62A5F16}" dt="2025-09-01T08:22:38.840" v="50" actId="790"/>
          <ac:spMkLst>
            <pc:docMk/>
            <pc:sldMk cId="1856980788" sldId="331"/>
            <ac:spMk id="2" creationId="{6DEB3E83-1BFF-B4F2-ACBE-1DBFDF9C41E1}"/>
          </ac:spMkLst>
        </pc:spChg>
        <pc:spChg chg="mod">
          <ac:chgData name="Marie Reysset" userId="da34172a-9a3d-4507-a76d-9da88a77cce9" providerId="ADAL" clId="{68FC925A-360D-5060-A2AC-EFF9A62A5F16}" dt="2025-09-01T08:22:38.840" v="50" actId="790"/>
          <ac:spMkLst>
            <pc:docMk/>
            <pc:sldMk cId="1856980788" sldId="331"/>
            <ac:spMk id="5" creationId="{31931877-4DA8-9300-7F92-72CF5A34E24F}"/>
          </ac:spMkLst>
        </pc:spChg>
        <pc:spChg chg="mod">
          <ac:chgData name="Marie Reysset" userId="da34172a-9a3d-4507-a76d-9da88a77cce9" providerId="ADAL" clId="{68FC925A-360D-5060-A2AC-EFF9A62A5F16}" dt="2025-09-01T08:23:02.377" v="64" actId="2"/>
          <ac:spMkLst>
            <pc:docMk/>
            <pc:sldMk cId="1856980788" sldId="331"/>
            <ac:spMk id="6" creationId="{673FFE09-5483-FC8E-C687-563B1BCBF065}"/>
          </ac:spMkLst>
        </pc:spChg>
        <pc:spChg chg="mod">
          <ac:chgData name="Marie Reysset" userId="da34172a-9a3d-4507-a76d-9da88a77cce9" providerId="ADAL" clId="{68FC925A-360D-5060-A2AC-EFF9A62A5F16}" dt="2025-09-01T08:22:38.840" v="50" actId="790"/>
          <ac:spMkLst>
            <pc:docMk/>
            <pc:sldMk cId="1856980788" sldId="331"/>
            <ac:spMk id="9" creationId="{45A9A8FA-BD1A-A32C-C5AB-A7030DE044B8}"/>
          </ac:spMkLst>
        </pc:spChg>
        <pc:spChg chg="mod">
          <ac:chgData name="Marie Reysset" userId="da34172a-9a3d-4507-a76d-9da88a77cce9" providerId="ADAL" clId="{68FC925A-360D-5060-A2AC-EFF9A62A5F16}" dt="2025-09-01T08:22:38.840" v="50" actId="790"/>
          <ac:spMkLst>
            <pc:docMk/>
            <pc:sldMk cId="1856980788" sldId="331"/>
            <ac:spMk id="14" creationId="{22B690BE-703C-3E6B-AC95-CA620007726A}"/>
          </ac:spMkLst>
        </pc:spChg>
        <pc:spChg chg="mod">
          <ac:chgData name="Marie Reysset" userId="da34172a-9a3d-4507-a76d-9da88a77cce9" providerId="ADAL" clId="{68FC925A-360D-5060-A2AC-EFF9A62A5F16}" dt="2025-09-01T08:22:38.840" v="50" actId="790"/>
          <ac:spMkLst>
            <pc:docMk/>
            <pc:sldMk cId="1856980788" sldId="331"/>
            <ac:spMk id="15" creationId="{40571C64-6AEF-46B4-7BB4-44937206CB3E}"/>
          </ac:spMkLst>
        </pc:spChg>
        <pc:spChg chg="mod">
          <ac:chgData name="Marie Reysset" userId="da34172a-9a3d-4507-a76d-9da88a77cce9" providerId="ADAL" clId="{68FC925A-360D-5060-A2AC-EFF9A62A5F16}" dt="2025-09-01T08:22:38.840" v="50" actId="790"/>
          <ac:spMkLst>
            <pc:docMk/>
            <pc:sldMk cId="1856980788" sldId="331"/>
            <ac:spMk id="16" creationId="{DB59EFEA-FCB1-219F-333D-BB2001ADE506}"/>
          </ac:spMkLst>
        </pc:spChg>
        <pc:spChg chg="mod">
          <ac:chgData name="Marie Reysset" userId="da34172a-9a3d-4507-a76d-9da88a77cce9" providerId="ADAL" clId="{68FC925A-360D-5060-A2AC-EFF9A62A5F16}" dt="2025-09-01T08:22:38.840" v="50" actId="790"/>
          <ac:spMkLst>
            <pc:docMk/>
            <pc:sldMk cId="1856980788" sldId="331"/>
            <ac:spMk id="17" creationId="{D77F0C76-8230-AD2D-A1FF-25D49079E046}"/>
          </ac:spMkLst>
        </pc:spChg>
        <pc:spChg chg="mod">
          <ac:chgData name="Marie Reysset" userId="da34172a-9a3d-4507-a76d-9da88a77cce9" providerId="ADAL" clId="{68FC925A-360D-5060-A2AC-EFF9A62A5F16}" dt="2025-09-01T08:22:38.840" v="50" actId="790"/>
          <ac:spMkLst>
            <pc:docMk/>
            <pc:sldMk cId="1856980788" sldId="331"/>
            <ac:spMk id="18" creationId="{5B1FB1C3-3B3B-4777-AD83-C61F4D44413C}"/>
          </ac:spMkLst>
        </pc:spChg>
        <pc:spChg chg="mod">
          <ac:chgData name="Marie Reysset" userId="da34172a-9a3d-4507-a76d-9da88a77cce9" providerId="ADAL" clId="{68FC925A-360D-5060-A2AC-EFF9A62A5F16}" dt="2025-09-01T08:22:38.840" v="50" actId="790"/>
          <ac:spMkLst>
            <pc:docMk/>
            <pc:sldMk cId="1856980788" sldId="331"/>
            <ac:spMk id="19" creationId="{DB5BE18C-E2EE-6DA9-0B5C-2FE83348D8B6}"/>
          </ac:spMkLst>
        </pc:spChg>
      </pc:sldChg>
      <pc:sldChg chg="modSp mod">
        <pc:chgData name="Marie Reysset" userId="da34172a-9a3d-4507-a76d-9da88a77cce9" providerId="ADAL" clId="{68FC925A-360D-5060-A2AC-EFF9A62A5F16}" dt="2025-09-01T08:23:12.261" v="66" actId="2"/>
        <pc:sldMkLst>
          <pc:docMk/>
          <pc:sldMk cId="2726676066" sldId="332"/>
        </pc:sldMkLst>
        <pc:spChg chg="mod">
          <ac:chgData name="Marie Reysset" userId="da34172a-9a3d-4507-a76d-9da88a77cce9" providerId="ADAL" clId="{68FC925A-360D-5060-A2AC-EFF9A62A5F16}" dt="2025-09-01T08:22:38.840" v="50" actId="790"/>
          <ac:spMkLst>
            <pc:docMk/>
            <pc:sldMk cId="2726676066" sldId="332"/>
            <ac:spMk id="2" creationId="{40474890-8F5A-2FAF-1FD5-5B19C1FFC3FC}"/>
          </ac:spMkLst>
        </pc:spChg>
        <pc:spChg chg="mod">
          <ac:chgData name="Marie Reysset" userId="da34172a-9a3d-4507-a76d-9da88a77cce9" providerId="ADAL" clId="{68FC925A-360D-5060-A2AC-EFF9A62A5F16}" dt="2025-09-01T08:22:38.840" v="50" actId="790"/>
          <ac:spMkLst>
            <pc:docMk/>
            <pc:sldMk cId="2726676066" sldId="332"/>
            <ac:spMk id="4" creationId="{2ED924F9-68A6-3258-0759-197332AD6363}"/>
          </ac:spMkLst>
        </pc:spChg>
        <pc:spChg chg="mod">
          <ac:chgData name="Marie Reysset" userId="da34172a-9a3d-4507-a76d-9da88a77cce9" providerId="ADAL" clId="{68FC925A-360D-5060-A2AC-EFF9A62A5F16}" dt="2025-09-01T08:22:38.840" v="50" actId="790"/>
          <ac:spMkLst>
            <pc:docMk/>
            <pc:sldMk cId="2726676066" sldId="332"/>
            <ac:spMk id="5" creationId="{9E5D6912-B29C-2AFB-5023-ADD532036EB9}"/>
          </ac:spMkLst>
        </pc:spChg>
        <pc:spChg chg="mod">
          <ac:chgData name="Marie Reysset" userId="da34172a-9a3d-4507-a76d-9da88a77cce9" providerId="ADAL" clId="{68FC925A-360D-5060-A2AC-EFF9A62A5F16}" dt="2025-09-01T08:23:12.261" v="66" actId="2"/>
          <ac:spMkLst>
            <pc:docMk/>
            <pc:sldMk cId="2726676066" sldId="332"/>
            <ac:spMk id="6" creationId="{11B11935-5926-9633-DE59-90A1BA7C426A}"/>
          </ac:spMkLst>
        </pc:spChg>
        <pc:spChg chg="mod">
          <ac:chgData name="Marie Reysset" userId="da34172a-9a3d-4507-a76d-9da88a77cce9" providerId="ADAL" clId="{68FC925A-360D-5060-A2AC-EFF9A62A5F16}" dt="2025-09-01T08:22:38.840" v="50" actId="790"/>
          <ac:spMkLst>
            <pc:docMk/>
            <pc:sldMk cId="2726676066" sldId="332"/>
            <ac:spMk id="9" creationId="{DFACDD32-99C7-405B-8A04-539F004DE039}"/>
          </ac:spMkLst>
        </pc:spChg>
        <pc:spChg chg="mod">
          <ac:chgData name="Marie Reysset" userId="da34172a-9a3d-4507-a76d-9da88a77cce9" providerId="ADAL" clId="{68FC925A-360D-5060-A2AC-EFF9A62A5F16}" dt="2025-09-01T08:22:38.840" v="50" actId="790"/>
          <ac:spMkLst>
            <pc:docMk/>
            <pc:sldMk cId="2726676066" sldId="332"/>
            <ac:spMk id="14" creationId="{73FD4435-2C6B-63E2-4C44-E9B764ECACD8}"/>
          </ac:spMkLst>
        </pc:spChg>
        <pc:spChg chg="mod">
          <ac:chgData name="Marie Reysset" userId="da34172a-9a3d-4507-a76d-9da88a77cce9" providerId="ADAL" clId="{68FC925A-360D-5060-A2AC-EFF9A62A5F16}" dt="2025-09-01T08:22:38.840" v="50" actId="790"/>
          <ac:spMkLst>
            <pc:docMk/>
            <pc:sldMk cId="2726676066" sldId="332"/>
            <ac:spMk id="15" creationId="{8B81D604-C49E-B49E-9138-BAE8043CE23D}"/>
          </ac:spMkLst>
        </pc:spChg>
        <pc:spChg chg="mod">
          <ac:chgData name="Marie Reysset" userId="da34172a-9a3d-4507-a76d-9da88a77cce9" providerId="ADAL" clId="{68FC925A-360D-5060-A2AC-EFF9A62A5F16}" dt="2025-09-01T08:22:38.840" v="50" actId="790"/>
          <ac:spMkLst>
            <pc:docMk/>
            <pc:sldMk cId="2726676066" sldId="332"/>
            <ac:spMk id="17" creationId="{9D56B8EF-A8D5-B232-C156-1C30DC5C363B}"/>
          </ac:spMkLst>
        </pc:spChg>
        <pc:spChg chg="mod">
          <ac:chgData name="Marie Reysset" userId="da34172a-9a3d-4507-a76d-9da88a77cce9" providerId="ADAL" clId="{68FC925A-360D-5060-A2AC-EFF9A62A5F16}" dt="2025-09-01T08:22:38.840" v="50" actId="790"/>
          <ac:spMkLst>
            <pc:docMk/>
            <pc:sldMk cId="2726676066" sldId="332"/>
            <ac:spMk id="18" creationId="{3F99BAC8-A644-D871-77F2-8E4BF2039692}"/>
          </ac:spMkLst>
        </pc:spChg>
        <pc:spChg chg="mod">
          <ac:chgData name="Marie Reysset" userId="da34172a-9a3d-4507-a76d-9da88a77cce9" providerId="ADAL" clId="{68FC925A-360D-5060-A2AC-EFF9A62A5F16}" dt="2025-09-01T08:22:38.840" v="50" actId="790"/>
          <ac:spMkLst>
            <pc:docMk/>
            <pc:sldMk cId="2726676066" sldId="332"/>
            <ac:spMk id="31" creationId="{AC86D1CF-A5D3-315C-8815-07CB069BE539}"/>
          </ac:spMkLst>
        </pc:spChg>
        <pc:graphicFrameChg chg="modGraphic">
          <ac:chgData name="Marie Reysset" userId="da34172a-9a3d-4507-a76d-9da88a77cce9" providerId="ADAL" clId="{68FC925A-360D-5060-A2AC-EFF9A62A5F16}" dt="2025-09-01T08:23:10.007" v="65" actId="313"/>
          <ac:graphicFrameMkLst>
            <pc:docMk/>
            <pc:sldMk cId="2726676066" sldId="332"/>
            <ac:graphicFrameMk id="26" creationId="{BB9A71EE-6FE5-2668-4E61-AB30EA952435}"/>
          </ac:graphicFrameMkLst>
        </pc:graphicFrameChg>
      </pc:sldChg>
      <pc:sldChg chg="modSp mod">
        <pc:chgData name="Marie Reysset" userId="da34172a-9a3d-4507-a76d-9da88a77cce9" providerId="ADAL" clId="{68FC925A-360D-5060-A2AC-EFF9A62A5F16}" dt="2025-09-01T08:23:24.863" v="73" actId="2"/>
        <pc:sldMkLst>
          <pc:docMk/>
          <pc:sldMk cId="950606281" sldId="336"/>
        </pc:sldMkLst>
        <pc:spChg chg="mod">
          <ac:chgData name="Marie Reysset" userId="da34172a-9a3d-4507-a76d-9da88a77cce9" providerId="ADAL" clId="{68FC925A-360D-5060-A2AC-EFF9A62A5F16}" dt="2025-09-01T08:23:24.863" v="73" actId="2"/>
          <ac:spMkLst>
            <pc:docMk/>
            <pc:sldMk cId="950606281" sldId="336"/>
            <ac:spMk id="2" creationId="{9FF6773C-6A1F-4D64-0040-C6F631DFE211}"/>
          </ac:spMkLst>
        </pc:spChg>
        <pc:spChg chg="mod">
          <ac:chgData name="Marie Reysset" userId="da34172a-9a3d-4507-a76d-9da88a77cce9" providerId="ADAL" clId="{68FC925A-360D-5060-A2AC-EFF9A62A5F16}" dt="2025-09-01T08:22:38.840" v="50" actId="790"/>
          <ac:spMkLst>
            <pc:docMk/>
            <pc:sldMk cId="950606281" sldId="336"/>
            <ac:spMk id="3" creationId="{D039718B-5878-B84B-B83A-DA5C1A8909C4}"/>
          </ac:spMkLst>
        </pc:spChg>
        <pc:spChg chg="mod">
          <ac:chgData name="Marie Reysset" userId="da34172a-9a3d-4507-a76d-9da88a77cce9" providerId="ADAL" clId="{68FC925A-360D-5060-A2AC-EFF9A62A5F16}" dt="2025-09-01T08:22:38.840" v="50" actId="790"/>
          <ac:spMkLst>
            <pc:docMk/>
            <pc:sldMk cId="950606281" sldId="336"/>
            <ac:spMk id="10" creationId="{36AFF1CB-77EE-ED5E-D35F-43E0DF59F392}"/>
          </ac:spMkLst>
        </pc:spChg>
        <pc:spChg chg="mod">
          <ac:chgData name="Marie Reysset" userId="da34172a-9a3d-4507-a76d-9da88a77cce9" providerId="ADAL" clId="{68FC925A-360D-5060-A2AC-EFF9A62A5F16}" dt="2025-09-01T08:22:38.840" v="50" actId="790"/>
          <ac:spMkLst>
            <pc:docMk/>
            <pc:sldMk cId="950606281" sldId="336"/>
            <ac:spMk id="16" creationId="{0249BB3B-00AC-75BD-D61A-76A4C72CC8BB}"/>
          </ac:spMkLst>
        </pc:spChg>
        <pc:spChg chg="mod">
          <ac:chgData name="Marie Reysset" userId="da34172a-9a3d-4507-a76d-9da88a77cce9" providerId="ADAL" clId="{68FC925A-360D-5060-A2AC-EFF9A62A5F16}" dt="2025-09-01T08:22:38.840" v="50" actId="790"/>
          <ac:spMkLst>
            <pc:docMk/>
            <pc:sldMk cId="950606281" sldId="336"/>
            <ac:spMk id="22" creationId="{2CFE4536-D090-BABE-0409-F3E047B42B63}"/>
          </ac:spMkLst>
        </pc:spChg>
        <pc:spChg chg="mod">
          <ac:chgData name="Marie Reysset" userId="da34172a-9a3d-4507-a76d-9da88a77cce9" providerId="ADAL" clId="{68FC925A-360D-5060-A2AC-EFF9A62A5F16}" dt="2025-09-01T08:23:21.399" v="72" actId="2"/>
          <ac:spMkLst>
            <pc:docMk/>
            <pc:sldMk cId="950606281" sldId="336"/>
            <ac:spMk id="23" creationId="{46192C30-0560-C45E-C21B-F6B12035F587}"/>
          </ac:spMkLst>
        </pc:spChg>
        <pc:spChg chg="mod">
          <ac:chgData name="Marie Reysset" userId="da34172a-9a3d-4507-a76d-9da88a77cce9" providerId="ADAL" clId="{68FC925A-360D-5060-A2AC-EFF9A62A5F16}" dt="2025-09-01T08:22:38.840" v="50" actId="790"/>
          <ac:spMkLst>
            <pc:docMk/>
            <pc:sldMk cId="950606281" sldId="336"/>
            <ac:spMk id="27" creationId="{2F9F9E5C-F019-439E-8505-22EE6EBA54A8}"/>
          </ac:spMkLst>
        </pc:spChg>
        <pc:spChg chg="mod">
          <ac:chgData name="Marie Reysset" userId="da34172a-9a3d-4507-a76d-9da88a77cce9" providerId="ADAL" clId="{68FC925A-360D-5060-A2AC-EFF9A62A5F16}" dt="2025-09-01T08:22:38.840" v="50" actId="790"/>
          <ac:spMkLst>
            <pc:docMk/>
            <pc:sldMk cId="950606281" sldId="336"/>
            <ac:spMk id="28" creationId="{D46381ED-D5D6-5A25-DB1E-02854149861E}"/>
          </ac:spMkLst>
        </pc:spChg>
      </pc:sldChg>
      <pc:sldChg chg="modSp mod">
        <pc:chgData name="Marie Reysset" userId="da34172a-9a3d-4507-a76d-9da88a77cce9" providerId="ADAL" clId="{68FC925A-360D-5060-A2AC-EFF9A62A5F16}" dt="2025-09-01T08:23:26.313" v="75" actId="2"/>
        <pc:sldMkLst>
          <pc:docMk/>
          <pc:sldMk cId="785611960" sldId="338"/>
        </pc:sldMkLst>
        <pc:spChg chg="mod">
          <ac:chgData name="Marie Reysset" userId="da34172a-9a3d-4507-a76d-9da88a77cce9" providerId="ADAL" clId="{68FC925A-360D-5060-A2AC-EFF9A62A5F16}" dt="2025-09-01T08:22:38.840" v="50" actId="790"/>
          <ac:spMkLst>
            <pc:docMk/>
            <pc:sldMk cId="785611960" sldId="338"/>
            <ac:spMk id="2" creationId="{AC4AB001-9713-986C-15D6-C81A2E19DA38}"/>
          </ac:spMkLst>
        </pc:spChg>
        <pc:spChg chg="mod">
          <ac:chgData name="Marie Reysset" userId="da34172a-9a3d-4507-a76d-9da88a77cce9" providerId="ADAL" clId="{68FC925A-360D-5060-A2AC-EFF9A62A5F16}" dt="2025-09-01T08:23:26.313" v="75" actId="2"/>
          <ac:spMkLst>
            <pc:docMk/>
            <pc:sldMk cId="785611960" sldId="338"/>
            <ac:spMk id="3" creationId="{53AA38F3-CBF1-3FCE-4387-783AA89D9ABD}"/>
          </ac:spMkLst>
        </pc:spChg>
        <pc:spChg chg="mod">
          <ac:chgData name="Marie Reysset" userId="da34172a-9a3d-4507-a76d-9da88a77cce9" providerId="ADAL" clId="{68FC925A-360D-5060-A2AC-EFF9A62A5F16}" dt="2025-09-01T08:22:38.840" v="50" actId="790"/>
          <ac:spMkLst>
            <pc:docMk/>
            <pc:sldMk cId="785611960" sldId="338"/>
            <ac:spMk id="4" creationId="{2C10BA86-E559-B434-D65B-5B0BEF05B110}"/>
          </ac:spMkLst>
        </pc:spChg>
        <pc:spChg chg="mod">
          <ac:chgData name="Marie Reysset" userId="da34172a-9a3d-4507-a76d-9da88a77cce9" providerId="ADAL" clId="{68FC925A-360D-5060-A2AC-EFF9A62A5F16}" dt="2025-09-01T08:22:38.840" v="50" actId="790"/>
          <ac:spMkLst>
            <pc:docMk/>
            <pc:sldMk cId="785611960" sldId="338"/>
            <ac:spMk id="5" creationId="{87C17B40-5A24-3767-E913-F41C9FAD4CF3}"/>
          </ac:spMkLst>
        </pc:spChg>
        <pc:spChg chg="mod">
          <ac:chgData name="Marie Reysset" userId="da34172a-9a3d-4507-a76d-9da88a77cce9" providerId="ADAL" clId="{68FC925A-360D-5060-A2AC-EFF9A62A5F16}" dt="2025-09-01T08:22:38.840" v="50" actId="790"/>
          <ac:spMkLst>
            <pc:docMk/>
            <pc:sldMk cId="785611960" sldId="338"/>
            <ac:spMk id="8" creationId="{E82A4BB7-9FD9-8F47-86D7-5305D28B6ED4}"/>
          </ac:spMkLst>
        </pc:spChg>
        <pc:spChg chg="mod">
          <ac:chgData name="Marie Reysset" userId="da34172a-9a3d-4507-a76d-9da88a77cce9" providerId="ADAL" clId="{68FC925A-360D-5060-A2AC-EFF9A62A5F16}" dt="2025-09-01T08:22:38.840" v="50" actId="790"/>
          <ac:spMkLst>
            <pc:docMk/>
            <pc:sldMk cId="785611960" sldId="338"/>
            <ac:spMk id="27" creationId="{37C53BD1-FD2F-900B-4E12-DF528A99857F}"/>
          </ac:spMkLst>
        </pc:spChg>
        <pc:spChg chg="mod">
          <ac:chgData name="Marie Reysset" userId="da34172a-9a3d-4507-a76d-9da88a77cce9" providerId="ADAL" clId="{68FC925A-360D-5060-A2AC-EFF9A62A5F16}" dt="2025-09-01T08:22:38.840" v="50" actId="790"/>
          <ac:spMkLst>
            <pc:docMk/>
            <pc:sldMk cId="785611960" sldId="338"/>
            <ac:spMk id="28" creationId="{23AC5BFE-09C7-5F7F-2498-4A9C19D68191}"/>
          </ac:spMkLst>
        </pc:spChg>
        <pc:graphicFrameChg chg="modGraphic">
          <ac:chgData name="Marie Reysset" userId="da34172a-9a3d-4507-a76d-9da88a77cce9" providerId="ADAL" clId="{68FC925A-360D-5060-A2AC-EFF9A62A5F16}" dt="2025-09-01T08:22:38.840" v="50" actId="790"/>
          <ac:graphicFrameMkLst>
            <pc:docMk/>
            <pc:sldMk cId="785611960" sldId="338"/>
            <ac:graphicFrameMk id="7" creationId="{44F20BB4-DEFD-CAFF-174D-409515E5179D}"/>
          </ac:graphicFrameMkLst>
        </pc:graphicFrameChg>
      </pc:sldChg>
      <pc:sldChg chg="modSp mod">
        <pc:chgData name="Marie Reysset" userId="da34172a-9a3d-4507-a76d-9da88a77cce9" providerId="ADAL" clId="{68FC925A-360D-5060-A2AC-EFF9A62A5F16}" dt="2025-09-01T08:23:29.298" v="77" actId="2"/>
        <pc:sldMkLst>
          <pc:docMk/>
          <pc:sldMk cId="1648195630" sldId="340"/>
        </pc:sldMkLst>
        <pc:spChg chg="mod">
          <ac:chgData name="Marie Reysset" userId="da34172a-9a3d-4507-a76d-9da88a77cce9" providerId="ADAL" clId="{68FC925A-360D-5060-A2AC-EFF9A62A5F16}" dt="2025-09-01T08:23:29.298" v="77" actId="2"/>
          <ac:spMkLst>
            <pc:docMk/>
            <pc:sldMk cId="1648195630" sldId="340"/>
            <ac:spMk id="3" creationId="{FA1B121B-FB67-66DD-D5F8-0D4A6932FA26}"/>
          </ac:spMkLst>
        </pc:spChg>
        <pc:spChg chg="mod">
          <ac:chgData name="Marie Reysset" userId="da34172a-9a3d-4507-a76d-9da88a77cce9" providerId="ADAL" clId="{68FC925A-360D-5060-A2AC-EFF9A62A5F16}" dt="2025-09-01T08:22:38.840" v="50" actId="790"/>
          <ac:spMkLst>
            <pc:docMk/>
            <pc:sldMk cId="1648195630" sldId="340"/>
            <ac:spMk id="6" creationId="{1118961D-2C71-DC12-1A14-E8B6D106DCF4}"/>
          </ac:spMkLst>
        </pc:spChg>
        <pc:spChg chg="mod">
          <ac:chgData name="Marie Reysset" userId="da34172a-9a3d-4507-a76d-9da88a77cce9" providerId="ADAL" clId="{68FC925A-360D-5060-A2AC-EFF9A62A5F16}" dt="2025-09-01T08:22:38.840" v="50" actId="790"/>
          <ac:spMkLst>
            <pc:docMk/>
            <pc:sldMk cId="1648195630" sldId="340"/>
            <ac:spMk id="7" creationId="{55F0AC0E-FAF1-264D-AB84-1FF454C43174}"/>
          </ac:spMkLst>
        </pc:spChg>
        <pc:spChg chg="mod">
          <ac:chgData name="Marie Reysset" userId="da34172a-9a3d-4507-a76d-9da88a77cce9" providerId="ADAL" clId="{68FC925A-360D-5060-A2AC-EFF9A62A5F16}" dt="2025-09-01T08:22:38.840" v="50" actId="790"/>
          <ac:spMkLst>
            <pc:docMk/>
            <pc:sldMk cId="1648195630" sldId="340"/>
            <ac:spMk id="8" creationId="{30DCA070-76F6-379F-81FE-4DE68FCE3A1C}"/>
          </ac:spMkLst>
        </pc:spChg>
        <pc:spChg chg="mod">
          <ac:chgData name="Marie Reysset" userId="da34172a-9a3d-4507-a76d-9da88a77cce9" providerId="ADAL" clId="{68FC925A-360D-5060-A2AC-EFF9A62A5F16}" dt="2025-09-01T08:22:38.840" v="50" actId="790"/>
          <ac:spMkLst>
            <pc:docMk/>
            <pc:sldMk cId="1648195630" sldId="340"/>
            <ac:spMk id="10" creationId="{25C6212B-3085-51D9-9D3C-5595CECAF676}"/>
          </ac:spMkLst>
        </pc:spChg>
        <pc:spChg chg="mod">
          <ac:chgData name="Marie Reysset" userId="da34172a-9a3d-4507-a76d-9da88a77cce9" providerId="ADAL" clId="{68FC925A-360D-5060-A2AC-EFF9A62A5F16}" dt="2025-09-01T08:22:38.840" v="50" actId="790"/>
          <ac:spMkLst>
            <pc:docMk/>
            <pc:sldMk cId="1648195630" sldId="340"/>
            <ac:spMk id="12" creationId="{89D0D421-0000-C092-3DDB-7FE88B8D726C}"/>
          </ac:spMkLst>
        </pc:spChg>
        <pc:spChg chg="mod">
          <ac:chgData name="Marie Reysset" userId="da34172a-9a3d-4507-a76d-9da88a77cce9" providerId="ADAL" clId="{68FC925A-360D-5060-A2AC-EFF9A62A5F16}" dt="2025-09-01T08:22:38.840" v="50" actId="790"/>
          <ac:spMkLst>
            <pc:docMk/>
            <pc:sldMk cId="1648195630" sldId="340"/>
            <ac:spMk id="15" creationId="{A126BDD3-1EB1-5096-4B70-01B62E4EB0B1}"/>
          </ac:spMkLst>
        </pc:spChg>
        <pc:spChg chg="mod">
          <ac:chgData name="Marie Reysset" userId="da34172a-9a3d-4507-a76d-9da88a77cce9" providerId="ADAL" clId="{68FC925A-360D-5060-A2AC-EFF9A62A5F16}" dt="2025-09-01T08:22:38.840" v="50" actId="790"/>
          <ac:spMkLst>
            <pc:docMk/>
            <pc:sldMk cId="1648195630" sldId="340"/>
            <ac:spMk id="20" creationId="{29EDDBFA-331B-559A-2FF5-E22040FF71C0}"/>
          </ac:spMkLst>
        </pc:spChg>
        <pc:spChg chg="mod">
          <ac:chgData name="Marie Reysset" userId="da34172a-9a3d-4507-a76d-9da88a77cce9" providerId="ADAL" clId="{68FC925A-360D-5060-A2AC-EFF9A62A5F16}" dt="2025-09-01T08:22:38.840" v="50" actId="790"/>
          <ac:spMkLst>
            <pc:docMk/>
            <pc:sldMk cId="1648195630" sldId="340"/>
            <ac:spMk id="21" creationId="{BBD43C1F-76C4-C318-5471-BF3ACDCB4FC3}"/>
          </ac:spMkLst>
        </pc:spChg>
        <pc:spChg chg="mod">
          <ac:chgData name="Marie Reysset" userId="da34172a-9a3d-4507-a76d-9da88a77cce9" providerId="ADAL" clId="{68FC925A-360D-5060-A2AC-EFF9A62A5F16}" dt="2025-09-01T08:22:38.840" v="50" actId="790"/>
          <ac:spMkLst>
            <pc:docMk/>
            <pc:sldMk cId="1648195630" sldId="340"/>
            <ac:spMk id="22" creationId="{A8CF8E9E-1028-3726-DDF0-BB4900823365}"/>
          </ac:spMkLst>
        </pc:spChg>
        <pc:spChg chg="mod">
          <ac:chgData name="Marie Reysset" userId="da34172a-9a3d-4507-a76d-9da88a77cce9" providerId="ADAL" clId="{68FC925A-360D-5060-A2AC-EFF9A62A5F16}" dt="2025-09-01T08:23:28.237" v="76" actId="2"/>
          <ac:spMkLst>
            <pc:docMk/>
            <pc:sldMk cId="1648195630" sldId="340"/>
            <ac:spMk id="28" creationId="{9BD358C3-876F-1F60-8319-36825746CE3D}"/>
          </ac:spMkLst>
        </pc:spChg>
      </pc:sldChg>
      <pc:sldChg chg="modSp mod">
        <pc:chgData name="Marie Reysset" userId="da34172a-9a3d-4507-a76d-9da88a77cce9" providerId="ADAL" clId="{68FC925A-360D-5060-A2AC-EFF9A62A5F16}" dt="2025-09-01T08:23:32.602" v="80" actId="2"/>
        <pc:sldMkLst>
          <pc:docMk/>
          <pc:sldMk cId="4173177497" sldId="341"/>
        </pc:sldMkLst>
        <pc:spChg chg="mod">
          <ac:chgData name="Marie Reysset" userId="da34172a-9a3d-4507-a76d-9da88a77cce9" providerId="ADAL" clId="{68FC925A-360D-5060-A2AC-EFF9A62A5F16}" dt="2025-09-01T08:23:32.602" v="80" actId="2"/>
          <ac:spMkLst>
            <pc:docMk/>
            <pc:sldMk cId="4173177497" sldId="341"/>
            <ac:spMk id="2" creationId="{92D4EF41-4B7E-180B-2722-700C621C4568}"/>
          </ac:spMkLst>
        </pc:spChg>
        <pc:spChg chg="mod">
          <ac:chgData name="Marie Reysset" userId="da34172a-9a3d-4507-a76d-9da88a77cce9" providerId="ADAL" clId="{68FC925A-360D-5060-A2AC-EFF9A62A5F16}" dt="2025-09-01T08:22:38.840" v="50" actId="790"/>
          <ac:spMkLst>
            <pc:docMk/>
            <pc:sldMk cId="4173177497" sldId="341"/>
            <ac:spMk id="4" creationId="{965BE73C-F5BF-6B13-740B-18955A2B85AC}"/>
          </ac:spMkLst>
        </pc:spChg>
        <pc:spChg chg="mod">
          <ac:chgData name="Marie Reysset" userId="da34172a-9a3d-4507-a76d-9da88a77cce9" providerId="ADAL" clId="{68FC925A-360D-5060-A2AC-EFF9A62A5F16}" dt="2025-09-01T08:22:38.840" v="50" actId="790"/>
          <ac:spMkLst>
            <pc:docMk/>
            <pc:sldMk cId="4173177497" sldId="341"/>
            <ac:spMk id="7" creationId="{F56CCFFA-DFD9-3F79-ADE8-033F13CE52ED}"/>
          </ac:spMkLst>
        </pc:spChg>
        <pc:spChg chg="mod">
          <ac:chgData name="Marie Reysset" userId="da34172a-9a3d-4507-a76d-9da88a77cce9" providerId="ADAL" clId="{68FC925A-360D-5060-A2AC-EFF9A62A5F16}" dt="2025-09-01T08:22:38.840" v="50" actId="790"/>
          <ac:spMkLst>
            <pc:docMk/>
            <pc:sldMk cId="4173177497" sldId="341"/>
            <ac:spMk id="9" creationId="{D36D4F9D-655A-EDD7-1062-3A9C1D2300DE}"/>
          </ac:spMkLst>
        </pc:spChg>
        <pc:spChg chg="mod">
          <ac:chgData name="Marie Reysset" userId="da34172a-9a3d-4507-a76d-9da88a77cce9" providerId="ADAL" clId="{68FC925A-360D-5060-A2AC-EFF9A62A5F16}" dt="2025-09-01T08:22:38.840" v="50" actId="790"/>
          <ac:spMkLst>
            <pc:docMk/>
            <pc:sldMk cId="4173177497" sldId="341"/>
            <ac:spMk id="11" creationId="{C8338406-E61E-A059-ACA0-DC208C042E7E}"/>
          </ac:spMkLst>
        </pc:spChg>
        <pc:spChg chg="mod">
          <ac:chgData name="Marie Reysset" userId="da34172a-9a3d-4507-a76d-9da88a77cce9" providerId="ADAL" clId="{68FC925A-360D-5060-A2AC-EFF9A62A5F16}" dt="2025-09-01T08:22:38.840" v="50" actId="790"/>
          <ac:spMkLst>
            <pc:docMk/>
            <pc:sldMk cId="4173177497" sldId="341"/>
            <ac:spMk id="12" creationId="{421289CA-39C3-8A6A-8E43-3C5252B228B0}"/>
          </ac:spMkLst>
        </pc:spChg>
        <pc:spChg chg="mod">
          <ac:chgData name="Marie Reysset" userId="da34172a-9a3d-4507-a76d-9da88a77cce9" providerId="ADAL" clId="{68FC925A-360D-5060-A2AC-EFF9A62A5F16}" dt="2025-09-01T08:22:38.840" v="50" actId="790"/>
          <ac:spMkLst>
            <pc:docMk/>
            <pc:sldMk cId="4173177497" sldId="341"/>
            <ac:spMk id="13" creationId="{BE5E10E8-AD11-46BA-3A69-CB085996295F}"/>
          </ac:spMkLst>
        </pc:spChg>
        <pc:spChg chg="mod">
          <ac:chgData name="Marie Reysset" userId="da34172a-9a3d-4507-a76d-9da88a77cce9" providerId="ADAL" clId="{68FC925A-360D-5060-A2AC-EFF9A62A5F16}" dt="2025-09-01T08:22:38.840" v="50" actId="790"/>
          <ac:spMkLst>
            <pc:docMk/>
            <pc:sldMk cId="4173177497" sldId="341"/>
            <ac:spMk id="27" creationId="{BDB3E03F-A572-E641-3C64-793F5EA730F7}"/>
          </ac:spMkLst>
        </pc:spChg>
        <pc:spChg chg="mod">
          <ac:chgData name="Marie Reysset" userId="da34172a-9a3d-4507-a76d-9da88a77cce9" providerId="ADAL" clId="{68FC925A-360D-5060-A2AC-EFF9A62A5F16}" dt="2025-09-01T08:22:38.840" v="50" actId="790"/>
          <ac:spMkLst>
            <pc:docMk/>
            <pc:sldMk cId="4173177497" sldId="341"/>
            <ac:spMk id="28" creationId="{E6E352A8-E06B-1178-7F85-648E50BC3EF7}"/>
          </ac:spMkLst>
        </pc:spChg>
      </pc:sldChg>
      <pc:sldChg chg="modSp mod">
        <pc:chgData name="Marie Reysset" userId="da34172a-9a3d-4507-a76d-9da88a77cce9" providerId="ADAL" clId="{68FC925A-360D-5060-A2AC-EFF9A62A5F16}" dt="2025-09-01T08:23:35.105" v="83" actId="2"/>
        <pc:sldMkLst>
          <pc:docMk/>
          <pc:sldMk cId="1043897237" sldId="342"/>
        </pc:sldMkLst>
        <pc:spChg chg="mod">
          <ac:chgData name="Marie Reysset" userId="da34172a-9a3d-4507-a76d-9da88a77cce9" providerId="ADAL" clId="{68FC925A-360D-5060-A2AC-EFF9A62A5F16}" dt="2025-09-01T08:23:35.105" v="83" actId="2"/>
          <ac:spMkLst>
            <pc:docMk/>
            <pc:sldMk cId="1043897237" sldId="342"/>
            <ac:spMk id="2" creationId="{D2916989-452C-764E-3FCE-0FE85398F4DD}"/>
          </ac:spMkLst>
        </pc:spChg>
        <pc:spChg chg="mod">
          <ac:chgData name="Marie Reysset" userId="da34172a-9a3d-4507-a76d-9da88a77cce9" providerId="ADAL" clId="{68FC925A-360D-5060-A2AC-EFF9A62A5F16}" dt="2025-09-01T08:22:38.840" v="50" actId="790"/>
          <ac:spMkLst>
            <pc:docMk/>
            <pc:sldMk cId="1043897237" sldId="342"/>
            <ac:spMk id="4" creationId="{4961D67F-ED8F-96C0-E2F8-6437D8622E9C}"/>
          </ac:spMkLst>
        </pc:spChg>
        <pc:spChg chg="mod">
          <ac:chgData name="Marie Reysset" userId="da34172a-9a3d-4507-a76d-9da88a77cce9" providerId="ADAL" clId="{68FC925A-360D-5060-A2AC-EFF9A62A5F16}" dt="2025-09-01T08:22:38.840" v="50" actId="790"/>
          <ac:spMkLst>
            <pc:docMk/>
            <pc:sldMk cId="1043897237" sldId="342"/>
            <ac:spMk id="7" creationId="{E3332737-482F-75BA-1B75-5BE8C6E5BD18}"/>
          </ac:spMkLst>
        </pc:spChg>
        <pc:spChg chg="mod">
          <ac:chgData name="Marie Reysset" userId="da34172a-9a3d-4507-a76d-9da88a77cce9" providerId="ADAL" clId="{68FC925A-360D-5060-A2AC-EFF9A62A5F16}" dt="2025-09-01T08:22:38.840" v="50" actId="790"/>
          <ac:spMkLst>
            <pc:docMk/>
            <pc:sldMk cId="1043897237" sldId="342"/>
            <ac:spMk id="9" creationId="{6D7BFA8F-07C5-9186-1D90-BE6C37669D71}"/>
          </ac:spMkLst>
        </pc:spChg>
        <pc:spChg chg="mod">
          <ac:chgData name="Marie Reysset" userId="da34172a-9a3d-4507-a76d-9da88a77cce9" providerId="ADAL" clId="{68FC925A-360D-5060-A2AC-EFF9A62A5F16}" dt="2025-09-01T08:22:38.840" v="50" actId="790"/>
          <ac:spMkLst>
            <pc:docMk/>
            <pc:sldMk cId="1043897237" sldId="342"/>
            <ac:spMk id="14" creationId="{F396C389-8FAC-A11B-8939-5D181853E80F}"/>
          </ac:spMkLst>
        </pc:spChg>
        <pc:spChg chg="mod">
          <ac:chgData name="Marie Reysset" userId="da34172a-9a3d-4507-a76d-9da88a77cce9" providerId="ADAL" clId="{68FC925A-360D-5060-A2AC-EFF9A62A5F16}" dt="2025-09-01T08:22:38.840" v="50" actId="790"/>
          <ac:spMkLst>
            <pc:docMk/>
            <pc:sldMk cId="1043897237" sldId="342"/>
            <ac:spMk id="15" creationId="{7F20061E-A13A-E221-36CE-721398A7FD2B}"/>
          </ac:spMkLst>
        </pc:spChg>
        <pc:spChg chg="mod">
          <ac:chgData name="Marie Reysset" userId="da34172a-9a3d-4507-a76d-9da88a77cce9" providerId="ADAL" clId="{68FC925A-360D-5060-A2AC-EFF9A62A5F16}" dt="2025-09-01T08:22:38.840" v="50" actId="790"/>
          <ac:spMkLst>
            <pc:docMk/>
            <pc:sldMk cId="1043897237" sldId="342"/>
            <ac:spMk id="16" creationId="{BA35770D-526D-32CD-4F14-3F7AECD4DA42}"/>
          </ac:spMkLst>
        </pc:spChg>
        <pc:spChg chg="mod">
          <ac:chgData name="Marie Reysset" userId="da34172a-9a3d-4507-a76d-9da88a77cce9" providerId="ADAL" clId="{68FC925A-360D-5060-A2AC-EFF9A62A5F16}" dt="2025-09-01T08:22:38.840" v="50" actId="790"/>
          <ac:spMkLst>
            <pc:docMk/>
            <pc:sldMk cId="1043897237" sldId="342"/>
            <ac:spMk id="27" creationId="{8054CB80-358B-016F-D502-133B1E7E2133}"/>
          </ac:spMkLst>
        </pc:spChg>
        <pc:spChg chg="mod">
          <ac:chgData name="Marie Reysset" userId="da34172a-9a3d-4507-a76d-9da88a77cce9" providerId="ADAL" clId="{68FC925A-360D-5060-A2AC-EFF9A62A5F16}" dt="2025-09-01T08:22:38.840" v="50" actId="790"/>
          <ac:spMkLst>
            <pc:docMk/>
            <pc:sldMk cId="1043897237" sldId="342"/>
            <ac:spMk id="28" creationId="{95FA9D4B-3868-2A82-540E-005F821DFB0D}"/>
          </ac:spMkLst>
        </pc:spChg>
      </pc:sldChg>
      <pc:sldChg chg="modSp mod">
        <pc:chgData name="Marie Reysset" userId="da34172a-9a3d-4507-a76d-9da88a77cce9" providerId="ADAL" clId="{68FC925A-360D-5060-A2AC-EFF9A62A5F16}" dt="2025-09-01T08:23:34.419" v="82" actId="2"/>
        <pc:sldMkLst>
          <pc:docMk/>
          <pc:sldMk cId="2630032663" sldId="343"/>
        </pc:sldMkLst>
        <pc:spChg chg="mod">
          <ac:chgData name="Marie Reysset" userId="da34172a-9a3d-4507-a76d-9da88a77cce9" providerId="ADAL" clId="{68FC925A-360D-5060-A2AC-EFF9A62A5F16}" dt="2025-09-01T08:22:38.840" v="50" actId="790"/>
          <ac:spMkLst>
            <pc:docMk/>
            <pc:sldMk cId="2630032663" sldId="343"/>
            <ac:spMk id="2" creationId="{4E7706E2-21CA-9FE9-962B-C2A9327E074B}"/>
          </ac:spMkLst>
        </pc:spChg>
        <pc:spChg chg="mod">
          <ac:chgData name="Marie Reysset" userId="da34172a-9a3d-4507-a76d-9da88a77cce9" providerId="ADAL" clId="{68FC925A-360D-5060-A2AC-EFF9A62A5F16}" dt="2025-09-01T08:22:38.840" v="50" actId="790"/>
          <ac:spMkLst>
            <pc:docMk/>
            <pc:sldMk cId="2630032663" sldId="343"/>
            <ac:spMk id="4" creationId="{D7295000-8F71-47F5-C0EA-35C48D1503AA}"/>
          </ac:spMkLst>
        </pc:spChg>
        <pc:spChg chg="mod">
          <ac:chgData name="Marie Reysset" userId="da34172a-9a3d-4507-a76d-9da88a77cce9" providerId="ADAL" clId="{68FC925A-360D-5060-A2AC-EFF9A62A5F16}" dt="2025-09-01T08:23:34.419" v="82" actId="2"/>
          <ac:spMkLst>
            <pc:docMk/>
            <pc:sldMk cId="2630032663" sldId="343"/>
            <ac:spMk id="5" creationId="{0FE01294-6533-A46D-AC88-66A81647A56C}"/>
          </ac:spMkLst>
        </pc:spChg>
        <pc:spChg chg="mod">
          <ac:chgData name="Marie Reysset" userId="da34172a-9a3d-4507-a76d-9da88a77cce9" providerId="ADAL" clId="{68FC925A-360D-5060-A2AC-EFF9A62A5F16}" dt="2025-09-01T08:22:38.840" v="50" actId="790"/>
          <ac:spMkLst>
            <pc:docMk/>
            <pc:sldMk cId="2630032663" sldId="343"/>
            <ac:spMk id="6" creationId="{59E98B0C-32D9-897B-DFE8-2F0D733E2E8C}"/>
          </ac:spMkLst>
        </pc:spChg>
        <pc:spChg chg="mod">
          <ac:chgData name="Marie Reysset" userId="da34172a-9a3d-4507-a76d-9da88a77cce9" providerId="ADAL" clId="{68FC925A-360D-5060-A2AC-EFF9A62A5F16}" dt="2025-09-01T08:22:38.840" v="50" actId="790"/>
          <ac:spMkLst>
            <pc:docMk/>
            <pc:sldMk cId="2630032663" sldId="343"/>
            <ac:spMk id="7" creationId="{E920E90B-81E7-A91C-B1BF-1258F7BEBFB7}"/>
          </ac:spMkLst>
        </pc:spChg>
        <pc:spChg chg="mod">
          <ac:chgData name="Marie Reysset" userId="da34172a-9a3d-4507-a76d-9da88a77cce9" providerId="ADAL" clId="{68FC925A-360D-5060-A2AC-EFF9A62A5F16}" dt="2025-09-01T08:22:38.840" v="50" actId="790"/>
          <ac:spMkLst>
            <pc:docMk/>
            <pc:sldMk cId="2630032663" sldId="343"/>
            <ac:spMk id="8" creationId="{938B90AE-1215-8356-4FAA-03EFE4860B04}"/>
          </ac:spMkLst>
        </pc:spChg>
        <pc:spChg chg="mod">
          <ac:chgData name="Marie Reysset" userId="da34172a-9a3d-4507-a76d-9da88a77cce9" providerId="ADAL" clId="{68FC925A-360D-5060-A2AC-EFF9A62A5F16}" dt="2025-09-01T08:22:38.840" v="50" actId="790"/>
          <ac:spMkLst>
            <pc:docMk/>
            <pc:sldMk cId="2630032663" sldId="343"/>
            <ac:spMk id="9" creationId="{AF631EF0-8CC7-C3BE-B4D9-41374156F4A5}"/>
          </ac:spMkLst>
        </pc:spChg>
      </pc:sldChg>
      <pc:sldChg chg="modSp mod">
        <pc:chgData name="Marie Reysset" userId="da34172a-9a3d-4507-a76d-9da88a77cce9" providerId="ADAL" clId="{68FC925A-360D-5060-A2AC-EFF9A62A5F16}" dt="2025-09-01T08:23:36.814" v="85" actId="2"/>
        <pc:sldMkLst>
          <pc:docMk/>
          <pc:sldMk cId="2529206415" sldId="344"/>
        </pc:sldMkLst>
        <pc:spChg chg="mod">
          <ac:chgData name="Marie Reysset" userId="da34172a-9a3d-4507-a76d-9da88a77cce9" providerId="ADAL" clId="{68FC925A-360D-5060-A2AC-EFF9A62A5F16}" dt="2025-09-01T08:22:38.840" v="50" actId="790"/>
          <ac:spMkLst>
            <pc:docMk/>
            <pc:sldMk cId="2529206415" sldId="344"/>
            <ac:spMk id="2" creationId="{53447D1E-6B44-D861-789D-8DDD5C523F5A}"/>
          </ac:spMkLst>
        </pc:spChg>
        <pc:spChg chg="mod">
          <ac:chgData name="Marie Reysset" userId="da34172a-9a3d-4507-a76d-9da88a77cce9" providerId="ADAL" clId="{68FC925A-360D-5060-A2AC-EFF9A62A5F16}" dt="2025-09-01T08:22:38.840" v="50" actId="790"/>
          <ac:spMkLst>
            <pc:docMk/>
            <pc:sldMk cId="2529206415" sldId="344"/>
            <ac:spMk id="4" creationId="{EE65DB71-0764-29B8-81F6-20E727E3FF96}"/>
          </ac:spMkLst>
        </pc:spChg>
        <pc:spChg chg="mod">
          <ac:chgData name="Marie Reysset" userId="da34172a-9a3d-4507-a76d-9da88a77cce9" providerId="ADAL" clId="{68FC925A-360D-5060-A2AC-EFF9A62A5F16}" dt="2025-09-01T08:23:36.814" v="85" actId="2"/>
          <ac:spMkLst>
            <pc:docMk/>
            <pc:sldMk cId="2529206415" sldId="344"/>
            <ac:spMk id="5" creationId="{8A47608A-B506-1819-C450-88F15C8C5DBB}"/>
          </ac:spMkLst>
        </pc:spChg>
        <pc:spChg chg="mod">
          <ac:chgData name="Marie Reysset" userId="da34172a-9a3d-4507-a76d-9da88a77cce9" providerId="ADAL" clId="{68FC925A-360D-5060-A2AC-EFF9A62A5F16}" dt="2025-09-01T08:22:38.840" v="50" actId="790"/>
          <ac:spMkLst>
            <pc:docMk/>
            <pc:sldMk cId="2529206415" sldId="344"/>
            <ac:spMk id="6" creationId="{010FE00D-5BDE-441B-35FC-BD8F5F9EA4BB}"/>
          </ac:spMkLst>
        </pc:spChg>
        <pc:spChg chg="mod">
          <ac:chgData name="Marie Reysset" userId="da34172a-9a3d-4507-a76d-9da88a77cce9" providerId="ADAL" clId="{68FC925A-360D-5060-A2AC-EFF9A62A5F16}" dt="2025-09-01T08:22:38.840" v="50" actId="790"/>
          <ac:spMkLst>
            <pc:docMk/>
            <pc:sldMk cId="2529206415" sldId="344"/>
            <ac:spMk id="7" creationId="{08876640-021D-37C0-AC22-C4F6A67B58B1}"/>
          </ac:spMkLst>
        </pc:spChg>
        <pc:spChg chg="mod">
          <ac:chgData name="Marie Reysset" userId="da34172a-9a3d-4507-a76d-9da88a77cce9" providerId="ADAL" clId="{68FC925A-360D-5060-A2AC-EFF9A62A5F16}" dt="2025-09-01T08:22:38.840" v="50" actId="790"/>
          <ac:spMkLst>
            <pc:docMk/>
            <pc:sldMk cId="2529206415" sldId="344"/>
            <ac:spMk id="8" creationId="{57112BA5-FDEA-64A5-BB33-FC7E42A81211}"/>
          </ac:spMkLst>
        </pc:spChg>
        <pc:spChg chg="mod">
          <ac:chgData name="Marie Reysset" userId="da34172a-9a3d-4507-a76d-9da88a77cce9" providerId="ADAL" clId="{68FC925A-360D-5060-A2AC-EFF9A62A5F16}" dt="2025-09-01T08:22:38.840" v="50" actId="790"/>
          <ac:spMkLst>
            <pc:docMk/>
            <pc:sldMk cId="2529206415" sldId="344"/>
            <ac:spMk id="12" creationId="{06334F43-237F-6F02-1084-0B7A79CF12BA}"/>
          </ac:spMkLst>
        </pc:spChg>
        <pc:spChg chg="mod">
          <ac:chgData name="Marie Reysset" userId="da34172a-9a3d-4507-a76d-9da88a77cce9" providerId="ADAL" clId="{68FC925A-360D-5060-A2AC-EFF9A62A5F16}" dt="2025-09-01T08:22:38.840" v="50" actId="790"/>
          <ac:spMkLst>
            <pc:docMk/>
            <pc:sldMk cId="2529206415" sldId="344"/>
            <ac:spMk id="13" creationId="{BFF2A3FA-174C-E6E9-1B13-5E4D384C8777}"/>
          </ac:spMkLst>
        </pc:spChg>
      </pc:sldChg>
      <pc:sldChg chg="modSp mod">
        <pc:chgData name="Marie Reysset" userId="da34172a-9a3d-4507-a76d-9da88a77cce9" providerId="ADAL" clId="{68FC925A-360D-5060-A2AC-EFF9A62A5F16}" dt="2025-09-01T08:23:42.246" v="88" actId="2"/>
        <pc:sldMkLst>
          <pc:docMk/>
          <pc:sldMk cId="125190911" sldId="346"/>
        </pc:sldMkLst>
        <pc:spChg chg="mod">
          <ac:chgData name="Marie Reysset" userId="da34172a-9a3d-4507-a76d-9da88a77cce9" providerId="ADAL" clId="{68FC925A-360D-5060-A2AC-EFF9A62A5F16}" dt="2025-09-01T08:22:38.840" v="50" actId="790"/>
          <ac:spMkLst>
            <pc:docMk/>
            <pc:sldMk cId="125190911" sldId="346"/>
            <ac:spMk id="4" creationId="{19033612-292E-0A2D-0C31-16DA14155543}"/>
          </ac:spMkLst>
        </pc:spChg>
        <pc:spChg chg="mod">
          <ac:chgData name="Marie Reysset" userId="da34172a-9a3d-4507-a76d-9da88a77cce9" providerId="ADAL" clId="{68FC925A-360D-5060-A2AC-EFF9A62A5F16}" dt="2025-09-01T08:23:42.246" v="88" actId="2"/>
          <ac:spMkLst>
            <pc:docMk/>
            <pc:sldMk cId="125190911" sldId="346"/>
            <ac:spMk id="5" creationId="{03E659B0-62DE-655E-B60B-05820C779BFD}"/>
          </ac:spMkLst>
        </pc:spChg>
        <pc:spChg chg="mod">
          <ac:chgData name="Marie Reysset" userId="da34172a-9a3d-4507-a76d-9da88a77cce9" providerId="ADAL" clId="{68FC925A-360D-5060-A2AC-EFF9A62A5F16}" dt="2025-09-01T08:23:41.364" v="87" actId="2"/>
          <ac:spMkLst>
            <pc:docMk/>
            <pc:sldMk cId="125190911" sldId="346"/>
            <ac:spMk id="8" creationId="{BD644637-BD46-B7EB-C0D6-69E0107BB8CF}"/>
          </ac:spMkLst>
        </pc:spChg>
        <pc:spChg chg="mod">
          <ac:chgData name="Marie Reysset" userId="da34172a-9a3d-4507-a76d-9da88a77cce9" providerId="ADAL" clId="{68FC925A-360D-5060-A2AC-EFF9A62A5F16}" dt="2025-09-01T08:22:38.840" v="50" actId="790"/>
          <ac:spMkLst>
            <pc:docMk/>
            <pc:sldMk cId="125190911" sldId="346"/>
            <ac:spMk id="10" creationId="{620AD0FA-4A1E-5EE0-C66D-880D947AC385}"/>
          </ac:spMkLst>
        </pc:spChg>
        <pc:spChg chg="mod">
          <ac:chgData name="Marie Reysset" userId="da34172a-9a3d-4507-a76d-9da88a77cce9" providerId="ADAL" clId="{68FC925A-360D-5060-A2AC-EFF9A62A5F16}" dt="2025-09-01T08:22:38.840" v="50" actId="790"/>
          <ac:spMkLst>
            <pc:docMk/>
            <pc:sldMk cId="125190911" sldId="346"/>
            <ac:spMk id="12" creationId="{8BB68E76-6D4C-D067-6A14-44378EF8D23B}"/>
          </ac:spMkLst>
        </pc:spChg>
        <pc:spChg chg="mod">
          <ac:chgData name="Marie Reysset" userId="da34172a-9a3d-4507-a76d-9da88a77cce9" providerId="ADAL" clId="{68FC925A-360D-5060-A2AC-EFF9A62A5F16}" dt="2025-09-01T08:22:38.840" v="50" actId="790"/>
          <ac:spMkLst>
            <pc:docMk/>
            <pc:sldMk cId="125190911" sldId="346"/>
            <ac:spMk id="19" creationId="{BA49606A-0C00-6356-F265-2348ED0988A9}"/>
          </ac:spMkLst>
        </pc:spChg>
        <pc:spChg chg="mod">
          <ac:chgData name="Marie Reysset" userId="da34172a-9a3d-4507-a76d-9da88a77cce9" providerId="ADAL" clId="{68FC925A-360D-5060-A2AC-EFF9A62A5F16}" dt="2025-09-01T08:22:38.840" v="50" actId="790"/>
          <ac:spMkLst>
            <pc:docMk/>
            <pc:sldMk cId="125190911" sldId="346"/>
            <ac:spMk id="21" creationId="{3EEA7A8A-C10A-9FA9-C449-72E85BEB40C6}"/>
          </ac:spMkLst>
        </pc:spChg>
        <pc:spChg chg="mod">
          <ac:chgData name="Marie Reysset" userId="da34172a-9a3d-4507-a76d-9da88a77cce9" providerId="ADAL" clId="{68FC925A-360D-5060-A2AC-EFF9A62A5F16}" dt="2025-09-01T08:22:38.840" v="50" actId="790"/>
          <ac:spMkLst>
            <pc:docMk/>
            <pc:sldMk cId="125190911" sldId="346"/>
            <ac:spMk id="22" creationId="{75795312-1A55-A4EE-223D-C05B2BF6F8CA}"/>
          </ac:spMkLst>
        </pc:spChg>
        <pc:spChg chg="mod">
          <ac:chgData name="Marie Reysset" userId="da34172a-9a3d-4507-a76d-9da88a77cce9" providerId="ADAL" clId="{68FC925A-360D-5060-A2AC-EFF9A62A5F16}" dt="2025-09-01T08:22:38.840" v="50" actId="790"/>
          <ac:spMkLst>
            <pc:docMk/>
            <pc:sldMk cId="125190911" sldId="346"/>
            <ac:spMk id="24" creationId="{6C87CA74-3C29-0E46-5EA4-FD3A77BBC915}"/>
          </ac:spMkLst>
        </pc:spChg>
      </pc:sldChg>
      <pc:sldChg chg="modSp mod">
        <pc:chgData name="Marie Reysset" userId="da34172a-9a3d-4507-a76d-9da88a77cce9" providerId="ADAL" clId="{68FC925A-360D-5060-A2AC-EFF9A62A5F16}" dt="2025-09-01T08:23:54.324" v="93" actId="2"/>
        <pc:sldMkLst>
          <pc:docMk/>
          <pc:sldMk cId="999532212" sldId="347"/>
        </pc:sldMkLst>
        <pc:spChg chg="mod">
          <ac:chgData name="Marie Reysset" userId="da34172a-9a3d-4507-a76d-9da88a77cce9" providerId="ADAL" clId="{68FC925A-360D-5060-A2AC-EFF9A62A5F16}" dt="2025-09-01T08:22:38.840" v="50" actId="790"/>
          <ac:spMkLst>
            <pc:docMk/>
            <pc:sldMk cId="999532212" sldId="347"/>
            <ac:spMk id="2" creationId="{D522EC63-CDAB-C85C-05CB-7E2C0C7A9430}"/>
          </ac:spMkLst>
        </pc:spChg>
        <pc:spChg chg="mod">
          <ac:chgData name="Marie Reysset" userId="da34172a-9a3d-4507-a76d-9da88a77cce9" providerId="ADAL" clId="{68FC925A-360D-5060-A2AC-EFF9A62A5F16}" dt="2025-09-01T08:23:54.324" v="93" actId="2"/>
          <ac:spMkLst>
            <pc:docMk/>
            <pc:sldMk cId="999532212" sldId="347"/>
            <ac:spMk id="4" creationId="{5FB8A382-C619-81B5-B253-471C80FA9712}"/>
          </ac:spMkLst>
        </pc:spChg>
        <pc:spChg chg="mod">
          <ac:chgData name="Marie Reysset" userId="da34172a-9a3d-4507-a76d-9da88a77cce9" providerId="ADAL" clId="{68FC925A-360D-5060-A2AC-EFF9A62A5F16}" dt="2025-09-01T08:22:38.840" v="50" actId="790"/>
          <ac:spMkLst>
            <pc:docMk/>
            <pc:sldMk cId="999532212" sldId="347"/>
            <ac:spMk id="5" creationId="{FD8A8F37-931D-BFDB-9B4D-8DFBAAC8F8A2}"/>
          </ac:spMkLst>
        </pc:spChg>
        <pc:spChg chg="mod">
          <ac:chgData name="Marie Reysset" userId="da34172a-9a3d-4507-a76d-9da88a77cce9" providerId="ADAL" clId="{68FC925A-360D-5060-A2AC-EFF9A62A5F16}" dt="2025-09-01T08:22:38.840" v="50" actId="790"/>
          <ac:spMkLst>
            <pc:docMk/>
            <pc:sldMk cId="999532212" sldId="347"/>
            <ac:spMk id="6" creationId="{B7F4063C-DA42-7D01-24FC-6C9786213A07}"/>
          </ac:spMkLst>
        </pc:spChg>
        <pc:spChg chg="mod">
          <ac:chgData name="Marie Reysset" userId="da34172a-9a3d-4507-a76d-9da88a77cce9" providerId="ADAL" clId="{68FC925A-360D-5060-A2AC-EFF9A62A5F16}" dt="2025-09-01T08:23:50.724" v="91" actId="2"/>
          <ac:spMkLst>
            <pc:docMk/>
            <pc:sldMk cId="999532212" sldId="347"/>
            <ac:spMk id="8" creationId="{E37BE02D-AFE4-CC72-A70A-A462AADC17E6}"/>
          </ac:spMkLst>
        </pc:spChg>
        <pc:spChg chg="mod">
          <ac:chgData name="Marie Reysset" userId="da34172a-9a3d-4507-a76d-9da88a77cce9" providerId="ADAL" clId="{68FC925A-360D-5060-A2AC-EFF9A62A5F16}" dt="2025-09-01T08:22:38.840" v="50" actId="790"/>
          <ac:spMkLst>
            <pc:docMk/>
            <pc:sldMk cId="999532212" sldId="347"/>
            <ac:spMk id="9" creationId="{EB154D7B-9E90-FF93-56FF-A9A9D7A8048C}"/>
          </ac:spMkLst>
        </pc:spChg>
        <pc:spChg chg="mod">
          <ac:chgData name="Marie Reysset" userId="da34172a-9a3d-4507-a76d-9da88a77cce9" providerId="ADAL" clId="{68FC925A-360D-5060-A2AC-EFF9A62A5F16}" dt="2025-09-01T08:22:38.840" v="50" actId="790"/>
          <ac:spMkLst>
            <pc:docMk/>
            <pc:sldMk cId="999532212" sldId="347"/>
            <ac:spMk id="11" creationId="{92257490-D802-E8B6-A49A-E651A5254160}"/>
          </ac:spMkLst>
        </pc:spChg>
        <pc:spChg chg="mod">
          <ac:chgData name="Marie Reysset" userId="da34172a-9a3d-4507-a76d-9da88a77cce9" providerId="ADAL" clId="{68FC925A-360D-5060-A2AC-EFF9A62A5F16}" dt="2025-09-01T08:22:38.840" v="50" actId="790"/>
          <ac:spMkLst>
            <pc:docMk/>
            <pc:sldMk cId="999532212" sldId="347"/>
            <ac:spMk id="12" creationId="{31DD9785-9D0F-37EE-8BDD-072D0D6DDAD0}"/>
          </ac:spMkLst>
        </pc:spChg>
        <pc:spChg chg="mod">
          <ac:chgData name="Marie Reysset" userId="da34172a-9a3d-4507-a76d-9da88a77cce9" providerId="ADAL" clId="{68FC925A-360D-5060-A2AC-EFF9A62A5F16}" dt="2025-09-01T08:23:53.222" v="92" actId="2"/>
          <ac:spMkLst>
            <pc:docMk/>
            <pc:sldMk cId="999532212" sldId="347"/>
            <ac:spMk id="13" creationId="{270B1453-EEA5-F016-6668-2E4B49F5764B}"/>
          </ac:spMkLst>
        </pc:spChg>
        <pc:graphicFrameChg chg="modGraphic">
          <ac:chgData name="Marie Reysset" userId="da34172a-9a3d-4507-a76d-9da88a77cce9" providerId="ADAL" clId="{68FC925A-360D-5060-A2AC-EFF9A62A5F16}" dt="2025-09-01T08:22:38.840" v="50" actId="790"/>
          <ac:graphicFrameMkLst>
            <pc:docMk/>
            <pc:sldMk cId="999532212" sldId="347"/>
            <ac:graphicFrameMk id="7" creationId="{9BA7B9CF-E086-8855-7C7C-B13431094545}"/>
          </ac:graphicFrameMkLst>
        </pc:graphicFrameChg>
      </pc:sldChg>
      <pc:sldChg chg="modSp mod">
        <pc:chgData name="Marie Reysset" userId="da34172a-9a3d-4507-a76d-9da88a77cce9" providerId="ADAL" clId="{68FC925A-360D-5060-A2AC-EFF9A62A5F16}" dt="2025-09-01T08:23:30.238" v="78" actId="2"/>
        <pc:sldMkLst>
          <pc:docMk/>
          <pc:sldMk cId="2760308915" sldId="348"/>
        </pc:sldMkLst>
        <pc:spChg chg="mod">
          <ac:chgData name="Marie Reysset" userId="da34172a-9a3d-4507-a76d-9da88a77cce9" providerId="ADAL" clId="{68FC925A-360D-5060-A2AC-EFF9A62A5F16}" dt="2025-09-01T08:23:30.238" v="78" actId="2"/>
          <ac:spMkLst>
            <pc:docMk/>
            <pc:sldMk cId="2760308915" sldId="348"/>
            <ac:spMk id="2" creationId="{FA54B1C7-34EF-40BC-EB3F-D05DDB0EEDDA}"/>
          </ac:spMkLst>
        </pc:spChg>
        <pc:spChg chg="mod">
          <ac:chgData name="Marie Reysset" userId="da34172a-9a3d-4507-a76d-9da88a77cce9" providerId="ADAL" clId="{68FC925A-360D-5060-A2AC-EFF9A62A5F16}" dt="2025-09-01T08:22:38.840" v="50" actId="790"/>
          <ac:spMkLst>
            <pc:docMk/>
            <pc:sldMk cId="2760308915" sldId="348"/>
            <ac:spMk id="4" creationId="{18EB6750-91DB-E013-BF05-B09781631047}"/>
          </ac:spMkLst>
        </pc:spChg>
        <pc:spChg chg="mod">
          <ac:chgData name="Marie Reysset" userId="da34172a-9a3d-4507-a76d-9da88a77cce9" providerId="ADAL" clId="{68FC925A-360D-5060-A2AC-EFF9A62A5F16}" dt="2025-09-01T08:22:38.840" v="50" actId="790"/>
          <ac:spMkLst>
            <pc:docMk/>
            <pc:sldMk cId="2760308915" sldId="348"/>
            <ac:spMk id="7" creationId="{301227A0-FDE9-430F-9D55-C5E11BA35DC3}"/>
          </ac:spMkLst>
        </pc:spChg>
        <pc:spChg chg="mod">
          <ac:chgData name="Marie Reysset" userId="da34172a-9a3d-4507-a76d-9da88a77cce9" providerId="ADAL" clId="{68FC925A-360D-5060-A2AC-EFF9A62A5F16}" dt="2025-09-01T08:22:38.840" v="50" actId="790"/>
          <ac:spMkLst>
            <pc:docMk/>
            <pc:sldMk cId="2760308915" sldId="348"/>
            <ac:spMk id="9" creationId="{CCA79F91-DF34-935C-F5CE-FFCF5C93E35D}"/>
          </ac:spMkLst>
        </pc:spChg>
        <pc:spChg chg="mod">
          <ac:chgData name="Marie Reysset" userId="da34172a-9a3d-4507-a76d-9da88a77cce9" providerId="ADAL" clId="{68FC925A-360D-5060-A2AC-EFF9A62A5F16}" dt="2025-09-01T08:22:38.840" v="50" actId="790"/>
          <ac:spMkLst>
            <pc:docMk/>
            <pc:sldMk cId="2760308915" sldId="348"/>
            <ac:spMk id="10" creationId="{403E6FF3-B3AE-8967-5F22-AB4EB58B94CB}"/>
          </ac:spMkLst>
        </pc:spChg>
        <pc:spChg chg="mod">
          <ac:chgData name="Marie Reysset" userId="da34172a-9a3d-4507-a76d-9da88a77cce9" providerId="ADAL" clId="{68FC925A-360D-5060-A2AC-EFF9A62A5F16}" dt="2025-09-01T08:22:38.840" v="50" actId="790"/>
          <ac:spMkLst>
            <pc:docMk/>
            <pc:sldMk cId="2760308915" sldId="348"/>
            <ac:spMk id="16" creationId="{C9BC2900-9FA1-48CC-2464-34DE99CE62CD}"/>
          </ac:spMkLst>
        </pc:spChg>
        <pc:spChg chg="mod">
          <ac:chgData name="Marie Reysset" userId="da34172a-9a3d-4507-a76d-9da88a77cce9" providerId="ADAL" clId="{68FC925A-360D-5060-A2AC-EFF9A62A5F16}" dt="2025-09-01T08:22:38.840" v="50" actId="790"/>
          <ac:spMkLst>
            <pc:docMk/>
            <pc:sldMk cId="2760308915" sldId="348"/>
            <ac:spMk id="18" creationId="{D63D7573-8EA2-1058-11AB-0E51C3A001A9}"/>
          </ac:spMkLst>
        </pc:spChg>
        <pc:spChg chg="mod">
          <ac:chgData name="Marie Reysset" userId="da34172a-9a3d-4507-a76d-9da88a77cce9" providerId="ADAL" clId="{68FC925A-360D-5060-A2AC-EFF9A62A5F16}" dt="2025-09-01T08:22:38.840" v="50" actId="790"/>
          <ac:spMkLst>
            <pc:docMk/>
            <pc:sldMk cId="2760308915" sldId="348"/>
            <ac:spMk id="19" creationId="{6C3C1D14-4593-AF3C-BBB4-939DBBBFF85F}"/>
          </ac:spMkLst>
        </pc:spChg>
        <pc:spChg chg="mod">
          <ac:chgData name="Marie Reysset" userId="da34172a-9a3d-4507-a76d-9da88a77cce9" providerId="ADAL" clId="{68FC925A-360D-5060-A2AC-EFF9A62A5F16}" dt="2025-09-01T08:22:38.840" v="50" actId="790"/>
          <ac:spMkLst>
            <pc:docMk/>
            <pc:sldMk cId="2760308915" sldId="348"/>
            <ac:spMk id="27" creationId="{1D2697E1-F8EC-6D47-12C7-EB1132AB3332}"/>
          </ac:spMkLst>
        </pc:spChg>
        <pc:spChg chg="mod">
          <ac:chgData name="Marie Reysset" userId="da34172a-9a3d-4507-a76d-9da88a77cce9" providerId="ADAL" clId="{68FC925A-360D-5060-A2AC-EFF9A62A5F16}" dt="2025-09-01T08:22:38.840" v="50" actId="790"/>
          <ac:spMkLst>
            <pc:docMk/>
            <pc:sldMk cId="2760308915" sldId="348"/>
            <ac:spMk id="28" creationId="{9C2B2B7D-37C3-4D3B-ABCB-AEFF51AFAFC4}"/>
          </ac:spMkLst>
        </pc:spChg>
      </pc:sldChg>
      <pc:sldChg chg="modSp mod">
        <pc:chgData name="Marie Reysset" userId="da34172a-9a3d-4507-a76d-9da88a77cce9" providerId="ADAL" clId="{68FC925A-360D-5060-A2AC-EFF9A62A5F16}" dt="2025-09-01T08:24:03.520" v="98" actId="2"/>
        <pc:sldMkLst>
          <pc:docMk/>
          <pc:sldMk cId="1744955380" sldId="349"/>
        </pc:sldMkLst>
        <pc:spChg chg="mod">
          <ac:chgData name="Marie Reysset" userId="da34172a-9a3d-4507-a76d-9da88a77cce9" providerId="ADAL" clId="{68FC925A-360D-5060-A2AC-EFF9A62A5F16}" dt="2025-09-01T08:22:38.840" v="50" actId="790"/>
          <ac:spMkLst>
            <pc:docMk/>
            <pc:sldMk cId="1744955380" sldId="349"/>
            <ac:spMk id="2" creationId="{B241E425-C95F-B5F4-AD13-82922405F8D3}"/>
          </ac:spMkLst>
        </pc:spChg>
        <pc:spChg chg="mod">
          <ac:chgData name="Marie Reysset" userId="da34172a-9a3d-4507-a76d-9da88a77cce9" providerId="ADAL" clId="{68FC925A-360D-5060-A2AC-EFF9A62A5F16}" dt="2025-09-01T08:24:03.520" v="98" actId="2"/>
          <ac:spMkLst>
            <pc:docMk/>
            <pc:sldMk cId="1744955380" sldId="349"/>
            <ac:spMk id="4" creationId="{92E01C1E-AC55-CA6A-229D-68349B721A00}"/>
          </ac:spMkLst>
        </pc:spChg>
        <pc:spChg chg="mod">
          <ac:chgData name="Marie Reysset" userId="da34172a-9a3d-4507-a76d-9da88a77cce9" providerId="ADAL" clId="{68FC925A-360D-5060-A2AC-EFF9A62A5F16}" dt="2025-09-01T08:22:38.840" v="50" actId="790"/>
          <ac:spMkLst>
            <pc:docMk/>
            <pc:sldMk cId="1744955380" sldId="349"/>
            <ac:spMk id="5" creationId="{54B7379F-80AC-5727-5C62-FEEBA40C3ACB}"/>
          </ac:spMkLst>
        </pc:spChg>
        <pc:spChg chg="mod">
          <ac:chgData name="Marie Reysset" userId="da34172a-9a3d-4507-a76d-9da88a77cce9" providerId="ADAL" clId="{68FC925A-360D-5060-A2AC-EFF9A62A5F16}" dt="2025-09-01T08:22:38.840" v="50" actId="790"/>
          <ac:spMkLst>
            <pc:docMk/>
            <pc:sldMk cId="1744955380" sldId="349"/>
            <ac:spMk id="6" creationId="{E833EA0C-0F3E-532C-75C9-0C0566711DC8}"/>
          </ac:spMkLst>
        </pc:spChg>
        <pc:spChg chg="mod">
          <ac:chgData name="Marie Reysset" userId="da34172a-9a3d-4507-a76d-9da88a77cce9" providerId="ADAL" clId="{68FC925A-360D-5060-A2AC-EFF9A62A5F16}" dt="2025-09-01T08:24:01.701" v="97" actId="2"/>
          <ac:spMkLst>
            <pc:docMk/>
            <pc:sldMk cId="1744955380" sldId="349"/>
            <ac:spMk id="8" creationId="{6FE94ADB-AD00-D61F-E45E-006BD1F7FF32}"/>
          </ac:spMkLst>
        </pc:spChg>
        <pc:spChg chg="mod">
          <ac:chgData name="Marie Reysset" userId="da34172a-9a3d-4507-a76d-9da88a77cce9" providerId="ADAL" clId="{68FC925A-360D-5060-A2AC-EFF9A62A5F16}" dt="2025-09-01T08:22:38.840" v="50" actId="790"/>
          <ac:spMkLst>
            <pc:docMk/>
            <pc:sldMk cId="1744955380" sldId="349"/>
            <ac:spMk id="9" creationId="{862ED55B-C7B3-7C5F-D5B6-68BC32BD476E}"/>
          </ac:spMkLst>
        </pc:spChg>
        <pc:spChg chg="mod">
          <ac:chgData name="Marie Reysset" userId="da34172a-9a3d-4507-a76d-9da88a77cce9" providerId="ADAL" clId="{68FC925A-360D-5060-A2AC-EFF9A62A5F16}" dt="2025-09-01T08:22:38.840" v="50" actId="790"/>
          <ac:spMkLst>
            <pc:docMk/>
            <pc:sldMk cId="1744955380" sldId="349"/>
            <ac:spMk id="11" creationId="{1B67144E-8E39-8EC0-AE60-61564E5E1F30}"/>
          </ac:spMkLst>
        </pc:spChg>
        <pc:spChg chg="mod">
          <ac:chgData name="Marie Reysset" userId="da34172a-9a3d-4507-a76d-9da88a77cce9" providerId="ADAL" clId="{68FC925A-360D-5060-A2AC-EFF9A62A5F16}" dt="2025-09-01T08:22:38.840" v="50" actId="790"/>
          <ac:spMkLst>
            <pc:docMk/>
            <pc:sldMk cId="1744955380" sldId="349"/>
            <ac:spMk id="12" creationId="{9CA5F70B-6550-5AB0-B9A7-22BABE6840A4}"/>
          </ac:spMkLst>
        </pc:spChg>
        <pc:graphicFrameChg chg="modGraphic">
          <ac:chgData name="Marie Reysset" userId="da34172a-9a3d-4507-a76d-9da88a77cce9" providerId="ADAL" clId="{68FC925A-360D-5060-A2AC-EFF9A62A5F16}" dt="2025-09-01T08:22:38.840" v="50" actId="790"/>
          <ac:graphicFrameMkLst>
            <pc:docMk/>
            <pc:sldMk cId="1744955380" sldId="349"/>
            <ac:graphicFrameMk id="7" creationId="{143B70C2-8E03-CFC2-557D-2B6B8C7CEA60}"/>
          </ac:graphicFrameMkLst>
        </pc:graphicFrameChg>
      </pc:sldChg>
      <pc:sldChg chg="modSp mod">
        <pc:chgData name="Marie Reysset" userId="da34172a-9a3d-4507-a76d-9da88a77cce9" providerId="ADAL" clId="{68FC925A-360D-5060-A2AC-EFF9A62A5F16}" dt="2025-09-01T08:24:19.160" v="106" actId="2"/>
        <pc:sldMkLst>
          <pc:docMk/>
          <pc:sldMk cId="3409665609" sldId="350"/>
        </pc:sldMkLst>
        <pc:spChg chg="mod">
          <ac:chgData name="Marie Reysset" userId="da34172a-9a3d-4507-a76d-9da88a77cce9" providerId="ADAL" clId="{68FC925A-360D-5060-A2AC-EFF9A62A5F16}" dt="2025-09-01T08:22:38.840" v="50" actId="790"/>
          <ac:spMkLst>
            <pc:docMk/>
            <pc:sldMk cId="3409665609" sldId="350"/>
            <ac:spMk id="2" creationId="{2795D3E4-E544-1729-A5AE-AC59E56BDA6B}"/>
          </ac:spMkLst>
        </pc:spChg>
        <pc:spChg chg="mod">
          <ac:chgData name="Marie Reysset" userId="da34172a-9a3d-4507-a76d-9da88a77cce9" providerId="ADAL" clId="{68FC925A-360D-5060-A2AC-EFF9A62A5F16}" dt="2025-09-01T08:24:19.160" v="106" actId="2"/>
          <ac:spMkLst>
            <pc:docMk/>
            <pc:sldMk cId="3409665609" sldId="350"/>
            <ac:spMk id="4" creationId="{BCD6847A-A843-891E-6E78-DF327661C115}"/>
          </ac:spMkLst>
        </pc:spChg>
        <pc:spChg chg="mod">
          <ac:chgData name="Marie Reysset" userId="da34172a-9a3d-4507-a76d-9da88a77cce9" providerId="ADAL" clId="{68FC925A-360D-5060-A2AC-EFF9A62A5F16}" dt="2025-09-01T08:22:38.840" v="50" actId="790"/>
          <ac:spMkLst>
            <pc:docMk/>
            <pc:sldMk cId="3409665609" sldId="350"/>
            <ac:spMk id="5" creationId="{23FC46A3-E594-E3ED-1904-A9EF65CB0277}"/>
          </ac:spMkLst>
        </pc:spChg>
        <pc:spChg chg="mod">
          <ac:chgData name="Marie Reysset" userId="da34172a-9a3d-4507-a76d-9da88a77cce9" providerId="ADAL" clId="{68FC925A-360D-5060-A2AC-EFF9A62A5F16}" dt="2025-09-01T08:22:38.840" v="50" actId="790"/>
          <ac:spMkLst>
            <pc:docMk/>
            <pc:sldMk cId="3409665609" sldId="350"/>
            <ac:spMk id="6" creationId="{3DE0B488-13B3-DF59-A43C-565B1AA56EB6}"/>
          </ac:spMkLst>
        </pc:spChg>
        <pc:spChg chg="mod">
          <ac:chgData name="Marie Reysset" userId="da34172a-9a3d-4507-a76d-9da88a77cce9" providerId="ADAL" clId="{68FC925A-360D-5060-A2AC-EFF9A62A5F16}" dt="2025-09-01T08:24:18.053" v="105" actId="2"/>
          <ac:spMkLst>
            <pc:docMk/>
            <pc:sldMk cId="3409665609" sldId="350"/>
            <ac:spMk id="8" creationId="{67F95F6D-8817-5F69-75FF-B70D2C2D059B}"/>
          </ac:spMkLst>
        </pc:spChg>
        <pc:spChg chg="mod">
          <ac:chgData name="Marie Reysset" userId="da34172a-9a3d-4507-a76d-9da88a77cce9" providerId="ADAL" clId="{68FC925A-360D-5060-A2AC-EFF9A62A5F16}" dt="2025-09-01T08:22:38.840" v="50" actId="790"/>
          <ac:spMkLst>
            <pc:docMk/>
            <pc:sldMk cId="3409665609" sldId="350"/>
            <ac:spMk id="9" creationId="{F3A91895-2FCC-5AC0-04E0-33CC1EA0552F}"/>
          </ac:spMkLst>
        </pc:spChg>
        <pc:spChg chg="mod">
          <ac:chgData name="Marie Reysset" userId="da34172a-9a3d-4507-a76d-9da88a77cce9" providerId="ADAL" clId="{68FC925A-360D-5060-A2AC-EFF9A62A5F16}" dt="2025-09-01T08:22:38.840" v="50" actId="790"/>
          <ac:spMkLst>
            <pc:docMk/>
            <pc:sldMk cId="3409665609" sldId="350"/>
            <ac:spMk id="11" creationId="{F7B631BE-A2D2-CE8C-942B-6554786FB496}"/>
          </ac:spMkLst>
        </pc:spChg>
        <pc:spChg chg="mod">
          <ac:chgData name="Marie Reysset" userId="da34172a-9a3d-4507-a76d-9da88a77cce9" providerId="ADAL" clId="{68FC925A-360D-5060-A2AC-EFF9A62A5F16}" dt="2025-09-01T08:22:38.840" v="50" actId="790"/>
          <ac:spMkLst>
            <pc:docMk/>
            <pc:sldMk cId="3409665609" sldId="350"/>
            <ac:spMk id="12" creationId="{02C0FA00-91A5-D281-54D1-FC3E69D8B83B}"/>
          </ac:spMkLst>
        </pc:spChg>
        <pc:graphicFrameChg chg="modGraphic">
          <ac:chgData name="Marie Reysset" userId="da34172a-9a3d-4507-a76d-9da88a77cce9" providerId="ADAL" clId="{68FC925A-360D-5060-A2AC-EFF9A62A5F16}" dt="2025-09-01T08:22:38.840" v="50" actId="790"/>
          <ac:graphicFrameMkLst>
            <pc:docMk/>
            <pc:sldMk cId="3409665609" sldId="350"/>
            <ac:graphicFrameMk id="7" creationId="{93B0B2E5-982B-722F-57CC-691471DF4AFB}"/>
          </ac:graphicFrameMkLst>
        </pc:graphicFrameChg>
      </pc:sldChg>
      <pc:sldChg chg="modSp mod">
        <pc:chgData name="Marie Reysset" userId="da34172a-9a3d-4507-a76d-9da88a77cce9" providerId="ADAL" clId="{68FC925A-360D-5060-A2AC-EFF9A62A5F16}" dt="2025-09-01T08:24:11.318" v="102" actId="2"/>
        <pc:sldMkLst>
          <pc:docMk/>
          <pc:sldMk cId="657159038" sldId="351"/>
        </pc:sldMkLst>
        <pc:spChg chg="mod">
          <ac:chgData name="Marie Reysset" userId="da34172a-9a3d-4507-a76d-9da88a77cce9" providerId="ADAL" clId="{68FC925A-360D-5060-A2AC-EFF9A62A5F16}" dt="2025-09-01T08:22:38.840" v="50" actId="790"/>
          <ac:spMkLst>
            <pc:docMk/>
            <pc:sldMk cId="657159038" sldId="351"/>
            <ac:spMk id="2" creationId="{34E3F6E1-0CC4-C4CC-B13D-37D5E9391FE9}"/>
          </ac:spMkLst>
        </pc:spChg>
        <pc:spChg chg="mod">
          <ac:chgData name="Marie Reysset" userId="da34172a-9a3d-4507-a76d-9da88a77cce9" providerId="ADAL" clId="{68FC925A-360D-5060-A2AC-EFF9A62A5F16}" dt="2025-09-01T08:24:11.318" v="102" actId="2"/>
          <ac:spMkLst>
            <pc:docMk/>
            <pc:sldMk cId="657159038" sldId="351"/>
            <ac:spMk id="4" creationId="{325CB209-CFA7-14EB-9DB9-BB934AC55056}"/>
          </ac:spMkLst>
        </pc:spChg>
        <pc:spChg chg="mod">
          <ac:chgData name="Marie Reysset" userId="da34172a-9a3d-4507-a76d-9da88a77cce9" providerId="ADAL" clId="{68FC925A-360D-5060-A2AC-EFF9A62A5F16}" dt="2025-09-01T08:22:38.840" v="50" actId="790"/>
          <ac:spMkLst>
            <pc:docMk/>
            <pc:sldMk cId="657159038" sldId="351"/>
            <ac:spMk id="5" creationId="{20FB81CE-90AA-4124-324B-B78D01B42916}"/>
          </ac:spMkLst>
        </pc:spChg>
        <pc:spChg chg="mod">
          <ac:chgData name="Marie Reysset" userId="da34172a-9a3d-4507-a76d-9da88a77cce9" providerId="ADAL" clId="{68FC925A-360D-5060-A2AC-EFF9A62A5F16}" dt="2025-09-01T08:22:38.840" v="50" actId="790"/>
          <ac:spMkLst>
            <pc:docMk/>
            <pc:sldMk cId="657159038" sldId="351"/>
            <ac:spMk id="6" creationId="{FC892705-5A56-36F7-79C1-5C47DF76279B}"/>
          </ac:spMkLst>
        </pc:spChg>
        <pc:spChg chg="mod">
          <ac:chgData name="Marie Reysset" userId="da34172a-9a3d-4507-a76d-9da88a77cce9" providerId="ADAL" clId="{68FC925A-360D-5060-A2AC-EFF9A62A5F16}" dt="2025-09-01T08:24:10.092" v="101" actId="2"/>
          <ac:spMkLst>
            <pc:docMk/>
            <pc:sldMk cId="657159038" sldId="351"/>
            <ac:spMk id="8" creationId="{A0567067-A440-7ED9-1E4B-65D21FF6C6EE}"/>
          </ac:spMkLst>
        </pc:spChg>
        <pc:spChg chg="mod">
          <ac:chgData name="Marie Reysset" userId="da34172a-9a3d-4507-a76d-9da88a77cce9" providerId="ADAL" clId="{68FC925A-360D-5060-A2AC-EFF9A62A5F16}" dt="2025-09-01T08:22:38.840" v="50" actId="790"/>
          <ac:spMkLst>
            <pc:docMk/>
            <pc:sldMk cId="657159038" sldId="351"/>
            <ac:spMk id="9" creationId="{A76B6EE5-FE3A-C5DB-2D4A-50B306316FED}"/>
          </ac:spMkLst>
        </pc:spChg>
        <pc:spChg chg="mod">
          <ac:chgData name="Marie Reysset" userId="da34172a-9a3d-4507-a76d-9da88a77cce9" providerId="ADAL" clId="{68FC925A-360D-5060-A2AC-EFF9A62A5F16}" dt="2025-09-01T08:22:38.840" v="50" actId="790"/>
          <ac:spMkLst>
            <pc:docMk/>
            <pc:sldMk cId="657159038" sldId="351"/>
            <ac:spMk id="11" creationId="{D47F2FD4-A27C-9127-9134-8AC854491368}"/>
          </ac:spMkLst>
        </pc:spChg>
        <pc:spChg chg="mod">
          <ac:chgData name="Marie Reysset" userId="da34172a-9a3d-4507-a76d-9da88a77cce9" providerId="ADAL" clId="{68FC925A-360D-5060-A2AC-EFF9A62A5F16}" dt="2025-09-01T08:22:38.840" v="50" actId="790"/>
          <ac:spMkLst>
            <pc:docMk/>
            <pc:sldMk cId="657159038" sldId="351"/>
            <ac:spMk id="12" creationId="{B5F040F5-33D7-6F42-C825-97C4CD575EAC}"/>
          </ac:spMkLst>
        </pc:spChg>
        <pc:graphicFrameChg chg="modGraphic">
          <ac:chgData name="Marie Reysset" userId="da34172a-9a3d-4507-a76d-9da88a77cce9" providerId="ADAL" clId="{68FC925A-360D-5060-A2AC-EFF9A62A5F16}" dt="2025-09-01T08:22:38.840" v="50" actId="790"/>
          <ac:graphicFrameMkLst>
            <pc:docMk/>
            <pc:sldMk cId="657159038" sldId="351"/>
            <ac:graphicFrameMk id="7" creationId="{A49B6167-47E9-6498-4DED-D003E04C43C2}"/>
          </ac:graphicFrameMkLst>
        </pc:graphicFrameChg>
      </pc:sldChg>
      <pc:sldChg chg="modSp mod">
        <pc:chgData name="Marie Reysset" userId="da34172a-9a3d-4507-a76d-9da88a77cce9" providerId="ADAL" clId="{68FC925A-360D-5060-A2AC-EFF9A62A5F16}" dt="2025-09-01T08:23:19.688" v="71" actId="2"/>
        <pc:sldMkLst>
          <pc:docMk/>
          <pc:sldMk cId="3262830288" sldId="352"/>
        </pc:sldMkLst>
        <pc:spChg chg="mod">
          <ac:chgData name="Marie Reysset" userId="da34172a-9a3d-4507-a76d-9da88a77cce9" providerId="ADAL" clId="{68FC925A-360D-5060-A2AC-EFF9A62A5F16}" dt="2025-09-01T08:23:19.688" v="71" actId="2"/>
          <ac:spMkLst>
            <pc:docMk/>
            <pc:sldMk cId="3262830288" sldId="352"/>
            <ac:spMk id="2" creationId="{90EA0CCF-E89C-4912-EB25-5273C5317218}"/>
          </ac:spMkLst>
        </pc:spChg>
        <pc:spChg chg="mod">
          <ac:chgData name="Marie Reysset" userId="da34172a-9a3d-4507-a76d-9da88a77cce9" providerId="ADAL" clId="{68FC925A-360D-5060-A2AC-EFF9A62A5F16}" dt="2025-09-01T08:22:38.840" v="50" actId="790"/>
          <ac:spMkLst>
            <pc:docMk/>
            <pc:sldMk cId="3262830288" sldId="352"/>
            <ac:spMk id="3" creationId="{A03B6259-05C0-96A1-10FD-69A91D890800}"/>
          </ac:spMkLst>
        </pc:spChg>
        <pc:spChg chg="mod">
          <ac:chgData name="Marie Reysset" userId="da34172a-9a3d-4507-a76d-9da88a77cce9" providerId="ADAL" clId="{68FC925A-360D-5060-A2AC-EFF9A62A5F16}" dt="2025-09-01T08:23:17.059" v="70" actId="2"/>
          <ac:spMkLst>
            <pc:docMk/>
            <pc:sldMk cId="3262830288" sldId="352"/>
            <ac:spMk id="4" creationId="{ACBECB1D-6427-2598-D5F4-45ECB133013A}"/>
          </ac:spMkLst>
        </pc:spChg>
        <pc:spChg chg="mod">
          <ac:chgData name="Marie Reysset" userId="da34172a-9a3d-4507-a76d-9da88a77cce9" providerId="ADAL" clId="{68FC925A-360D-5060-A2AC-EFF9A62A5F16}" dt="2025-09-01T08:22:38.840" v="50" actId="790"/>
          <ac:spMkLst>
            <pc:docMk/>
            <pc:sldMk cId="3262830288" sldId="352"/>
            <ac:spMk id="5" creationId="{49D549F2-A51B-78C4-8558-D3DF7F84F752}"/>
          </ac:spMkLst>
        </pc:spChg>
        <pc:spChg chg="mod">
          <ac:chgData name="Marie Reysset" userId="da34172a-9a3d-4507-a76d-9da88a77cce9" providerId="ADAL" clId="{68FC925A-360D-5060-A2AC-EFF9A62A5F16}" dt="2025-09-01T08:22:38.840" v="50" actId="790"/>
          <ac:spMkLst>
            <pc:docMk/>
            <pc:sldMk cId="3262830288" sldId="352"/>
            <ac:spMk id="7" creationId="{FB99153C-D2E8-7712-E995-7A0117985283}"/>
          </ac:spMkLst>
        </pc:spChg>
        <pc:spChg chg="mod">
          <ac:chgData name="Marie Reysset" userId="da34172a-9a3d-4507-a76d-9da88a77cce9" providerId="ADAL" clId="{68FC925A-360D-5060-A2AC-EFF9A62A5F16}" dt="2025-09-01T08:22:38.840" v="50" actId="790"/>
          <ac:spMkLst>
            <pc:docMk/>
            <pc:sldMk cId="3262830288" sldId="352"/>
            <ac:spMk id="10" creationId="{571102F2-AAE9-0B5D-088B-5FBF95E9B615}"/>
          </ac:spMkLst>
        </pc:spChg>
        <pc:spChg chg="mod">
          <ac:chgData name="Marie Reysset" userId="da34172a-9a3d-4507-a76d-9da88a77cce9" providerId="ADAL" clId="{68FC925A-360D-5060-A2AC-EFF9A62A5F16}" dt="2025-09-01T08:22:38.840" v="50" actId="790"/>
          <ac:spMkLst>
            <pc:docMk/>
            <pc:sldMk cId="3262830288" sldId="352"/>
            <ac:spMk id="16" creationId="{FCEB9605-2AC5-F4E6-32FB-5929A2F93F89}"/>
          </ac:spMkLst>
        </pc:spChg>
        <pc:spChg chg="mod">
          <ac:chgData name="Marie Reysset" userId="da34172a-9a3d-4507-a76d-9da88a77cce9" providerId="ADAL" clId="{68FC925A-360D-5060-A2AC-EFF9A62A5F16}" dt="2025-09-01T08:22:38.840" v="50" actId="790"/>
          <ac:spMkLst>
            <pc:docMk/>
            <pc:sldMk cId="3262830288" sldId="352"/>
            <ac:spMk id="17" creationId="{5C0A2091-B663-1C3B-AB89-6FF4D83413ED}"/>
          </ac:spMkLst>
        </pc:spChg>
        <pc:spChg chg="mod">
          <ac:chgData name="Marie Reysset" userId="da34172a-9a3d-4507-a76d-9da88a77cce9" providerId="ADAL" clId="{68FC925A-360D-5060-A2AC-EFF9A62A5F16}" dt="2025-09-01T08:22:38.840" v="50" actId="790"/>
          <ac:spMkLst>
            <pc:docMk/>
            <pc:sldMk cId="3262830288" sldId="352"/>
            <ac:spMk id="20" creationId="{47FA8F9F-5675-AD28-344D-93875BE416DE}"/>
          </ac:spMkLst>
        </pc:spChg>
        <pc:spChg chg="mod">
          <ac:chgData name="Marie Reysset" userId="da34172a-9a3d-4507-a76d-9da88a77cce9" providerId="ADAL" clId="{68FC925A-360D-5060-A2AC-EFF9A62A5F16}" dt="2025-09-01T08:22:38.840" v="50" actId="790"/>
          <ac:spMkLst>
            <pc:docMk/>
            <pc:sldMk cId="3262830288" sldId="352"/>
            <ac:spMk id="27" creationId="{0D8F4A0B-8267-6618-5DE0-483BA805A2A8}"/>
          </ac:spMkLst>
        </pc:spChg>
      </pc:sldChg>
      <pc:sldChg chg="modSp mod">
        <pc:chgData name="Marie Reysset" userId="da34172a-9a3d-4507-a76d-9da88a77cce9" providerId="ADAL" clId="{68FC925A-360D-5060-A2AC-EFF9A62A5F16}" dt="2025-09-01T08:24:21.858" v="108" actId="2"/>
        <pc:sldMkLst>
          <pc:docMk/>
          <pc:sldMk cId="972720213" sldId="353"/>
        </pc:sldMkLst>
        <pc:spChg chg="mod">
          <ac:chgData name="Marie Reysset" userId="da34172a-9a3d-4507-a76d-9da88a77cce9" providerId="ADAL" clId="{68FC925A-360D-5060-A2AC-EFF9A62A5F16}" dt="2025-09-01T08:22:38.840" v="50" actId="790"/>
          <ac:spMkLst>
            <pc:docMk/>
            <pc:sldMk cId="972720213" sldId="353"/>
            <ac:spMk id="2" creationId="{3154F63C-2415-A0F1-7F16-F29EE3BF2D3D}"/>
          </ac:spMkLst>
        </pc:spChg>
        <pc:spChg chg="mod">
          <ac:chgData name="Marie Reysset" userId="da34172a-9a3d-4507-a76d-9da88a77cce9" providerId="ADAL" clId="{68FC925A-360D-5060-A2AC-EFF9A62A5F16}" dt="2025-09-01T08:24:21.858" v="108" actId="2"/>
          <ac:spMkLst>
            <pc:docMk/>
            <pc:sldMk cId="972720213" sldId="353"/>
            <ac:spMk id="4" creationId="{CD86ADC7-1C39-DA9C-7576-3BA96635CCDB}"/>
          </ac:spMkLst>
        </pc:spChg>
        <pc:spChg chg="mod">
          <ac:chgData name="Marie Reysset" userId="da34172a-9a3d-4507-a76d-9da88a77cce9" providerId="ADAL" clId="{68FC925A-360D-5060-A2AC-EFF9A62A5F16}" dt="2025-09-01T08:22:38.840" v="50" actId="790"/>
          <ac:spMkLst>
            <pc:docMk/>
            <pc:sldMk cId="972720213" sldId="353"/>
            <ac:spMk id="5" creationId="{43EA91FC-6379-1183-2DBE-33B626F6D442}"/>
          </ac:spMkLst>
        </pc:spChg>
        <pc:spChg chg="mod">
          <ac:chgData name="Marie Reysset" userId="da34172a-9a3d-4507-a76d-9da88a77cce9" providerId="ADAL" clId="{68FC925A-360D-5060-A2AC-EFF9A62A5F16}" dt="2025-09-01T08:22:38.840" v="50" actId="790"/>
          <ac:spMkLst>
            <pc:docMk/>
            <pc:sldMk cId="972720213" sldId="353"/>
            <ac:spMk id="6" creationId="{39A68C95-8B83-1F87-C0C6-71F4A44AE143}"/>
          </ac:spMkLst>
        </pc:spChg>
        <pc:spChg chg="mod">
          <ac:chgData name="Marie Reysset" userId="da34172a-9a3d-4507-a76d-9da88a77cce9" providerId="ADAL" clId="{68FC925A-360D-5060-A2AC-EFF9A62A5F16}" dt="2025-09-01T08:22:38.840" v="50" actId="790"/>
          <ac:spMkLst>
            <pc:docMk/>
            <pc:sldMk cId="972720213" sldId="353"/>
            <ac:spMk id="7" creationId="{17C3AABC-4ACA-48F5-C63A-7D1A2FD8DE1C}"/>
          </ac:spMkLst>
        </pc:spChg>
        <pc:spChg chg="mod">
          <ac:chgData name="Marie Reysset" userId="da34172a-9a3d-4507-a76d-9da88a77cce9" providerId="ADAL" clId="{68FC925A-360D-5060-A2AC-EFF9A62A5F16}" dt="2025-09-01T08:24:21.129" v="107" actId="2"/>
          <ac:spMkLst>
            <pc:docMk/>
            <pc:sldMk cId="972720213" sldId="353"/>
            <ac:spMk id="9" creationId="{FC56B2BE-7B9E-669C-CACD-E5F19B6B8FE5}"/>
          </ac:spMkLst>
        </pc:spChg>
      </pc:sldChg>
      <pc:sldChg chg="modSp mod">
        <pc:chgData name="Marie Reysset" userId="da34172a-9a3d-4507-a76d-9da88a77cce9" providerId="ADAL" clId="{68FC925A-360D-5060-A2AC-EFF9A62A5F16}" dt="2025-09-01T08:22:38.840" v="50" actId="790"/>
        <pc:sldMkLst>
          <pc:docMk/>
          <pc:sldMk cId="369631078" sldId="354"/>
        </pc:sldMkLst>
        <pc:spChg chg="mod">
          <ac:chgData name="Marie Reysset" userId="da34172a-9a3d-4507-a76d-9da88a77cce9" providerId="ADAL" clId="{68FC925A-360D-5060-A2AC-EFF9A62A5F16}" dt="2025-09-01T08:22:38.840" v="50" actId="790"/>
          <ac:spMkLst>
            <pc:docMk/>
            <pc:sldMk cId="369631078" sldId="354"/>
            <ac:spMk id="6" creationId="{2CE22683-B175-287D-420C-E39080474396}"/>
          </ac:spMkLst>
        </pc:spChg>
      </pc:sldChg>
      <pc:sldChg chg="modSp mod">
        <pc:chgData name="Marie Reysset" userId="da34172a-9a3d-4507-a76d-9da88a77cce9" providerId="ADAL" clId="{68FC925A-360D-5060-A2AC-EFF9A62A5F16}" dt="2025-09-01T08:22:59.716" v="62" actId="2"/>
        <pc:sldMkLst>
          <pc:docMk/>
          <pc:sldMk cId="2131607763" sldId="355"/>
        </pc:sldMkLst>
        <pc:spChg chg="mod">
          <ac:chgData name="Marie Reysset" userId="da34172a-9a3d-4507-a76d-9da88a77cce9" providerId="ADAL" clId="{68FC925A-360D-5060-A2AC-EFF9A62A5F16}" dt="2025-09-01T08:22:59.716" v="62" actId="2"/>
          <ac:spMkLst>
            <pc:docMk/>
            <pc:sldMk cId="2131607763" sldId="355"/>
            <ac:spMk id="2" creationId="{E7078659-D169-0E36-B7F6-89C76D9F2FF1}"/>
          </ac:spMkLst>
        </pc:spChg>
        <pc:spChg chg="mod">
          <ac:chgData name="Marie Reysset" userId="da34172a-9a3d-4507-a76d-9da88a77cce9" providerId="ADAL" clId="{68FC925A-360D-5060-A2AC-EFF9A62A5F16}" dt="2025-09-01T08:22:38.840" v="50" actId="790"/>
          <ac:spMkLst>
            <pc:docMk/>
            <pc:sldMk cId="2131607763" sldId="355"/>
            <ac:spMk id="4" creationId="{3A28D277-9320-4AB3-E1E2-F8C064977267}"/>
          </ac:spMkLst>
        </pc:spChg>
        <pc:spChg chg="mod">
          <ac:chgData name="Marie Reysset" userId="da34172a-9a3d-4507-a76d-9da88a77cce9" providerId="ADAL" clId="{68FC925A-360D-5060-A2AC-EFF9A62A5F16}" dt="2025-09-01T08:22:38.840" v="50" actId="790"/>
          <ac:spMkLst>
            <pc:docMk/>
            <pc:sldMk cId="2131607763" sldId="355"/>
            <ac:spMk id="7" creationId="{823970B4-604D-5226-6C76-2E8FE21CD323}"/>
          </ac:spMkLst>
        </pc:spChg>
        <pc:spChg chg="mod">
          <ac:chgData name="Marie Reysset" userId="da34172a-9a3d-4507-a76d-9da88a77cce9" providerId="ADAL" clId="{68FC925A-360D-5060-A2AC-EFF9A62A5F16}" dt="2025-09-01T08:22:38.840" v="50" actId="790"/>
          <ac:spMkLst>
            <pc:docMk/>
            <pc:sldMk cId="2131607763" sldId="355"/>
            <ac:spMk id="10" creationId="{66F7F51C-9385-B253-0F36-D74E77AD6F55}"/>
          </ac:spMkLst>
        </pc:spChg>
        <pc:spChg chg="mod">
          <ac:chgData name="Marie Reysset" userId="da34172a-9a3d-4507-a76d-9da88a77cce9" providerId="ADAL" clId="{68FC925A-360D-5060-A2AC-EFF9A62A5F16}" dt="2025-09-01T08:22:38.840" v="50" actId="790"/>
          <ac:spMkLst>
            <pc:docMk/>
            <pc:sldMk cId="2131607763" sldId="355"/>
            <ac:spMk id="16" creationId="{323E06AA-2F22-BCF5-FC9C-FC40E0A0B6B3}"/>
          </ac:spMkLst>
        </pc:spChg>
        <pc:spChg chg="mod">
          <ac:chgData name="Marie Reysset" userId="da34172a-9a3d-4507-a76d-9da88a77cce9" providerId="ADAL" clId="{68FC925A-360D-5060-A2AC-EFF9A62A5F16}" dt="2025-09-01T08:22:38.840" v="50" actId="790"/>
          <ac:spMkLst>
            <pc:docMk/>
            <pc:sldMk cId="2131607763" sldId="355"/>
            <ac:spMk id="17" creationId="{1E17822F-C4BC-18D6-1A77-B1935315F289}"/>
          </ac:spMkLst>
        </pc:spChg>
        <pc:spChg chg="mod">
          <ac:chgData name="Marie Reysset" userId="da34172a-9a3d-4507-a76d-9da88a77cce9" providerId="ADAL" clId="{68FC925A-360D-5060-A2AC-EFF9A62A5F16}" dt="2025-09-01T08:22:38.840" v="50" actId="790"/>
          <ac:spMkLst>
            <pc:docMk/>
            <pc:sldMk cId="2131607763" sldId="355"/>
            <ac:spMk id="18" creationId="{FA9683C4-1D04-01B5-6F57-8DCD340F29B3}"/>
          </ac:spMkLst>
        </pc:spChg>
        <pc:spChg chg="mod">
          <ac:chgData name="Marie Reysset" userId="da34172a-9a3d-4507-a76d-9da88a77cce9" providerId="ADAL" clId="{68FC925A-360D-5060-A2AC-EFF9A62A5F16}" dt="2025-09-01T08:22:38.840" v="50" actId="790"/>
          <ac:spMkLst>
            <pc:docMk/>
            <pc:sldMk cId="2131607763" sldId="355"/>
            <ac:spMk id="19" creationId="{2F600B5B-DFCC-E53B-522D-90B7B29D4724}"/>
          </ac:spMkLst>
        </pc:spChg>
        <pc:spChg chg="mod">
          <ac:chgData name="Marie Reysset" userId="da34172a-9a3d-4507-a76d-9da88a77cce9" providerId="ADAL" clId="{68FC925A-360D-5060-A2AC-EFF9A62A5F16}" dt="2025-09-01T08:22:38.840" v="50" actId="790"/>
          <ac:spMkLst>
            <pc:docMk/>
            <pc:sldMk cId="2131607763" sldId="355"/>
            <ac:spMk id="27" creationId="{EB671FD9-56FC-8D2D-DCFE-168D4621D66E}"/>
          </ac:spMkLst>
        </pc:spChg>
        <pc:spChg chg="mod">
          <ac:chgData name="Marie Reysset" userId="da34172a-9a3d-4507-a76d-9da88a77cce9" providerId="ADAL" clId="{68FC925A-360D-5060-A2AC-EFF9A62A5F16}" dt="2025-09-01T08:22:38.840" v="50" actId="790"/>
          <ac:spMkLst>
            <pc:docMk/>
            <pc:sldMk cId="2131607763" sldId="355"/>
            <ac:spMk id="28" creationId="{8177CC88-838A-7994-ED5B-60C4B9A5348C}"/>
          </ac:spMkLst>
        </pc:spChg>
      </pc:sldChg>
      <pc:sldChg chg="modSp mod">
        <pc:chgData name="Marie Reysset" userId="da34172a-9a3d-4507-a76d-9da88a77cce9" providerId="ADAL" clId="{68FC925A-360D-5060-A2AC-EFF9A62A5F16}" dt="2025-09-01T08:23:13.162" v="67" actId="2"/>
        <pc:sldMkLst>
          <pc:docMk/>
          <pc:sldMk cId="1704765568" sldId="356"/>
        </pc:sldMkLst>
        <pc:spChg chg="mod">
          <ac:chgData name="Marie Reysset" userId="da34172a-9a3d-4507-a76d-9da88a77cce9" providerId="ADAL" clId="{68FC925A-360D-5060-A2AC-EFF9A62A5F16}" dt="2025-09-01T08:23:13.162" v="67" actId="2"/>
          <ac:spMkLst>
            <pc:docMk/>
            <pc:sldMk cId="1704765568" sldId="356"/>
            <ac:spMk id="2" creationId="{4B05415C-C1FB-8001-9463-5113BA15513D}"/>
          </ac:spMkLst>
        </pc:spChg>
        <pc:spChg chg="mod">
          <ac:chgData name="Marie Reysset" userId="da34172a-9a3d-4507-a76d-9da88a77cce9" providerId="ADAL" clId="{68FC925A-360D-5060-A2AC-EFF9A62A5F16}" dt="2025-09-01T08:22:38.840" v="50" actId="790"/>
          <ac:spMkLst>
            <pc:docMk/>
            <pc:sldMk cId="1704765568" sldId="356"/>
            <ac:spMk id="4" creationId="{065AFF10-BF79-F424-A03D-FD4D3B363B8B}"/>
          </ac:spMkLst>
        </pc:spChg>
        <pc:spChg chg="mod">
          <ac:chgData name="Marie Reysset" userId="da34172a-9a3d-4507-a76d-9da88a77cce9" providerId="ADAL" clId="{68FC925A-360D-5060-A2AC-EFF9A62A5F16}" dt="2025-09-01T08:22:38.840" v="50" actId="790"/>
          <ac:spMkLst>
            <pc:docMk/>
            <pc:sldMk cId="1704765568" sldId="356"/>
            <ac:spMk id="7" creationId="{1CC9181E-04E5-BCC8-857B-0E60F61C6003}"/>
          </ac:spMkLst>
        </pc:spChg>
        <pc:spChg chg="mod">
          <ac:chgData name="Marie Reysset" userId="da34172a-9a3d-4507-a76d-9da88a77cce9" providerId="ADAL" clId="{68FC925A-360D-5060-A2AC-EFF9A62A5F16}" dt="2025-09-01T08:22:38.840" v="50" actId="790"/>
          <ac:spMkLst>
            <pc:docMk/>
            <pc:sldMk cId="1704765568" sldId="356"/>
            <ac:spMk id="9" creationId="{77A143C0-CD6D-EEFA-4BC7-1DD6CC6C5AA8}"/>
          </ac:spMkLst>
        </pc:spChg>
        <pc:spChg chg="mod">
          <ac:chgData name="Marie Reysset" userId="da34172a-9a3d-4507-a76d-9da88a77cce9" providerId="ADAL" clId="{68FC925A-360D-5060-A2AC-EFF9A62A5F16}" dt="2025-09-01T08:22:38.840" v="50" actId="790"/>
          <ac:spMkLst>
            <pc:docMk/>
            <pc:sldMk cId="1704765568" sldId="356"/>
            <ac:spMk id="11" creationId="{F85E8364-46A9-598B-5A82-7AA2A84119F6}"/>
          </ac:spMkLst>
        </pc:spChg>
        <pc:spChg chg="mod">
          <ac:chgData name="Marie Reysset" userId="da34172a-9a3d-4507-a76d-9da88a77cce9" providerId="ADAL" clId="{68FC925A-360D-5060-A2AC-EFF9A62A5F16}" dt="2025-09-01T08:22:38.840" v="50" actId="790"/>
          <ac:spMkLst>
            <pc:docMk/>
            <pc:sldMk cId="1704765568" sldId="356"/>
            <ac:spMk id="12" creationId="{934FA13F-D03F-FDE0-3756-0310DB4219DB}"/>
          </ac:spMkLst>
        </pc:spChg>
        <pc:spChg chg="mod">
          <ac:chgData name="Marie Reysset" userId="da34172a-9a3d-4507-a76d-9da88a77cce9" providerId="ADAL" clId="{68FC925A-360D-5060-A2AC-EFF9A62A5F16}" dt="2025-09-01T08:22:38.840" v="50" actId="790"/>
          <ac:spMkLst>
            <pc:docMk/>
            <pc:sldMk cId="1704765568" sldId="356"/>
            <ac:spMk id="13" creationId="{03F222D9-EFE3-0D3E-5816-1DE94824E6FB}"/>
          </ac:spMkLst>
        </pc:spChg>
        <pc:spChg chg="mod">
          <ac:chgData name="Marie Reysset" userId="da34172a-9a3d-4507-a76d-9da88a77cce9" providerId="ADAL" clId="{68FC925A-360D-5060-A2AC-EFF9A62A5F16}" dt="2025-09-01T08:22:38.840" v="50" actId="790"/>
          <ac:spMkLst>
            <pc:docMk/>
            <pc:sldMk cId="1704765568" sldId="356"/>
            <ac:spMk id="27" creationId="{559AACBB-DE91-6512-9B0B-DACDAA3E1754}"/>
          </ac:spMkLst>
        </pc:spChg>
        <pc:spChg chg="mod">
          <ac:chgData name="Marie Reysset" userId="da34172a-9a3d-4507-a76d-9da88a77cce9" providerId="ADAL" clId="{68FC925A-360D-5060-A2AC-EFF9A62A5F16}" dt="2025-09-01T08:22:38.840" v="50" actId="790"/>
          <ac:spMkLst>
            <pc:docMk/>
            <pc:sldMk cId="1704765568" sldId="356"/>
            <ac:spMk id="28" creationId="{DED5DB81-21C2-D083-C259-F53623D8F240}"/>
          </ac:spMkLst>
        </pc:spChg>
      </pc:sldChg>
      <pc:sldChg chg="modSp mod">
        <pc:chgData name="Marie Reysset" userId="da34172a-9a3d-4507-a76d-9da88a77cce9" providerId="ADAL" clId="{68FC925A-360D-5060-A2AC-EFF9A62A5F16}" dt="2025-09-01T08:23:14.633" v="69" actId="2"/>
        <pc:sldMkLst>
          <pc:docMk/>
          <pc:sldMk cId="1767310581" sldId="357"/>
        </pc:sldMkLst>
        <pc:spChg chg="mod">
          <ac:chgData name="Marie Reysset" userId="da34172a-9a3d-4507-a76d-9da88a77cce9" providerId="ADAL" clId="{68FC925A-360D-5060-A2AC-EFF9A62A5F16}" dt="2025-09-01T08:23:14.633" v="69" actId="2"/>
          <ac:spMkLst>
            <pc:docMk/>
            <pc:sldMk cId="1767310581" sldId="357"/>
            <ac:spMk id="2" creationId="{34AA5B09-96BE-451D-DAB1-EAFC28965A99}"/>
          </ac:spMkLst>
        </pc:spChg>
        <pc:spChg chg="mod">
          <ac:chgData name="Marie Reysset" userId="da34172a-9a3d-4507-a76d-9da88a77cce9" providerId="ADAL" clId="{68FC925A-360D-5060-A2AC-EFF9A62A5F16}" dt="2025-09-01T08:22:38.840" v="50" actId="790"/>
          <ac:spMkLst>
            <pc:docMk/>
            <pc:sldMk cId="1767310581" sldId="357"/>
            <ac:spMk id="4" creationId="{9F1FC339-4F93-1C70-C8AE-8BEF95A1B209}"/>
          </ac:spMkLst>
        </pc:spChg>
        <pc:spChg chg="mod">
          <ac:chgData name="Marie Reysset" userId="da34172a-9a3d-4507-a76d-9da88a77cce9" providerId="ADAL" clId="{68FC925A-360D-5060-A2AC-EFF9A62A5F16}" dt="2025-09-01T08:22:38.840" v="50" actId="790"/>
          <ac:spMkLst>
            <pc:docMk/>
            <pc:sldMk cId="1767310581" sldId="357"/>
            <ac:spMk id="7" creationId="{6559E0F5-EC56-8698-6868-6AFF68A2FB1F}"/>
          </ac:spMkLst>
        </pc:spChg>
        <pc:spChg chg="mod">
          <ac:chgData name="Marie Reysset" userId="da34172a-9a3d-4507-a76d-9da88a77cce9" providerId="ADAL" clId="{68FC925A-360D-5060-A2AC-EFF9A62A5F16}" dt="2025-09-01T08:22:38.840" v="50" actId="790"/>
          <ac:spMkLst>
            <pc:docMk/>
            <pc:sldMk cId="1767310581" sldId="357"/>
            <ac:spMk id="9" creationId="{2897A55E-7D76-9044-6CC2-BCA54BE212C6}"/>
          </ac:spMkLst>
        </pc:spChg>
        <pc:spChg chg="mod">
          <ac:chgData name="Marie Reysset" userId="da34172a-9a3d-4507-a76d-9da88a77cce9" providerId="ADAL" clId="{68FC925A-360D-5060-A2AC-EFF9A62A5F16}" dt="2025-09-01T08:22:38.840" v="50" actId="790"/>
          <ac:spMkLst>
            <pc:docMk/>
            <pc:sldMk cId="1767310581" sldId="357"/>
            <ac:spMk id="14" creationId="{2D2D0B64-FB1C-9056-3F18-580AA45D660A}"/>
          </ac:spMkLst>
        </pc:spChg>
        <pc:spChg chg="mod">
          <ac:chgData name="Marie Reysset" userId="da34172a-9a3d-4507-a76d-9da88a77cce9" providerId="ADAL" clId="{68FC925A-360D-5060-A2AC-EFF9A62A5F16}" dt="2025-09-01T08:22:38.840" v="50" actId="790"/>
          <ac:spMkLst>
            <pc:docMk/>
            <pc:sldMk cId="1767310581" sldId="357"/>
            <ac:spMk id="15" creationId="{374935CD-FF7A-B631-839D-C9E1E878650D}"/>
          </ac:spMkLst>
        </pc:spChg>
        <pc:spChg chg="mod">
          <ac:chgData name="Marie Reysset" userId="da34172a-9a3d-4507-a76d-9da88a77cce9" providerId="ADAL" clId="{68FC925A-360D-5060-A2AC-EFF9A62A5F16}" dt="2025-09-01T08:22:38.840" v="50" actId="790"/>
          <ac:spMkLst>
            <pc:docMk/>
            <pc:sldMk cId="1767310581" sldId="357"/>
            <ac:spMk id="16" creationId="{AC22FEA9-3338-49E7-5C6E-96AA3C15DF4C}"/>
          </ac:spMkLst>
        </pc:spChg>
        <pc:spChg chg="mod">
          <ac:chgData name="Marie Reysset" userId="da34172a-9a3d-4507-a76d-9da88a77cce9" providerId="ADAL" clId="{68FC925A-360D-5060-A2AC-EFF9A62A5F16}" dt="2025-09-01T08:22:38.840" v="50" actId="790"/>
          <ac:spMkLst>
            <pc:docMk/>
            <pc:sldMk cId="1767310581" sldId="357"/>
            <ac:spMk id="27" creationId="{F5706B27-8734-88E9-D38D-CEA9B3862630}"/>
          </ac:spMkLst>
        </pc:spChg>
        <pc:spChg chg="mod">
          <ac:chgData name="Marie Reysset" userId="da34172a-9a3d-4507-a76d-9da88a77cce9" providerId="ADAL" clId="{68FC925A-360D-5060-A2AC-EFF9A62A5F16}" dt="2025-09-01T08:22:38.840" v="50" actId="790"/>
          <ac:spMkLst>
            <pc:docMk/>
            <pc:sldMk cId="1767310581" sldId="357"/>
            <ac:spMk id="28" creationId="{6B686135-964C-D086-3544-850A119BBEFB}"/>
          </ac:spMkLst>
        </pc:spChg>
      </pc:sldChg>
      <pc:sldChg chg="modSp mod">
        <pc:chgData name="Marie Reysset" userId="da34172a-9a3d-4507-a76d-9da88a77cce9" providerId="ADAL" clId="{68FC925A-360D-5060-A2AC-EFF9A62A5F16}" dt="2025-09-01T08:23:25.629" v="74" actId="2"/>
        <pc:sldMkLst>
          <pc:docMk/>
          <pc:sldMk cId="2728132592" sldId="358"/>
        </pc:sldMkLst>
        <pc:spChg chg="mod">
          <ac:chgData name="Marie Reysset" userId="da34172a-9a3d-4507-a76d-9da88a77cce9" providerId="ADAL" clId="{68FC925A-360D-5060-A2AC-EFF9A62A5F16}" dt="2025-09-01T08:23:25.629" v="74" actId="2"/>
          <ac:spMkLst>
            <pc:docMk/>
            <pc:sldMk cId="2728132592" sldId="358"/>
            <ac:spMk id="2" creationId="{5FFD392C-F4AF-B235-3A45-6E2F76A355AB}"/>
          </ac:spMkLst>
        </pc:spChg>
        <pc:spChg chg="mod">
          <ac:chgData name="Marie Reysset" userId="da34172a-9a3d-4507-a76d-9da88a77cce9" providerId="ADAL" clId="{68FC925A-360D-5060-A2AC-EFF9A62A5F16}" dt="2025-09-01T08:22:38.840" v="50" actId="790"/>
          <ac:spMkLst>
            <pc:docMk/>
            <pc:sldMk cId="2728132592" sldId="358"/>
            <ac:spMk id="4" creationId="{1AC0F64C-6756-961B-AF8C-2248913E600B}"/>
          </ac:spMkLst>
        </pc:spChg>
        <pc:spChg chg="mod">
          <ac:chgData name="Marie Reysset" userId="da34172a-9a3d-4507-a76d-9da88a77cce9" providerId="ADAL" clId="{68FC925A-360D-5060-A2AC-EFF9A62A5F16}" dt="2025-09-01T08:22:38.840" v="50" actId="790"/>
          <ac:spMkLst>
            <pc:docMk/>
            <pc:sldMk cId="2728132592" sldId="358"/>
            <ac:spMk id="7" creationId="{4DCA2D5D-082A-0689-492F-95B233466772}"/>
          </ac:spMkLst>
        </pc:spChg>
        <pc:spChg chg="mod">
          <ac:chgData name="Marie Reysset" userId="da34172a-9a3d-4507-a76d-9da88a77cce9" providerId="ADAL" clId="{68FC925A-360D-5060-A2AC-EFF9A62A5F16}" dt="2025-09-01T08:22:38.840" v="50" actId="790"/>
          <ac:spMkLst>
            <pc:docMk/>
            <pc:sldMk cId="2728132592" sldId="358"/>
            <ac:spMk id="17" creationId="{E214AC78-C67D-2CCC-E2E9-30A099D78BD9}"/>
          </ac:spMkLst>
        </pc:spChg>
        <pc:spChg chg="mod">
          <ac:chgData name="Marie Reysset" userId="da34172a-9a3d-4507-a76d-9da88a77cce9" providerId="ADAL" clId="{68FC925A-360D-5060-A2AC-EFF9A62A5F16}" dt="2025-09-01T08:22:38.840" v="50" actId="790"/>
          <ac:spMkLst>
            <pc:docMk/>
            <pc:sldMk cId="2728132592" sldId="358"/>
            <ac:spMk id="27" creationId="{C113DA60-3F8D-660C-3040-AA88628E8594}"/>
          </ac:spMkLst>
        </pc:spChg>
        <pc:spChg chg="mod">
          <ac:chgData name="Marie Reysset" userId="da34172a-9a3d-4507-a76d-9da88a77cce9" providerId="ADAL" clId="{68FC925A-360D-5060-A2AC-EFF9A62A5F16}" dt="2025-09-01T08:22:38.840" v="50" actId="790"/>
          <ac:spMkLst>
            <pc:docMk/>
            <pc:sldMk cId="2728132592" sldId="358"/>
            <ac:spMk id="28" creationId="{6DB9677B-9421-2933-8E84-21ACFBECB7E7}"/>
          </ac:spMkLst>
        </pc:spChg>
      </pc:sldChg>
      <pc:sldChg chg="modSp mod">
        <pc:chgData name="Marie Reysset" userId="da34172a-9a3d-4507-a76d-9da88a77cce9" providerId="ADAL" clId="{68FC925A-360D-5060-A2AC-EFF9A62A5F16}" dt="2025-09-01T08:23:37.538" v="86" actId="2"/>
        <pc:sldMkLst>
          <pc:docMk/>
          <pc:sldMk cId="3053431556" sldId="360"/>
        </pc:sldMkLst>
        <pc:spChg chg="mod">
          <ac:chgData name="Marie Reysset" userId="da34172a-9a3d-4507-a76d-9da88a77cce9" providerId="ADAL" clId="{68FC925A-360D-5060-A2AC-EFF9A62A5F16}" dt="2025-09-01T08:23:37.538" v="86" actId="2"/>
          <ac:spMkLst>
            <pc:docMk/>
            <pc:sldMk cId="3053431556" sldId="360"/>
            <ac:spMk id="2" creationId="{42015A7D-1B66-1A10-558C-BA34EBA0D8FD}"/>
          </ac:spMkLst>
        </pc:spChg>
        <pc:spChg chg="mod">
          <ac:chgData name="Marie Reysset" userId="da34172a-9a3d-4507-a76d-9da88a77cce9" providerId="ADAL" clId="{68FC925A-360D-5060-A2AC-EFF9A62A5F16}" dt="2025-09-01T08:22:38.840" v="50" actId="790"/>
          <ac:spMkLst>
            <pc:docMk/>
            <pc:sldMk cId="3053431556" sldId="360"/>
            <ac:spMk id="4" creationId="{4BCB8BCE-4559-7051-F5CE-553ED86750B2}"/>
          </ac:spMkLst>
        </pc:spChg>
        <pc:spChg chg="mod">
          <ac:chgData name="Marie Reysset" userId="da34172a-9a3d-4507-a76d-9da88a77cce9" providerId="ADAL" clId="{68FC925A-360D-5060-A2AC-EFF9A62A5F16}" dt="2025-09-01T08:22:38.840" v="50" actId="790"/>
          <ac:spMkLst>
            <pc:docMk/>
            <pc:sldMk cId="3053431556" sldId="360"/>
            <ac:spMk id="7" creationId="{6E80E26E-7C12-7E4C-87BA-D925BEA025EC}"/>
          </ac:spMkLst>
        </pc:spChg>
        <pc:spChg chg="mod">
          <ac:chgData name="Marie Reysset" userId="da34172a-9a3d-4507-a76d-9da88a77cce9" providerId="ADAL" clId="{68FC925A-360D-5060-A2AC-EFF9A62A5F16}" dt="2025-09-01T08:22:38.840" v="50" actId="790"/>
          <ac:spMkLst>
            <pc:docMk/>
            <pc:sldMk cId="3053431556" sldId="360"/>
            <ac:spMk id="17" creationId="{542DD00D-DAD6-ED2A-D3B4-1E43D9406F7D}"/>
          </ac:spMkLst>
        </pc:spChg>
        <pc:spChg chg="mod">
          <ac:chgData name="Marie Reysset" userId="da34172a-9a3d-4507-a76d-9da88a77cce9" providerId="ADAL" clId="{68FC925A-360D-5060-A2AC-EFF9A62A5F16}" dt="2025-09-01T08:22:38.840" v="50" actId="790"/>
          <ac:spMkLst>
            <pc:docMk/>
            <pc:sldMk cId="3053431556" sldId="360"/>
            <ac:spMk id="27" creationId="{CD0D11EF-2E09-5037-677D-68F62AC855D7}"/>
          </ac:spMkLst>
        </pc:spChg>
        <pc:spChg chg="mod">
          <ac:chgData name="Marie Reysset" userId="da34172a-9a3d-4507-a76d-9da88a77cce9" providerId="ADAL" clId="{68FC925A-360D-5060-A2AC-EFF9A62A5F16}" dt="2025-09-01T08:22:38.840" v="50" actId="790"/>
          <ac:spMkLst>
            <pc:docMk/>
            <pc:sldMk cId="3053431556" sldId="360"/>
            <ac:spMk id="28" creationId="{DF271B49-B17F-FC0F-4D72-9D0DAD9004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9/1/25</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dirty="0"/>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2</a:t>
            </a:fld>
            <a:endParaRPr lang="en-US" dirty="0"/>
          </a:p>
        </p:txBody>
      </p:sp>
    </p:spTree>
    <p:extLst>
      <p:ext uri="{BB962C8B-B14F-4D97-AF65-F5344CB8AC3E}">
        <p14:creationId xmlns:p14="http://schemas.microsoft.com/office/powerpoint/2010/main" val="404728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DD68-280D-41C8-2BB4-F728A0912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908F7-43AC-FDB8-3313-714F00944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9866F-3CBB-B4D0-68A0-94F9CA9DBC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5278D-5343-0B8A-7CB8-502EA297C657}"/>
              </a:ext>
            </a:extLst>
          </p:cNvPr>
          <p:cNvSpPr>
            <a:spLocks noGrp="1"/>
          </p:cNvSpPr>
          <p:nvPr>
            <p:ph type="sldNum" sz="quarter" idx="5"/>
          </p:nvPr>
        </p:nvSpPr>
        <p:spPr/>
        <p:txBody>
          <a:bodyPr/>
          <a:lstStyle/>
          <a:p>
            <a:fld id="{3C89E9F6-4F8F-4ADD-A373-C18228C879D7}" type="slidenum">
              <a:rPr lang="en-US" smtClean="0"/>
              <a:t>14</a:t>
            </a:fld>
            <a:endParaRPr lang="en-US" dirty="0"/>
          </a:p>
        </p:txBody>
      </p:sp>
    </p:spTree>
    <p:extLst>
      <p:ext uri="{BB962C8B-B14F-4D97-AF65-F5344CB8AC3E}">
        <p14:creationId xmlns:p14="http://schemas.microsoft.com/office/powerpoint/2010/main" val="424104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68F1-7EC3-F82A-0E50-1BA731D09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DD49D-01C4-8AB1-291C-B59BFDA5A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C35B1-CC7B-A3FE-BC48-57091F13FD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71904-C4A4-0942-9DE4-9300314BE702}"/>
              </a:ext>
            </a:extLst>
          </p:cNvPr>
          <p:cNvSpPr>
            <a:spLocks noGrp="1"/>
          </p:cNvSpPr>
          <p:nvPr>
            <p:ph type="sldNum" sz="quarter" idx="5"/>
          </p:nvPr>
        </p:nvSpPr>
        <p:spPr/>
        <p:txBody>
          <a:bodyPr/>
          <a:lstStyle/>
          <a:p>
            <a:fld id="{3C89E9F6-4F8F-4ADD-A373-C18228C879D7}" type="slidenum">
              <a:rPr lang="en-US" smtClean="0"/>
              <a:t>16</a:t>
            </a:fld>
            <a:endParaRPr lang="en-US" dirty="0"/>
          </a:p>
        </p:txBody>
      </p:sp>
    </p:spTree>
    <p:extLst>
      <p:ext uri="{BB962C8B-B14F-4D97-AF65-F5344CB8AC3E}">
        <p14:creationId xmlns:p14="http://schemas.microsoft.com/office/powerpoint/2010/main" val="279201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2426-A595-40B5-0315-F3C7522AC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15A7F-4131-9C3C-DE2D-5DD509BCE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ADB7E-D079-9FB7-DAAC-D83CC7184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978F5-51B9-4BFC-C54C-FE5BB2273B59}"/>
              </a:ext>
            </a:extLst>
          </p:cNvPr>
          <p:cNvSpPr>
            <a:spLocks noGrp="1"/>
          </p:cNvSpPr>
          <p:nvPr>
            <p:ph type="sldNum" sz="quarter" idx="5"/>
          </p:nvPr>
        </p:nvSpPr>
        <p:spPr/>
        <p:txBody>
          <a:bodyPr/>
          <a:lstStyle/>
          <a:p>
            <a:fld id="{3C89E9F6-4F8F-4ADD-A373-C18228C879D7}" type="slidenum">
              <a:rPr lang="en-US" smtClean="0"/>
              <a:t>17</a:t>
            </a:fld>
            <a:endParaRPr lang="en-US" dirty="0"/>
          </a:p>
        </p:txBody>
      </p:sp>
    </p:spTree>
    <p:extLst>
      <p:ext uri="{BB962C8B-B14F-4D97-AF65-F5344CB8AC3E}">
        <p14:creationId xmlns:p14="http://schemas.microsoft.com/office/powerpoint/2010/main" val="408177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37A0-C8AA-73D8-A76F-C90B80786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3205E-D6F7-42EC-A206-5BC9CFCDB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CDBC6-AD15-9CC4-05D9-4DDEF631BF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A9DF3C-FF7F-8600-F2E5-F8DEE7C7244B}"/>
              </a:ext>
            </a:extLst>
          </p:cNvPr>
          <p:cNvSpPr>
            <a:spLocks noGrp="1"/>
          </p:cNvSpPr>
          <p:nvPr>
            <p:ph type="sldNum" sz="quarter" idx="5"/>
          </p:nvPr>
        </p:nvSpPr>
        <p:spPr/>
        <p:txBody>
          <a:bodyPr/>
          <a:lstStyle/>
          <a:p>
            <a:fld id="{3C89E9F6-4F8F-4ADD-A373-C18228C879D7}" type="slidenum">
              <a:rPr lang="en-US" smtClean="0"/>
              <a:t>18</a:t>
            </a:fld>
            <a:endParaRPr lang="en-US" dirty="0"/>
          </a:p>
        </p:txBody>
      </p:sp>
    </p:spTree>
    <p:extLst>
      <p:ext uri="{BB962C8B-B14F-4D97-AF65-F5344CB8AC3E}">
        <p14:creationId xmlns:p14="http://schemas.microsoft.com/office/powerpoint/2010/main" val="367440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E330-4D02-689B-5FB4-10DE37A60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A74CD-664B-F4A6-ED4C-7141BCDAA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DDCE6-003D-7D88-B8F8-973BE76BD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02006-E018-7D4D-7650-843D4212C9B6}"/>
              </a:ext>
            </a:extLst>
          </p:cNvPr>
          <p:cNvSpPr>
            <a:spLocks noGrp="1"/>
          </p:cNvSpPr>
          <p:nvPr>
            <p:ph type="sldNum" sz="quarter" idx="5"/>
          </p:nvPr>
        </p:nvSpPr>
        <p:spPr/>
        <p:txBody>
          <a:bodyPr/>
          <a:lstStyle/>
          <a:p>
            <a:fld id="{3C89E9F6-4F8F-4ADD-A373-C18228C879D7}" type="slidenum">
              <a:rPr lang="en-US" smtClean="0"/>
              <a:t>19</a:t>
            </a:fld>
            <a:endParaRPr lang="en-US" dirty="0"/>
          </a:p>
        </p:txBody>
      </p:sp>
    </p:spTree>
    <p:extLst>
      <p:ext uri="{BB962C8B-B14F-4D97-AF65-F5344CB8AC3E}">
        <p14:creationId xmlns:p14="http://schemas.microsoft.com/office/powerpoint/2010/main" val="376927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BA2A-368A-D409-5656-61128B117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ADF0F-A327-C9BB-DDAD-DD416E727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06FBF-92CD-3814-EE79-F6CACFFE9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D1BD72-246C-4D7B-6A58-0E7BFCBCAF36}"/>
              </a:ext>
            </a:extLst>
          </p:cNvPr>
          <p:cNvSpPr>
            <a:spLocks noGrp="1"/>
          </p:cNvSpPr>
          <p:nvPr>
            <p:ph type="sldNum" sz="quarter" idx="5"/>
          </p:nvPr>
        </p:nvSpPr>
        <p:spPr/>
        <p:txBody>
          <a:bodyPr/>
          <a:lstStyle/>
          <a:p>
            <a:fld id="{3C89E9F6-4F8F-4ADD-A373-C18228C879D7}" type="slidenum">
              <a:rPr lang="en-US" smtClean="0"/>
              <a:t>20</a:t>
            </a:fld>
            <a:endParaRPr lang="en-US" dirty="0"/>
          </a:p>
        </p:txBody>
      </p:sp>
    </p:spTree>
    <p:extLst>
      <p:ext uri="{BB962C8B-B14F-4D97-AF65-F5344CB8AC3E}">
        <p14:creationId xmlns:p14="http://schemas.microsoft.com/office/powerpoint/2010/main" val="225088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89E9F6-4F8F-4ADD-A373-C18228C879D7}" type="slidenum">
              <a:rPr lang="en-US" smtClean="0"/>
              <a:t>21</a:t>
            </a:fld>
            <a:endParaRPr lang="en-US" dirty="0"/>
          </a:p>
        </p:txBody>
      </p:sp>
    </p:spTree>
    <p:extLst>
      <p:ext uri="{BB962C8B-B14F-4D97-AF65-F5344CB8AC3E}">
        <p14:creationId xmlns:p14="http://schemas.microsoft.com/office/powerpoint/2010/main" val="302718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DEB1-206D-D3EA-1739-C02048E8D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BF72-CF7B-1C6F-640F-BAC5AD7BC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E40C2-41E4-E6C1-3D25-4C8FF42190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DF6EF5-0450-F526-49C0-FC964D1FE4BF}"/>
              </a:ext>
            </a:extLst>
          </p:cNvPr>
          <p:cNvSpPr>
            <a:spLocks noGrp="1"/>
          </p:cNvSpPr>
          <p:nvPr>
            <p:ph type="sldNum" sz="quarter" idx="5"/>
          </p:nvPr>
        </p:nvSpPr>
        <p:spPr/>
        <p:txBody>
          <a:bodyPr/>
          <a:lstStyle/>
          <a:p>
            <a:fld id="{3C89E9F6-4F8F-4ADD-A373-C18228C879D7}" type="slidenum">
              <a:rPr lang="en-US" smtClean="0"/>
              <a:t>22</a:t>
            </a:fld>
            <a:endParaRPr lang="en-US" dirty="0"/>
          </a:p>
        </p:txBody>
      </p:sp>
    </p:spTree>
    <p:extLst>
      <p:ext uri="{BB962C8B-B14F-4D97-AF65-F5344CB8AC3E}">
        <p14:creationId xmlns:p14="http://schemas.microsoft.com/office/powerpoint/2010/main" val="170957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8481-652A-37A7-ADF1-54355A60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9F352-99EE-8439-DC3A-9920E76F0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69D31-D055-1F73-8970-C526138FAC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D6837-328B-94CC-9095-AA11C62CF6B7}"/>
              </a:ext>
            </a:extLst>
          </p:cNvPr>
          <p:cNvSpPr>
            <a:spLocks noGrp="1"/>
          </p:cNvSpPr>
          <p:nvPr>
            <p:ph type="sldNum" sz="quarter" idx="5"/>
          </p:nvPr>
        </p:nvSpPr>
        <p:spPr/>
        <p:txBody>
          <a:bodyPr/>
          <a:lstStyle/>
          <a:p>
            <a:fld id="{3C89E9F6-4F8F-4ADD-A373-C18228C879D7}" type="slidenum">
              <a:rPr lang="en-US" smtClean="0"/>
              <a:t>23</a:t>
            </a:fld>
            <a:endParaRPr lang="en-US" dirty="0"/>
          </a:p>
        </p:txBody>
      </p:sp>
    </p:spTree>
    <p:extLst>
      <p:ext uri="{BB962C8B-B14F-4D97-AF65-F5344CB8AC3E}">
        <p14:creationId xmlns:p14="http://schemas.microsoft.com/office/powerpoint/2010/main" val="347012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0178-A688-7023-A5F2-A435E60DF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7A4BE-268F-0DF9-83D0-BBAB2745F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9D73D-4F77-A512-EFC0-0370CC6457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C7FC9C-D341-0D4C-F77F-86592FE43FF9}"/>
              </a:ext>
            </a:extLst>
          </p:cNvPr>
          <p:cNvSpPr>
            <a:spLocks noGrp="1"/>
          </p:cNvSpPr>
          <p:nvPr>
            <p:ph type="sldNum" sz="quarter" idx="5"/>
          </p:nvPr>
        </p:nvSpPr>
        <p:spPr/>
        <p:txBody>
          <a:bodyPr/>
          <a:lstStyle/>
          <a:p>
            <a:fld id="{3C89E9F6-4F8F-4ADD-A373-C18228C879D7}" type="slidenum">
              <a:rPr lang="en-US" smtClean="0"/>
              <a:t>24</a:t>
            </a:fld>
            <a:endParaRPr lang="en-US" dirty="0"/>
          </a:p>
        </p:txBody>
      </p:sp>
    </p:spTree>
    <p:extLst>
      <p:ext uri="{BB962C8B-B14F-4D97-AF65-F5344CB8AC3E}">
        <p14:creationId xmlns:p14="http://schemas.microsoft.com/office/powerpoint/2010/main" val="366592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89E9F6-4F8F-4ADD-A373-C18228C879D7}" type="slidenum">
              <a:rPr lang="en-US" smtClean="0"/>
              <a:t>3</a:t>
            </a:fld>
            <a:endParaRPr lang="en-US" dirty="0"/>
          </a:p>
        </p:txBody>
      </p:sp>
    </p:spTree>
    <p:extLst>
      <p:ext uri="{BB962C8B-B14F-4D97-AF65-F5344CB8AC3E}">
        <p14:creationId xmlns:p14="http://schemas.microsoft.com/office/powerpoint/2010/main" val="2203745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155EC-8B31-2A5F-91C5-4DE77D12B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8E658-3689-7848-858C-2CE21CB92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3E0B5-6DB0-04EF-8FEB-CA307D1BB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C0F8CD-D9D7-8D80-ADB2-FF78EBE438B1}"/>
              </a:ext>
            </a:extLst>
          </p:cNvPr>
          <p:cNvSpPr>
            <a:spLocks noGrp="1"/>
          </p:cNvSpPr>
          <p:nvPr>
            <p:ph type="sldNum" sz="quarter" idx="5"/>
          </p:nvPr>
        </p:nvSpPr>
        <p:spPr/>
        <p:txBody>
          <a:bodyPr/>
          <a:lstStyle/>
          <a:p>
            <a:fld id="{3C89E9F6-4F8F-4ADD-A373-C18228C879D7}" type="slidenum">
              <a:rPr lang="en-US" smtClean="0"/>
              <a:t>25</a:t>
            </a:fld>
            <a:endParaRPr lang="en-US" dirty="0"/>
          </a:p>
        </p:txBody>
      </p:sp>
    </p:spTree>
    <p:extLst>
      <p:ext uri="{BB962C8B-B14F-4D97-AF65-F5344CB8AC3E}">
        <p14:creationId xmlns:p14="http://schemas.microsoft.com/office/powerpoint/2010/main" val="240092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9802E-7CFA-8A80-0E75-C858D380E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E6C60-7415-8D93-ECDD-120925C96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2DBB6-6654-D507-426A-27FCCD36A2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589005-D640-75E4-E070-852D19433648}"/>
              </a:ext>
            </a:extLst>
          </p:cNvPr>
          <p:cNvSpPr>
            <a:spLocks noGrp="1"/>
          </p:cNvSpPr>
          <p:nvPr>
            <p:ph type="sldNum" sz="quarter" idx="5"/>
          </p:nvPr>
        </p:nvSpPr>
        <p:spPr/>
        <p:txBody>
          <a:bodyPr/>
          <a:lstStyle/>
          <a:p>
            <a:fld id="{3C89E9F6-4F8F-4ADD-A373-C18228C879D7}" type="slidenum">
              <a:rPr lang="en-US" smtClean="0"/>
              <a:t>26</a:t>
            </a:fld>
            <a:endParaRPr lang="en-US" dirty="0"/>
          </a:p>
        </p:txBody>
      </p:sp>
    </p:spTree>
    <p:extLst>
      <p:ext uri="{BB962C8B-B14F-4D97-AF65-F5344CB8AC3E}">
        <p14:creationId xmlns:p14="http://schemas.microsoft.com/office/powerpoint/2010/main" val="800118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7F305-A124-81DF-60F2-6CF25B9F6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31269-8137-B09B-175C-48E8F7F1A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3775D-7A6D-9325-EC22-94739006AC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A59227-152C-391D-AAF4-3A21990E2627}"/>
              </a:ext>
            </a:extLst>
          </p:cNvPr>
          <p:cNvSpPr>
            <a:spLocks noGrp="1"/>
          </p:cNvSpPr>
          <p:nvPr>
            <p:ph type="sldNum" sz="quarter" idx="5"/>
          </p:nvPr>
        </p:nvSpPr>
        <p:spPr/>
        <p:txBody>
          <a:bodyPr/>
          <a:lstStyle/>
          <a:p>
            <a:fld id="{3C89E9F6-4F8F-4ADD-A373-C18228C879D7}" type="slidenum">
              <a:rPr lang="en-US" smtClean="0"/>
              <a:t>27</a:t>
            </a:fld>
            <a:endParaRPr lang="en-US" dirty="0"/>
          </a:p>
        </p:txBody>
      </p:sp>
    </p:spTree>
    <p:extLst>
      <p:ext uri="{BB962C8B-B14F-4D97-AF65-F5344CB8AC3E}">
        <p14:creationId xmlns:p14="http://schemas.microsoft.com/office/powerpoint/2010/main" val="191495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7889-2054-2F06-C5FD-06CA7C10D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ACFC2-AB86-A0F4-90A5-1EE32209E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30FED-F05C-EDBE-A98A-E15A2A2027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15CD0-50FD-C6EF-E6F4-EAE8A347E61F}"/>
              </a:ext>
            </a:extLst>
          </p:cNvPr>
          <p:cNvSpPr>
            <a:spLocks noGrp="1"/>
          </p:cNvSpPr>
          <p:nvPr>
            <p:ph type="sldNum" sz="quarter" idx="5"/>
          </p:nvPr>
        </p:nvSpPr>
        <p:spPr/>
        <p:txBody>
          <a:bodyPr/>
          <a:lstStyle/>
          <a:p>
            <a:fld id="{3C89E9F6-4F8F-4ADD-A373-C18228C879D7}" type="slidenum">
              <a:rPr lang="en-US" smtClean="0"/>
              <a:t>28</a:t>
            </a:fld>
            <a:endParaRPr lang="en-US" dirty="0"/>
          </a:p>
        </p:txBody>
      </p:sp>
    </p:spTree>
    <p:extLst>
      <p:ext uri="{BB962C8B-B14F-4D97-AF65-F5344CB8AC3E}">
        <p14:creationId xmlns:p14="http://schemas.microsoft.com/office/powerpoint/2010/main" val="333505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F6F8-DE44-2BD4-67BD-B8BF67108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B5400-6FEE-972D-3E8B-D485DF739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95F2D-CEE2-5DE7-72A0-4D8D18C890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EA6A87-C1B5-DE1E-506A-954D089B7272}"/>
              </a:ext>
            </a:extLst>
          </p:cNvPr>
          <p:cNvSpPr>
            <a:spLocks noGrp="1"/>
          </p:cNvSpPr>
          <p:nvPr>
            <p:ph type="sldNum" sz="quarter" idx="5"/>
          </p:nvPr>
        </p:nvSpPr>
        <p:spPr/>
        <p:txBody>
          <a:bodyPr/>
          <a:lstStyle/>
          <a:p>
            <a:fld id="{3C89E9F6-4F8F-4ADD-A373-C18228C879D7}" type="slidenum">
              <a:rPr lang="en-US" smtClean="0"/>
              <a:t>29</a:t>
            </a:fld>
            <a:endParaRPr lang="en-US" dirty="0"/>
          </a:p>
        </p:txBody>
      </p:sp>
    </p:spTree>
    <p:extLst>
      <p:ext uri="{BB962C8B-B14F-4D97-AF65-F5344CB8AC3E}">
        <p14:creationId xmlns:p14="http://schemas.microsoft.com/office/powerpoint/2010/main" val="1765066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5B1C-112B-B6BB-12ED-0541CF204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971EC-58B3-46F8-CDB1-115EFEA13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7ABB8-4608-6DFE-9010-67EC3F3766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66C00C-A3A1-5872-851B-621DFA03FB5C}"/>
              </a:ext>
            </a:extLst>
          </p:cNvPr>
          <p:cNvSpPr>
            <a:spLocks noGrp="1"/>
          </p:cNvSpPr>
          <p:nvPr>
            <p:ph type="sldNum" sz="quarter" idx="5"/>
          </p:nvPr>
        </p:nvSpPr>
        <p:spPr/>
        <p:txBody>
          <a:bodyPr/>
          <a:lstStyle/>
          <a:p>
            <a:fld id="{3C89E9F6-4F8F-4ADD-A373-C18228C879D7}" type="slidenum">
              <a:rPr lang="en-US" smtClean="0"/>
              <a:t>30</a:t>
            </a:fld>
            <a:endParaRPr lang="en-US" dirty="0"/>
          </a:p>
        </p:txBody>
      </p:sp>
    </p:spTree>
    <p:extLst>
      <p:ext uri="{BB962C8B-B14F-4D97-AF65-F5344CB8AC3E}">
        <p14:creationId xmlns:p14="http://schemas.microsoft.com/office/powerpoint/2010/main" val="2021564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6688-BA53-F697-0971-4ECCA0435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756D1-3074-E554-AEF5-629398ADB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DFC1E-A8A9-E76E-76A2-18E61C7B30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960DF2-FE40-127A-63A3-56A04C0F5850}"/>
              </a:ext>
            </a:extLst>
          </p:cNvPr>
          <p:cNvSpPr>
            <a:spLocks noGrp="1"/>
          </p:cNvSpPr>
          <p:nvPr>
            <p:ph type="sldNum" sz="quarter" idx="5"/>
          </p:nvPr>
        </p:nvSpPr>
        <p:spPr/>
        <p:txBody>
          <a:bodyPr/>
          <a:lstStyle/>
          <a:p>
            <a:fld id="{3C89E9F6-4F8F-4ADD-A373-C18228C879D7}" type="slidenum">
              <a:rPr lang="en-US" smtClean="0"/>
              <a:t>31</a:t>
            </a:fld>
            <a:endParaRPr lang="en-US" dirty="0"/>
          </a:p>
        </p:txBody>
      </p:sp>
    </p:spTree>
    <p:extLst>
      <p:ext uri="{BB962C8B-B14F-4D97-AF65-F5344CB8AC3E}">
        <p14:creationId xmlns:p14="http://schemas.microsoft.com/office/powerpoint/2010/main" val="346970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19E7-458E-93B1-6F67-5BC95417E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1A6F2-EB9A-3A85-EAC7-97C77A8A0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93FBB-F90B-8843-7645-1D8C273D54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B1B69D-684E-949D-8CC8-7B657846BFCB}"/>
              </a:ext>
            </a:extLst>
          </p:cNvPr>
          <p:cNvSpPr>
            <a:spLocks noGrp="1"/>
          </p:cNvSpPr>
          <p:nvPr>
            <p:ph type="sldNum" sz="quarter" idx="5"/>
          </p:nvPr>
        </p:nvSpPr>
        <p:spPr/>
        <p:txBody>
          <a:bodyPr/>
          <a:lstStyle/>
          <a:p>
            <a:fld id="{3C89E9F6-4F8F-4ADD-A373-C18228C879D7}" type="slidenum">
              <a:rPr lang="en-US" smtClean="0"/>
              <a:t>32</a:t>
            </a:fld>
            <a:endParaRPr lang="en-US" dirty="0"/>
          </a:p>
        </p:txBody>
      </p:sp>
    </p:spTree>
    <p:extLst>
      <p:ext uri="{BB962C8B-B14F-4D97-AF65-F5344CB8AC3E}">
        <p14:creationId xmlns:p14="http://schemas.microsoft.com/office/powerpoint/2010/main" val="2200448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2A69-0140-C32D-B915-5942CDA70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32341-63E5-274C-41BE-3BC75C9E0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C4858-2733-4258-94EC-CFEF57A6C1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DFC01E-AEA4-E922-0228-3D793F3AAB56}"/>
              </a:ext>
            </a:extLst>
          </p:cNvPr>
          <p:cNvSpPr>
            <a:spLocks noGrp="1"/>
          </p:cNvSpPr>
          <p:nvPr>
            <p:ph type="sldNum" sz="quarter" idx="5"/>
          </p:nvPr>
        </p:nvSpPr>
        <p:spPr/>
        <p:txBody>
          <a:bodyPr/>
          <a:lstStyle/>
          <a:p>
            <a:fld id="{3C89E9F6-4F8F-4ADD-A373-C18228C879D7}" type="slidenum">
              <a:rPr lang="en-US" smtClean="0"/>
              <a:t>33</a:t>
            </a:fld>
            <a:endParaRPr lang="en-US" dirty="0"/>
          </a:p>
        </p:txBody>
      </p:sp>
    </p:spTree>
    <p:extLst>
      <p:ext uri="{BB962C8B-B14F-4D97-AF65-F5344CB8AC3E}">
        <p14:creationId xmlns:p14="http://schemas.microsoft.com/office/powerpoint/2010/main" val="115621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B986-27B5-08C9-906D-A8599351A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25E15-9E3B-9435-DF32-B2C528B48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21219-934D-9BD3-95B8-904E44DAE6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A5F6A2-527B-6CBC-9C83-F91270922734}"/>
              </a:ext>
            </a:extLst>
          </p:cNvPr>
          <p:cNvSpPr>
            <a:spLocks noGrp="1"/>
          </p:cNvSpPr>
          <p:nvPr>
            <p:ph type="sldNum" sz="quarter" idx="5"/>
          </p:nvPr>
        </p:nvSpPr>
        <p:spPr/>
        <p:txBody>
          <a:bodyPr/>
          <a:lstStyle/>
          <a:p>
            <a:fld id="{3C89E9F6-4F8F-4ADD-A373-C18228C879D7}" type="slidenum">
              <a:rPr lang="en-US" smtClean="0"/>
              <a:t>34</a:t>
            </a:fld>
            <a:endParaRPr lang="en-US" dirty="0"/>
          </a:p>
        </p:txBody>
      </p:sp>
    </p:spTree>
    <p:extLst>
      <p:ext uri="{BB962C8B-B14F-4D97-AF65-F5344CB8AC3E}">
        <p14:creationId xmlns:p14="http://schemas.microsoft.com/office/powerpoint/2010/main" val="307575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C0D01-B445-2E09-C91C-916172331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06FF2-C42E-DD16-A9BA-F128039DE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12EB4-3F54-C6C4-55E8-7ACFACA6A3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85EAF-29DC-4BCE-83F7-6BFC1E421247}"/>
              </a:ext>
            </a:extLst>
          </p:cNvPr>
          <p:cNvSpPr>
            <a:spLocks noGrp="1"/>
          </p:cNvSpPr>
          <p:nvPr>
            <p:ph type="sldNum" sz="quarter" idx="5"/>
          </p:nvPr>
        </p:nvSpPr>
        <p:spPr/>
        <p:txBody>
          <a:bodyPr/>
          <a:lstStyle/>
          <a:p>
            <a:fld id="{3C89E9F6-4F8F-4ADD-A373-C18228C879D7}" type="slidenum">
              <a:rPr lang="en-US" smtClean="0"/>
              <a:t>5</a:t>
            </a:fld>
            <a:endParaRPr lang="en-US" dirty="0"/>
          </a:p>
        </p:txBody>
      </p:sp>
    </p:spTree>
    <p:extLst>
      <p:ext uri="{BB962C8B-B14F-4D97-AF65-F5344CB8AC3E}">
        <p14:creationId xmlns:p14="http://schemas.microsoft.com/office/powerpoint/2010/main" val="1909562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5854-8067-AD9E-ECCE-FC9D5F0AC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0D1D7-FFFD-112F-C893-9FE445612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B81A0-0489-FCF1-4563-66CB9167DE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36C84B-1812-D08F-E4FC-F321B45B9CB6}"/>
              </a:ext>
            </a:extLst>
          </p:cNvPr>
          <p:cNvSpPr>
            <a:spLocks noGrp="1"/>
          </p:cNvSpPr>
          <p:nvPr>
            <p:ph type="sldNum" sz="quarter" idx="5"/>
          </p:nvPr>
        </p:nvSpPr>
        <p:spPr/>
        <p:txBody>
          <a:bodyPr/>
          <a:lstStyle/>
          <a:p>
            <a:fld id="{3C89E9F6-4F8F-4ADD-A373-C18228C879D7}" type="slidenum">
              <a:rPr lang="en-US" smtClean="0"/>
              <a:t>35</a:t>
            </a:fld>
            <a:endParaRPr lang="en-US" dirty="0"/>
          </a:p>
        </p:txBody>
      </p:sp>
    </p:spTree>
    <p:extLst>
      <p:ext uri="{BB962C8B-B14F-4D97-AF65-F5344CB8AC3E}">
        <p14:creationId xmlns:p14="http://schemas.microsoft.com/office/powerpoint/2010/main" val="4169422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8FE5-992E-1042-6A8D-12851A10B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E89F2-4DA4-FD98-240A-C5DE50A79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B3E2C-0A34-F7C7-F8E4-8347763705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660927-84C5-F2CF-94E3-1F0E4F38848E}"/>
              </a:ext>
            </a:extLst>
          </p:cNvPr>
          <p:cNvSpPr>
            <a:spLocks noGrp="1"/>
          </p:cNvSpPr>
          <p:nvPr>
            <p:ph type="sldNum" sz="quarter" idx="5"/>
          </p:nvPr>
        </p:nvSpPr>
        <p:spPr/>
        <p:txBody>
          <a:bodyPr/>
          <a:lstStyle/>
          <a:p>
            <a:fld id="{3C89E9F6-4F8F-4ADD-A373-C18228C879D7}" type="slidenum">
              <a:rPr lang="en-US" smtClean="0"/>
              <a:t>36</a:t>
            </a:fld>
            <a:endParaRPr lang="en-US" dirty="0"/>
          </a:p>
        </p:txBody>
      </p:sp>
    </p:spTree>
    <p:extLst>
      <p:ext uri="{BB962C8B-B14F-4D97-AF65-F5344CB8AC3E}">
        <p14:creationId xmlns:p14="http://schemas.microsoft.com/office/powerpoint/2010/main" val="226630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EBBB9-817C-0134-EED2-9C3E1BCE2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58757-C70B-99A9-AD0A-A34275845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DD6E4-3699-4AFB-09EB-D113534DA8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35916A-F0FD-94A1-26A3-9BD9B948B547}"/>
              </a:ext>
            </a:extLst>
          </p:cNvPr>
          <p:cNvSpPr>
            <a:spLocks noGrp="1"/>
          </p:cNvSpPr>
          <p:nvPr>
            <p:ph type="sldNum" sz="quarter" idx="5"/>
          </p:nvPr>
        </p:nvSpPr>
        <p:spPr/>
        <p:txBody>
          <a:bodyPr/>
          <a:lstStyle/>
          <a:p>
            <a:fld id="{3C89E9F6-4F8F-4ADD-A373-C18228C879D7}" type="slidenum">
              <a:rPr lang="en-US" smtClean="0"/>
              <a:t>37</a:t>
            </a:fld>
            <a:endParaRPr lang="en-US" dirty="0"/>
          </a:p>
        </p:txBody>
      </p:sp>
    </p:spTree>
    <p:extLst>
      <p:ext uri="{BB962C8B-B14F-4D97-AF65-F5344CB8AC3E}">
        <p14:creationId xmlns:p14="http://schemas.microsoft.com/office/powerpoint/2010/main" val="553415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A8B7-35A1-E0D8-3DB5-BF32E6394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C836-DBD1-853C-116C-981FC7822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183BD-15F1-FE45-44BF-B7A2F273E0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3B6020-0E8F-958C-1094-AD11276CFD22}"/>
              </a:ext>
            </a:extLst>
          </p:cNvPr>
          <p:cNvSpPr>
            <a:spLocks noGrp="1"/>
          </p:cNvSpPr>
          <p:nvPr>
            <p:ph type="sldNum" sz="quarter" idx="5"/>
          </p:nvPr>
        </p:nvSpPr>
        <p:spPr/>
        <p:txBody>
          <a:bodyPr/>
          <a:lstStyle/>
          <a:p>
            <a:fld id="{3C89E9F6-4F8F-4ADD-A373-C18228C879D7}" type="slidenum">
              <a:rPr lang="en-US" smtClean="0"/>
              <a:t>38</a:t>
            </a:fld>
            <a:endParaRPr lang="en-US" dirty="0"/>
          </a:p>
        </p:txBody>
      </p:sp>
    </p:spTree>
    <p:extLst>
      <p:ext uri="{BB962C8B-B14F-4D97-AF65-F5344CB8AC3E}">
        <p14:creationId xmlns:p14="http://schemas.microsoft.com/office/powerpoint/2010/main" val="174567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39</a:t>
            </a:fld>
            <a:endParaRPr lang="en-US" dirty="0"/>
          </a:p>
        </p:txBody>
      </p:sp>
    </p:spTree>
    <p:extLst>
      <p:ext uri="{BB962C8B-B14F-4D97-AF65-F5344CB8AC3E}">
        <p14:creationId xmlns:p14="http://schemas.microsoft.com/office/powerpoint/2010/main" val="250089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6DEC6-E009-2B2C-9EBB-B0ECE42D2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9E8FF-39ED-E4EA-23E6-F43796C03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6AD51-31BF-C7BF-B785-26D4443133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EE14B4-A8BB-B1F3-98E1-466ECFC6DCCC}"/>
              </a:ext>
            </a:extLst>
          </p:cNvPr>
          <p:cNvSpPr>
            <a:spLocks noGrp="1"/>
          </p:cNvSpPr>
          <p:nvPr>
            <p:ph type="sldNum" sz="quarter" idx="5"/>
          </p:nvPr>
        </p:nvSpPr>
        <p:spPr/>
        <p:txBody>
          <a:bodyPr/>
          <a:lstStyle/>
          <a:p>
            <a:fld id="{3C89E9F6-4F8F-4ADD-A373-C18228C879D7}" type="slidenum">
              <a:rPr lang="en-US" smtClean="0"/>
              <a:t>6</a:t>
            </a:fld>
            <a:endParaRPr lang="en-US" dirty="0"/>
          </a:p>
        </p:txBody>
      </p:sp>
    </p:spTree>
    <p:extLst>
      <p:ext uri="{BB962C8B-B14F-4D97-AF65-F5344CB8AC3E}">
        <p14:creationId xmlns:p14="http://schemas.microsoft.com/office/powerpoint/2010/main" val="85616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E72A-340E-9CA4-BB86-EB973835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A4E1A-4F99-E368-F5C4-12E173A1B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54F45-39DF-1DDF-419C-ABFF2F69A2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A1271-AFF6-42E7-8D4B-081D07A073F1}"/>
              </a:ext>
            </a:extLst>
          </p:cNvPr>
          <p:cNvSpPr>
            <a:spLocks noGrp="1"/>
          </p:cNvSpPr>
          <p:nvPr>
            <p:ph type="sldNum" sz="quarter" idx="5"/>
          </p:nvPr>
        </p:nvSpPr>
        <p:spPr/>
        <p:txBody>
          <a:bodyPr/>
          <a:lstStyle/>
          <a:p>
            <a:fld id="{3C89E9F6-4F8F-4ADD-A373-C18228C879D7}" type="slidenum">
              <a:rPr lang="en-US" smtClean="0"/>
              <a:t>7</a:t>
            </a:fld>
            <a:endParaRPr lang="en-US" dirty="0"/>
          </a:p>
        </p:txBody>
      </p:sp>
    </p:spTree>
    <p:extLst>
      <p:ext uri="{BB962C8B-B14F-4D97-AF65-F5344CB8AC3E}">
        <p14:creationId xmlns:p14="http://schemas.microsoft.com/office/powerpoint/2010/main" val="202328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3414-EFCA-63FC-E698-7312A84E3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E1F9F-88A3-E608-9663-8ACCE4033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C67AE-EA8F-53C2-BDCE-E989DDED6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656CF0-66AF-CF78-2BA9-E1E8B641A41C}"/>
              </a:ext>
            </a:extLst>
          </p:cNvPr>
          <p:cNvSpPr>
            <a:spLocks noGrp="1"/>
          </p:cNvSpPr>
          <p:nvPr>
            <p:ph type="sldNum" sz="quarter" idx="5"/>
          </p:nvPr>
        </p:nvSpPr>
        <p:spPr/>
        <p:txBody>
          <a:bodyPr/>
          <a:lstStyle/>
          <a:p>
            <a:fld id="{3C89E9F6-4F8F-4ADD-A373-C18228C879D7}" type="slidenum">
              <a:rPr lang="en-US" smtClean="0"/>
              <a:t>8</a:t>
            </a:fld>
            <a:endParaRPr lang="en-US" dirty="0"/>
          </a:p>
        </p:txBody>
      </p:sp>
    </p:spTree>
    <p:extLst>
      <p:ext uri="{BB962C8B-B14F-4D97-AF65-F5344CB8AC3E}">
        <p14:creationId xmlns:p14="http://schemas.microsoft.com/office/powerpoint/2010/main" val="55143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5434-4D66-E517-6285-06D894288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C7736-9C49-A60E-8AAC-4BB551892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957C3-7916-0D6C-3077-9E53001F7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FAAA4D-4947-BBD2-BDDA-9297B9E5DF87}"/>
              </a:ext>
            </a:extLst>
          </p:cNvPr>
          <p:cNvSpPr>
            <a:spLocks noGrp="1"/>
          </p:cNvSpPr>
          <p:nvPr>
            <p:ph type="sldNum" sz="quarter" idx="5"/>
          </p:nvPr>
        </p:nvSpPr>
        <p:spPr/>
        <p:txBody>
          <a:bodyPr/>
          <a:lstStyle/>
          <a:p>
            <a:fld id="{3C89E9F6-4F8F-4ADD-A373-C18228C879D7}" type="slidenum">
              <a:rPr lang="en-US" smtClean="0"/>
              <a:t>10</a:t>
            </a:fld>
            <a:endParaRPr lang="en-US" dirty="0"/>
          </a:p>
        </p:txBody>
      </p:sp>
    </p:spTree>
    <p:extLst>
      <p:ext uri="{BB962C8B-B14F-4D97-AF65-F5344CB8AC3E}">
        <p14:creationId xmlns:p14="http://schemas.microsoft.com/office/powerpoint/2010/main" val="244315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12</a:t>
            </a:fld>
            <a:endParaRPr lang="en-US" dirty="0"/>
          </a:p>
        </p:txBody>
      </p:sp>
    </p:spTree>
    <p:extLst>
      <p:ext uri="{BB962C8B-B14F-4D97-AF65-F5344CB8AC3E}">
        <p14:creationId xmlns:p14="http://schemas.microsoft.com/office/powerpoint/2010/main" val="283398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53EF7-50BA-3161-32E2-75BFC580F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2B992-75B7-6154-73AA-151AB8667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521D4-B1B5-7DA1-6032-7F9B909D37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464798-E225-D09C-D867-25EB929D6572}"/>
              </a:ext>
            </a:extLst>
          </p:cNvPr>
          <p:cNvSpPr>
            <a:spLocks noGrp="1"/>
          </p:cNvSpPr>
          <p:nvPr>
            <p:ph type="sldNum" sz="quarter" idx="5"/>
          </p:nvPr>
        </p:nvSpPr>
        <p:spPr/>
        <p:txBody>
          <a:bodyPr/>
          <a:lstStyle/>
          <a:p>
            <a:fld id="{3C89E9F6-4F8F-4ADD-A373-C18228C879D7}" type="slidenum">
              <a:rPr lang="en-US" smtClean="0"/>
              <a:t>13</a:t>
            </a:fld>
            <a:endParaRPr lang="en-US" dirty="0"/>
          </a:p>
        </p:txBody>
      </p:sp>
    </p:spTree>
    <p:extLst>
      <p:ext uri="{BB962C8B-B14F-4D97-AF65-F5344CB8AC3E}">
        <p14:creationId xmlns:p14="http://schemas.microsoft.com/office/powerpoint/2010/main" val="1387004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dirty="0"/>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dirty="0"/>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dirty="0"/>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dirty="0"/>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fr" sz="7200" b="1" dirty="0">
                <a:solidFill>
                  <a:schemeClr val="bg1"/>
                </a:solidFill>
                <a:latin typeface="Lato" panose="020F0502020204030203" pitchFamily="34" charset="0"/>
                <a:ea typeface="Lato" panose="020F0502020204030203" pitchFamily="34" charset="0"/>
                <a:cs typeface="Lato" panose="020F0502020204030203" pitchFamily="34" charset="0"/>
              </a:rPr>
              <a:t>Merci</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fr" dirty="0"/>
              <a:t>Cliquez sur l'icône pour ajouter une image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hemeOverride" Target="../theme/themeOverride6.xml"/><Relationship Id="rId6" Type="http://schemas.openxmlformats.org/officeDocument/2006/relationships/image" Target="../media/image28.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hemeOverride" Target="../theme/themeOverride8.xml"/><Relationship Id="rId5" Type="http://schemas.openxmlformats.org/officeDocument/2006/relationships/image" Target="../media/image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hemeOverride" Target="../theme/themeOverride9.xml"/><Relationship Id="rId5" Type="http://schemas.openxmlformats.org/officeDocument/2006/relationships/image" Target="../media/image4.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hemeOverride" Target="../theme/themeOverride10.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hemeOverride" Target="../theme/themeOverride11.xml"/><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hemeOverride" Target="../theme/themeOverride12.xml"/><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a:extLst>
              <a:ext uri="{FF2B5EF4-FFF2-40B4-BE49-F238E27FC236}">
                <a16:creationId xmlns:a16="http://schemas.microsoft.com/office/drawing/2014/main" id="{242E111A-34D7-24FD-4E9C-E5EF07EC7E42}"/>
              </a:ext>
            </a:extLst>
          </p:cNvPr>
          <p:cNvSpPr/>
          <p:nvPr/>
        </p:nvSpPr>
        <p:spPr>
          <a:xfrm>
            <a:off x="11753429" y="3907798"/>
            <a:ext cx="0" cy="3184525"/>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lang="fr-FR" noProof="0" dirty="0"/>
          </a:p>
        </p:txBody>
      </p:sp>
      <p:sp>
        <p:nvSpPr>
          <p:cNvPr id="4" name="TextBox 3">
            <a:extLst>
              <a:ext uri="{FF2B5EF4-FFF2-40B4-BE49-F238E27FC236}">
                <a16:creationId xmlns:a16="http://schemas.microsoft.com/office/drawing/2014/main" id="{F09A2380-37CF-9188-5F64-C668910BF0EA}"/>
              </a:ext>
            </a:extLst>
          </p:cNvPr>
          <p:cNvSpPr txBox="1"/>
          <p:nvPr/>
        </p:nvSpPr>
        <p:spPr>
          <a:xfrm>
            <a:off x="11818882" y="3907798"/>
            <a:ext cx="6470614" cy="2123658"/>
          </a:xfrm>
          <a:prstGeom prst="rect">
            <a:avLst/>
          </a:prstGeom>
          <a:noFill/>
        </p:spPr>
        <p:txBody>
          <a:bodyPr wrap="square" rtlCol="0">
            <a:spAutoFit/>
          </a:bodyPr>
          <a:lstStyle/>
          <a:p>
            <a:r>
              <a:rPr lang="fr-FR" sz="4400" b="1" noProof="0"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Méthodes d'évaluation de l'assainissement Climate-SMART</a:t>
            </a:r>
            <a:endParaRPr lang="fr-FR" sz="44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3FA84B7-65BB-74DF-50CF-17285C829586}"/>
              </a:ext>
            </a:extLst>
          </p:cNvPr>
          <p:cNvSpPr txBox="1"/>
          <p:nvPr/>
        </p:nvSpPr>
        <p:spPr>
          <a:xfrm>
            <a:off x="11818882" y="6368320"/>
            <a:ext cx="6186303" cy="646331"/>
          </a:xfrm>
          <a:prstGeom prst="rect">
            <a:avLst/>
          </a:prstGeom>
          <a:noFill/>
        </p:spPr>
        <p:txBody>
          <a:bodyPr wrap="square" rtlCol="0">
            <a:spAutoFit/>
          </a:bodyPr>
          <a:lstStyle/>
          <a:p>
            <a:r>
              <a:rPr lang="fr-FR" sz="3600" noProof="0" dirty="0">
                <a:solidFill>
                  <a:schemeClr val="bg1"/>
                </a:solidFill>
                <a:latin typeface="Lato" panose="020F0502020204030203" pitchFamily="34" charset="0"/>
                <a:ea typeface="Lato" panose="020F0502020204030203" pitchFamily="34" charset="0"/>
                <a:cs typeface="Lato" panose="020F0502020204030203" pitchFamily="34" charset="0"/>
              </a:rPr>
              <a:t>Méthodes d'évaluation</a:t>
            </a: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fr-FR" sz="2400" b="1" noProof="0"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fr-FR" sz="2400" noProof="0" dirty="0">
                <a:solidFill>
                  <a:schemeClr val="bg1"/>
                </a:solidFill>
                <a:latin typeface="Lato Light" panose="020F0302020204030203" pitchFamily="34" charset="77"/>
                <a:ea typeface="Lato Thin" panose="020F0502020204030203" pitchFamily="34" charset="0"/>
                <a:cs typeface="Lato Thin" panose="020F0502020204030203" pitchFamily="34" charset="0"/>
              </a:rPr>
              <a:t>Juin 2025</a:t>
            </a: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130560" y="538036"/>
            <a:ext cx="2515718" cy="1024924"/>
          </a:xfrm>
          <a:prstGeom prst="rect">
            <a:avLst/>
          </a:prstGeom>
        </p:spPr>
      </p:pic>
      <p:pic>
        <p:nvPicPr>
          <p:cNvPr id="15" name="Picture 14" descr="Une personne debout sur un quai&#10;&#10;Description générée automatiquement">
            <a:extLst>
              <a:ext uri="{FF2B5EF4-FFF2-40B4-BE49-F238E27FC236}">
                <a16:creationId xmlns:a16="http://schemas.microsoft.com/office/drawing/2014/main" id="{49B7A4D6-7120-8750-15F3-7469D530C6DE}"/>
              </a:ext>
            </a:extLst>
          </p:cNvPr>
          <p:cNvPicPr>
            <a:picLocks noChangeAspect="1"/>
          </p:cNvPicPr>
          <p:nvPr/>
        </p:nvPicPr>
        <p:blipFill>
          <a:blip r:embed="rId4"/>
          <a:srcRect l="16918" r="17335"/>
          <a:stretch/>
        </p:blipFill>
        <p:spPr>
          <a:xfrm>
            <a:off x="0" y="0"/>
            <a:ext cx="11153440" cy="11309350"/>
          </a:xfrm>
          <a:prstGeom prst="rect">
            <a:avLst/>
          </a:prstGeom>
        </p:spPr>
      </p:pic>
    </p:spTree>
    <p:extLst>
      <p:ext uri="{BB962C8B-B14F-4D97-AF65-F5344CB8AC3E}">
        <p14:creationId xmlns:p14="http://schemas.microsoft.com/office/powerpoint/2010/main" val="30623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4755-7901-896C-42CA-BA68ECC2E070}"/>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EB671FD9-56FC-8D2D-DCFE-168D4621D66E}"/>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8177CC88-838A-7994-ED5B-60C4B9A5348C}"/>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Sûr</a:t>
            </a:r>
          </a:p>
        </p:txBody>
      </p:sp>
      <p:pic>
        <p:nvPicPr>
          <p:cNvPr id="3" name="Picture 2" descr="Un dessin d'un camion et d'un camion&#10;&#10;Description générée automatiquement">
            <a:extLst>
              <a:ext uri="{FF2B5EF4-FFF2-40B4-BE49-F238E27FC236}">
                <a16:creationId xmlns:a16="http://schemas.microsoft.com/office/drawing/2014/main" id="{023A2561-F31D-05B3-B74A-9784CAF90A6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3997603"/>
          </a:xfrm>
          <a:prstGeom prst="rect">
            <a:avLst/>
          </a:prstGeom>
          <a:ln w="28575">
            <a:noFill/>
          </a:ln>
        </p:spPr>
      </p:pic>
      <p:sp>
        <p:nvSpPr>
          <p:cNvPr id="7" name="Rounded Rectangle 6">
            <a:extLst>
              <a:ext uri="{FF2B5EF4-FFF2-40B4-BE49-F238E27FC236}">
                <a16:creationId xmlns:a16="http://schemas.microsoft.com/office/drawing/2014/main" id="{823970B4-604D-5226-6C76-2E8FE21CD323}"/>
              </a:ext>
            </a:extLst>
          </p:cNvPr>
          <p:cNvSpPr/>
          <p:nvPr/>
        </p:nvSpPr>
        <p:spPr>
          <a:xfrm>
            <a:off x="1225092" y="8180902"/>
            <a:ext cx="4444188" cy="861801"/>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 </a:t>
            </a:r>
          </a:p>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 ÉCHELLE D'ASSAINISSEMENT JMP</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9" name="Rounded Rectangle 8">
            <a:extLst>
              <a:ext uri="{FF2B5EF4-FFF2-40B4-BE49-F238E27FC236}">
                <a16:creationId xmlns:a16="http://schemas.microsoft.com/office/drawing/2014/main" id="{EEF07B72-0CCD-4C03-F4A0-0DED0FF35BF2}"/>
              </a:ext>
            </a:extLst>
          </p:cNvPr>
          <p:cNvSpPr>
            <a:spLocks/>
          </p:cNvSpPr>
          <p:nvPr/>
        </p:nvSpPr>
        <p:spPr>
          <a:xfrm>
            <a:off x="1205213" y="7413807"/>
            <a:ext cx="16899907" cy="75438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10" name="Rounded Rectangle 9">
            <a:extLst>
              <a:ext uri="{FF2B5EF4-FFF2-40B4-BE49-F238E27FC236}">
                <a16:creationId xmlns:a16="http://schemas.microsoft.com/office/drawing/2014/main" id="{66F7F51C-9385-B253-0F36-D74E77AD6F55}"/>
              </a:ext>
            </a:extLst>
          </p:cNvPr>
          <p:cNvSpPr/>
          <p:nvPr/>
        </p:nvSpPr>
        <p:spPr>
          <a:xfrm>
            <a:off x="1225092" y="9079279"/>
            <a:ext cx="4444188" cy="754380"/>
          </a:xfrm>
          <a:prstGeom prst="roundRect">
            <a:avLst/>
          </a:prstGeom>
          <a:solidFill>
            <a:srgbClr val="3D687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323E06AA-2F22-BCF5-FC9C-FC40E0A0B6B3}"/>
              </a:ext>
            </a:extLst>
          </p:cNvPr>
          <p:cNvSpPr/>
          <p:nvPr/>
        </p:nvSpPr>
        <p:spPr>
          <a:xfrm>
            <a:off x="5758313" y="8168187"/>
            <a:ext cx="5793198" cy="1407342"/>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VACCINATION </a:t>
            </a:r>
          </a:p>
        </p:txBody>
      </p:sp>
      <p:sp>
        <p:nvSpPr>
          <p:cNvPr id="17" name="Rounded Rectangle 16">
            <a:extLst>
              <a:ext uri="{FF2B5EF4-FFF2-40B4-BE49-F238E27FC236}">
                <a16:creationId xmlns:a16="http://schemas.microsoft.com/office/drawing/2014/main" id="{1E17822F-C4BC-18D6-1A77-B1935315F289}"/>
              </a:ext>
            </a:extLst>
          </p:cNvPr>
          <p:cNvSpPr/>
          <p:nvPr/>
        </p:nvSpPr>
        <p:spPr>
          <a:xfrm>
            <a:off x="11551512" y="8200763"/>
            <a:ext cx="6527379" cy="134219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FA9683C4-1D04-01B5-6F57-8DCD340F29B3}"/>
              </a:ext>
            </a:extLst>
          </p:cNvPr>
          <p:cNvSpPr/>
          <p:nvPr/>
        </p:nvSpPr>
        <p:spPr>
          <a:xfrm>
            <a:off x="1225092" y="9873441"/>
            <a:ext cx="4444188" cy="754380"/>
          </a:xfrm>
          <a:prstGeom prst="roundRect">
            <a:avLst/>
          </a:prstGeom>
          <a:solidFill>
            <a:srgbClr val="3D6875"/>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2F600B5B-DFCC-E53B-522D-90B7B29D4724}"/>
              </a:ext>
            </a:extLst>
          </p:cNvPr>
          <p:cNvSpPr/>
          <p:nvPr/>
        </p:nvSpPr>
        <p:spPr>
          <a:xfrm>
            <a:off x="11577740" y="9575529"/>
            <a:ext cx="3867669" cy="95181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noProof="0" dirty="0">
                <a:solidFill>
                  <a:schemeClr val="bg1"/>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 </a:t>
            </a:r>
          </a:p>
        </p:txBody>
      </p:sp>
      <p:sp>
        <p:nvSpPr>
          <p:cNvPr id="2" name="TextBox 1">
            <a:extLst>
              <a:ext uri="{FF2B5EF4-FFF2-40B4-BE49-F238E27FC236}">
                <a16:creationId xmlns:a16="http://schemas.microsoft.com/office/drawing/2014/main" id="{E7078659-D169-0E36-B7F6-89C76D9F2FF1}"/>
              </a:ext>
            </a:extLst>
          </p:cNvPr>
          <p:cNvSpPr txBox="1"/>
          <p:nvPr/>
        </p:nvSpPr>
        <p:spPr>
          <a:xfrm>
            <a:off x="882281" y="10664020"/>
            <a:ext cx="1719660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3A28D277-9320-4AB3-E1E2-F8C064977267}"/>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10</a:t>
            </a:fld>
            <a:endParaRPr lang="fr-FR" noProof="0" dirty="0">
              <a:solidFill>
                <a:schemeClr val="tx1"/>
              </a:solidFill>
            </a:endParaRPr>
          </a:p>
        </p:txBody>
      </p:sp>
    </p:spTree>
    <p:extLst>
      <p:ext uri="{BB962C8B-B14F-4D97-AF65-F5344CB8AC3E}">
        <p14:creationId xmlns:p14="http://schemas.microsoft.com/office/powerpoint/2010/main" val="213160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4EE5-98C6-273D-74BD-50799393B3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8BEDEFD-E9B7-2371-1232-98AF68676D65}"/>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762A49E9-3018-D9F6-1EA2-FB4E61E8FD53}"/>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 Sûr</a:t>
            </a:r>
          </a:p>
        </p:txBody>
      </p:sp>
      <p:pic>
        <p:nvPicPr>
          <p:cNvPr id="3" name="Graphic 68">
            <a:extLst>
              <a:ext uri="{FF2B5EF4-FFF2-40B4-BE49-F238E27FC236}">
                <a16:creationId xmlns:a16="http://schemas.microsoft.com/office/drawing/2014/main" id="{B9C8A6E0-1025-D994-DB2D-78B9C89C970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13440" y="414705"/>
            <a:ext cx="1458881" cy="594360"/>
          </a:xfrm>
          <a:prstGeom prst="rect">
            <a:avLst/>
          </a:prstGeom>
        </p:spPr>
      </p:pic>
      <p:sp>
        <p:nvSpPr>
          <p:cNvPr id="14" name="Rounded Rectangle 13">
            <a:extLst>
              <a:ext uri="{FF2B5EF4-FFF2-40B4-BE49-F238E27FC236}">
                <a16:creationId xmlns:a16="http://schemas.microsoft.com/office/drawing/2014/main" id="{3E4DA47D-75FE-9B54-AC1F-3044B8413A19}"/>
              </a:ext>
            </a:extLst>
          </p:cNvPr>
          <p:cNvSpPr/>
          <p:nvPr/>
        </p:nvSpPr>
        <p:spPr>
          <a:xfrm>
            <a:off x="15291752" y="3074499"/>
            <a:ext cx="4343400" cy="861801"/>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 </a:t>
            </a:r>
          </a:p>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 ÉCHELLE D'ASSAINISSEMENT JMP </a:t>
            </a:r>
          </a:p>
        </p:txBody>
      </p:sp>
      <p:sp>
        <p:nvSpPr>
          <p:cNvPr id="15" name="Rounded Rectangle 14">
            <a:extLst>
              <a:ext uri="{FF2B5EF4-FFF2-40B4-BE49-F238E27FC236}">
                <a16:creationId xmlns:a16="http://schemas.microsoft.com/office/drawing/2014/main" id="{7FABA2EA-C189-7632-C5DD-7FE85BEABB7A}"/>
              </a:ext>
            </a:extLst>
          </p:cNvPr>
          <p:cNvSpPr/>
          <p:nvPr/>
        </p:nvSpPr>
        <p:spPr>
          <a:xfrm>
            <a:off x="15313440" y="4006486"/>
            <a:ext cx="4343400" cy="754380"/>
          </a:xfrm>
          <a:prstGeom prst="roundRect">
            <a:avLst/>
          </a:prstGeom>
          <a:solidFill>
            <a:srgbClr val="3D687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B2A813BD-5379-4D03-A864-32B86B57C6A0}"/>
              </a:ext>
            </a:extLst>
          </p:cNvPr>
          <p:cNvSpPr/>
          <p:nvPr/>
        </p:nvSpPr>
        <p:spPr>
          <a:xfrm>
            <a:off x="15313440" y="5991801"/>
            <a:ext cx="4343400" cy="1407342"/>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VACCINATION</a:t>
            </a:r>
          </a:p>
        </p:txBody>
      </p:sp>
      <p:sp>
        <p:nvSpPr>
          <p:cNvPr id="17" name="Rounded Rectangle 16">
            <a:extLst>
              <a:ext uri="{FF2B5EF4-FFF2-40B4-BE49-F238E27FC236}">
                <a16:creationId xmlns:a16="http://schemas.microsoft.com/office/drawing/2014/main" id="{019972DF-6DCE-F511-DAA0-304C4406CE56}"/>
              </a:ext>
            </a:extLst>
          </p:cNvPr>
          <p:cNvSpPr/>
          <p:nvPr/>
        </p:nvSpPr>
        <p:spPr>
          <a:xfrm>
            <a:off x="15406050" y="7943486"/>
            <a:ext cx="4343400" cy="1342190"/>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276BE911-99C2-68A9-849B-3F466AED8BBD}"/>
              </a:ext>
            </a:extLst>
          </p:cNvPr>
          <p:cNvSpPr/>
          <p:nvPr/>
        </p:nvSpPr>
        <p:spPr>
          <a:xfrm>
            <a:off x="15313440" y="4832807"/>
            <a:ext cx="4343400" cy="754380"/>
          </a:xfrm>
          <a:prstGeom prst="roundRect">
            <a:avLst/>
          </a:prstGeom>
          <a:solidFill>
            <a:srgbClr val="3D687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EA706762-F551-3D06-E5D2-D651CF85FF62}"/>
              </a:ext>
            </a:extLst>
          </p:cNvPr>
          <p:cNvSpPr/>
          <p:nvPr/>
        </p:nvSpPr>
        <p:spPr>
          <a:xfrm>
            <a:off x="15384363" y="9456400"/>
            <a:ext cx="4343400" cy="951810"/>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a:t>
            </a:r>
          </a:p>
        </p:txBody>
      </p:sp>
      <p:graphicFrame>
        <p:nvGraphicFramePr>
          <p:cNvPr id="20" name="Table 19">
            <a:extLst>
              <a:ext uri="{FF2B5EF4-FFF2-40B4-BE49-F238E27FC236}">
                <a16:creationId xmlns:a16="http://schemas.microsoft.com/office/drawing/2014/main" id="{070717AA-BC88-71D0-FE81-8ECCBFDB3046}"/>
              </a:ext>
            </a:extLst>
          </p:cNvPr>
          <p:cNvGraphicFramePr>
            <a:graphicFrameLocks noGrp="1"/>
          </p:cNvGraphicFramePr>
          <p:nvPr>
            <p:extLst>
              <p:ext uri="{D42A27DB-BD31-4B8C-83A1-F6EECF244321}">
                <p14:modId xmlns:p14="http://schemas.microsoft.com/office/powerpoint/2010/main" val="4056352145"/>
              </p:ext>
            </p:extLst>
          </p:nvPr>
        </p:nvGraphicFramePr>
        <p:xfrm>
          <a:off x="1225092" y="3507674"/>
          <a:ext cx="13097560" cy="6228334"/>
        </p:xfrm>
        <a:graphic>
          <a:graphicData uri="http://schemas.openxmlformats.org/drawingml/2006/table">
            <a:tbl>
              <a:tblPr firstRow="1" bandRow="1">
                <a:tableStyleId>{5C22544A-7EE6-4342-B048-85BDC9FD1C3A}</a:tableStyleId>
              </a:tblPr>
              <a:tblGrid>
                <a:gridCol w="2434208">
                  <a:extLst>
                    <a:ext uri="{9D8B030D-6E8A-4147-A177-3AD203B41FA5}">
                      <a16:colId xmlns:a16="http://schemas.microsoft.com/office/drawing/2014/main" val="1421757642"/>
                    </a:ext>
                  </a:extLst>
                </a:gridCol>
                <a:gridCol w="5027500">
                  <a:extLst>
                    <a:ext uri="{9D8B030D-6E8A-4147-A177-3AD203B41FA5}">
                      <a16:colId xmlns:a16="http://schemas.microsoft.com/office/drawing/2014/main" val="3315725445"/>
                    </a:ext>
                  </a:extLst>
                </a:gridCol>
                <a:gridCol w="1311965">
                  <a:extLst>
                    <a:ext uri="{9D8B030D-6E8A-4147-A177-3AD203B41FA5}">
                      <a16:colId xmlns:a16="http://schemas.microsoft.com/office/drawing/2014/main" val="2417185787"/>
                    </a:ext>
                  </a:extLst>
                </a:gridCol>
                <a:gridCol w="4323887">
                  <a:extLst>
                    <a:ext uri="{9D8B030D-6E8A-4147-A177-3AD203B41FA5}">
                      <a16:colId xmlns:a16="http://schemas.microsoft.com/office/drawing/2014/main" val="1915450120"/>
                    </a:ext>
                  </a:extLst>
                </a:gridCol>
              </a:tblGrid>
              <a:tr h="607223">
                <a:tc>
                  <a:txBody>
                    <a:bodyP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NIVEAU DE SERVICE</a:t>
                      </a:r>
                    </a:p>
                  </a:txBody>
                  <a:tcPr anchor="ctr">
                    <a:solidFill>
                      <a:srgbClr val="3D6875"/>
                    </a:solidFill>
                  </a:tcPr>
                </a:tc>
                <a:tc>
                  <a:txBody>
                    <a:bodyP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DÉFINITION </a:t>
                      </a:r>
                    </a:p>
                  </a:txBody>
                  <a:tcPr anchor="ctr">
                    <a:lnB w="38100" cmpd="sng">
                      <a:noFill/>
                    </a:lnB>
                    <a:solidFill>
                      <a:srgbClr val="3D6875"/>
                    </a:solidFill>
                  </a:tcPr>
                </a:tc>
                <a:tc>
                  <a:txBody>
                    <a:bodyP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ODD</a:t>
                      </a:r>
                    </a:p>
                  </a:txBody>
                  <a:tcPr anchor="ctr">
                    <a:lnB w="38100" cmpd="sng">
                      <a:noFill/>
                    </a:lnB>
                    <a:solidFill>
                      <a:srgbClr val="3D6875"/>
                    </a:solidFill>
                  </a:tcPr>
                </a:tc>
                <a:tc>
                  <a:txBody>
                    <a:bodyP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CIBLE </a:t>
                      </a:r>
                    </a:p>
                  </a:txBody>
                  <a:tcPr anchor="ctr">
                    <a:lnB w="38100" cmpd="sng">
                      <a:noFill/>
                    </a:lnB>
                    <a:solidFill>
                      <a:srgbClr val="3D6875"/>
                    </a:solidFill>
                  </a:tcPr>
                </a:tc>
                <a:extLst>
                  <a:ext uri="{0D108BD9-81ED-4DB2-BD59-A6C34878D82A}">
                    <a16:rowId xmlns:a16="http://schemas.microsoft.com/office/drawing/2014/main" val="3945875575"/>
                  </a:ext>
                </a:extLst>
              </a:tr>
              <a:tr h="1078903">
                <a:tc>
                  <a:txBody>
                    <a:bodyPr/>
                    <a:lstStyle/>
                    <a:p>
                      <a:pPr marL="457200" marR="0" lvl="1" algn="l" eaLnBrk="1" hangingPunct="1">
                        <a:lnSpc>
                          <a:spcPct val="115000"/>
                        </a:lnSpc>
                        <a:spcBef>
                          <a:spcPts val="300"/>
                        </a:spcBef>
                        <a:spcAft>
                          <a:spcPts val="300"/>
                        </a:spcAft>
                        <a:buNone/>
                      </a:pPr>
                      <a:r>
                        <a:rPr lang="fr-FR" sz="1700" b="1" noProof="0" dirty="0">
                          <a:solidFill>
                            <a:schemeClr val="bg1"/>
                          </a:solidFill>
                          <a:effectLst/>
                          <a:latin typeface="Lato" panose="020F0502020204030203" pitchFamily="34" charset="0"/>
                          <a:ea typeface="Lato" panose="020F0502020204030203" pitchFamily="34" charset="0"/>
                          <a:cs typeface="Lato" panose="020F0502020204030203" pitchFamily="34" charset="0"/>
                        </a:rPr>
                        <a:t>ASSAINISSEMENT GÉRÉ EN TOUTE SÉCURITÉ</a:t>
                      </a:r>
                    </a:p>
                  </a:txBody>
                  <a:tcPr marL="68580" marR="68580" marT="0" marB="0" anchor="ctr">
                    <a:lnR w="12700" cmpd="sng">
                      <a:noFill/>
                    </a:lnR>
                    <a:solidFill>
                      <a:srgbClr val="3B8F3D"/>
                    </a:solidFill>
                  </a:tcPr>
                </a:tc>
                <a:tc>
                  <a:txBody>
                    <a:bodyPr/>
                    <a:lstStyle/>
                    <a:p>
                      <a:pPr marL="0" marR="0" lvl="0" algn="l" eaLnBrk="1" hangingPunct="1">
                        <a:lnSpc>
                          <a:spcPct val="115000"/>
                        </a:lnSpc>
                        <a:spcBef>
                          <a:spcPts val="300"/>
                        </a:spcBef>
                        <a:spcAft>
                          <a:spcPts val="300"/>
                        </a:spcAft>
                        <a:buNone/>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Utilisation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d’installations améliorées</a:t>
                      </a: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 non partagées avec d’autres ménages, avec gestion sûre des excréta sur place ou traitement hors site</a:t>
                      </a:r>
                    </a:p>
                  </a:txBody>
                  <a:tcPr marL="68580" marR="68580" marT="0" marB="0" anchor="ctr">
                    <a:lnL w="12700" cmpd="sng">
                      <a:noFill/>
                    </a:lnL>
                    <a:lnR w="12700" cap="flat" cmpd="sng" algn="ctr">
                      <a:solidFill>
                        <a:srgbClr val="3D6875"/>
                      </a:solidFill>
                      <a:prstDash val="solid"/>
                      <a:round/>
                      <a:headEnd type="none" w="med" len="med"/>
                      <a:tailEnd type="none" w="med" len="med"/>
                    </a:lnR>
                    <a:lnT w="381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algn="ctr" eaLnBrk="1" hangingPunct="1">
                        <a:lnSpc>
                          <a:spcPct val="115000"/>
                        </a:lnSpc>
                        <a:spcBef>
                          <a:spcPts val="300"/>
                        </a:spcBef>
                        <a:spcAft>
                          <a:spcPts val="300"/>
                        </a:spcAft>
                        <a:buNone/>
                      </a:pP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6.2.1a</a:t>
                      </a:r>
                    </a:p>
                  </a:txBody>
                  <a:tcPr marL="68580" marR="68580" marT="0" marB="0"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381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algn="l" eaLnBrk="1" hangingPunct="1">
                        <a:lnSpc>
                          <a:spcPct val="115000"/>
                        </a:lnSpc>
                        <a:spcBef>
                          <a:spcPts val="300"/>
                        </a:spcBef>
                        <a:spcAft>
                          <a:spcPts val="300"/>
                        </a:spcAft>
                        <a:buNone/>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D’ici 2030, toutes les personnes devraient avoir accès à des services d’assainissement gérés en toute sécurité</a:t>
                      </a:r>
                    </a:p>
                  </a:txBody>
                  <a:tcPr marL="68580" marR="68580" marT="0" marB="0" anchor="ctr">
                    <a:lnL w="12700" cap="flat" cmpd="sng" algn="ctr">
                      <a:solidFill>
                        <a:srgbClr val="3D6875"/>
                      </a:solidFill>
                      <a:prstDash val="solid"/>
                      <a:round/>
                      <a:headEnd type="none" w="med" len="med"/>
                      <a:tailEnd type="none" w="med" len="med"/>
                    </a:lnL>
                    <a:lnR w="12700" cmpd="sng">
                      <a:noFill/>
                    </a:lnR>
                    <a:lnT w="381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679349">
                <a:tc>
                  <a:txBody>
                    <a:bodyPr/>
                    <a:lstStyle/>
                    <a:p>
                      <a:pPr marL="457200" marR="0" lvl="1" algn="l" eaLnBrk="1" hangingPunct="1">
                        <a:lnSpc>
                          <a:spcPct val="115000"/>
                        </a:lnSpc>
                        <a:spcBef>
                          <a:spcPts val="300"/>
                        </a:spcBef>
                        <a:spcAft>
                          <a:spcPts val="300"/>
                        </a:spcAft>
                      </a:pPr>
                      <a:r>
                        <a:rPr lang="fr-FR" sz="2000" b="1" noProof="0" dirty="0">
                          <a:solidFill>
                            <a:schemeClr val="bg1"/>
                          </a:solidFill>
                          <a:effectLst/>
                          <a:latin typeface="Lato" panose="020F0502020204030203" pitchFamily="34" charset="0"/>
                          <a:ea typeface="Lato" panose="020F0502020204030203" pitchFamily="34" charset="0"/>
                          <a:cs typeface="Lato" panose="020F0502020204030203" pitchFamily="34" charset="0"/>
                        </a:rPr>
                        <a:t>ÉLÉMENTAIRE </a:t>
                      </a:r>
                    </a:p>
                  </a:txBody>
                  <a:tcPr anchor="ctr">
                    <a:lnR w="12700" cmpd="sng">
                      <a:noFill/>
                    </a:lnR>
                    <a:solidFill>
                      <a:srgbClr val="83C284"/>
                    </a:solidFill>
                  </a:tcPr>
                </a:tc>
                <a:tc>
                  <a:txBody>
                    <a:bodyPr/>
                    <a:lstStyle/>
                    <a:p>
                      <a:pPr marL="0" marR="0" lvl="0" algn="l"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Utilisation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d’installations améliorées </a:t>
                      </a: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non partagées avec d’autres ménages </a:t>
                      </a:r>
                    </a:p>
                  </a:txBody>
                  <a:tcPr marL="68580" marR="68580" marT="0" marB="0" anchor="ctr">
                    <a:lnL w="12700" cmpd="sng">
                      <a:noFill/>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1.4.1</a:t>
                      </a: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D’ici 2030</a:t>
                      </a:r>
                      <a:r>
                        <a:rPr lang="fr-FR" sz="1800" b="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 garantir que tous les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hommes et femmes</a:t>
                      </a:r>
                      <a:r>
                        <a:rPr lang="fr-FR" sz="1800" b="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 en particulier les pauvres et les personnes vulnérables, aient les mêmes droits aux ressources économiques ainsi qu’un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accès aux services de base</a:t>
                      </a:r>
                      <a:r>
                        <a:rPr lang="fr-FR" sz="1800" b="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 … </a:t>
                      </a:r>
                    </a:p>
                  </a:txBody>
                  <a:tcPr marL="68580" marR="68580" marT="0" marB="0" anchor="ctr">
                    <a:lnL w="12700" cap="flat" cmpd="sng" algn="ctr">
                      <a:solidFill>
                        <a:srgbClr val="3D6875"/>
                      </a:solidFill>
                      <a:prstDash val="solid"/>
                      <a:round/>
                      <a:headEnd type="none" w="med" len="med"/>
                      <a:tailEnd type="none" w="med" len="med"/>
                    </a:lnL>
                    <a:lnR w="12700" cmpd="sng">
                      <a:noFill/>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75289169"/>
                  </a:ext>
                </a:extLst>
              </a:tr>
              <a:tr h="535569">
                <a:tc>
                  <a:txBody>
                    <a:bodyPr/>
                    <a:lstStyle/>
                    <a:p>
                      <a:pPr marL="457200" lvl="1" algn="l" eaLnBrk="1" hangingPunct="1"/>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LIMITÉ </a:t>
                      </a:r>
                    </a:p>
                  </a:txBody>
                  <a:tcPr anchor="ctr">
                    <a:solidFill>
                      <a:srgbClr val="FFF178"/>
                    </a:solidFill>
                  </a:tcPr>
                </a:tc>
                <a:tc>
                  <a:txBody>
                    <a:bodyPr/>
                    <a:lstStyle/>
                    <a:p>
                      <a:pPr marL="0" marR="0" lvl="0" algn="l"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Utilisation d'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installations améliorées </a:t>
                      </a: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partagées entre </a:t>
                      </a: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deux ménages ou plus </a:t>
                      </a:r>
                    </a:p>
                  </a:txBody>
                  <a:tcPr marL="68580" marR="68580" marT="0" marB="0" anchor="ctr">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1" algn="l"/>
                      <a:endParaRPr lang="fr-FR" sz="1800" noProof="0" dirty="0">
                        <a:ln>
                          <a:solidFill>
                            <a:srgbClr val="3D6875"/>
                          </a:solidFill>
                        </a:ln>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0" algn="l"/>
                      <a:endParaRPr lang="fr-FR" sz="18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3D6875"/>
                      </a:solidFill>
                      <a:prstDash val="solid"/>
                      <a:round/>
                      <a:headEnd type="none" w="med" len="med"/>
                      <a:tailEnd type="none" w="med" len="med"/>
                    </a:lnL>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extLst>
                  <a:ext uri="{0D108BD9-81ED-4DB2-BD59-A6C34878D82A}">
                    <a16:rowId xmlns:a16="http://schemas.microsoft.com/office/drawing/2014/main" val="452192216"/>
                  </a:ext>
                </a:extLst>
              </a:tr>
              <a:tr h="535569">
                <a:tc>
                  <a:txBody>
                    <a:bodyPr/>
                    <a:lstStyle/>
                    <a:p>
                      <a:pPr marL="457200" marR="0" lvl="1" indent="0" algn="l" defTabSz="914400" eaLnBrk="1" fontAlgn="auto" latinLnBrk="0" hangingPunct="1">
                        <a:lnSpc>
                          <a:spcPct val="100000"/>
                        </a:lnSpc>
                        <a:spcBef>
                          <a:spcPts val="0"/>
                        </a:spcBef>
                        <a:spcAft>
                          <a:spcPts val="0"/>
                        </a:spcAft>
                        <a:buClrTx/>
                        <a:buSzTx/>
                        <a:buFontTx/>
                        <a:buNone/>
                        <a:tabLst/>
                        <a:defRPr/>
                      </a:pPr>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NON AMÉLIORÉ </a:t>
                      </a:r>
                    </a:p>
                  </a:txBody>
                  <a:tcPr anchor="ctr">
                    <a:solidFill>
                      <a:srgbClr val="FFD651"/>
                    </a:solidFill>
                  </a:tcPr>
                </a:tc>
                <a:tc>
                  <a:txBody>
                    <a:bodyPr/>
                    <a:lstStyle/>
                    <a:p>
                      <a:pPr marL="0" marR="0" lvl="0" algn="l"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Utilisation de latrines à fosse sans dalle/plate-forme, de latrines suspendues ou de latrines à seau </a:t>
                      </a:r>
                    </a:p>
                  </a:txBody>
                  <a:tcPr marL="68580" marR="68580" marT="0" marB="0" anchor="ctr">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1" algn="l"/>
                      <a:endParaRPr lang="fr-FR" sz="1800" noProof="0" dirty="0">
                        <a:ln>
                          <a:solidFill>
                            <a:srgbClr val="3D6875"/>
                          </a:solidFill>
                        </a:ln>
                        <a:solidFill>
                          <a:schemeClr val="tx1"/>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0" algn="l"/>
                      <a:endParaRPr lang="fr-FR" sz="18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3D6875"/>
                      </a:solidFill>
                      <a:prstDash val="solid"/>
                      <a:round/>
                      <a:headEnd type="none" w="med" len="med"/>
                      <a:tailEnd type="none" w="med" len="med"/>
                    </a:lnL>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extLst>
                  <a:ext uri="{0D108BD9-81ED-4DB2-BD59-A6C34878D82A}">
                    <a16:rowId xmlns:a16="http://schemas.microsoft.com/office/drawing/2014/main" val="3785861084"/>
                  </a:ext>
                </a:extLst>
              </a:tr>
              <a:tr h="0">
                <a:tc>
                  <a:txBody>
                    <a:bodyPr/>
                    <a:lstStyle/>
                    <a:p>
                      <a:pPr marL="457200" lvl="1" algn="l" eaLnBrk="1" hangingPunct="1"/>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PAS DE SERVICE </a:t>
                      </a:r>
                    </a:p>
                  </a:txBody>
                  <a:tcPr anchor="ctr">
                    <a:solidFill>
                      <a:srgbClr val="FAB21C"/>
                    </a:solidFill>
                  </a:tcPr>
                </a:tc>
                <a:tc>
                  <a:txBody>
                    <a:bodyPr/>
                    <a:lstStyle/>
                    <a:p>
                      <a:pPr marL="0" marR="0" lvl="0" algn="l"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Élimination des matières fécales humaines en plein air (champs, forêts, plans d’eau, etc.) ou avec les déchets solides </a:t>
                      </a:r>
                    </a:p>
                  </a:txBody>
                  <a:tcPr marL="68580" marR="68580" marT="0" marB="0" anchor="ctr">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1" algn="l"/>
                      <a:endPar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tc>
                  <a:txBody>
                    <a:bodyPr/>
                    <a:lstStyle/>
                    <a:p>
                      <a:pPr lvl="0" algn="l"/>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Mettre fin à la défécation en plein air</a:t>
                      </a:r>
                    </a:p>
                  </a:txBody>
                  <a:tcPr anchor="ctr">
                    <a:lnL w="12700" cap="flat" cmpd="sng" algn="ctr">
                      <a:solidFill>
                        <a:srgbClr val="3D6875"/>
                      </a:solidFill>
                      <a:prstDash val="solid"/>
                      <a:round/>
                      <a:headEnd type="none" w="med" len="med"/>
                      <a:tailEnd type="none" w="med" len="med"/>
                    </a:lnL>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solidFill>
                      <a:srgbClr val="F9F5EB"/>
                    </a:solidFill>
                  </a:tcPr>
                </a:tc>
                <a:extLst>
                  <a:ext uri="{0D108BD9-81ED-4DB2-BD59-A6C34878D82A}">
                    <a16:rowId xmlns:a16="http://schemas.microsoft.com/office/drawing/2014/main" val="2128849614"/>
                  </a:ext>
                </a:extLst>
              </a:tr>
            </a:tbl>
          </a:graphicData>
        </a:graphic>
      </p:graphicFrame>
      <p:pic>
        <p:nvPicPr>
          <p:cNvPr id="7" name="Picture 6" descr="Un qr code avec quelques carrés&#10;&#10;Description générée automatiquement">
            <a:extLst>
              <a:ext uri="{FF2B5EF4-FFF2-40B4-BE49-F238E27FC236}">
                <a16:creationId xmlns:a16="http://schemas.microsoft.com/office/drawing/2014/main" id="{1C286D4B-1BC3-D3FD-4F8B-A683D3FB28F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87753" y="638272"/>
            <a:ext cx="1482547" cy="1482547"/>
          </a:xfrm>
          <a:prstGeom prst="rect">
            <a:avLst/>
          </a:prstGeom>
          <a:ln>
            <a:solidFill>
              <a:srgbClr val="3D6875"/>
            </a:solidFill>
          </a:ln>
        </p:spPr>
      </p:pic>
      <p:sp>
        <p:nvSpPr>
          <p:cNvPr id="8" name="TextBox 7">
            <a:extLst>
              <a:ext uri="{FF2B5EF4-FFF2-40B4-BE49-F238E27FC236}">
                <a16:creationId xmlns:a16="http://schemas.microsoft.com/office/drawing/2014/main" id="{C64C5842-90BF-9E05-4FBC-7E21D3987B15}"/>
              </a:ext>
            </a:extLst>
          </p:cNvPr>
          <p:cNvSpPr txBox="1"/>
          <p:nvPr/>
        </p:nvSpPr>
        <p:spPr>
          <a:xfrm>
            <a:off x="12311159" y="643491"/>
            <a:ext cx="1685077" cy="1477328"/>
          </a:xfrm>
          <a:prstGeom prst="rect">
            <a:avLst/>
          </a:prstGeom>
          <a:noFill/>
        </p:spPr>
        <p:txBody>
          <a:bodyPr wrap="none" rtlCol="0">
            <a:spAutoFit/>
          </a:bodyPr>
          <a:lstStyle/>
          <a:p>
            <a:r>
              <a:rPr lang="fr-FR" b="1" noProof="0" dirty="0"/>
              <a:t>Eau souterraine </a:t>
            </a:r>
          </a:p>
          <a:p>
            <a:r>
              <a:rPr lang="fr-FR" b="1" noProof="0" dirty="0"/>
              <a:t>pollution </a:t>
            </a:r>
          </a:p>
          <a:p>
            <a:r>
              <a:rPr lang="fr-FR" b="1" noProof="0" dirty="0"/>
              <a:t>risque </a:t>
            </a:r>
          </a:p>
          <a:p>
            <a:r>
              <a:rPr lang="fr-FR" b="1" noProof="0" dirty="0"/>
              <a:t>estimation</a:t>
            </a:r>
          </a:p>
          <a:p>
            <a:r>
              <a:rPr lang="fr-FR" b="1" noProof="0" dirty="0"/>
              <a:t>outil</a:t>
            </a:r>
          </a:p>
        </p:txBody>
      </p:sp>
      <p:sp>
        <p:nvSpPr>
          <p:cNvPr id="6" name="TextBox 5">
            <a:extLst>
              <a:ext uri="{FF2B5EF4-FFF2-40B4-BE49-F238E27FC236}">
                <a16:creationId xmlns:a16="http://schemas.microsoft.com/office/drawing/2014/main" id="{8C58E94C-F60B-E2BC-4A8F-6497B0671BAE}"/>
              </a:ext>
            </a:extLst>
          </p:cNvPr>
          <p:cNvSpPr txBox="1"/>
          <p:nvPr/>
        </p:nvSpPr>
        <p:spPr>
          <a:xfrm>
            <a:off x="882281" y="10664020"/>
            <a:ext cx="1718109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F6AF333E-085A-0CB0-C785-154D53292C3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11</a:t>
            </a:fld>
            <a:endParaRPr lang="fr-FR" noProof="0" dirty="0">
              <a:solidFill>
                <a:schemeClr val="tx1"/>
              </a:solidFill>
            </a:endParaRPr>
          </a:p>
        </p:txBody>
      </p:sp>
    </p:spTree>
    <p:extLst>
      <p:ext uri="{BB962C8B-B14F-4D97-AF65-F5344CB8AC3E}">
        <p14:creationId xmlns:p14="http://schemas.microsoft.com/office/powerpoint/2010/main" val="425076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E5FB-6123-61CD-8DBC-B4A421D70BD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DEB3E83-1BFF-B4F2-ACBE-1DBFDF9C41E1}"/>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31931877-4DA8-9300-7F92-72CF5A34E24F}"/>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 Sûr</a:t>
            </a:r>
          </a:p>
        </p:txBody>
      </p:sp>
      <p:pic>
        <p:nvPicPr>
          <p:cNvPr id="3" name="Graphic 68">
            <a:extLst>
              <a:ext uri="{FF2B5EF4-FFF2-40B4-BE49-F238E27FC236}">
                <a16:creationId xmlns:a16="http://schemas.microsoft.com/office/drawing/2014/main" id="{320EEA63-0710-3056-7CEB-959A4AB0586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313440" y="414705"/>
            <a:ext cx="1458881" cy="594360"/>
          </a:xfrm>
          <a:prstGeom prst="rect">
            <a:avLst/>
          </a:prstGeom>
        </p:spPr>
      </p:pic>
      <p:sp>
        <p:nvSpPr>
          <p:cNvPr id="14" name="Rounded Rectangle 13">
            <a:extLst>
              <a:ext uri="{FF2B5EF4-FFF2-40B4-BE49-F238E27FC236}">
                <a16:creationId xmlns:a16="http://schemas.microsoft.com/office/drawing/2014/main" id="{22B690BE-703C-3E6B-AC95-CA620007726A}"/>
              </a:ext>
            </a:extLst>
          </p:cNvPr>
          <p:cNvSpPr/>
          <p:nvPr/>
        </p:nvSpPr>
        <p:spPr>
          <a:xfrm>
            <a:off x="15291752" y="3074499"/>
            <a:ext cx="4444188" cy="861801"/>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 </a:t>
            </a:r>
          </a:p>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 ÉCHELLE D'ASSAINISSEMENT JMP </a:t>
            </a:r>
          </a:p>
        </p:txBody>
      </p:sp>
      <p:sp>
        <p:nvSpPr>
          <p:cNvPr id="15" name="Rounded Rectangle 14">
            <a:extLst>
              <a:ext uri="{FF2B5EF4-FFF2-40B4-BE49-F238E27FC236}">
                <a16:creationId xmlns:a16="http://schemas.microsoft.com/office/drawing/2014/main" id="{40571C64-6AEF-46B4-7BB4-44937206CB3E}"/>
              </a:ext>
            </a:extLst>
          </p:cNvPr>
          <p:cNvSpPr/>
          <p:nvPr/>
        </p:nvSpPr>
        <p:spPr>
          <a:xfrm>
            <a:off x="15313440" y="3990988"/>
            <a:ext cx="4444188" cy="75438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DB59EFEA-FCB1-219F-333D-BB2001ADE506}"/>
              </a:ext>
            </a:extLst>
          </p:cNvPr>
          <p:cNvSpPr/>
          <p:nvPr/>
        </p:nvSpPr>
        <p:spPr>
          <a:xfrm>
            <a:off x="15313440" y="5972299"/>
            <a:ext cx="4411103" cy="1407342"/>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VACCINATION</a:t>
            </a:r>
          </a:p>
        </p:txBody>
      </p:sp>
      <p:sp>
        <p:nvSpPr>
          <p:cNvPr id="17" name="Rounded Rectangle 16">
            <a:extLst>
              <a:ext uri="{FF2B5EF4-FFF2-40B4-BE49-F238E27FC236}">
                <a16:creationId xmlns:a16="http://schemas.microsoft.com/office/drawing/2014/main" id="{D77F0C76-8230-AD2D-A1FF-25D49079E046}"/>
              </a:ext>
            </a:extLst>
          </p:cNvPr>
          <p:cNvSpPr/>
          <p:nvPr/>
        </p:nvSpPr>
        <p:spPr>
          <a:xfrm>
            <a:off x="15406051" y="7818049"/>
            <a:ext cx="4351577" cy="1342190"/>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5B1FB1C3-3B3B-4777-AD83-C61F4D44413C}"/>
              </a:ext>
            </a:extLst>
          </p:cNvPr>
          <p:cNvSpPr/>
          <p:nvPr/>
        </p:nvSpPr>
        <p:spPr>
          <a:xfrm>
            <a:off x="15313440" y="4817309"/>
            <a:ext cx="4444188" cy="75438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DB5BE18C-E2EE-6DA9-0B5C-2FE83348D8B6}"/>
              </a:ext>
            </a:extLst>
          </p:cNvPr>
          <p:cNvSpPr/>
          <p:nvPr/>
        </p:nvSpPr>
        <p:spPr>
          <a:xfrm>
            <a:off x="15406051" y="9268294"/>
            <a:ext cx="4351577" cy="951810"/>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a:t>
            </a:r>
          </a:p>
        </p:txBody>
      </p:sp>
      <p:sp>
        <p:nvSpPr>
          <p:cNvPr id="9" name="TextBox 8">
            <a:extLst>
              <a:ext uri="{FF2B5EF4-FFF2-40B4-BE49-F238E27FC236}">
                <a16:creationId xmlns:a16="http://schemas.microsoft.com/office/drawing/2014/main" id="{45A9A8FA-BD1A-A32C-C5AB-A7030DE044B8}"/>
              </a:ext>
            </a:extLst>
          </p:cNvPr>
          <p:cNvSpPr txBox="1"/>
          <p:nvPr/>
        </p:nvSpPr>
        <p:spPr>
          <a:xfrm>
            <a:off x="8752974" y="3620894"/>
            <a:ext cx="4621778" cy="2508379"/>
          </a:xfrm>
          <a:prstGeom prst="rect">
            <a:avLst/>
          </a:prstGeom>
          <a:noFill/>
        </p:spPr>
        <p:txBody>
          <a:bodyPr wrap="none" rtlCol="0">
            <a:spAutoFit/>
          </a:bodyPr>
          <a:lstStyle/>
          <a:p>
            <a:r>
              <a:rPr lang="fr-FR" sz="2000" b="1" noProof="0" dirty="0">
                <a:solidFill>
                  <a:srgbClr val="3D6875"/>
                </a:solidFill>
                <a:latin typeface="Lato" panose="020F0502020204030203" pitchFamily="34" charset="0"/>
                <a:ea typeface="Lato" panose="020F0502020204030203" pitchFamily="34" charset="0"/>
                <a:cs typeface="Lato" panose="020F0502020204030203" pitchFamily="34" charset="0"/>
              </a:rPr>
              <a:t>VACCINS:</a:t>
            </a:r>
          </a:p>
          <a:p>
            <a:endParaRPr lang="fr-FR" sz="7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tétanos</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polio </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typhoïde </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hépatites A et B</a:t>
            </a:r>
          </a:p>
          <a:p>
            <a:endParaRPr lang="fr-FR" sz="10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p>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De plus, bilans de santé réguliers et </a:t>
            </a:r>
          </a:p>
          <a:p>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traitements (par exemple déparasitage)</a:t>
            </a:r>
            <a:r>
              <a:rPr lang="fr-FR" sz="2000" noProof="0" dirty="0">
                <a:latin typeface="Lato" panose="020F0502020204030203" pitchFamily="34" charset="0"/>
                <a:ea typeface="Lato" panose="020F0502020204030203" pitchFamily="34" charset="0"/>
                <a:cs typeface="Lato" panose="020F0502020204030203" pitchFamily="34" charset="0"/>
              </a:rPr>
              <a:t> </a:t>
            </a:r>
          </a:p>
        </p:txBody>
      </p:sp>
      <p:pic>
        <p:nvPicPr>
          <p:cNvPr id="13" name="Picture 12" descr="Une personne en combinaison de protection&#10;&#10;Description générée automatiquement">
            <a:extLst>
              <a:ext uri="{FF2B5EF4-FFF2-40B4-BE49-F238E27FC236}">
                <a16:creationId xmlns:a16="http://schemas.microsoft.com/office/drawing/2014/main" id="{7C6DD389-ACF1-1183-58A8-75734E23B869}"/>
              </a:ext>
            </a:extLst>
          </p:cNvPr>
          <p:cNvPicPr>
            <a:picLocks noChangeAspect="1"/>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rcRect l="7254" t="10259" r="22731" b="1250"/>
          <a:stretch/>
        </p:blipFill>
        <p:spPr>
          <a:xfrm>
            <a:off x="1225092" y="3591473"/>
            <a:ext cx="7302186" cy="6152726"/>
          </a:xfrm>
          <a:prstGeom prst="rect">
            <a:avLst/>
          </a:prstGeom>
        </p:spPr>
      </p:pic>
      <p:sp>
        <p:nvSpPr>
          <p:cNvPr id="27" name="TextBox 26">
            <a:extLst>
              <a:ext uri="{FF2B5EF4-FFF2-40B4-BE49-F238E27FC236}">
                <a16:creationId xmlns:a16="http://schemas.microsoft.com/office/drawing/2014/main" id="{4D8F1D76-9A83-AC90-842B-051B246C2F14}"/>
              </a:ext>
            </a:extLst>
          </p:cNvPr>
          <p:cNvSpPr txBox="1"/>
          <p:nvPr/>
        </p:nvSpPr>
        <p:spPr>
          <a:xfrm>
            <a:off x="6738446" y="9160239"/>
            <a:ext cx="681597" cy="369332"/>
          </a:xfrm>
          <a:prstGeom prst="rect">
            <a:avLst/>
          </a:prstGeom>
          <a:noFill/>
        </p:spPr>
        <p:txBody>
          <a:bodyPr wrap="none" rtlCol="0">
            <a:spAutoFit/>
          </a:bodyPr>
          <a:lstStyle/>
          <a:p>
            <a:r>
              <a:rPr lang="fr-FR" noProof="0" dirty="0">
                <a:solidFill>
                  <a:schemeClr val="tx2"/>
                </a:solidFill>
                <a:latin typeface="Chalkduster" panose="03050602040202020205" pitchFamily="66" charset="77"/>
              </a:rPr>
              <a:t>EPI</a:t>
            </a:r>
          </a:p>
        </p:txBody>
      </p:sp>
      <p:pic>
        <p:nvPicPr>
          <p:cNvPr id="29" name="Picture 28" descr="Un panneau avec du texte et un visage&#10;&#10;Description générée automatiquement">
            <a:extLst>
              <a:ext uri="{FF2B5EF4-FFF2-40B4-BE49-F238E27FC236}">
                <a16:creationId xmlns:a16="http://schemas.microsoft.com/office/drawing/2014/main" id="{38B87F0E-920C-4AFF-6569-B7F961E709EB}"/>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70811" y="7884477"/>
            <a:ext cx="2093256" cy="1546422"/>
          </a:xfrm>
          <a:prstGeom prst="rect">
            <a:avLst/>
          </a:prstGeom>
        </p:spPr>
      </p:pic>
      <p:pic>
        <p:nvPicPr>
          <p:cNvPr id="37" name="Picture 36" descr="Un groupe de personnes en combinaison de protection debout à côté d'un camion&#10;&#10;Description générée automatiquement">
            <a:extLst>
              <a:ext uri="{FF2B5EF4-FFF2-40B4-BE49-F238E27FC236}">
                <a16:creationId xmlns:a16="http://schemas.microsoft.com/office/drawing/2014/main" id="{ADE2C4A2-511F-245D-C0D9-AED1C43DA116}"/>
              </a:ext>
            </a:extLst>
          </p:cNvPr>
          <p:cNvPicPr>
            <a:picLocks noChangeAspect="1"/>
          </p:cNvPicPr>
          <p:nvPr/>
        </p:nvPicPr>
        <p:blipFill>
          <a:blip r:embed="rId8">
            <a:duotone>
              <a:schemeClr val="accent6">
                <a:shade val="45000"/>
                <a:satMod val="135000"/>
              </a:schemeClr>
              <a:prstClr val="white"/>
            </a:duotone>
          </a:blip>
          <a:srcRect t="13939" r="-630"/>
          <a:stretch/>
        </p:blipFill>
        <p:spPr>
          <a:xfrm>
            <a:off x="1225092" y="3499203"/>
            <a:ext cx="7302186" cy="6244996"/>
          </a:xfrm>
          <a:prstGeom prst="rect">
            <a:avLst/>
          </a:prstGeom>
        </p:spPr>
      </p:pic>
      <p:sp>
        <p:nvSpPr>
          <p:cNvPr id="38" name="TextBox 37">
            <a:extLst>
              <a:ext uri="{FF2B5EF4-FFF2-40B4-BE49-F238E27FC236}">
                <a16:creationId xmlns:a16="http://schemas.microsoft.com/office/drawing/2014/main" id="{43A64FD5-3468-E834-27A5-1C76D4F5294F}"/>
              </a:ext>
            </a:extLst>
          </p:cNvPr>
          <p:cNvSpPr txBox="1"/>
          <p:nvPr/>
        </p:nvSpPr>
        <p:spPr>
          <a:xfrm>
            <a:off x="4769637" y="4428859"/>
            <a:ext cx="1968809" cy="646331"/>
          </a:xfrm>
          <a:prstGeom prst="rect">
            <a:avLst/>
          </a:prstGeom>
          <a:noFill/>
        </p:spPr>
        <p:txBody>
          <a:bodyPr wrap="none" rtlCol="0">
            <a:spAutoFit/>
          </a:bodyPr>
          <a:lstStyle/>
          <a:p>
            <a:r>
              <a:rPr lang="fr-FR" noProof="0" dirty="0">
                <a:solidFill>
                  <a:srgbClr val="B5D3DF"/>
                </a:solidFill>
                <a:latin typeface="Chalkduster" panose="03050602040202020205" pitchFamily="66" charset="77"/>
              </a:rPr>
              <a:t>MÉCANIQUE </a:t>
            </a:r>
          </a:p>
          <a:p>
            <a:r>
              <a:rPr lang="fr-FR" noProof="0" dirty="0">
                <a:solidFill>
                  <a:srgbClr val="B5D3DF"/>
                </a:solidFill>
                <a:latin typeface="Chalkduster" panose="03050602040202020205" pitchFamily="66" charset="77"/>
              </a:rPr>
              <a:t>VIDANGE </a:t>
            </a:r>
          </a:p>
        </p:txBody>
      </p:sp>
      <p:sp>
        <p:nvSpPr>
          <p:cNvPr id="39" name="TextBox 38">
            <a:extLst>
              <a:ext uri="{FF2B5EF4-FFF2-40B4-BE49-F238E27FC236}">
                <a16:creationId xmlns:a16="http://schemas.microsoft.com/office/drawing/2014/main" id="{4D838878-F6F6-005F-AE16-FCE477EA3D84}"/>
              </a:ext>
            </a:extLst>
          </p:cNvPr>
          <p:cNvSpPr txBox="1"/>
          <p:nvPr/>
        </p:nvSpPr>
        <p:spPr>
          <a:xfrm>
            <a:off x="2317439" y="6129273"/>
            <a:ext cx="696024" cy="369332"/>
          </a:xfrm>
          <a:prstGeom prst="rect">
            <a:avLst/>
          </a:prstGeom>
          <a:noFill/>
        </p:spPr>
        <p:txBody>
          <a:bodyPr wrap="square" rtlCol="0">
            <a:spAutoFit/>
          </a:bodyPr>
          <a:lstStyle/>
          <a:p>
            <a:r>
              <a:rPr lang="fr-FR" b="1" noProof="0" dirty="0">
                <a:solidFill>
                  <a:srgbClr val="B5D3DF"/>
                </a:solidFill>
                <a:latin typeface="Chalkduster" panose="03050602040202020205" pitchFamily="66" charset="77"/>
              </a:rPr>
              <a:t>EPI</a:t>
            </a:r>
          </a:p>
        </p:txBody>
      </p:sp>
      <p:pic>
        <p:nvPicPr>
          <p:cNvPr id="42" name="Picture 41" descr="Un qr code avec des carrés noirs&#10;&#10;Description générée automatiquement">
            <a:extLst>
              <a:ext uri="{FF2B5EF4-FFF2-40B4-BE49-F238E27FC236}">
                <a16:creationId xmlns:a16="http://schemas.microsoft.com/office/drawing/2014/main" id="{0E039CE3-A9B3-E731-DD2D-188722C9E67A}"/>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52974" y="8293954"/>
            <a:ext cx="1450245" cy="1450245"/>
          </a:xfrm>
          <a:prstGeom prst="rect">
            <a:avLst/>
          </a:prstGeom>
          <a:ln>
            <a:solidFill>
              <a:schemeClr val="tx2"/>
            </a:solidFill>
          </a:ln>
        </p:spPr>
      </p:pic>
      <p:sp>
        <p:nvSpPr>
          <p:cNvPr id="43" name="TextBox 42">
            <a:extLst>
              <a:ext uri="{FF2B5EF4-FFF2-40B4-BE49-F238E27FC236}">
                <a16:creationId xmlns:a16="http://schemas.microsoft.com/office/drawing/2014/main" id="{1DDD9809-3BF5-0A2E-39F6-3852BA4AAE09}"/>
              </a:ext>
            </a:extLst>
          </p:cNvPr>
          <p:cNvSpPr txBox="1"/>
          <p:nvPr/>
        </p:nvSpPr>
        <p:spPr>
          <a:xfrm>
            <a:off x="10203219" y="8357356"/>
            <a:ext cx="2327210" cy="707886"/>
          </a:xfrm>
          <a:prstGeom prst="rect">
            <a:avLst/>
          </a:prstGeom>
          <a:noFill/>
        </p:spPr>
        <p:txBody>
          <a:bodyPr wrap="square" rtlCol="0">
            <a:spAutoFit/>
          </a:bodyPr>
          <a:lstStyle/>
          <a:p>
            <a:r>
              <a:rPr lang="fr-FR" sz="2000" b="1" noProof="0" dirty="0">
                <a:latin typeface="Lato" panose="020F0502020204030203" pitchFamily="34" charset="0"/>
                <a:ea typeface="Lato" panose="020F0502020204030203" pitchFamily="34" charset="0"/>
                <a:cs typeface="Lato" panose="020F0502020204030203" pitchFamily="34" charset="0"/>
              </a:rPr>
              <a:t>Exemple de manuel HSE</a:t>
            </a:r>
          </a:p>
        </p:txBody>
      </p:sp>
      <p:sp>
        <p:nvSpPr>
          <p:cNvPr id="6" name="TextBox 5">
            <a:extLst>
              <a:ext uri="{FF2B5EF4-FFF2-40B4-BE49-F238E27FC236}">
                <a16:creationId xmlns:a16="http://schemas.microsoft.com/office/drawing/2014/main" id="{673FFE09-5483-FC8E-C687-563B1BCBF065}"/>
              </a:ext>
            </a:extLst>
          </p:cNvPr>
          <p:cNvSpPr txBox="1"/>
          <p:nvPr/>
        </p:nvSpPr>
        <p:spPr>
          <a:xfrm>
            <a:off x="882281" y="10664020"/>
            <a:ext cx="18367827"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5A4B2676-CB48-966A-7762-0066FE2AF20D}"/>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12</a:t>
            </a:fld>
            <a:endParaRPr lang="fr-FR" noProof="0" dirty="0">
              <a:solidFill>
                <a:schemeClr val="tx1"/>
              </a:solidFill>
            </a:endParaRPr>
          </a:p>
        </p:txBody>
      </p:sp>
    </p:spTree>
    <p:extLst>
      <p:ext uri="{BB962C8B-B14F-4D97-AF65-F5344CB8AC3E}">
        <p14:creationId xmlns:p14="http://schemas.microsoft.com/office/powerpoint/2010/main" val="185698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FABC4-9408-CA27-321B-6046F60C718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0474890-8F5A-2FAF-1FD5-5B19C1FFC3FC}"/>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9E5D6912-B29C-2AFB-5023-ADD532036EB9}"/>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 Sûr</a:t>
            </a:r>
          </a:p>
        </p:txBody>
      </p:sp>
      <p:pic>
        <p:nvPicPr>
          <p:cNvPr id="3" name="Graphic 68">
            <a:extLst>
              <a:ext uri="{FF2B5EF4-FFF2-40B4-BE49-F238E27FC236}">
                <a16:creationId xmlns:a16="http://schemas.microsoft.com/office/drawing/2014/main" id="{447191E1-D7B2-C80F-F86F-9415B6D548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313440" y="414705"/>
            <a:ext cx="1458881" cy="594360"/>
          </a:xfrm>
          <a:prstGeom prst="rect">
            <a:avLst/>
          </a:prstGeom>
        </p:spPr>
      </p:pic>
      <p:sp>
        <p:nvSpPr>
          <p:cNvPr id="14" name="Rounded Rectangle 13">
            <a:extLst>
              <a:ext uri="{FF2B5EF4-FFF2-40B4-BE49-F238E27FC236}">
                <a16:creationId xmlns:a16="http://schemas.microsoft.com/office/drawing/2014/main" id="{73FD4435-2C6B-63E2-4C44-E9B764ECACD8}"/>
              </a:ext>
            </a:extLst>
          </p:cNvPr>
          <p:cNvSpPr/>
          <p:nvPr/>
        </p:nvSpPr>
        <p:spPr>
          <a:xfrm>
            <a:off x="15291752" y="3074499"/>
            <a:ext cx="4444188" cy="861801"/>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 </a:t>
            </a:r>
          </a:p>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 ÉCHELLE D'ASSAINISSEMENT JMP </a:t>
            </a:r>
          </a:p>
        </p:txBody>
      </p:sp>
      <p:sp>
        <p:nvSpPr>
          <p:cNvPr id="15" name="Rounded Rectangle 14">
            <a:extLst>
              <a:ext uri="{FF2B5EF4-FFF2-40B4-BE49-F238E27FC236}">
                <a16:creationId xmlns:a16="http://schemas.microsoft.com/office/drawing/2014/main" id="{8B81D604-C49E-B49E-9138-BAE8043CE23D}"/>
              </a:ext>
            </a:extLst>
          </p:cNvPr>
          <p:cNvSpPr/>
          <p:nvPr/>
        </p:nvSpPr>
        <p:spPr>
          <a:xfrm>
            <a:off x="15313440" y="3990988"/>
            <a:ext cx="4444188" cy="75438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2B49CF99-E332-3F59-22AA-AF11050F36D9}"/>
              </a:ext>
            </a:extLst>
          </p:cNvPr>
          <p:cNvSpPr/>
          <p:nvPr/>
        </p:nvSpPr>
        <p:spPr>
          <a:xfrm>
            <a:off x="15313440" y="5972299"/>
            <a:ext cx="4411103" cy="1407342"/>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VACCINATION</a:t>
            </a:r>
          </a:p>
        </p:txBody>
      </p:sp>
      <p:sp>
        <p:nvSpPr>
          <p:cNvPr id="17" name="Rounded Rectangle 16">
            <a:extLst>
              <a:ext uri="{FF2B5EF4-FFF2-40B4-BE49-F238E27FC236}">
                <a16:creationId xmlns:a16="http://schemas.microsoft.com/office/drawing/2014/main" id="{9D56B8EF-A8D5-B232-C156-1C30DC5C363B}"/>
              </a:ext>
            </a:extLst>
          </p:cNvPr>
          <p:cNvSpPr/>
          <p:nvPr/>
        </p:nvSpPr>
        <p:spPr>
          <a:xfrm>
            <a:off x="15406051" y="7818049"/>
            <a:ext cx="4351577" cy="134219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3F99BAC8-A644-D871-77F2-8E4BF2039692}"/>
              </a:ext>
            </a:extLst>
          </p:cNvPr>
          <p:cNvSpPr/>
          <p:nvPr/>
        </p:nvSpPr>
        <p:spPr>
          <a:xfrm>
            <a:off x="15313440" y="4817309"/>
            <a:ext cx="4444188" cy="754380"/>
          </a:xfrm>
          <a:prstGeom prst="round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CE208E61-F789-6072-E03C-D262F22FD1B4}"/>
              </a:ext>
            </a:extLst>
          </p:cNvPr>
          <p:cNvSpPr/>
          <p:nvPr/>
        </p:nvSpPr>
        <p:spPr>
          <a:xfrm>
            <a:off x="15406051" y="9268294"/>
            <a:ext cx="4351577" cy="95181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a:t>
            </a:r>
          </a:p>
        </p:txBody>
      </p:sp>
      <p:sp>
        <p:nvSpPr>
          <p:cNvPr id="9" name="TextBox 8">
            <a:extLst>
              <a:ext uri="{FF2B5EF4-FFF2-40B4-BE49-F238E27FC236}">
                <a16:creationId xmlns:a16="http://schemas.microsoft.com/office/drawing/2014/main" id="{DFACDD32-99C7-405B-8A04-539F004DE039}"/>
              </a:ext>
            </a:extLst>
          </p:cNvPr>
          <p:cNvSpPr txBox="1"/>
          <p:nvPr/>
        </p:nvSpPr>
        <p:spPr>
          <a:xfrm>
            <a:off x="8752974" y="3620894"/>
            <a:ext cx="4621778" cy="2508379"/>
          </a:xfrm>
          <a:prstGeom prst="rect">
            <a:avLst/>
          </a:prstGeom>
          <a:noFill/>
        </p:spPr>
        <p:txBody>
          <a:bodyPr wrap="none" rtlCol="0">
            <a:spAutoFit/>
          </a:bodyPr>
          <a:lstStyle/>
          <a:p>
            <a:r>
              <a:rPr lang="fr-FR" sz="2000" b="1" noProof="0" dirty="0">
                <a:solidFill>
                  <a:srgbClr val="3D6875"/>
                </a:solidFill>
                <a:latin typeface="Lato" panose="020F0502020204030203" pitchFamily="34" charset="0"/>
                <a:ea typeface="Lato" panose="020F0502020204030203" pitchFamily="34" charset="0"/>
                <a:cs typeface="Lato" panose="020F0502020204030203" pitchFamily="34" charset="0"/>
              </a:rPr>
              <a:t>VACCINS:</a:t>
            </a:r>
          </a:p>
          <a:p>
            <a:endParaRPr lang="fr-FR" sz="7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tétanos</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polio </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typhoïde </a:t>
            </a:r>
          </a:p>
          <a:p>
            <a:pPr marL="342900" indent="-342900">
              <a:buFont typeface="Courier New" panose="02070309020205020404" pitchFamily="49" charset="0"/>
              <a:buChar char="o"/>
            </a:pP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hépatites A et B</a:t>
            </a:r>
          </a:p>
          <a:p>
            <a:endParaRPr lang="fr-FR" sz="1000" noProof="0" dirty="0">
              <a:solidFill>
                <a:srgbClr val="3D6875"/>
              </a:solidFill>
              <a:latin typeface="Lato" panose="020F0502020204030203" pitchFamily="34" charset="0"/>
              <a:ea typeface="Lato" panose="020F0502020204030203" pitchFamily="34" charset="0"/>
              <a:cs typeface="Lato" panose="020F0502020204030203" pitchFamily="34" charset="0"/>
            </a:endParaRPr>
          </a:p>
          <a:p>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De plus, bilans de santé réguliers et </a:t>
            </a:r>
          </a:p>
          <a:p>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traitements (par exemple déparasitage)</a:t>
            </a:r>
            <a:r>
              <a:rPr lang="fr-FR" sz="2000" noProof="0" dirty="0">
                <a:latin typeface="Lato" panose="020F0502020204030203" pitchFamily="34" charset="0"/>
                <a:ea typeface="Lato" panose="020F0502020204030203" pitchFamily="34" charset="0"/>
                <a:cs typeface="Lato" panose="020F0502020204030203" pitchFamily="34" charset="0"/>
              </a:rPr>
              <a:t> </a:t>
            </a:r>
          </a:p>
        </p:txBody>
      </p:sp>
      <p:pic>
        <p:nvPicPr>
          <p:cNvPr id="13" name="Picture 12" descr="Une personne en combinaison de protection&#10;&#10;Description générée automatiquement">
            <a:extLst>
              <a:ext uri="{FF2B5EF4-FFF2-40B4-BE49-F238E27FC236}">
                <a16:creationId xmlns:a16="http://schemas.microsoft.com/office/drawing/2014/main" id="{F1B3541C-D379-3655-6ED1-55657F8AE068}"/>
              </a:ext>
            </a:extLst>
          </p:cNvPr>
          <p:cNvPicPr>
            <a:picLocks noChangeAspect="1"/>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rcRect l="7254" t="10259" r="22731" b="1250"/>
          <a:stretch/>
        </p:blipFill>
        <p:spPr>
          <a:xfrm>
            <a:off x="1225092" y="3591473"/>
            <a:ext cx="7302186" cy="6152726"/>
          </a:xfrm>
          <a:prstGeom prst="rect">
            <a:avLst/>
          </a:prstGeom>
        </p:spPr>
      </p:pic>
      <p:graphicFrame>
        <p:nvGraphicFramePr>
          <p:cNvPr id="26" name="Table 25">
            <a:extLst>
              <a:ext uri="{FF2B5EF4-FFF2-40B4-BE49-F238E27FC236}">
                <a16:creationId xmlns:a16="http://schemas.microsoft.com/office/drawing/2014/main" id="{BB9A71EE-6FE5-2668-4E61-AB30EA952435}"/>
              </a:ext>
            </a:extLst>
          </p:cNvPr>
          <p:cNvGraphicFramePr>
            <a:graphicFrameLocks noGrp="1"/>
          </p:cNvGraphicFramePr>
          <p:nvPr>
            <p:extLst>
              <p:ext uri="{D42A27DB-BD31-4B8C-83A1-F6EECF244321}">
                <p14:modId xmlns:p14="http://schemas.microsoft.com/office/powerpoint/2010/main" val="2420373679"/>
              </p:ext>
            </p:extLst>
          </p:nvPr>
        </p:nvGraphicFramePr>
        <p:xfrm>
          <a:off x="8752973" y="6371619"/>
          <a:ext cx="5778035" cy="1641885"/>
        </p:xfrm>
        <a:graphic>
          <a:graphicData uri="http://schemas.openxmlformats.org/drawingml/2006/table">
            <a:tbl>
              <a:tblPr firstRow="1" bandRow="1">
                <a:tableStyleId>{5C22544A-7EE6-4342-B048-85BDC9FD1C3A}</a:tableStyleId>
              </a:tblPr>
              <a:tblGrid>
                <a:gridCol w="2319218">
                  <a:extLst>
                    <a:ext uri="{9D8B030D-6E8A-4147-A177-3AD203B41FA5}">
                      <a16:colId xmlns:a16="http://schemas.microsoft.com/office/drawing/2014/main" val="3315725445"/>
                    </a:ext>
                  </a:extLst>
                </a:gridCol>
                <a:gridCol w="3458817">
                  <a:extLst>
                    <a:ext uri="{9D8B030D-6E8A-4147-A177-3AD203B41FA5}">
                      <a16:colId xmlns:a16="http://schemas.microsoft.com/office/drawing/2014/main" val="2417185787"/>
                    </a:ext>
                  </a:extLst>
                </a:gridCol>
              </a:tblGrid>
              <a:tr h="807124">
                <a:tc>
                  <a:txBody>
                    <a:bodyPr/>
                    <a:lstStyle/>
                    <a:p>
                      <a:pPr algn="ctr"/>
                      <a:r>
                        <a:rPr lang="fr-FR" sz="1600" noProof="0" dirty="0">
                          <a:solidFill>
                            <a:schemeClr val="bg1"/>
                          </a:solidFill>
                          <a:latin typeface="Lato" panose="020F0502020204030203" pitchFamily="34" charset="0"/>
                          <a:ea typeface="Lato" panose="020F0502020204030203" pitchFamily="34" charset="0"/>
                          <a:cs typeface="Lato" panose="020F0502020204030203" pitchFamily="34" charset="0"/>
                        </a:rPr>
                        <a:t>PARAMÈTRE </a:t>
                      </a:r>
                    </a:p>
                  </a:txBody>
                  <a:tcPr anchor="ctr">
                    <a:lnB w="38100" cmpd="sng">
                      <a:noFill/>
                    </a:lnB>
                    <a:solidFill>
                      <a:srgbClr val="3D6875"/>
                    </a:solidFill>
                  </a:tcPr>
                </a:tc>
                <a:tc>
                  <a:txBody>
                    <a:bodyPr/>
                    <a:lstStyle/>
                    <a:p>
                      <a:pPr marL="0" algn="ctr" eaLnBrk="1" hangingPunct="1"/>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VALEUR INDICATIVE DE L'OMS POUR L'IRRIGATION</a:t>
                      </a:r>
                    </a:p>
                  </a:txBody>
                  <a:tcPr anchor="ctr">
                    <a:lnB w="38100" cmpd="sng">
                      <a:noFill/>
                    </a:lnB>
                    <a:solidFill>
                      <a:srgbClr val="3D6875"/>
                    </a:solidFill>
                  </a:tcPr>
                </a:tc>
                <a:extLst>
                  <a:ext uri="{0D108BD9-81ED-4DB2-BD59-A6C34878D82A}">
                    <a16:rowId xmlns:a16="http://schemas.microsoft.com/office/drawing/2014/main" val="3945875575"/>
                  </a:ext>
                </a:extLst>
              </a:tr>
              <a:tr h="404162">
                <a:tc>
                  <a:txBody>
                    <a:bodyPr/>
                    <a:lstStyle/>
                    <a:p>
                      <a:pPr marL="0" marR="0" lvl="0" algn="r"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Œufs d'helminthe</a:t>
                      </a:r>
                    </a:p>
                  </a:txBody>
                  <a:tcPr marL="68580" marR="68580" marT="0" marB="0" anchor="ctr">
                    <a:lnL w="12700" cmpd="sng">
                      <a:noFill/>
                    </a:lnL>
                    <a:lnR w="12700" cap="flat" cmpd="sng" algn="ctr">
                      <a:solidFill>
                        <a:srgbClr val="3D6875"/>
                      </a:solidFill>
                      <a:prstDash val="solid"/>
                      <a:round/>
                      <a:headEnd type="none" w="med" len="med"/>
                      <a:tailEnd type="none" w="med" len="med"/>
                    </a:lnR>
                    <a:lnT w="381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algn="l"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 1 œuf/L </a:t>
                      </a: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381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430599">
                <a:tc>
                  <a:txBody>
                    <a:bodyPr/>
                    <a:lstStyle/>
                    <a:p>
                      <a:pPr marL="0" marR="0" lvl="0" algn="r" eaLnBrk="1" hangingPunct="1">
                        <a:lnSpc>
                          <a:spcPct val="115000"/>
                        </a:lnSpc>
                        <a:spcBef>
                          <a:spcPts val="300"/>
                        </a:spcBef>
                        <a:spcAft>
                          <a:spcPts val="300"/>
                        </a:spcAft>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Coliformes fécaux</a:t>
                      </a:r>
                    </a:p>
                  </a:txBody>
                  <a:tcPr marL="68580" marR="68580" marT="0" marB="0" anchor="ctr">
                    <a:lnL w="12700" cmpd="sng">
                      <a:noFill/>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1 000 ≤ par 100 ml </a:t>
                      </a:r>
                    </a:p>
                  </a:txBody>
                  <a:tcPr anchor="ctr">
                    <a:lnL w="12700" cap="flat" cmpd="sng" algn="ctr">
                      <a:solidFill>
                        <a:srgbClr val="3D6875"/>
                      </a:solidFill>
                      <a:prstDash val="solid"/>
                      <a:round/>
                      <a:headEnd type="none" w="med" len="med"/>
                      <a:tailEnd type="none" w="med" len="med"/>
                    </a:lnL>
                    <a:lnR w="12700" cap="flat" cmpd="sng" algn="ctr">
                      <a:solidFill>
                        <a:srgbClr val="3D6875"/>
                      </a:solid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75289169"/>
                  </a:ext>
                </a:extLst>
              </a:tr>
            </a:tbl>
          </a:graphicData>
        </a:graphic>
      </p:graphicFrame>
      <p:sp>
        <p:nvSpPr>
          <p:cNvPr id="27" name="TextBox 26">
            <a:extLst>
              <a:ext uri="{FF2B5EF4-FFF2-40B4-BE49-F238E27FC236}">
                <a16:creationId xmlns:a16="http://schemas.microsoft.com/office/drawing/2014/main" id="{10F0297C-840F-9C30-282B-177A31D06653}"/>
              </a:ext>
            </a:extLst>
          </p:cNvPr>
          <p:cNvSpPr txBox="1"/>
          <p:nvPr/>
        </p:nvSpPr>
        <p:spPr>
          <a:xfrm>
            <a:off x="5684169" y="6022163"/>
            <a:ext cx="681597" cy="369332"/>
          </a:xfrm>
          <a:prstGeom prst="rect">
            <a:avLst/>
          </a:prstGeom>
          <a:noFill/>
        </p:spPr>
        <p:txBody>
          <a:bodyPr wrap="none" rtlCol="0">
            <a:spAutoFit/>
          </a:bodyPr>
          <a:lstStyle/>
          <a:p>
            <a:r>
              <a:rPr lang="fr-FR" noProof="0" dirty="0">
                <a:solidFill>
                  <a:srgbClr val="B5D3DF"/>
                </a:solidFill>
                <a:latin typeface="Chalkduster" panose="03050602040202020205" pitchFamily="66" charset="77"/>
              </a:rPr>
              <a:t>EPI</a:t>
            </a:r>
          </a:p>
        </p:txBody>
      </p:sp>
      <p:pic>
        <p:nvPicPr>
          <p:cNvPr id="29" name="Picture 28" descr="Un panneau avec du texte et un visage&#10;&#10;Description générée automatiquement">
            <a:extLst>
              <a:ext uri="{FF2B5EF4-FFF2-40B4-BE49-F238E27FC236}">
                <a16:creationId xmlns:a16="http://schemas.microsoft.com/office/drawing/2014/main" id="{2541C9D2-4285-35D9-8BC2-D2768F228F41}"/>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70811" y="7884477"/>
            <a:ext cx="2093256" cy="1546422"/>
          </a:xfrm>
          <a:prstGeom prst="rect">
            <a:avLst/>
          </a:prstGeom>
        </p:spPr>
      </p:pic>
      <p:sp>
        <p:nvSpPr>
          <p:cNvPr id="31" name="TextBox 30">
            <a:extLst>
              <a:ext uri="{FF2B5EF4-FFF2-40B4-BE49-F238E27FC236}">
                <a16:creationId xmlns:a16="http://schemas.microsoft.com/office/drawing/2014/main" id="{AC86D1CF-A5D3-315C-8815-07CB069BE539}"/>
              </a:ext>
            </a:extLst>
          </p:cNvPr>
          <p:cNvSpPr txBox="1"/>
          <p:nvPr/>
        </p:nvSpPr>
        <p:spPr>
          <a:xfrm>
            <a:off x="10329101" y="8443297"/>
            <a:ext cx="2327210" cy="1015663"/>
          </a:xfrm>
          <a:prstGeom prst="rect">
            <a:avLst/>
          </a:prstGeom>
          <a:noFill/>
        </p:spPr>
        <p:txBody>
          <a:bodyPr wrap="square" rtlCol="0">
            <a:spAutoFit/>
          </a:bodyPr>
          <a:lstStyle/>
          <a:p>
            <a:r>
              <a:rPr lang="fr-FR" sz="2000" b="1" noProof="0" dirty="0">
                <a:latin typeface="Lato" panose="020F0502020204030203" pitchFamily="34" charset="0"/>
                <a:ea typeface="Lato" panose="020F0502020204030203" pitchFamily="34" charset="0"/>
                <a:cs typeface="Lato" panose="020F0502020204030203" pitchFamily="34" charset="0"/>
              </a:rPr>
              <a:t>Exemple de manuel de sécurité pour STBV</a:t>
            </a:r>
          </a:p>
        </p:txBody>
      </p:sp>
      <p:pic>
        <p:nvPicPr>
          <p:cNvPr id="34" name="Picture 33">
            <a:extLst>
              <a:ext uri="{FF2B5EF4-FFF2-40B4-BE49-F238E27FC236}">
                <a16:creationId xmlns:a16="http://schemas.microsoft.com/office/drawing/2014/main" id="{35207570-461F-1EEC-F729-1BABB5ED517E}"/>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58594" y="8255851"/>
            <a:ext cx="1444625" cy="1444625"/>
          </a:xfrm>
          <a:prstGeom prst="rect">
            <a:avLst/>
          </a:prstGeom>
          <a:solidFill>
            <a:srgbClr val="3D6875"/>
          </a:solidFill>
        </p:spPr>
      </p:pic>
      <p:sp>
        <p:nvSpPr>
          <p:cNvPr id="6" name="TextBox 5">
            <a:extLst>
              <a:ext uri="{FF2B5EF4-FFF2-40B4-BE49-F238E27FC236}">
                <a16:creationId xmlns:a16="http://schemas.microsoft.com/office/drawing/2014/main" id="{11B11935-5926-9633-DE59-90A1BA7C426A}"/>
              </a:ext>
            </a:extLst>
          </p:cNvPr>
          <p:cNvSpPr txBox="1"/>
          <p:nvPr/>
        </p:nvSpPr>
        <p:spPr>
          <a:xfrm>
            <a:off x="882281" y="10664021"/>
            <a:ext cx="1761841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2ED924F9-68A6-3258-0759-197332AD636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13</a:t>
            </a:fld>
            <a:endParaRPr lang="fr-FR" noProof="0" dirty="0">
              <a:solidFill>
                <a:schemeClr val="tx1"/>
              </a:solidFill>
            </a:endParaRPr>
          </a:p>
        </p:txBody>
      </p:sp>
    </p:spTree>
    <p:extLst>
      <p:ext uri="{BB962C8B-B14F-4D97-AF65-F5344CB8AC3E}">
        <p14:creationId xmlns:p14="http://schemas.microsoft.com/office/powerpoint/2010/main" val="272667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84048-4C45-3AC7-A355-CCD631D356EC}"/>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559AACBB-DE91-6512-9B0B-DACDAA3E1754}"/>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DED5DB81-21C2-D083-C259-F53623D8F240}"/>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 </a:t>
            </a:r>
          </a:p>
        </p:txBody>
      </p:sp>
      <p:pic>
        <p:nvPicPr>
          <p:cNvPr id="3" name="Picture 2" descr="Un dessin d'un camion et d'un camion&#10;&#10;Description générée automatiquement">
            <a:extLst>
              <a:ext uri="{FF2B5EF4-FFF2-40B4-BE49-F238E27FC236}">
                <a16:creationId xmlns:a16="http://schemas.microsoft.com/office/drawing/2014/main" id="{5B526F00-1AEE-EC1A-AEB3-5BD5A7649ED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1CC9181E-04E5-BCC8-857B-0E60F61C6003}"/>
              </a:ext>
            </a:extLst>
          </p:cNvPr>
          <p:cNvSpPr/>
          <p:nvPr/>
        </p:nvSpPr>
        <p:spPr>
          <a:xfrm>
            <a:off x="1195721"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GIEC </a:t>
            </a:r>
            <a:r>
              <a:rPr lang="fr-FR" sz="1600" noProof="0" dirty="0">
                <a:solidFill>
                  <a:schemeClr val="bg1"/>
                </a:solidFill>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Rounded Rectangle 8">
            <a:extLst>
              <a:ext uri="{FF2B5EF4-FFF2-40B4-BE49-F238E27FC236}">
                <a16:creationId xmlns:a16="http://schemas.microsoft.com/office/drawing/2014/main" id="{77A143C0-CD6D-EEFA-4BC7-1DD6CC6C5AA8}"/>
              </a:ext>
            </a:extLst>
          </p:cNvPr>
          <p:cNvSpPr>
            <a:spLocks/>
          </p:cNvSpPr>
          <p:nvPr/>
        </p:nvSpPr>
        <p:spPr>
          <a:xfrm>
            <a:off x="1225092" y="7628021"/>
            <a:ext cx="16880028" cy="581352"/>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PERFORMANCE ÉNERGÉTIQUE, ÉMISSIONS CARBONE ET OUTIL DE SUIVI  </a:t>
            </a:r>
            <a:endPar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Rounded Rectangle 10">
            <a:extLst>
              <a:ext uri="{FF2B5EF4-FFF2-40B4-BE49-F238E27FC236}">
                <a16:creationId xmlns:a16="http://schemas.microsoft.com/office/drawing/2014/main" id="{F85E8364-46A9-598B-5A82-7AA2A84119F6}"/>
              </a:ext>
            </a:extLst>
          </p:cNvPr>
          <p:cNvSpPr/>
          <p:nvPr/>
        </p:nvSpPr>
        <p:spPr>
          <a:xfrm>
            <a:off x="5470875"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ounded Rectangle 11">
            <a:extLst>
              <a:ext uri="{FF2B5EF4-FFF2-40B4-BE49-F238E27FC236}">
                <a16:creationId xmlns:a16="http://schemas.microsoft.com/office/drawing/2014/main" id="{934FA13F-D03F-FDE0-3756-0310DB4219DB}"/>
              </a:ext>
            </a:extLst>
          </p:cNvPr>
          <p:cNvSpPr/>
          <p:nvPr/>
        </p:nvSpPr>
        <p:spPr>
          <a:xfrm>
            <a:off x="14021183"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3" name="Rounded Rectangle 12">
            <a:extLst>
              <a:ext uri="{FF2B5EF4-FFF2-40B4-BE49-F238E27FC236}">
                <a16:creationId xmlns:a16="http://schemas.microsoft.com/office/drawing/2014/main" id="{03F222D9-EFE3-0D3E-5816-1DE94824E6FB}"/>
              </a:ext>
            </a:extLst>
          </p:cNvPr>
          <p:cNvSpPr/>
          <p:nvPr/>
        </p:nvSpPr>
        <p:spPr>
          <a:xfrm>
            <a:off x="9746029"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B05415C-C1FB-8001-9463-5113BA15513D}"/>
              </a:ext>
            </a:extLst>
          </p:cNvPr>
          <p:cNvSpPr txBox="1"/>
          <p:nvPr/>
        </p:nvSpPr>
        <p:spPr>
          <a:xfrm>
            <a:off x="882281" y="10664021"/>
            <a:ext cx="1702803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065AFF10-BF79-F424-A03D-FD4D3B363B8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14</a:t>
            </a:fld>
            <a:endParaRPr lang="fr-FR" noProof="0" dirty="0">
              <a:solidFill>
                <a:schemeClr val="tx1"/>
              </a:solidFill>
            </a:endParaRPr>
          </a:p>
        </p:txBody>
      </p:sp>
    </p:spTree>
    <p:extLst>
      <p:ext uri="{BB962C8B-B14F-4D97-AF65-F5344CB8AC3E}">
        <p14:creationId xmlns:p14="http://schemas.microsoft.com/office/powerpoint/2010/main" val="170476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0F05F4-CC5D-1485-1577-D1C58748757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8AAF11-4D6E-5BFF-96DF-3AD43986B8C7}"/>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8D7D1D5C-24C2-B30C-2D79-4F5D55D7BFBB}"/>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a:t>
            </a:r>
            <a:r>
              <a:rPr lang="fr-FR" sz="6000" noProof="0" dirty="0">
                <a:latin typeface="Lato" panose="020F0502020204030203" pitchFamily="34" charset="0"/>
                <a:ea typeface="Lato" panose="020F0502020204030203" pitchFamily="34" charset="0"/>
                <a:cs typeface="Lato" panose="020F0502020204030203" pitchFamily="34" charset="0"/>
              </a:rPr>
              <a:t> </a:t>
            </a:r>
          </a:p>
        </p:txBody>
      </p:sp>
      <p:pic>
        <p:nvPicPr>
          <p:cNvPr id="3" name="Graphic 68">
            <a:extLst>
              <a:ext uri="{FF2B5EF4-FFF2-40B4-BE49-F238E27FC236}">
                <a16:creationId xmlns:a16="http://schemas.microsoft.com/office/drawing/2014/main" id="{F0016478-2DD7-F42D-D3A1-2FB6BCEE41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705326" y="358722"/>
            <a:ext cx="1458881" cy="594360"/>
          </a:xfrm>
          <a:prstGeom prst="rect">
            <a:avLst/>
          </a:prstGeom>
        </p:spPr>
      </p:pic>
      <p:sp>
        <p:nvSpPr>
          <p:cNvPr id="6" name="TextBox 5">
            <a:extLst>
              <a:ext uri="{FF2B5EF4-FFF2-40B4-BE49-F238E27FC236}">
                <a16:creationId xmlns:a16="http://schemas.microsoft.com/office/drawing/2014/main" id="{24964E56-BB42-F01B-199A-08D76208D2EA}"/>
              </a:ext>
            </a:extLst>
          </p:cNvPr>
          <p:cNvSpPr txBox="1"/>
          <p:nvPr/>
        </p:nvSpPr>
        <p:spPr>
          <a:xfrm>
            <a:off x="882282" y="4306784"/>
            <a:ext cx="4646119" cy="5539978"/>
          </a:xfrm>
          <a:prstGeom prst="rect">
            <a:avLst/>
          </a:prstGeom>
          <a:noFill/>
        </p:spPr>
        <p:txBody>
          <a:bodyPr wrap="square" rtlCol="0">
            <a:spAutoFit/>
          </a:bodyPr>
          <a:lstStyle/>
          <a:p>
            <a:r>
              <a:rPr lang="fr-FR" sz="2800" b="1" noProof="0" dirty="0">
                <a:solidFill>
                  <a:schemeClr val="tx2"/>
                </a:solidFill>
                <a:latin typeface="Lato" panose="020F0502020204030203" pitchFamily="34" charset="0"/>
                <a:ea typeface="Lato" panose="020F0502020204030203" pitchFamily="34" charset="0"/>
                <a:cs typeface="Lato" panose="020F0502020204030203" pitchFamily="34" charset="0"/>
              </a:rPr>
              <a:t>Données de référence pour la communauté (baseline)</a:t>
            </a:r>
          </a:p>
          <a:p>
            <a:r>
              <a:rPr lang="fr-FR" sz="2800" b="1" noProof="0" dirty="0">
                <a:solidFill>
                  <a:schemeClr val="tx2"/>
                </a:solidFill>
                <a:latin typeface="Lato" panose="020F0502020204030203" pitchFamily="34" charset="0"/>
                <a:ea typeface="Lato" panose="020F0502020204030203" pitchFamily="34" charset="0"/>
                <a:cs typeface="Lato" panose="020F0502020204030203" pitchFamily="34" charset="0"/>
              </a:rPr>
              <a:t> (1 000 personnes)</a:t>
            </a:r>
          </a:p>
          <a:p>
            <a:endParaRPr lang="fr-FR" sz="2800" b="1" noProof="0" dirty="0">
              <a:latin typeface="Lato" panose="020F0502020204030203" pitchFamily="34" charset="0"/>
              <a:ea typeface="Lato" panose="020F0502020204030203" pitchFamily="34" charset="0"/>
              <a:cs typeface="Lato" panose="020F0502020204030203" pitchFamily="34" charset="0"/>
            </a:endParaRPr>
          </a:p>
          <a:p>
            <a:r>
              <a:rPr lang="fr-FR" sz="2800" noProof="0" dirty="0">
                <a:latin typeface="Lato" panose="020F0502020204030203" pitchFamily="34" charset="0"/>
                <a:ea typeface="Lato" panose="020F0502020204030203" pitchFamily="34" charset="0"/>
                <a:cs typeface="Lato" panose="020F0502020204030203" pitchFamily="34" charset="0"/>
              </a:rPr>
              <a:t>70 % de latrines à fosse non étanchéisées (sans chasse d'eau)</a:t>
            </a:r>
          </a:p>
          <a:p>
            <a:r>
              <a:rPr lang="fr-FR" sz="2800" noProof="0" dirty="0">
                <a:latin typeface="Lato" panose="020F0502020204030203" pitchFamily="34" charset="0"/>
                <a:ea typeface="Lato" panose="020F0502020204030203" pitchFamily="34" charset="0"/>
                <a:cs typeface="Lato" panose="020F0502020204030203" pitchFamily="34" charset="0"/>
              </a:rPr>
              <a:t>30 % de défécation en plein air</a:t>
            </a:r>
          </a:p>
          <a:p>
            <a:endParaRPr lang="fr-FR" sz="2800" b="1" noProof="0" dirty="0">
              <a:latin typeface="Lato" panose="020F0502020204030203" pitchFamily="34" charset="0"/>
              <a:ea typeface="Lato" panose="020F0502020204030203" pitchFamily="34" charset="0"/>
              <a:cs typeface="Lato" panose="020F0502020204030203" pitchFamily="34" charset="0"/>
            </a:endParaRPr>
          </a:p>
          <a:p>
            <a:r>
              <a:rPr lang="fr-FR" sz="2800" b="1" noProof="0" dirty="0">
                <a:solidFill>
                  <a:schemeClr val="tx2"/>
                </a:solidFill>
                <a:latin typeface="Lato" panose="020F0502020204030203" pitchFamily="34" charset="0"/>
                <a:ea typeface="Lato" panose="020F0502020204030203" pitchFamily="34" charset="0"/>
                <a:cs typeface="Lato" panose="020F0502020204030203" pitchFamily="34" charset="0"/>
              </a:rPr>
              <a:t>Émissions :</a:t>
            </a:r>
            <a:r>
              <a:rPr lang="fr-FR" sz="2800" noProof="0" dirty="0">
                <a:solidFill>
                  <a:schemeClr val="tx2"/>
                </a:solidFill>
                <a:latin typeface="Lato" panose="020F0502020204030203" pitchFamily="34" charset="0"/>
                <a:ea typeface="Lato" panose="020F0502020204030203" pitchFamily="34" charset="0"/>
                <a:cs typeface="Lato" panose="020F0502020204030203" pitchFamily="34" charset="0"/>
              </a:rPr>
              <a:t> 24 520 kg CO₂ eq/an ou </a:t>
            </a:r>
            <a:r>
              <a:rPr lang="fr-FR" sz="2800" b="1" noProof="0" dirty="0">
                <a:solidFill>
                  <a:schemeClr val="tx2"/>
                </a:solidFill>
                <a:latin typeface="Lato" panose="020F0502020204030203" pitchFamily="34" charset="0"/>
                <a:ea typeface="Lato" panose="020F0502020204030203" pitchFamily="34" charset="0"/>
                <a:cs typeface="Lato" panose="020F0502020204030203" pitchFamily="34" charset="0"/>
              </a:rPr>
              <a:t>24,5 </a:t>
            </a:r>
            <a:r>
              <a:rPr lang="fr-FR" sz="2800" noProof="0" dirty="0">
                <a:solidFill>
                  <a:schemeClr val="tx2"/>
                </a:solidFill>
                <a:latin typeface="Lato" panose="020F0502020204030203" pitchFamily="34" charset="0"/>
                <a:ea typeface="Lato" panose="020F0502020204030203" pitchFamily="34" charset="0"/>
                <a:cs typeface="Lato" panose="020F0502020204030203" pitchFamily="34" charset="0"/>
              </a:rPr>
              <a:t>kg</a:t>
            </a:r>
            <a:r>
              <a:rPr lang="fr-FR" sz="2800" b="1" noProof="0" dirty="0">
                <a:solidFill>
                  <a:schemeClr val="tx2"/>
                </a:solidFill>
                <a:latin typeface="Lato" panose="020F0502020204030203" pitchFamily="34" charset="0"/>
                <a:ea typeface="Lato" panose="020F0502020204030203" pitchFamily="34" charset="0"/>
                <a:cs typeface="Lato" panose="020F0502020204030203" pitchFamily="34" charset="0"/>
              </a:rPr>
              <a:t> </a:t>
            </a:r>
            <a:r>
              <a:rPr lang="fr-FR" sz="2800" noProof="0" dirty="0">
                <a:solidFill>
                  <a:schemeClr val="tx2"/>
                </a:solidFill>
                <a:latin typeface="Lato" panose="020F0502020204030203" pitchFamily="34" charset="0"/>
                <a:ea typeface="Lato" panose="020F0502020204030203" pitchFamily="34" charset="0"/>
                <a:cs typeface="Lato" panose="020F0502020204030203" pitchFamily="34" charset="0"/>
              </a:rPr>
              <a:t>/personne)</a:t>
            </a:r>
          </a:p>
          <a:p>
            <a:endParaRPr lang="fr-FR" noProof="0" dirty="0"/>
          </a:p>
        </p:txBody>
      </p:sp>
      <p:sp>
        <p:nvSpPr>
          <p:cNvPr id="8" name="TextBox 7">
            <a:extLst>
              <a:ext uri="{FF2B5EF4-FFF2-40B4-BE49-F238E27FC236}">
                <a16:creationId xmlns:a16="http://schemas.microsoft.com/office/drawing/2014/main" id="{46866973-8C9C-A790-78E9-3048B5A59929}"/>
              </a:ext>
            </a:extLst>
          </p:cNvPr>
          <p:cNvSpPr txBox="1"/>
          <p:nvPr/>
        </p:nvSpPr>
        <p:spPr>
          <a:xfrm>
            <a:off x="6139992" y="4306784"/>
            <a:ext cx="4865798" cy="5539978"/>
          </a:xfrm>
          <a:prstGeom prst="rect">
            <a:avLst/>
          </a:prstGeom>
          <a:noFill/>
        </p:spPr>
        <p:txBody>
          <a:bodyPr wrap="square" rtlCol="0">
            <a:spAutoFit/>
          </a:bodyPr>
          <a:lstStyle/>
          <a:p>
            <a:r>
              <a:rPr lang="fr-FR" sz="2800" b="1" noProof="0" dirty="0">
                <a:solidFill>
                  <a:schemeClr val="accent3"/>
                </a:solidFill>
                <a:latin typeface="Lato" panose="020F0502020204030203" pitchFamily="34" charset="0"/>
                <a:ea typeface="Lato" panose="020F0502020204030203" pitchFamily="34" charset="0"/>
                <a:cs typeface="Lato" panose="020F0502020204030203" pitchFamily="34" charset="0"/>
              </a:rPr>
              <a:t>Scénario 1 : Accès amélioré sans atténuation </a:t>
            </a:r>
          </a:p>
          <a:p>
            <a:endParaRPr lang="fr-FR" sz="2800" b="1" noProof="0" dirty="0">
              <a:latin typeface="Lato" panose="020F0502020204030203" pitchFamily="34" charset="0"/>
              <a:ea typeface="Lato" panose="020F0502020204030203" pitchFamily="34" charset="0"/>
              <a:cs typeface="Lato" panose="020F0502020204030203" pitchFamily="34" charset="0"/>
            </a:endParaRPr>
          </a:p>
          <a:p>
            <a:r>
              <a:rPr lang="fr-FR" sz="2800" noProof="0" dirty="0">
                <a:latin typeface="Lato" panose="020F0502020204030203" pitchFamily="34" charset="0"/>
                <a:ea typeface="Lato" panose="020F0502020204030203" pitchFamily="34" charset="0"/>
                <a:cs typeface="Lato" panose="020F0502020204030203" pitchFamily="34" charset="0"/>
              </a:rPr>
              <a:t>100% Fosses septiques + toilettes à faible consommation d’eau , avec une infiltration des effluents sans risque</a:t>
            </a:r>
          </a:p>
          <a:p>
            <a:endParaRPr lang="fr-FR" sz="2800" b="1" noProof="0" dirty="0">
              <a:latin typeface="Lato" panose="020F0502020204030203" pitchFamily="34" charset="0"/>
              <a:ea typeface="Lato" panose="020F0502020204030203" pitchFamily="34" charset="0"/>
              <a:cs typeface="Lato" panose="020F0502020204030203" pitchFamily="34" charset="0"/>
            </a:endParaRPr>
          </a:p>
          <a:p>
            <a:r>
              <a:rPr lang="fr-FR" sz="2800" b="1" noProof="0" dirty="0">
                <a:solidFill>
                  <a:schemeClr val="accent3"/>
                </a:solidFill>
                <a:latin typeface="Lato" panose="020F0502020204030203" pitchFamily="34" charset="0"/>
                <a:ea typeface="Lato" panose="020F0502020204030203" pitchFamily="34" charset="0"/>
                <a:cs typeface="Lato" panose="020F0502020204030203" pitchFamily="34" charset="0"/>
              </a:rPr>
              <a:t>Émissions :</a:t>
            </a:r>
            <a:r>
              <a:rPr lang="fr-FR" sz="2800" noProof="0" dirty="0">
                <a:solidFill>
                  <a:schemeClr val="accent3"/>
                </a:solidFill>
                <a:latin typeface="Lato" panose="020F0502020204030203" pitchFamily="34" charset="0"/>
                <a:ea typeface="Lato" panose="020F0502020204030203" pitchFamily="34" charset="0"/>
                <a:cs typeface="Lato" panose="020F0502020204030203" pitchFamily="34" charset="0"/>
              </a:rPr>
              <a:t> </a:t>
            </a:r>
            <a:r>
              <a:rPr lang="fr-FR" sz="2800" noProof="0" dirty="0">
                <a:latin typeface="Lato" panose="020F0502020204030203" pitchFamily="34" charset="0"/>
                <a:ea typeface="Lato" panose="020F0502020204030203" pitchFamily="34" charset="0"/>
                <a:cs typeface="Lato" panose="020F0502020204030203" pitchFamily="34" charset="0"/>
              </a:rPr>
              <a:t>137 751 kg CO₂ eq/an ou </a:t>
            </a:r>
            <a:r>
              <a:rPr lang="fr-FR" sz="2800" b="1" noProof="0" dirty="0">
                <a:solidFill>
                  <a:schemeClr val="accent3"/>
                </a:solidFill>
                <a:latin typeface="Lato" panose="020F0502020204030203" pitchFamily="34" charset="0"/>
                <a:ea typeface="Lato" panose="020F0502020204030203" pitchFamily="34" charset="0"/>
                <a:cs typeface="Lato" panose="020F0502020204030203" pitchFamily="34" charset="0"/>
              </a:rPr>
              <a:t>138 </a:t>
            </a:r>
            <a:r>
              <a:rPr lang="fr-FR" sz="2800" noProof="0" dirty="0">
                <a:solidFill>
                  <a:schemeClr val="accent3"/>
                </a:solidFill>
                <a:latin typeface="Lato" panose="020F0502020204030203" pitchFamily="34" charset="0"/>
                <a:ea typeface="Lato" panose="020F0502020204030203" pitchFamily="34" charset="0"/>
                <a:cs typeface="Lato" panose="020F0502020204030203" pitchFamily="34" charset="0"/>
              </a:rPr>
              <a:t>kg /personne) </a:t>
            </a:r>
          </a:p>
          <a:p>
            <a:r>
              <a:rPr lang="fr-FR" sz="2800" b="1" u="sng" noProof="0" dirty="0">
                <a:solidFill>
                  <a:schemeClr val="accent3"/>
                </a:solidFill>
                <a:latin typeface="Lato" panose="020F0502020204030203" pitchFamily="34" charset="0"/>
                <a:ea typeface="Lato" panose="020F0502020204030203" pitchFamily="34" charset="0"/>
                <a:cs typeface="Lato" panose="020F0502020204030203" pitchFamily="34" charset="0"/>
              </a:rPr>
              <a:t>6 x Augmentation !</a:t>
            </a:r>
            <a:endParaRPr lang="fr-FR" sz="2800" u="sng" noProof="0" dirty="0">
              <a:solidFill>
                <a:schemeClr val="accent3"/>
              </a:solidFill>
              <a:latin typeface="Lato" panose="020F0502020204030203" pitchFamily="34" charset="0"/>
              <a:ea typeface="Lato" panose="020F0502020204030203" pitchFamily="34" charset="0"/>
              <a:cs typeface="Lato" panose="020F0502020204030203" pitchFamily="34" charset="0"/>
            </a:endParaRPr>
          </a:p>
          <a:p>
            <a:endParaRPr lang="fr-FR" noProof="0" dirty="0"/>
          </a:p>
        </p:txBody>
      </p:sp>
      <p:sp>
        <p:nvSpPr>
          <p:cNvPr id="10" name="TextBox 9">
            <a:extLst>
              <a:ext uri="{FF2B5EF4-FFF2-40B4-BE49-F238E27FC236}">
                <a16:creationId xmlns:a16="http://schemas.microsoft.com/office/drawing/2014/main" id="{E88BFCF9-D842-8420-0C8C-0E2FA5DA6A2C}"/>
              </a:ext>
            </a:extLst>
          </p:cNvPr>
          <p:cNvSpPr txBox="1"/>
          <p:nvPr/>
        </p:nvSpPr>
        <p:spPr>
          <a:xfrm>
            <a:off x="11397702" y="4306784"/>
            <a:ext cx="4865798" cy="5109091"/>
          </a:xfrm>
          <a:prstGeom prst="rect">
            <a:avLst/>
          </a:prstGeom>
          <a:solidFill>
            <a:schemeClr val="bg1"/>
          </a:solidFill>
        </p:spPr>
        <p:txBody>
          <a:bodyPr wrap="square" rtlCol="0">
            <a:spAutoFit/>
          </a:bodyPr>
          <a:lstStyle/>
          <a:p>
            <a:r>
              <a:rPr lang="fr-FR" sz="2800" b="1" noProof="0" dirty="0">
                <a:solidFill>
                  <a:schemeClr val="accent5"/>
                </a:solidFill>
              </a:rPr>
              <a:t>Scénario 2 : Accès amélioré avec atténuation </a:t>
            </a:r>
          </a:p>
          <a:p>
            <a:endParaRPr lang="fr-FR" sz="2800" noProof="0" dirty="0"/>
          </a:p>
          <a:p>
            <a:r>
              <a:rPr lang="fr-FR" sz="2800" noProof="0" dirty="0"/>
              <a:t>100% Toilettes à  compostage bien gérées.</a:t>
            </a:r>
          </a:p>
          <a:p>
            <a:endParaRPr lang="fr-FR" sz="2800" b="1" noProof="0" dirty="0"/>
          </a:p>
          <a:p>
            <a:r>
              <a:rPr lang="fr-FR" sz="2800" b="1" noProof="0" dirty="0">
                <a:solidFill>
                  <a:schemeClr val="accent5"/>
                </a:solidFill>
              </a:rPr>
              <a:t>Émissions </a:t>
            </a:r>
            <a:r>
              <a:rPr lang="fr-FR" sz="2800" b="1" noProof="0" dirty="0"/>
              <a:t>:</a:t>
            </a:r>
            <a:r>
              <a:rPr lang="fr-FR" sz="2800" noProof="0" dirty="0"/>
              <a:t> 597 kg CO₂ eq/an ou </a:t>
            </a:r>
            <a:r>
              <a:rPr lang="fr-FR" sz="2800" noProof="0" dirty="0">
                <a:solidFill>
                  <a:schemeClr val="accent5"/>
                </a:solidFill>
              </a:rPr>
              <a:t>0,6 kg/personne</a:t>
            </a:r>
            <a:br>
              <a:rPr lang="fr-FR" sz="2800" noProof="0" dirty="0"/>
            </a:br>
            <a:endParaRPr lang="fr-FR" sz="2800" noProof="0" dirty="0"/>
          </a:p>
          <a:p>
            <a:r>
              <a:rPr lang="fr-FR" sz="2800" b="1" noProof="0" dirty="0">
                <a:solidFill>
                  <a:schemeClr val="accent5"/>
                </a:solidFill>
              </a:rPr>
              <a:t>230 fois moins que la solution sans atténuation !</a:t>
            </a:r>
            <a:endParaRPr lang="fr-FR" sz="2800" noProof="0" dirty="0">
              <a:solidFill>
                <a:schemeClr val="accent5"/>
              </a:solidFill>
            </a:endParaRPr>
          </a:p>
          <a:p>
            <a:endParaRPr lang="fr-FR" noProof="0" dirty="0"/>
          </a:p>
        </p:txBody>
      </p:sp>
      <p:sp>
        <p:nvSpPr>
          <p:cNvPr id="9" name="TextBox 8">
            <a:extLst>
              <a:ext uri="{FF2B5EF4-FFF2-40B4-BE49-F238E27FC236}">
                <a16:creationId xmlns:a16="http://schemas.microsoft.com/office/drawing/2014/main" id="{F1E9B921-2505-31AF-34D8-5A91B580E4A9}"/>
              </a:ext>
            </a:extLst>
          </p:cNvPr>
          <p:cNvSpPr txBox="1"/>
          <p:nvPr/>
        </p:nvSpPr>
        <p:spPr>
          <a:xfrm>
            <a:off x="882282" y="10664021"/>
            <a:ext cx="174057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E2D63D63-A4AA-9018-461E-2553B8C707F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15</a:t>
            </a:fld>
            <a:endParaRPr lang="fr-FR" noProof="0" dirty="0">
              <a:solidFill>
                <a:schemeClr val="tx1"/>
              </a:solidFill>
            </a:endParaRPr>
          </a:p>
        </p:txBody>
      </p:sp>
    </p:spTree>
    <p:extLst>
      <p:ext uri="{BB962C8B-B14F-4D97-AF65-F5344CB8AC3E}">
        <p14:creationId xmlns:p14="http://schemas.microsoft.com/office/powerpoint/2010/main" val="133798977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8F69-FDE5-CE20-7B77-7B00623D72B1}"/>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F5706B27-8734-88E9-D38D-CEA9B3862630}"/>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6B686135-964C-D086-3544-850A119BBEFB}"/>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pic>
        <p:nvPicPr>
          <p:cNvPr id="3" name="Picture 2" descr="Un dessin d'un camion et d'un camion&#10;&#10;Description générée automatiquement">
            <a:extLst>
              <a:ext uri="{FF2B5EF4-FFF2-40B4-BE49-F238E27FC236}">
                <a16:creationId xmlns:a16="http://schemas.microsoft.com/office/drawing/2014/main" id="{10E19041-7AA6-5F30-767A-109CE384B12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6559E0F5-EC56-8698-6868-6AFF68A2FB1F}"/>
              </a:ext>
            </a:extLst>
          </p:cNvPr>
          <p:cNvSpPr/>
          <p:nvPr/>
        </p:nvSpPr>
        <p:spPr>
          <a:xfrm>
            <a:off x="1225092" y="8199191"/>
            <a:ext cx="4080555"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9" name="Rounded Rectangle 8">
            <a:extLst>
              <a:ext uri="{FF2B5EF4-FFF2-40B4-BE49-F238E27FC236}">
                <a16:creationId xmlns:a16="http://schemas.microsoft.com/office/drawing/2014/main" id="{2897A55E-7D76-9044-6CC2-BCA54BE212C6}"/>
              </a:ext>
            </a:extLst>
          </p:cNvPr>
          <p:cNvSpPr>
            <a:spLocks/>
          </p:cNvSpPr>
          <p:nvPr/>
        </p:nvSpPr>
        <p:spPr>
          <a:xfrm>
            <a:off x="1225092" y="7628021"/>
            <a:ext cx="16880028"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14" name="Rounded Rectangle 13">
            <a:extLst>
              <a:ext uri="{FF2B5EF4-FFF2-40B4-BE49-F238E27FC236}">
                <a16:creationId xmlns:a16="http://schemas.microsoft.com/office/drawing/2014/main" id="{2D2D0B64-FB1C-9056-3F18-580AA45D660A}"/>
              </a:ext>
            </a:extLst>
          </p:cNvPr>
          <p:cNvSpPr/>
          <p:nvPr/>
        </p:nvSpPr>
        <p:spPr>
          <a:xfrm>
            <a:off x="5323935" y="8198073"/>
            <a:ext cx="417749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5" name="Rounded Rectangle 14">
            <a:extLst>
              <a:ext uri="{FF2B5EF4-FFF2-40B4-BE49-F238E27FC236}">
                <a16:creationId xmlns:a16="http://schemas.microsoft.com/office/drawing/2014/main" id="{374935CD-FF7A-B631-839D-C9E1E878650D}"/>
              </a:ext>
            </a:extLst>
          </p:cNvPr>
          <p:cNvSpPr/>
          <p:nvPr/>
        </p:nvSpPr>
        <p:spPr>
          <a:xfrm>
            <a:off x="9540256" y="8198073"/>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6" name="Rounded Rectangle 15">
            <a:extLst>
              <a:ext uri="{FF2B5EF4-FFF2-40B4-BE49-F238E27FC236}">
                <a16:creationId xmlns:a16="http://schemas.microsoft.com/office/drawing/2014/main" id="{AC22FEA9-3338-49E7-5C6E-96AA3C15DF4C}"/>
              </a:ext>
            </a:extLst>
          </p:cNvPr>
          <p:cNvSpPr/>
          <p:nvPr/>
        </p:nvSpPr>
        <p:spPr>
          <a:xfrm>
            <a:off x="13832959" y="8198073"/>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2" name="TextBox 1">
            <a:extLst>
              <a:ext uri="{FF2B5EF4-FFF2-40B4-BE49-F238E27FC236}">
                <a16:creationId xmlns:a16="http://schemas.microsoft.com/office/drawing/2014/main" id="{34AA5B09-96BE-451D-DAB1-EAFC28965A99}"/>
              </a:ext>
            </a:extLst>
          </p:cNvPr>
          <p:cNvSpPr txBox="1"/>
          <p:nvPr/>
        </p:nvSpPr>
        <p:spPr>
          <a:xfrm>
            <a:off x="882281" y="10664021"/>
            <a:ext cx="1757269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9F1FC339-4F93-1C70-C8AE-8BEF95A1B209}"/>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16</a:t>
            </a:fld>
            <a:endParaRPr lang="fr-FR" noProof="0" dirty="0">
              <a:solidFill>
                <a:schemeClr val="tx1"/>
              </a:solidFill>
            </a:endParaRPr>
          </a:p>
        </p:txBody>
      </p:sp>
    </p:spTree>
    <p:extLst>
      <p:ext uri="{BB962C8B-B14F-4D97-AF65-F5344CB8AC3E}">
        <p14:creationId xmlns:p14="http://schemas.microsoft.com/office/powerpoint/2010/main" val="176731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02731-AE28-4633-2543-08DF6469163D}"/>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0D8F4A0B-8267-6618-5DE0-483BA805A2A8}"/>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3EF92819-B06A-8C65-BBFD-9FE36002C394}"/>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sp>
        <p:nvSpPr>
          <p:cNvPr id="16" name="Rounded Rectangle 15">
            <a:extLst>
              <a:ext uri="{FF2B5EF4-FFF2-40B4-BE49-F238E27FC236}">
                <a16:creationId xmlns:a16="http://schemas.microsoft.com/office/drawing/2014/main" id="{FCEB9605-2AC5-F4E6-32FB-5929A2F93F89}"/>
              </a:ext>
            </a:extLst>
          </p:cNvPr>
          <p:cNvSpPr/>
          <p:nvPr/>
        </p:nvSpPr>
        <p:spPr>
          <a:xfrm>
            <a:off x="15337909" y="3321146"/>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4" name="TextBox 3">
            <a:extLst>
              <a:ext uri="{FF2B5EF4-FFF2-40B4-BE49-F238E27FC236}">
                <a16:creationId xmlns:a16="http://schemas.microsoft.com/office/drawing/2014/main" id="{ACBECB1D-6427-2598-D5F4-45ECB133013A}"/>
              </a:ext>
            </a:extLst>
          </p:cNvPr>
          <p:cNvSpPr txBox="1"/>
          <p:nvPr/>
        </p:nvSpPr>
        <p:spPr>
          <a:xfrm>
            <a:off x="1225091" y="3340863"/>
            <a:ext cx="13531807" cy="901144"/>
          </a:xfrm>
          <a:prstGeom prst="rect">
            <a:avLst/>
          </a:prstGeom>
          <a:noFill/>
        </p:spPr>
        <p:txBody>
          <a:bodyPr wrap="square">
            <a:spAutoFit/>
          </a:bodyPr>
          <a:lstStyle/>
          <a:p>
            <a:pPr marL="0" marR="0" algn="just">
              <a:lnSpc>
                <a:spcPct val="115000"/>
              </a:lnSpc>
              <a:spcBef>
                <a:spcPts val="0"/>
              </a:spcBef>
              <a:spcAft>
                <a:spcPts val="600"/>
              </a:spcAft>
            </a:pPr>
            <a:r>
              <a:rPr lang="fr-FR" sz="2400" b="1" noProof="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Le cadre </a:t>
            </a:r>
            <a:r>
              <a:rPr lang="fr-FR" sz="2400" b="1" noProof="0" dirty="0">
                <a:solidFill>
                  <a:schemeClr val="tx2"/>
                </a:solidFill>
                <a:effectLst/>
                <a:latin typeface="Lato Light" panose="020F0502020204030203" pitchFamily="34" charset="0"/>
                <a:ea typeface="Lato Light" panose="020F0502020204030203" pitchFamily="34" charset="0"/>
                <a:cs typeface="Lato Light" panose="020F0502020204030203" pitchFamily="34" charset="0"/>
              </a:rPr>
              <a:t>ClimateFIRST de l’UTS </a:t>
            </a:r>
            <a:r>
              <a:rPr lang="fr-FR" sz="2400" b="1" noProof="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propose un processus structuré en cinq étapes pour évaluer la résilience des technologies d’assainissement et identifier des mesures d’adaptation pratiques.</a:t>
            </a:r>
            <a:endParaRPr lang="fr-FR" sz="2400" b="1" noProof="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571102F2-AAE9-0B5D-088B-5FBF95E9B615}"/>
              </a:ext>
            </a:extLst>
          </p:cNvPr>
          <p:cNvSpPr txBox="1"/>
          <p:nvPr/>
        </p:nvSpPr>
        <p:spPr>
          <a:xfrm>
            <a:off x="1270811" y="4437059"/>
            <a:ext cx="6615889" cy="1702004"/>
          </a:xfrm>
          <a:prstGeom prst="rect">
            <a:avLst/>
          </a:prstGeom>
          <a:noFill/>
        </p:spPr>
        <p:txBody>
          <a:bodyPr wrap="square">
            <a:spAutoFit/>
          </a:bodyPr>
          <a:lstStyle/>
          <a:p>
            <a:pPr algn="just">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1 : CADRAGE DE L’ÉVALUATION </a:t>
            </a:r>
          </a:p>
          <a:p>
            <a:pPr algn="just">
              <a:lnSpc>
                <a:spcPct val="115000"/>
              </a:lnSpc>
              <a:spcAft>
                <a:spcPts val="600"/>
              </a:spcAft>
            </a:pPr>
            <a:r>
              <a:rPr lang="fr-FR" sz="2000" b="1" noProof="0" dirty="0">
                <a:latin typeface="Lato" panose="020F0502020204030203" pitchFamily="34" charset="0"/>
                <a:ea typeface="Lato" panose="020F0502020204030203" pitchFamily="34" charset="0"/>
                <a:cs typeface="Lato" panose="020F0502020204030203" pitchFamily="34" charset="0"/>
              </a:rPr>
              <a:t>Inclus : </a:t>
            </a:r>
            <a:r>
              <a:rPr lang="fr-FR" sz="2000" noProof="0" dirty="0">
                <a:latin typeface="Lato" panose="020F0502020204030203" pitchFamily="34" charset="0"/>
                <a:ea typeface="Lato" panose="020F0502020204030203" pitchFamily="34" charset="0"/>
                <a:cs typeface="Lato" panose="020F0502020204030203" pitchFamily="34" charset="0"/>
              </a:rPr>
              <a:t>Revêtement de fosse, dalle, superstructure, </a:t>
            </a:r>
            <a:r>
              <a:rPr lang="fr-FR" sz="2000" noProof="0" dirty="0"/>
              <a:t>conduit de ventilation</a:t>
            </a:r>
            <a:endParaRPr lang="fr-FR" sz="2000" noProof="0" dirty="0">
              <a:latin typeface="Lato" panose="020F0502020204030203" pitchFamily="34" charset="0"/>
              <a:ea typeface="Lato" panose="020F0502020204030203" pitchFamily="34" charset="0"/>
              <a:cs typeface="Lato" panose="020F0502020204030203" pitchFamily="34" charset="0"/>
            </a:endParaRPr>
          </a:p>
          <a:p>
            <a:pPr algn="just">
              <a:lnSpc>
                <a:spcPct val="115000"/>
              </a:lnSpc>
              <a:spcAft>
                <a:spcPts val="600"/>
              </a:spcAft>
            </a:pPr>
            <a:r>
              <a:rPr lang="fr-FR" sz="2000" b="1" noProof="0" dirty="0"/>
              <a:t>Non inclus </a:t>
            </a:r>
            <a:r>
              <a:rPr lang="fr-FR" sz="2000" b="1" noProof="0" dirty="0">
                <a:latin typeface="Lato" panose="020F0502020204030203" pitchFamily="34" charset="0"/>
                <a:ea typeface="Lato" panose="020F0502020204030203" pitchFamily="34" charset="0"/>
                <a:cs typeface="Lato" panose="020F0502020204030203" pitchFamily="34" charset="0"/>
              </a:rPr>
              <a:t>: </a:t>
            </a:r>
            <a:r>
              <a:rPr lang="fr-FR" sz="2000" noProof="0" dirty="0">
                <a:latin typeface="Lato" panose="020F0502020204030203" pitchFamily="34" charset="0"/>
                <a:ea typeface="Lato" panose="020F0502020204030203" pitchFamily="34" charset="0"/>
                <a:cs typeface="Lato" panose="020F0502020204030203" pitchFamily="34" charset="0"/>
              </a:rPr>
              <a:t>Traitement des boues (hors site)</a:t>
            </a:r>
          </a:p>
        </p:txBody>
      </p:sp>
      <p:sp>
        <p:nvSpPr>
          <p:cNvPr id="17" name="TextBox 16">
            <a:extLst>
              <a:ext uri="{FF2B5EF4-FFF2-40B4-BE49-F238E27FC236}">
                <a16:creationId xmlns:a16="http://schemas.microsoft.com/office/drawing/2014/main" id="{5C0A2091-B663-1C3B-AB89-6FF4D83413ED}"/>
              </a:ext>
            </a:extLst>
          </p:cNvPr>
          <p:cNvSpPr txBox="1"/>
          <p:nvPr/>
        </p:nvSpPr>
        <p:spPr>
          <a:xfrm>
            <a:off x="8498230" y="4655355"/>
            <a:ext cx="6615889" cy="901144"/>
          </a:xfrm>
          <a:prstGeom prst="rect">
            <a:avLst/>
          </a:prstGeom>
          <a:noFill/>
        </p:spPr>
        <p:txBody>
          <a:bodyPr wrap="square">
            <a:spAutoFit/>
          </a:bodyPr>
          <a:lstStyle/>
          <a:p>
            <a:pPr algn="l">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3 : ÉVALUATION DES IMPACTS DES ALÉAS SUR LES COMPOSANTS DU SYSTÈME </a:t>
            </a:r>
          </a:p>
        </p:txBody>
      </p:sp>
      <p:graphicFrame>
        <p:nvGraphicFramePr>
          <p:cNvPr id="18" name="Table 17">
            <a:extLst>
              <a:ext uri="{FF2B5EF4-FFF2-40B4-BE49-F238E27FC236}">
                <a16:creationId xmlns:a16="http://schemas.microsoft.com/office/drawing/2014/main" id="{D8A4D5D4-1EB7-6B55-933E-A7F234440ADB}"/>
              </a:ext>
            </a:extLst>
          </p:cNvPr>
          <p:cNvGraphicFramePr>
            <a:graphicFrameLocks noGrp="1"/>
          </p:cNvGraphicFramePr>
          <p:nvPr>
            <p:extLst>
              <p:ext uri="{D42A27DB-BD31-4B8C-83A1-F6EECF244321}">
                <p14:modId xmlns:p14="http://schemas.microsoft.com/office/powerpoint/2010/main" val="2942774002"/>
              </p:ext>
            </p:extLst>
          </p:nvPr>
        </p:nvGraphicFramePr>
        <p:xfrm>
          <a:off x="8498230" y="5935446"/>
          <a:ext cx="9281770" cy="3525624"/>
        </p:xfrm>
        <a:graphic>
          <a:graphicData uri="http://schemas.openxmlformats.org/drawingml/2006/table">
            <a:tbl>
              <a:tblPr firstRow="1" bandRow="1">
                <a:tableStyleId>{5C22544A-7EE6-4342-B048-85BDC9FD1C3A}</a:tableStyleId>
              </a:tblPr>
              <a:tblGrid>
                <a:gridCol w="2487750">
                  <a:extLst>
                    <a:ext uri="{9D8B030D-6E8A-4147-A177-3AD203B41FA5}">
                      <a16:colId xmlns:a16="http://schemas.microsoft.com/office/drawing/2014/main" val="3315725445"/>
                    </a:ext>
                  </a:extLst>
                </a:gridCol>
                <a:gridCol w="1510820">
                  <a:extLst>
                    <a:ext uri="{9D8B030D-6E8A-4147-A177-3AD203B41FA5}">
                      <a16:colId xmlns:a16="http://schemas.microsoft.com/office/drawing/2014/main" val="2417185787"/>
                    </a:ext>
                  </a:extLst>
                </a:gridCol>
                <a:gridCol w="5283200">
                  <a:extLst>
                    <a:ext uri="{9D8B030D-6E8A-4147-A177-3AD203B41FA5}">
                      <a16:colId xmlns:a16="http://schemas.microsoft.com/office/drawing/2014/main" val="3367077410"/>
                    </a:ext>
                  </a:extLst>
                </a:gridCol>
              </a:tblGrid>
              <a:tr h="807124">
                <a:tc>
                  <a:txBody>
                    <a:bodyPr/>
                    <a:lstStyle/>
                    <a:p>
                      <a:pPr algn="ctr"/>
                      <a:r>
                        <a:rPr lang="fr-FR" sz="1600" noProof="0" dirty="0">
                          <a:solidFill>
                            <a:schemeClr val="tx1"/>
                          </a:solidFill>
                          <a:latin typeface="Lato" panose="020F0502020204030203" pitchFamily="34" charset="0"/>
                          <a:ea typeface="Lato" panose="020F0502020204030203" pitchFamily="34" charset="0"/>
                          <a:cs typeface="Lato" panose="020F0502020204030203" pitchFamily="34" charset="0"/>
                        </a:rPr>
                        <a:t>RISQUES</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EAD4B0"/>
                    </a:solidFill>
                  </a:tcPr>
                </a:tc>
                <a:tc>
                  <a:txBody>
                    <a:bodyPr/>
                    <a:lstStyle/>
                    <a:p>
                      <a:pPr marL="0" algn="ctr" eaLnBrk="1" hangingPunct="1"/>
                      <a:r>
                        <a:rPr lang="fr-FR" sz="1600" b="1" noProof="0" dirty="0">
                          <a:solidFill>
                            <a:schemeClr val="tx1"/>
                          </a:solidFill>
                          <a:latin typeface="Lato" panose="020F0502020204030203" pitchFamily="34" charset="0"/>
                          <a:ea typeface="Lato" panose="020F0502020204030203" pitchFamily="34" charset="0"/>
                          <a:cs typeface="Lato" panose="020F0502020204030203" pitchFamily="34" charset="0"/>
                        </a:rPr>
                        <a:t>NOTATION</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EAD4B0"/>
                    </a:solidFill>
                  </a:tcPr>
                </a:tc>
                <a:tc>
                  <a:txBody>
                    <a:bodyPr/>
                    <a:lstStyle/>
                    <a:p>
                      <a:pPr marL="0" algn="ctr" eaLnBrk="1" hangingPunct="1"/>
                      <a:r>
                        <a:rPr lang="fr-FR" sz="1600" b="1" noProof="0" dirty="0">
                          <a:solidFill>
                            <a:schemeClr val="tx1"/>
                          </a:solidFill>
                          <a:latin typeface="Lato" panose="020F0502020204030203" pitchFamily="34" charset="0"/>
                          <a:ea typeface="Lato" panose="020F0502020204030203" pitchFamily="34" charset="0"/>
                          <a:cs typeface="Lato" panose="020F0502020204030203" pitchFamily="34" charset="0"/>
                        </a:rPr>
                        <a:t>JUSTIFICATION</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EAD4B0"/>
                    </a:solidFill>
                  </a:tcPr>
                </a:tc>
                <a:extLst>
                  <a:ext uri="{0D108BD9-81ED-4DB2-BD59-A6C34878D82A}">
                    <a16:rowId xmlns:a16="http://schemas.microsoft.com/office/drawing/2014/main" val="3945875575"/>
                  </a:ext>
                </a:extLst>
              </a:tr>
              <a:tr h="404162">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Inondations</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algn="ctr" eaLnBrk="1" hangingPunct="1">
                        <a:lnSpc>
                          <a:spcPct val="115000"/>
                        </a:lnSpc>
                        <a:spcBef>
                          <a:spcPts val="300"/>
                        </a:spcBef>
                        <a:spcAft>
                          <a:spcPts val="300"/>
                        </a:spcAft>
                      </a:pPr>
                      <a:r>
                        <a:rPr lang="fr-FR" sz="1800" b="1" noProof="0" dirty="0">
                          <a:solidFill>
                            <a:schemeClr val="accent4"/>
                          </a:solidFill>
                          <a:effectLst/>
                          <a:latin typeface="Lato" panose="020F0502020204030203" pitchFamily="34" charset="0"/>
                          <a:ea typeface="Lato" panose="020F0502020204030203" pitchFamily="34" charset="0"/>
                          <a:cs typeface="Lato" panose="020F0502020204030203" pitchFamily="34" charset="0"/>
                        </a:rPr>
                        <a: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just">
                        <a:lnSpc>
                          <a:spcPct val="115000"/>
                        </a:lnSpc>
                        <a:spcAft>
                          <a:spcPts val="600"/>
                        </a:spcAft>
                        <a:buNone/>
                      </a:pPr>
                      <a:r>
                        <a:rPr lang="fr-FR" sz="1800" b="1" noProof="0" dirty="0">
                          <a:solidFill>
                            <a:srgbClr val="000000"/>
                          </a:solidFill>
                          <a:effectLst/>
                          <a:latin typeface="Lato Light" panose="020F0302020204030204" pitchFamily="34" charset="0"/>
                          <a:ea typeface="Lato Light" panose="020F0302020204030204" pitchFamily="34" charset="0"/>
                          <a:cs typeface="Lato Light" panose="020F0302020204030204" pitchFamily="34" charset="0"/>
                        </a:rPr>
                        <a:t>L’eau des inondations peut pénétrer par la superstructure, remplissant la fosse ; la poussée d’Archimède peut fissurer le revêtement.</a:t>
                      </a:r>
                      <a:endParaRPr lang="fr-FR" sz="1800" noProof="0" dirty="0">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430599">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Courtes périodes de sécheresse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00B050"/>
                          </a:solidFill>
                          <a:effectLst/>
                          <a:latin typeface="Lato" panose="020F0502020204030203" pitchFamily="34" charset="0"/>
                          <a:ea typeface="Lato" panose="020F0502020204030203" pitchFamily="34" charset="0"/>
                          <a:cs typeface="Lato" panose="020F0502020204030203"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just">
                        <a:lnSpc>
                          <a:spcPct val="115000"/>
                        </a:lnSpc>
                        <a:spcAft>
                          <a:spcPts val="600"/>
                        </a:spcAft>
                        <a:buNone/>
                      </a:pPr>
                      <a:r>
                        <a:rPr lang="fr-FR" sz="1800" b="1" noProof="0" dirty="0">
                          <a:solidFill>
                            <a:srgbClr val="000000"/>
                          </a:solidFill>
                          <a:effectLst/>
                          <a:latin typeface="Lato Light" panose="020F0302020204030204" pitchFamily="34" charset="0"/>
                          <a:ea typeface="Lato Light" panose="020F0302020204030204" pitchFamily="34" charset="0"/>
                          <a:cs typeface="Lato Light" panose="020F0302020204030204" pitchFamily="34" charset="0"/>
                        </a:rPr>
                        <a:t>Pas d’impact fonctionnel.</a:t>
                      </a:r>
                      <a:endParaRPr lang="fr-FR" sz="1800" noProof="0" dirty="0">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75289169"/>
                  </a:ext>
                </a:extLst>
              </a:tr>
              <a:tr h="430599">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Chaleur extrême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00B050"/>
                          </a:solidFill>
                          <a:effectLst/>
                          <a:latin typeface="Lato" panose="020F0502020204030203" pitchFamily="34" charset="0"/>
                          <a:ea typeface="Lato" panose="020F0502020204030203" pitchFamily="34" charset="0"/>
                          <a:cs typeface="Lato" panose="020F0502020204030203" pitchFamily="34" charset="0"/>
                        </a:rPr>
                        <a: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just">
                        <a:lnSpc>
                          <a:spcPct val="115000"/>
                        </a:lnSpc>
                        <a:spcAft>
                          <a:spcPts val="600"/>
                        </a:spcAft>
                        <a:buNone/>
                      </a:pPr>
                      <a:r>
                        <a:rPr lang="fr-FR" sz="1800" b="1" noProof="0" dirty="0">
                          <a:solidFill>
                            <a:srgbClr val="000000"/>
                          </a:solidFill>
                          <a:effectLst/>
                          <a:latin typeface="Lato Light" panose="020F0302020204030204" pitchFamily="34" charset="0"/>
                          <a:ea typeface="Lato Light" panose="020F0302020204030204" pitchFamily="34" charset="0"/>
                          <a:cs typeface="Lato Light" panose="020F0302020204030204" pitchFamily="34" charset="0"/>
                        </a:rPr>
                        <a:t>Légère augmentation des odeurs ; structure intacte.</a:t>
                      </a:r>
                      <a:endParaRPr lang="fr-FR" sz="1800" noProof="0" dirty="0">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252980296"/>
                  </a:ext>
                </a:extLst>
              </a:tr>
              <a:tr h="0">
                <a:tc>
                  <a:txBody>
                    <a:bodyPr/>
                    <a:lstStyle/>
                    <a:p>
                      <a:pPr marL="0" marR="0" lvl="0"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Fortes rafales de vent</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C89E42"/>
                          </a:solidFill>
                          <a:effectLst/>
                          <a:latin typeface="Lato" panose="020F0502020204030203" pitchFamily="34" charset="0"/>
                          <a:ea typeface="Lato" panose="020F0502020204030203" pitchFamily="34" charset="0"/>
                          <a:cs typeface="Lato" panose="020F0502020204030203" pitchFamily="34"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just">
                        <a:lnSpc>
                          <a:spcPct val="115000"/>
                        </a:lnSpc>
                        <a:spcAft>
                          <a:spcPts val="600"/>
                        </a:spcAft>
                        <a:buNone/>
                      </a:pPr>
                      <a:r>
                        <a:rPr lang="fr-FR" sz="1800" b="1" noProof="0" dirty="0">
                          <a:solidFill>
                            <a:srgbClr val="000000"/>
                          </a:solidFill>
                          <a:effectLst/>
                          <a:latin typeface="Lato Light" panose="020F0302020204030204" pitchFamily="34" charset="0"/>
                          <a:ea typeface="Lato Light" panose="020F0302020204030204" pitchFamily="34" charset="0"/>
                          <a:cs typeface="Lato Light" panose="020F0302020204030204" pitchFamily="34" charset="0"/>
                        </a:rPr>
                        <a:t>Toits/portes légers susceptibles d’être endommagés.</a:t>
                      </a:r>
                      <a:endParaRPr lang="fr-FR" sz="1800" noProof="0" dirty="0">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334995522"/>
                  </a:ext>
                </a:extLst>
              </a:tr>
            </a:tbl>
          </a:graphicData>
        </a:graphic>
      </p:graphicFrame>
      <p:sp>
        <p:nvSpPr>
          <p:cNvPr id="20" name="TextBox 19">
            <a:extLst>
              <a:ext uri="{FF2B5EF4-FFF2-40B4-BE49-F238E27FC236}">
                <a16:creationId xmlns:a16="http://schemas.microsoft.com/office/drawing/2014/main" id="{47FA8F9F-5675-AD28-344D-93875BE416DE}"/>
              </a:ext>
            </a:extLst>
          </p:cNvPr>
          <p:cNvSpPr txBox="1"/>
          <p:nvPr/>
        </p:nvSpPr>
        <p:spPr>
          <a:xfrm>
            <a:off x="8498230" y="9902901"/>
            <a:ext cx="10058400" cy="380425"/>
          </a:xfrm>
          <a:prstGeom prst="rect">
            <a:avLst/>
          </a:prstGeom>
          <a:noFill/>
        </p:spPr>
        <p:txBody>
          <a:bodyPr wrap="square">
            <a:spAutoFit/>
          </a:bodyPr>
          <a:lstStyle/>
          <a:p>
            <a:pPr marL="0" marR="0" algn="just">
              <a:lnSpc>
                <a:spcPct val="115000"/>
              </a:lnSpc>
              <a:spcBef>
                <a:spcPts val="0"/>
              </a:spcBef>
              <a:spcAft>
                <a:spcPts val="600"/>
              </a:spcAft>
            </a:pPr>
            <a:r>
              <a:rPr lang="fr-FR" sz="1800" b="1" noProof="0" dirty="0">
                <a:effectLst/>
                <a:latin typeface="Lato Light" panose="020F0502020204030203" pitchFamily="34" charset="0"/>
                <a:ea typeface="Lato Light" panose="020F0502020204030203" pitchFamily="34" charset="0"/>
                <a:cs typeface="Lato Light" panose="020F0502020204030203" pitchFamily="34" charset="0"/>
              </a:rPr>
              <a:t>Légende couleur :</a:t>
            </a:r>
            <a:r>
              <a:rPr lang="fr-FR" sz="1800" noProof="0" dirty="0">
                <a:effectLst/>
                <a:latin typeface="Lato Light" panose="020F0502020204030203" pitchFamily="34" charset="0"/>
                <a:ea typeface="Lato Light" panose="020F0502020204030203" pitchFamily="34" charset="0"/>
                <a:cs typeface="Lato Light" panose="020F0502020204030203" pitchFamily="34" charset="0"/>
              </a:rPr>
              <a:t> </a:t>
            </a:r>
            <a:r>
              <a:rPr lang="fr-FR" sz="1800" b="1" noProof="0" dirty="0">
                <a:solidFill>
                  <a:srgbClr val="C00000"/>
                </a:solidFill>
                <a:effectLst/>
                <a:latin typeface="Lato Light" panose="020F0502020204030203" pitchFamily="34" charset="0"/>
                <a:ea typeface="Lato Light" panose="020F0502020204030203" pitchFamily="34" charset="0"/>
                <a:cs typeface="Lato Light" panose="020F0502020204030203" pitchFamily="34" charset="0"/>
              </a:rPr>
              <a:t>H = fort élevé</a:t>
            </a:r>
            <a:r>
              <a:rPr lang="fr-FR" sz="1800" noProof="0" dirty="0">
                <a:effectLst/>
                <a:latin typeface="Lato Light" panose="020F0502020204030203" pitchFamily="34" charset="0"/>
                <a:ea typeface="Lato Light" panose="020F0502020204030203" pitchFamily="34" charset="0"/>
                <a:cs typeface="Lato Light" panose="020F0502020204030203" pitchFamily="34" charset="0"/>
              </a:rPr>
              <a:t>, </a:t>
            </a:r>
            <a:r>
              <a:rPr lang="fr-FR" sz="1800" b="1" noProof="0" dirty="0">
                <a:solidFill>
                  <a:srgbClr val="F4B201"/>
                </a:solidFill>
                <a:effectLst/>
                <a:latin typeface="Lato Light" panose="020F0502020204030203" pitchFamily="34" charset="0"/>
                <a:ea typeface="Lato Light" panose="020F0502020204030203" pitchFamily="34" charset="0"/>
                <a:cs typeface="Lato Light" panose="020F0502020204030203" pitchFamily="34" charset="0"/>
              </a:rPr>
              <a:t>M = impact modéré</a:t>
            </a:r>
            <a:r>
              <a:rPr lang="fr-FR" sz="1800" noProof="0" dirty="0">
                <a:effectLst/>
                <a:latin typeface="Lato Light" panose="020F0502020204030203" pitchFamily="34" charset="0"/>
                <a:ea typeface="Lato Light" panose="020F0502020204030203" pitchFamily="34" charset="0"/>
                <a:cs typeface="Lato Light" panose="020F0502020204030203" pitchFamily="34" charset="0"/>
              </a:rPr>
              <a:t>, </a:t>
            </a:r>
            <a:r>
              <a:rPr lang="fr-FR" sz="1800" b="1" noProof="0" dirty="0">
                <a:solidFill>
                  <a:srgbClr val="7AC368"/>
                </a:solidFill>
                <a:effectLst/>
                <a:latin typeface="Lato Light" panose="020F0502020204030203" pitchFamily="34" charset="0"/>
                <a:ea typeface="Lato Light" panose="020F0502020204030203" pitchFamily="34" charset="0"/>
                <a:cs typeface="Lato Light" panose="020F0502020204030203" pitchFamily="34" charset="0"/>
              </a:rPr>
              <a:t>L = </a:t>
            </a:r>
            <a:r>
              <a:rPr lang="fr-FR" b="1" noProof="0" dirty="0">
                <a:solidFill>
                  <a:srgbClr val="7AC368"/>
                </a:solidFill>
                <a:latin typeface="Lato Light" panose="020F0502020204030203" pitchFamily="34" charset="0"/>
                <a:ea typeface="Lato Light" panose="020F0502020204030203" pitchFamily="34" charset="0"/>
                <a:cs typeface="Lato Light" panose="020F0502020204030203" pitchFamily="34" charset="0"/>
              </a:rPr>
              <a:t>impact </a:t>
            </a:r>
            <a:r>
              <a:rPr lang="fr-FR" sz="1800" b="1" noProof="0" dirty="0">
                <a:solidFill>
                  <a:srgbClr val="7AC368"/>
                </a:solidFill>
                <a:effectLst/>
                <a:latin typeface="Lato Light" panose="020F0502020204030203" pitchFamily="34" charset="0"/>
                <a:ea typeface="Lato Light" panose="020F0502020204030203" pitchFamily="34" charset="0"/>
                <a:cs typeface="Lato Light" panose="020F0502020204030203" pitchFamily="34" charset="0"/>
              </a:rPr>
              <a:t>faible</a:t>
            </a:r>
            <a:endParaRPr lang="fr-FR" sz="1800" noProof="0" dirty="0">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3" name="TextBox 2">
            <a:extLst>
              <a:ext uri="{FF2B5EF4-FFF2-40B4-BE49-F238E27FC236}">
                <a16:creationId xmlns:a16="http://schemas.microsoft.com/office/drawing/2014/main" id="{A03B6259-05C0-96A1-10FD-69A91D890800}"/>
              </a:ext>
            </a:extLst>
          </p:cNvPr>
          <p:cNvSpPr txBox="1"/>
          <p:nvPr/>
        </p:nvSpPr>
        <p:spPr>
          <a:xfrm>
            <a:off x="1225090" y="7067275"/>
            <a:ext cx="6615889" cy="901144"/>
          </a:xfrm>
          <a:prstGeom prst="rect">
            <a:avLst/>
          </a:prstGeom>
          <a:noFill/>
        </p:spPr>
        <p:txBody>
          <a:bodyPr wrap="square">
            <a:spAutoFit/>
          </a:bodyPr>
          <a:lstStyle/>
          <a:p>
            <a:pPr algn="l">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2 : IDENTIFICATION DES ALÉAS ET TENDANCES À RISQUE (HET)</a:t>
            </a:r>
          </a:p>
        </p:txBody>
      </p:sp>
      <p:sp>
        <p:nvSpPr>
          <p:cNvPr id="7" name="TextBox 6">
            <a:extLst>
              <a:ext uri="{FF2B5EF4-FFF2-40B4-BE49-F238E27FC236}">
                <a16:creationId xmlns:a16="http://schemas.microsoft.com/office/drawing/2014/main" id="{FB99153C-D2E8-7712-E995-7A0117985283}"/>
              </a:ext>
            </a:extLst>
          </p:cNvPr>
          <p:cNvSpPr txBox="1"/>
          <p:nvPr/>
        </p:nvSpPr>
        <p:spPr>
          <a:xfrm>
            <a:off x="1247951" y="7988136"/>
            <a:ext cx="6936810" cy="2246769"/>
          </a:xfrm>
          <a:prstGeom prst="rect">
            <a:avLst/>
          </a:prstGeom>
          <a:solidFill>
            <a:schemeClr val="bg1"/>
          </a:solidFill>
        </p:spPr>
        <p:txBody>
          <a:bodyPr wrap="square">
            <a:spAutoFit/>
          </a:bodyPr>
          <a:lstStyle/>
          <a:p>
            <a:pPr marR="0" lvl="0" algn="l">
              <a:tabLst>
                <a:tab pos="457200" algn="l"/>
              </a:tabLst>
            </a:pPr>
            <a:r>
              <a:rPr lang="fr-FR" sz="2000" b="1" noProof="0" dirty="0">
                <a:latin typeface="Lato" panose="020F0502020204030203" pitchFamily="34" charset="0"/>
                <a:ea typeface="Lato" panose="020F0502020204030203" pitchFamily="34" charset="0"/>
                <a:cs typeface="Lato" panose="020F0502020204030203" pitchFamily="34" charset="0"/>
              </a:rPr>
              <a:t>Inondation : </a:t>
            </a:r>
            <a:r>
              <a:rPr lang="fr-FR" sz="2000" noProof="0" dirty="0">
                <a:latin typeface="Lato" panose="020F0502020204030203" pitchFamily="34" charset="0"/>
                <a:ea typeface="Lato" panose="020F0502020204030203" pitchFamily="34" charset="0"/>
                <a:cs typeface="Lato" panose="020F0502020204030203" pitchFamily="34" charset="0"/>
              </a:rPr>
              <a:t>débordement de la berges et crues soudaines (≤ 1 m de profondeur)</a:t>
            </a:r>
          </a:p>
          <a:p>
            <a:pPr algn="l">
              <a:tabLst>
                <a:tab pos="457200" algn="l"/>
              </a:tabLst>
            </a:pPr>
            <a:r>
              <a:rPr lang="fr-FR" sz="2000" b="1" noProof="0" dirty="0">
                <a:latin typeface="Lato" panose="020F0502020204030203" pitchFamily="34" charset="0"/>
                <a:ea typeface="Lato" panose="020F0502020204030203" pitchFamily="34" charset="0"/>
                <a:cs typeface="Lato" panose="020F0502020204030203" pitchFamily="34" charset="0"/>
              </a:rPr>
              <a:t>Courtes périodes de sécheresse (≈ 1 semaine</a:t>
            </a:r>
            <a:r>
              <a:rPr lang="fr-FR" sz="2000" noProof="0" dirty="0">
                <a:latin typeface="Lato" panose="020F0502020204030203" pitchFamily="34" charset="0"/>
                <a:ea typeface="Lato" panose="020F0502020204030203" pitchFamily="34" charset="0"/>
                <a:cs typeface="Lato" panose="020F0502020204030203" pitchFamily="34" charset="0"/>
              </a:rPr>
              <a:t>) : faibles apports intermittents et assèchement</a:t>
            </a:r>
          </a:p>
          <a:p>
            <a:pPr algn="l">
              <a:tabLst>
                <a:tab pos="457200" algn="l"/>
              </a:tabLst>
            </a:pPr>
            <a:r>
              <a:rPr lang="fr-FR" sz="2000" b="1" noProof="0" dirty="0">
                <a:latin typeface="Lato" panose="020F0502020204030203" pitchFamily="34" charset="0"/>
                <a:ea typeface="Lato" panose="020F0502020204030203" pitchFamily="34" charset="0"/>
                <a:cs typeface="Lato" panose="020F0502020204030203" pitchFamily="34" charset="0"/>
              </a:rPr>
              <a:t>Chaleur extrême et indice de température-humidité (ITH) élevé : </a:t>
            </a:r>
            <a:r>
              <a:rPr lang="fr-FR" sz="2000" noProof="0" dirty="0">
                <a:latin typeface="Lato" panose="020F0502020204030203" pitchFamily="34" charset="0"/>
                <a:ea typeface="Lato" panose="020F0502020204030203" pitchFamily="34" charset="0"/>
                <a:cs typeface="Lato" panose="020F0502020204030203" pitchFamily="34" charset="0"/>
              </a:rPr>
              <a:t>&gt;35 °C, THI &gt; 30</a:t>
            </a:r>
          </a:p>
          <a:p>
            <a:pPr algn="l">
              <a:tabLst>
                <a:tab pos="457200" algn="l"/>
              </a:tabLst>
            </a:pPr>
            <a:r>
              <a:rPr lang="fr-FR" sz="2000" b="1" noProof="0" dirty="0">
                <a:latin typeface="Lato" panose="020F0502020204030203" pitchFamily="34" charset="0"/>
                <a:ea typeface="Lato" panose="020F0502020204030203" pitchFamily="34" charset="0"/>
                <a:cs typeface="Lato" panose="020F0502020204030203" pitchFamily="34" charset="0"/>
              </a:rPr>
              <a:t>Fortes rafales de vent : </a:t>
            </a:r>
            <a:r>
              <a:rPr lang="fr-FR" sz="2000" noProof="0" dirty="0">
                <a:latin typeface="Lato" panose="020F0502020204030203" pitchFamily="34" charset="0"/>
                <a:ea typeface="Lato" panose="020F0502020204030203" pitchFamily="34" charset="0"/>
                <a:cs typeface="Lato" panose="020F0502020204030203" pitchFamily="34" charset="0"/>
              </a:rPr>
              <a:t>orages convectifs localisés </a:t>
            </a:r>
          </a:p>
        </p:txBody>
      </p:sp>
      <p:sp>
        <p:nvSpPr>
          <p:cNvPr id="2" name="TextBox 1">
            <a:extLst>
              <a:ext uri="{FF2B5EF4-FFF2-40B4-BE49-F238E27FC236}">
                <a16:creationId xmlns:a16="http://schemas.microsoft.com/office/drawing/2014/main" id="{90EA0CCF-E89C-4912-EB25-5273C5317218}"/>
              </a:ext>
            </a:extLst>
          </p:cNvPr>
          <p:cNvSpPr txBox="1"/>
          <p:nvPr/>
        </p:nvSpPr>
        <p:spPr>
          <a:xfrm>
            <a:off x="882282" y="10664021"/>
            <a:ext cx="17349734"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5" name="Slide Number Placeholder 11">
            <a:extLst>
              <a:ext uri="{FF2B5EF4-FFF2-40B4-BE49-F238E27FC236}">
                <a16:creationId xmlns:a16="http://schemas.microsoft.com/office/drawing/2014/main" id="{49D549F2-A51B-78C4-8558-D3DF7F84F752}"/>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17</a:t>
            </a:fld>
            <a:endParaRPr lang="fr-FR" noProof="0" dirty="0">
              <a:solidFill>
                <a:schemeClr val="tx1"/>
              </a:solidFill>
            </a:endParaRPr>
          </a:p>
        </p:txBody>
      </p:sp>
    </p:spTree>
    <p:extLst>
      <p:ext uri="{BB962C8B-B14F-4D97-AF65-F5344CB8AC3E}">
        <p14:creationId xmlns:p14="http://schemas.microsoft.com/office/powerpoint/2010/main" val="326283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EF1C-A3F0-BD39-27B1-9B6C1F4F6EE1}"/>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2F9F9E5C-F019-439E-8505-22EE6EBA54A8}"/>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D46381ED-D5D6-5A25-DB1E-02854149861E}"/>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sp>
        <p:nvSpPr>
          <p:cNvPr id="16" name="Rounded Rectangle 15">
            <a:extLst>
              <a:ext uri="{FF2B5EF4-FFF2-40B4-BE49-F238E27FC236}">
                <a16:creationId xmlns:a16="http://schemas.microsoft.com/office/drawing/2014/main" id="{0249BB3B-00AC-75BD-D61A-76A4C72CC8BB}"/>
              </a:ext>
            </a:extLst>
          </p:cNvPr>
          <p:cNvSpPr/>
          <p:nvPr/>
        </p:nvSpPr>
        <p:spPr>
          <a:xfrm>
            <a:off x="15337909" y="3321146"/>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0" name="TextBox 9">
            <a:extLst>
              <a:ext uri="{FF2B5EF4-FFF2-40B4-BE49-F238E27FC236}">
                <a16:creationId xmlns:a16="http://schemas.microsoft.com/office/drawing/2014/main" id="{36AFF1CB-77EE-ED5E-D35F-43E0DF59F392}"/>
              </a:ext>
            </a:extLst>
          </p:cNvPr>
          <p:cNvSpPr txBox="1"/>
          <p:nvPr/>
        </p:nvSpPr>
        <p:spPr>
          <a:xfrm>
            <a:off x="1247951" y="3591229"/>
            <a:ext cx="6615889" cy="6164765"/>
          </a:xfrm>
          <a:prstGeom prst="rect">
            <a:avLst/>
          </a:prstGeom>
          <a:noFill/>
        </p:spPr>
        <p:txBody>
          <a:bodyPr wrap="square">
            <a:spAutoFit/>
          </a:bodyPr>
          <a:lstStyle/>
          <a:p>
            <a:pPr algn="l">
              <a:lnSpc>
                <a:spcPct val="115000"/>
              </a:lnSpc>
              <a:spcAft>
                <a:spcPts val="600"/>
              </a:spcAft>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4 : DÉTERMINATION DES MESURES D’ADAPTATION </a:t>
            </a:r>
          </a:p>
          <a:p>
            <a:pPr marR="0" lvl="0" algn="l">
              <a:lnSpc>
                <a:spcPct val="115000"/>
              </a:lnSpc>
              <a:spcBef>
                <a:spcPts val="0"/>
              </a:spcBef>
              <a:spcAft>
                <a:spcPts val="0"/>
              </a:spcAft>
            </a:pPr>
            <a:endParaRPr lang="fr-FR" sz="1200" b="1" noProof="0" dirty="0">
              <a:solidFill>
                <a:srgbClr val="C1B092"/>
              </a:solidFill>
              <a:latin typeface="Lato" panose="020F0502020204030203" pitchFamily="34" charset="0"/>
              <a:ea typeface="Lato" panose="020F0502020204030203" pitchFamily="34" charset="0"/>
              <a:cs typeface="Lato" panose="020F0502020204030203" pitchFamily="34" charset="0"/>
            </a:endParaRPr>
          </a:p>
          <a:p>
            <a:pPr marR="0" lvl="0" algn="l">
              <a:lnSpc>
                <a:spcPct val="115000"/>
              </a:lnSpc>
              <a:spcBef>
                <a:spcPts val="0"/>
              </a:spcBef>
              <a:spcAft>
                <a:spcPts val="0"/>
              </a:spcAft>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ÉVITER : </a:t>
            </a:r>
            <a:r>
              <a:rPr lang="fr-FR" sz="2000" noProof="0" dirty="0">
                <a:latin typeface="Lato" panose="020F0502020204030203" pitchFamily="34" charset="0"/>
                <a:ea typeface="Lato" panose="020F0502020204030203" pitchFamily="34" charset="0"/>
                <a:cs typeface="Lato" panose="020F0502020204030203" pitchFamily="34" charset="0"/>
              </a:rPr>
              <a:t>surélever la dalle de 0.5 m ; fermer l’orifice d’évacuation avec un clapet basculant.</a:t>
            </a:r>
          </a:p>
          <a:p>
            <a:pPr marL="0" marR="0" algn="just">
              <a:lnSpc>
                <a:spcPct val="115000"/>
              </a:lnSpc>
              <a:spcBef>
                <a:spcPts val="0"/>
              </a:spcBef>
              <a:spcAft>
                <a:spcPts val="600"/>
              </a:spcAft>
            </a:pPr>
            <a:r>
              <a:rPr lang="fr-FR" sz="2000" noProof="0" dirty="0">
                <a:latin typeface="Lato" panose="020F0502020204030203" pitchFamily="34" charset="0"/>
                <a:ea typeface="Lato" panose="020F0502020204030203" pitchFamily="34" charset="0"/>
                <a:cs typeface="Lato" panose="020F0502020204030203" pitchFamily="34" charset="0"/>
              </a:rPr>
              <a:t> </a:t>
            </a:r>
          </a:p>
          <a:p>
            <a:pPr algn="l">
              <a:lnSpc>
                <a:spcPct val="115000"/>
              </a:lnSpc>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RÉSISTER : </a:t>
            </a:r>
            <a:r>
              <a:rPr lang="fr-FR" sz="2000" noProof="0" dirty="0">
                <a:latin typeface="Lato" panose="020F0502020204030203" pitchFamily="34" charset="0"/>
                <a:ea typeface="Lato" panose="020F0502020204030203" pitchFamily="34" charset="0"/>
                <a:cs typeface="Lato" panose="020F0502020204030203" pitchFamily="34" charset="0"/>
              </a:rPr>
              <a:t>renforcer les supports extérieurs pour prévenir l’effondrement des parois de la fosse sous la pression de l’eau dans le sol. Ancrer les panneaux de toit.</a:t>
            </a:r>
          </a:p>
          <a:p>
            <a:pPr marL="0" marR="0" algn="just">
              <a:lnSpc>
                <a:spcPct val="115000"/>
              </a:lnSpc>
              <a:spcBef>
                <a:spcPts val="0"/>
              </a:spcBef>
              <a:spcAft>
                <a:spcPts val="600"/>
              </a:spcAft>
            </a:pPr>
            <a:endParaRPr lang="fr-FR" sz="2000" noProof="0" dirty="0">
              <a:latin typeface="Lato" panose="020F0502020204030203" pitchFamily="34" charset="0"/>
              <a:ea typeface="Lato" panose="020F0502020204030203" pitchFamily="34" charset="0"/>
              <a:cs typeface="Lato" panose="020F0502020204030203" pitchFamily="34" charset="0"/>
            </a:endParaRPr>
          </a:p>
          <a:p>
            <a:pPr marR="0" lvl="0" algn="l">
              <a:lnSpc>
                <a:spcPct val="115000"/>
              </a:lnSpc>
              <a:spcBef>
                <a:spcPts val="0"/>
              </a:spcBef>
              <a:spcAft>
                <a:spcPts val="0"/>
              </a:spcAft>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FLEXIBILITÉ / RÉCUPÉRATION RAPIDE : </a:t>
            </a:r>
            <a:r>
              <a:rPr lang="fr-FR" sz="2000" noProof="0" dirty="0">
                <a:latin typeface="Lato" panose="020F0502020204030203" pitchFamily="34" charset="0"/>
                <a:ea typeface="Lato" panose="020F0502020204030203" pitchFamily="34" charset="0"/>
                <a:cs typeface="Lato" panose="020F0502020204030203" pitchFamily="34" charset="0"/>
              </a:rPr>
              <a:t>superstructure préfabriquée détachable pour un remplacement rapide après des dégâts liés à la tempête.  </a:t>
            </a:r>
          </a:p>
          <a:p>
            <a:pPr marR="0" lvl="0" algn="l">
              <a:lnSpc>
                <a:spcPct val="115000"/>
              </a:lnSpc>
              <a:spcBef>
                <a:spcPts val="0"/>
              </a:spcBef>
              <a:spcAft>
                <a:spcPts val="0"/>
              </a:spcAft>
            </a:pPr>
            <a:endPar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endParaRPr>
          </a:p>
          <a:p>
            <a:pPr algn="l">
              <a:lnSpc>
                <a:spcPct val="115000"/>
              </a:lnSpc>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CONTENIR </a:t>
            </a:r>
            <a:r>
              <a:rPr lang="fr-FR" sz="2000" noProof="0" dirty="0">
                <a:latin typeface="Lato" panose="020F0502020204030203" pitchFamily="34" charset="0"/>
                <a:ea typeface="Lato" panose="020F0502020204030203" pitchFamily="34" charset="0"/>
                <a:cs typeface="Lato" panose="020F0502020204030203" pitchFamily="34" charset="0"/>
              </a:rPr>
              <a:t>: couvercle de fosse étanche pour fermeture d’urgence avant le début de l’inondation.</a:t>
            </a:r>
          </a:p>
          <a:p>
            <a:pPr algn="l">
              <a:lnSpc>
                <a:spcPct val="115000"/>
              </a:lnSpc>
            </a:pPr>
            <a:endParaRPr lang="fr-FR" sz="2000" noProof="0" dirty="0">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id="{2CFE4536-D090-BABE-0409-F3E047B42B63}"/>
              </a:ext>
            </a:extLst>
          </p:cNvPr>
          <p:cNvSpPr txBox="1"/>
          <p:nvPr/>
        </p:nvSpPr>
        <p:spPr>
          <a:xfrm>
            <a:off x="7863840" y="3601805"/>
            <a:ext cx="6443932" cy="5721566"/>
          </a:xfrm>
          <a:prstGeom prst="rect">
            <a:avLst/>
          </a:prstGeom>
          <a:noFill/>
        </p:spPr>
        <p:txBody>
          <a:bodyPr wrap="square">
            <a:spAutoFit/>
          </a:bodyPr>
          <a:lstStyle/>
          <a:p>
            <a:pPr algn="l">
              <a:lnSpc>
                <a:spcPct val="115000"/>
              </a:lnSpc>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LIMITER LES CONSÉQUENCES D'UNE DÉFAILLANCE TOTALE : </a:t>
            </a:r>
            <a:r>
              <a:rPr lang="fr-FR" sz="2000" noProof="0" dirty="0">
                <a:latin typeface="Lato" panose="020F0502020204030203" pitchFamily="34" charset="0"/>
                <a:ea typeface="Lato" panose="020F0502020204030203" pitchFamily="34" charset="0"/>
                <a:cs typeface="Lato" panose="020F0502020204030203" pitchFamily="34" charset="0"/>
              </a:rPr>
              <a:t>ajouter une petite chambre de débordement étanche adjacente à la fosse principale, qui capture l’excès de boues lors d’inondations ou de remplissage excessif, réduisant ainsi le risque de déversement.</a:t>
            </a:r>
          </a:p>
          <a:p>
            <a:pPr marL="0" algn="l">
              <a:lnSpc>
                <a:spcPct val="115000"/>
              </a:lnSpc>
            </a:pPr>
            <a:r>
              <a:rPr lang="fr-FR" sz="2000" noProof="0" dirty="0">
                <a:latin typeface="Lato" panose="020F0502020204030203" pitchFamily="34" charset="0"/>
                <a:ea typeface="Lato" panose="020F0502020204030203" pitchFamily="34" charset="0"/>
                <a:cs typeface="Lato" panose="020F0502020204030203" pitchFamily="34" charset="0"/>
              </a:rPr>
              <a:t> </a:t>
            </a:r>
          </a:p>
          <a:p>
            <a:pPr algn="l">
              <a:lnSpc>
                <a:spcPct val="115000"/>
              </a:lnSpc>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RÉCUPÉRATION RAPIDE : </a:t>
            </a:r>
            <a:r>
              <a:rPr lang="fr-FR" sz="2000" noProof="0" dirty="0">
                <a:latin typeface="Lato" panose="020F0502020204030203" pitchFamily="34" charset="0"/>
                <a:ea typeface="Lato" panose="020F0502020204030203" pitchFamily="34" charset="0"/>
                <a:cs typeface="Lato" panose="020F0502020204030203" pitchFamily="34" charset="0"/>
              </a:rPr>
              <a:t>utiliser des panneaux modulaires pour la superstructure facilement remplaçables en cas de dommage et installer un indicateur visible du niveau de remplissage pour détecter rapidement les risques de débordement.</a:t>
            </a:r>
          </a:p>
          <a:p>
            <a:pPr marL="0" algn="l">
              <a:lnSpc>
                <a:spcPct val="115000"/>
              </a:lnSpc>
            </a:pPr>
            <a:r>
              <a:rPr lang="fr-FR" sz="2000" noProof="0" dirty="0">
                <a:latin typeface="Lato" panose="020F0502020204030203" pitchFamily="34" charset="0"/>
                <a:ea typeface="Lato" panose="020F0502020204030203" pitchFamily="34" charset="0"/>
                <a:cs typeface="Lato" panose="020F0502020204030203" pitchFamily="34" charset="0"/>
              </a:rPr>
              <a:t> </a:t>
            </a:r>
          </a:p>
          <a:p>
            <a:pPr algn="l">
              <a:lnSpc>
                <a:spcPct val="115000"/>
              </a:lnSpc>
            </a:pPr>
            <a:r>
              <a:rPr lang="fr-FR" sz="2000" b="1" noProof="0" dirty="0">
                <a:solidFill>
                  <a:srgbClr val="C1B092"/>
                </a:solidFill>
                <a:latin typeface="Lato" panose="020F0502020204030203" pitchFamily="34" charset="0"/>
                <a:ea typeface="Lato" panose="020F0502020204030203" pitchFamily="34" charset="0"/>
                <a:cs typeface="Lato" panose="020F0502020204030203" pitchFamily="34" charset="0"/>
              </a:rPr>
              <a:t>BÉNÉFICES AU-DELÀ DE LA RÉSILIENCE : </a:t>
            </a:r>
            <a:r>
              <a:rPr lang="fr-FR" sz="2000" noProof="0" dirty="0">
                <a:latin typeface="Lato" panose="020F0502020204030203" pitchFamily="34" charset="0"/>
                <a:ea typeface="Lato" panose="020F0502020204030203" pitchFamily="34" charset="0"/>
                <a:cs typeface="Lato" panose="020F0502020204030203" pitchFamily="34" charset="0"/>
              </a:rPr>
              <a:t>Intégrer un robinet de lavage des mains sur le même socle et utiliser les eaux grises pour l’irrigation ; ajouter un système de collecte des eaux de pluie. </a:t>
            </a:r>
          </a:p>
        </p:txBody>
      </p:sp>
      <p:sp>
        <p:nvSpPr>
          <p:cNvPr id="23" name="TextBox 22">
            <a:extLst>
              <a:ext uri="{FF2B5EF4-FFF2-40B4-BE49-F238E27FC236}">
                <a16:creationId xmlns:a16="http://schemas.microsoft.com/office/drawing/2014/main" id="{46192C30-0560-C45E-C21B-F6B12035F587}"/>
              </a:ext>
            </a:extLst>
          </p:cNvPr>
          <p:cNvSpPr txBox="1"/>
          <p:nvPr/>
        </p:nvSpPr>
        <p:spPr>
          <a:xfrm>
            <a:off x="15337909" y="5713839"/>
            <a:ext cx="4482286" cy="2677656"/>
          </a:xfrm>
          <a:prstGeom prst="rect">
            <a:avLst/>
          </a:prstGeom>
          <a:noFill/>
        </p:spPr>
        <p:txBody>
          <a:bodyPr wrap="square" rtlCol="0">
            <a:spAutoFit/>
          </a:bodyPr>
          <a:lstStyle/>
          <a:p>
            <a:r>
              <a:rPr lang="fr-FR" sz="2400" i="1" noProof="0" dirty="0">
                <a:solidFill>
                  <a:schemeClr val="bg1"/>
                </a:solidFill>
                <a:latin typeface="Lato" panose="020F0502020204030203" pitchFamily="34" charset="0"/>
                <a:ea typeface="Lato" panose="020F0502020204030203" pitchFamily="34" charset="0"/>
                <a:cs typeface="Lato" panose="020F0502020204030203" pitchFamily="34" charset="0"/>
              </a:rPr>
              <a:t>L’étape 5 de ClimateFIRST (« Évaluation de la résilience globale ») utilise un système de notation automatique fourni par l’outil et n’est pas présentée ici. Un lien de téléchargement est disponible dans la section ressources.</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5" name="Picture 24" descr="Un code qr sur fond noir et blanc&#10;&#10;Description générée automatiquement">
            <a:extLst>
              <a:ext uri="{FF2B5EF4-FFF2-40B4-BE49-F238E27FC236}">
                <a16:creationId xmlns:a16="http://schemas.microsoft.com/office/drawing/2014/main" id="{89428DCD-5D21-9637-7152-229AF768826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337909" y="8615485"/>
            <a:ext cx="1588399" cy="1588399"/>
          </a:xfrm>
          <a:prstGeom prst="rect">
            <a:avLst/>
          </a:prstGeom>
        </p:spPr>
      </p:pic>
      <p:sp>
        <p:nvSpPr>
          <p:cNvPr id="2" name="TextBox 1">
            <a:extLst>
              <a:ext uri="{FF2B5EF4-FFF2-40B4-BE49-F238E27FC236}">
                <a16:creationId xmlns:a16="http://schemas.microsoft.com/office/drawing/2014/main" id="{9FF6773C-6A1F-4D64-0040-C6F631DFE211}"/>
              </a:ext>
            </a:extLst>
          </p:cNvPr>
          <p:cNvSpPr txBox="1"/>
          <p:nvPr/>
        </p:nvSpPr>
        <p:spPr>
          <a:xfrm>
            <a:off x="882281" y="10664020"/>
            <a:ext cx="1665387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3" name="Slide Number Placeholder 11">
            <a:extLst>
              <a:ext uri="{FF2B5EF4-FFF2-40B4-BE49-F238E27FC236}">
                <a16:creationId xmlns:a16="http://schemas.microsoft.com/office/drawing/2014/main" id="{D039718B-5878-B84B-B83A-DA5C1A8909C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18</a:t>
            </a:fld>
            <a:endParaRPr lang="fr-FR" noProof="0" dirty="0">
              <a:solidFill>
                <a:schemeClr val="tx1"/>
              </a:solidFill>
            </a:endParaRPr>
          </a:p>
        </p:txBody>
      </p:sp>
    </p:spTree>
    <p:extLst>
      <p:ext uri="{BB962C8B-B14F-4D97-AF65-F5344CB8AC3E}">
        <p14:creationId xmlns:p14="http://schemas.microsoft.com/office/powerpoint/2010/main" val="95060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DDAF-BBB4-B398-CF14-9B122550DD66}"/>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C113DA60-3F8D-660C-3040-AA88628E8594}"/>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6DB9677B-9421-2933-8E84-21ACFBECB7E7}"/>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Transformatif </a:t>
            </a:r>
          </a:p>
        </p:txBody>
      </p:sp>
      <p:pic>
        <p:nvPicPr>
          <p:cNvPr id="3" name="Picture 2" descr="Un dessin d'un camion et d'un camion&#10;&#10;Description générée automatiquement">
            <a:extLst>
              <a:ext uri="{FF2B5EF4-FFF2-40B4-BE49-F238E27FC236}">
                <a16:creationId xmlns:a16="http://schemas.microsoft.com/office/drawing/2014/main" id="{4363DF7D-F293-2677-D3B4-705BF1CA4F0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4DCA2D5D-082A-0689-492F-95B233466772}"/>
              </a:ext>
            </a:extLst>
          </p:cNvPr>
          <p:cNvSpPr/>
          <p:nvPr/>
        </p:nvSpPr>
        <p:spPr>
          <a:xfrm>
            <a:off x="1225092" y="7900382"/>
            <a:ext cx="4718508" cy="1133890"/>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solidFill>
                  <a:schemeClr val="bg1"/>
                </a:solidFill>
                <a:effectLst/>
                <a:latin typeface="Lato" panose="020F0502020204030203" pitchFamily="34" charset="0"/>
                <a:ea typeface="Lato" panose="020F0502020204030203" pitchFamily="34" charset="0"/>
                <a:cs typeface="Lato" panose="020F0502020204030203" pitchFamily="34" charset="0"/>
              </a:rPr>
              <a:t>ETUDE DE PERCEPTION ET D'ACCEPTATION </a:t>
            </a:r>
            <a:endParaRPr lang="fr-FR" sz="26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 name="Rounded Rectangle 16">
            <a:extLst>
              <a:ext uri="{FF2B5EF4-FFF2-40B4-BE49-F238E27FC236}">
                <a16:creationId xmlns:a16="http://schemas.microsoft.com/office/drawing/2014/main" id="{E214AC78-C67D-2CCC-E2E9-30A099D78BD9}"/>
              </a:ext>
            </a:extLst>
          </p:cNvPr>
          <p:cNvSpPr/>
          <p:nvPr/>
        </p:nvSpPr>
        <p:spPr>
          <a:xfrm>
            <a:off x="11344451" y="7900381"/>
            <a:ext cx="6760669" cy="1407742"/>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effectLst/>
                <a:latin typeface="Lato" panose="020F0502020204030203" pitchFamily="34" charset="0"/>
                <a:ea typeface="Lato" panose="020F0502020204030203" pitchFamily="34" charset="0"/>
                <a:cs typeface="Lato" panose="020F0502020204030203" pitchFamily="34" charset="0"/>
              </a:rPr>
              <a:t>APPROCHE DE MARCHÉ POUR LA SÉLECTION DES SOUS-PRODUITS DU TRAITEMENT DES BOUES DE VIDANGE</a:t>
            </a:r>
            <a:endParaRPr lang="fr-FR" sz="2600" noProof="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5FFD392C-F4AF-B235-3A45-6E2F76A355AB}"/>
              </a:ext>
            </a:extLst>
          </p:cNvPr>
          <p:cNvSpPr txBox="1"/>
          <p:nvPr/>
        </p:nvSpPr>
        <p:spPr>
          <a:xfrm>
            <a:off x="882281" y="10664020"/>
            <a:ext cx="1669010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1AC0F64C-6756-961B-AF8C-2248913E600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19</a:t>
            </a:fld>
            <a:endParaRPr lang="fr-FR" noProof="0" dirty="0">
              <a:solidFill>
                <a:schemeClr val="tx1"/>
              </a:solidFill>
            </a:endParaRPr>
          </a:p>
        </p:txBody>
      </p:sp>
    </p:spTree>
    <p:extLst>
      <p:ext uri="{BB962C8B-B14F-4D97-AF65-F5344CB8AC3E}">
        <p14:creationId xmlns:p14="http://schemas.microsoft.com/office/powerpoint/2010/main" val="272813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Un camion avec un tuyau traversant un réservoir&#10;&#10;Description générée automatiquement avec un niveau de confiance moyen">
            <a:extLst>
              <a:ext uri="{FF2B5EF4-FFF2-40B4-BE49-F238E27FC236}">
                <a16:creationId xmlns:a16="http://schemas.microsoft.com/office/drawing/2014/main" id="{A18F81BE-440E-F5B7-9332-0B32BE745A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86" t="31136" b="32021"/>
          <a:stretch/>
        </p:blipFill>
        <p:spPr>
          <a:xfrm>
            <a:off x="0" y="6182961"/>
            <a:ext cx="20104100" cy="4277453"/>
          </a:xfrm>
          <a:prstGeom prst="rect">
            <a:avLst/>
          </a:prstGeom>
          <a:noFill/>
        </p:spPr>
      </p:pic>
      <p:sp>
        <p:nvSpPr>
          <p:cNvPr id="4" name="TextBox 3">
            <a:extLst>
              <a:ext uri="{FF2B5EF4-FFF2-40B4-BE49-F238E27FC236}">
                <a16:creationId xmlns:a16="http://schemas.microsoft.com/office/drawing/2014/main" id="{99EA5B7F-B5FE-7F13-306F-17D3E399A7EC}"/>
              </a:ext>
            </a:extLst>
          </p:cNvPr>
          <p:cNvSpPr txBox="1"/>
          <p:nvPr/>
        </p:nvSpPr>
        <p:spPr>
          <a:xfrm>
            <a:off x="769593" y="1109930"/>
            <a:ext cx="11538294" cy="923330"/>
          </a:xfrm>
          <a:prstGeom prst="rect">
            <a:avLst/>
          </a:prstGeom>
          <a:noFill/>
        </p:spPr>
        <p:txBody>
          <a:bodyPr wrap="square" rtlCol="0">
            <a:spAutoFit/>
          </a:bodyPr>
          <a:lstStyle/>
          <a:p>
            <a:r>
              <a:rPr lang="fr-FR" sz="5400" b="1" noProof="0" dirty="0">
                <a:latin typeface="Lato Black" panose="020F0502020204030203" pitchFamily="34" charset="77"/>
              </a:rPr>
              <a:t>Ordre du jour</a:t>
            </a:r>
          </a:p>
        </p:txBody>
      </p:sp>
      <p:sp>
        <p:nvSpPr>
          <p:cNvPr id="5" name="TextBox 4">
            <a:extLst>
              <a:ext uri="{FF2B5EF4-FFF2-40B4-BE49-F238E27FC236}">
                <a16:creationId xmlns:a16="http://schemas.microsoft.com/office/drawing/2014/main" id="{D88A433D-38E4-49DA-9DC5-39D99E075CE4}"/>
              </a:ext>
            </a:extLst>
          </p:cNvPr>
          <p:cNvSpPr txBox="1"/>
          <p:nvPr/>
        </p:nvSpPr>
        <p:spPr>
          <a:xfrm>
            <a:off x="3215364" y="2886101"/>
            <a:ext cx="3657600" cy="1815882"/>
          </a:xfrm>
          <a:prstGeom prst="rect">
            <a:avLst/>
          </a:prstGeom>
          <a:noFill/>
        </p:spPr>
        <p:txBody>
          <a:bodyPr wrap="square" rtlCol="0">
            <a:spAutoFit/>
          </a:bodyPr>
          <a:lstStyle/>
          <a:p>
            <a:pPr algn="ctr"/>
            <a:r>
              <a:rPr lang="fr-FR" sz="2800" b="1" u="sng" noProof="0" dirty="0">
                <a:uFill>
                  <a:solidFill>
                    <a:srgbClr val="FFC000"/>
                  </a:solidFill>
                </a:uFill>
                <a:latin typeface="Lato" panose="020F0502020204030203" pitchFamily="34" charset="77"/>
              </a:rPr>
              <a:t>Comment évaluer les composantes de l’assainissement Climate-SMART ?</a:t>
            </a:r>
          </a:p>
        </p:txBody>
      </p:sp>
      <p:sp>
        <p:nvSpPr>
          <p:cNvPr id="6" name="TextBox 5">
            <a:extLst>
              <a:ext uri="{FF2B5EF4-FFF2-40B4-BE49-F238E27FC236}">
                <a16:creationId xmlns:a16="http://schemas.microsoft.com/office/drawing/2014/main" id="{5C783CFC-E617-35B3-9661-2D433A14B3F9}"/>
              </a:ext>
            </a:extLst>
          </p:cNvPr>
          <p:cNvSpPr txBox="1"/>
          <p:nvPr/>
        </p:nvSpPr>
        <p:spPr>
          <a:xfrm>
            <a:off x="8043703" y="2586510"/>
            <a:ext cx="3657600" cy="2246769"/>
          </a:xfrm>
          <a:prstGeom prst="rect">
            <a:avLst/>
          </a:prstGeom>
          <a:noFill/>
        </p:spPr>
        <p:txBody>
          <a:bodyPr wrap="square" rtlCol="0">
            <a:spAutoFit/>
          </a:bodyPr>
          <a:lstStyle/>
          <a:p>
            <a:pPr algn="ctr"/>
            <a:r>
              <a:rPr lang="fr-FR" sz="2800" b="1" u="sng" noProof="0" dirty="0">
                <a:uFill>
                  <a:solidFill>
                    <a:srgbClr val="FFC000"/>
                  </a:solidFill>
                </a:uFill>
                <a:latin typeface="Lato" panose="020F0502020204030203" pitchFamily="34" charset="77"/>
              </a:rPr>
              <a:t>Comment appliquer l’approche d’assainissement Climate-SMART aux technologies ?</a:t>
            </a:r>
          </a:p>
        </p:txBody>
      </p:sp>
      <p:pic>
        <p:nvPicPr>
          <p:cNvPr id="2" name="Grafik 1" descr="Une image qui comprend des graphiques, une police, un logo, une conception graphique.&#10;&#10;Le contenu généré par l'IA peut être bogué.">
            <a:extLst>
              <a:ext uri="{FF2B5EF4-FFF2-40B4-BE49-F238E27FC236}">
                <a16:creationId xmlns:a16="http://schemas.microsoft.com/office/drawing/2014/main" id="{1E7655DA-835F-C72E-6723-0D9CEFBF2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4752" y="497244"/>
            <a:ext cx="1568093" cy="564807"/>
          </a:xfrm>
          <a:prstGeom prst="rect">
            <a:avLst/>
          </a:prstGeom>
        </p:spPr>
      </p:pic>
      <p:grpSp>
        <p:nvGrpSpPr>
          <p:cNvPr id="8" name="Group 7">
            <a:extLst>
              <a:ext uri="{FF2B5EF4-FFF2-40B4-BE49-F238E27FC236}">
                <a16:creationId xmlns:a16="http://schemas.microsoft.com/office/drawing/2014/main" id="{F494EBE9-919B-C396-FA18-9947FA8ADFA5}"/>
              </a:ext>
            </a:extLst>
          </p:cNvPr>
          <p:cNvGrpSpPr/>
          <p:nvPr/>
        </p:nvGrpSpPr>
        <p:grpSpPr>
          <a:xfrm>
            <a:off x="4101696" y="5036886"/>
            <a:ext cx="1884937" cy="1884937"/>
            <a:chOff x="4101696" y="5036886"/>
            <a:chExt cx="1884937" cy="1884937"/>
          </a:xfrm>
        </p:grpSpPr>
        <p:sp>
          <p:nvSpPr>
            <p:cNvPr id="18" name="Oval 17">
              <a:extLst>
                <a:ext uri="{FF2B5EF4-FFF2-40B4-BE49-F238E27FC236}">
                  <a16:creationId xmlns:a16="http://schemas.microsoft.com/office/drawing/2014/main" id="{D4C32287-C555-6183-9630-D2ED5B12262F}"/>
                </a:ext>
              </a:extLst>
            </p:cNvPr>
            <p:cNvSpPr/>
            <p:nvPr/>
          </p:nvSpPr>
          <p:spPr>
            <a:xfrm>
              <a:off x="4101696"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9" name="TextBox 18">
              <a:extLst>
                <a:ext uri="{FF2B5EF4-FFF2-40B4-BE49-F238E27FC236}">
                  <a16:creationId xmlns:a16="http://schemas.microsoft.com/office/drawing/2014/main" id="{7E2134FE-814E-F1D4-13F2-BC55FB6E45B2}"/>
                </a:ext>
              </a:extLst>
            </p:cNvPr>
            <p:cNvSpPr txBox="1"/>
            <p:nvPr/>
          </p:nvSpPr>
          <p:spPr>
            <a:xfrm>
              <a:off x="4316229" y="5317635"/>
              <a:ext cx="1455870" cy="1323439"/>
            </a:xfrm>
            <a:prstGeom prst="rect">
              <a:avLst/>
            </a:prstGeom>
            <a:noFill/>
          </p:spPr>
          <p:txBody>
            <a:bodyPr wrap="square" rtlCol="0">
              <a:spAutoFit/>
            </a:bodyPr>
            <a:lstStyle/>
            <a:p>
              <a:pPr algn="ctr"/>
              <a:r>
                <a:rPr lang="fr-FR" sz="8000" noProof="0"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grpSp>
        <p:nvGrpSpPr>
          <p:cNvPr id="25" name="Group 24">
            <a:extLst>
              <a:ext uri="{FF2B5EF4-FFF2-40B4-BE49-F238E27FC236}">
                <a16:creationId xmlns:a16="http://schemas.microsoft.com/office/drawing/2014/main" id="{ADB9163B-316A-AF40-60FA-28D70B938698}"/>
              </a:ext>
            </a:extLst>
          </p:cNvPr>
          <p:cNvGrpSpPr/>
          <p:nvPr/>
        </p:nvGrpSpPr>
        <p:grpSpPr>
          <a:xfrm>
            <a:off x="8930035" y="5036886"/>
            <a:ext cx="1884937" cy="1884937"/>
            <a:chOff x="8816574" y="5036886"/>
            <a:chExt cx="1884937" cy="1884937"/>
          </a:xfrm>
        </p:grpSpPr>
        <p:sp>
          <p:nvSpPr>
            <p:cNvPr id="24" name="Oval 23">
              <a:extLst>
                <a:ext uri="{FF2B5EF4-FFF2-40B4-BE49-F238E27FC236}">
                  <a16:creationId xmlns:a16="http://schemas.microsoft.com/office/drawing/2014/main" id="{EFBCFD35-7A2C-F794-DA50-24E1DFB1E13C}"/>
                </a:ext>
              </a:extLst>
            </p:cNvPr>
            <p:cNvSpPr/>
            <p:nvPr/>
          </p:nvSpPr>
          <p:spPr>
            <a:xfrm>
              <a:off x="8816574"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3" name="TextBox 22">
              <a:extLst>
                <a:ext uri="{FF2B5EF4-FFF2-40B4-BE49-F238E27FC236}">
                  <a16:creationId xmlns:a16="http://schemas.microsoft.com/office/drawing/2014/main" id="{09E4A649-88AF-DFE6-50F7-C4D28613F2DA}"/>
                </a:ext>
              </a:extLst>
            </p:cNvPr>
            <p:cNvSpPr txBox="1"/>
            <p:nvPr/>
          </p:nvSpPr>
          <p:spPr>
            <a:xfrm>
              <a:off x="9031107" y="5317635"/>
              <a:ext cx="1455870" cy="1323439"/>
            </a:xfrm>
            <a:prstGeom prst="rect">
              <a:avLst/>
            </a:prstGeom>
            <a:noFill/>
          </p:spPr>
          <p:txBody>
            <a:bodyPr wrap="square" rtlCol="0">
              <a:spAutoFit/>
            </a:bodyPr>
            <a:lstStyle/>
            <a:p>
              <a:pPr algn="ctr"/>
              <a:r>
                <a:rPr lang="fr-FR" sz="8000" noProof="0"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grpSp>
      <p:grpSp>
        <p:nvGrpSpPr>
          <p:cNvPr id="26" name="Group 25">
            <a:extLst>
              <a:ext uri="{FF2B5EF4-FFF2-40B4-BE49-F238E27FC236}">
                <a16:creationId xmlns:a16="http://schemas.microsoft.com/office/drawing/2014/main" id="{A598DE6B-53F9-5675-A414-053C6EA75AB9}"/>
              </a:ext>
            </a:extLst>
          </p:cNvPr>
          <p:cNvGrpSpPr/>
          <p:nvPr/>
        </p:nvGrpSpPr>
        <p:grpSpPr>
          <a:xfrm>
            <a:off x="13758374" y="5036886"/>
            <a:ext cx="1884937" cy="1884937"/>
            <a:chOff x="13758374" y="5036886"/>
            <a:chExt cx="1884937" cy="1884937"/>
          </a:xfrm>
        </p:grpSpPr>
        <p:sp>
          <p:nvSpPr>
            <p:cNvPr id="12" name="Oval 11">
              <a:extLst>
                <a:ext uri="{FF2B5EF4-FFF2-40B4-BE49-F238E27FC236}">
                  <a16:creationId xmlns:a16="http://schemas.microsoft.com/office/drawing/2014/main" id="{12392846-DEF9-C6D7-B842-71769E2AE6B1}"/>
                </a:ext>
              </a:extLst>
            </p:cNvPr>
            <p:cNvSpPr/>
            <p:nvPr/>
          </p:nvSpPr>
          <p:spPr>
            <a:xfrm>
              <a:off x="13758374" y="5036886"/>
              <a:ext cx="1884937" cy="1884937"/>
            </a:xfrm>
            <a:prstGeom prst="ellipse">
              <a:avLst/>
            </a:prstGeom>
            <a:solidFill>
              <a:srgbClr val="08B89D"/>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TextBox 9">
              <a:extLst>
                <a:ext uri="{FF2B5EF4-FFF2-40B4-BE49-F238E27FC236}">
                  <a16:creationId xmlns:a16="http://schemas.microsoft.com/office/drawing/2014/main" id="{600028C9-1D3C-D2CD-3283-F36E808E60DC}"/>
                </a:ext>
              </a:extLst>
            </p:cNvPr>
            <p:cNvSpPr txBox="1"/>
            <p:nvPr/>
          </p:nvSpPr>
          <p:spPr>
            <a:xfrm>
              <a:off x="13972907" y="5317635"/>
              <a:ext cx="1455870" cy="1323439"/>
            </a:xfrm>
            <a:prstGeom prst="rect">
              <a:avLst/>
            </a:prstGeom>
            <a:noFill/>
          </p:spPr>
          <p:txBody>
            <a:bodyPr wrap="square" rtlCol="0">
              <a:spAutoFit/>
            </a:bodyPr>
            <a:lstStyle/>
            <a:p>
              <a:pPr algn="ctr"/>
              <a:r>
                <a:rPr lang="fr-FR" sz="8000" noProof="0"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grpSp>
      <p:sp>
        <p:nvSpPr>
          <p:cNvPr id="7" name="TextBox 6">
            <a:extLst>
              <a:ext uri="{FF2B5EF4-FFF2-40B4-BE49-F238E27FC236}">
                <a16:creationId xmlns:a16="http://schemas.microsoft.com/office/drawing/2014/main" id="{F0F7DED1-C515-AA15-8CEA-CF242838D24A}"/>
              </a:ext>
            </a:extLst>
          </p:cNvPr>
          <p:cNvSpPr txBox="1"/>
          <p:nvPr/>
        </p:nvSpPr>
        <p:spPr>
          <a:xfrm>
            <a:off x="12872041" y="2826912"/>
            <a:ext cx="4308127" cy="1815882"/>
          </a:xfrm>
          <a:prstGeom prst="rect">
            <a:avLst/>
          </a:prstGeom>
          <a:noFill/>
        </p:spPr>
        <p:txBody>
          <a:bodyPr wrap="square" rtlCol="0">
            <a:spAutoFit/>
          </a:bodyPr>
          <a:lstStyle/>
          <a:p>
            <a:pPr algn="ctr"/>
            <a:r>
              <a:rPr lang="fr-FR" sz="2800" b="1" u="sng" noProof="0" dirty="0">
                <a:uFill>
                  <a:solidFill>
                    <a:srgbClr val="FFC000"/>
                  </a:solidFill>
                </a:uFill>
                <a:latin typeface="Lato" panose="020F0502020204030203" pitchFamily="34" charset="77"/>
              </a:rPr>
              <a:t>Comment appliquer l'approche d’assainissement Climate-SMART aux systèmes ? </a:t>
            </a:r>
          </a:p>
        </p:txBody>
      </p:sp>
      <p:sp>
        <p:nvSpPr>
          <p:cNvPr id="3" name="TextBox 2">
            <a:extLst>
              <a:ext uri="{FF2B5EF4-FFF2-40B4-BE49-F238E27FC236}">
                <a16:creationId xmlns:a16="http://schemas.microsoft.com/office/drawing/2014/main" id="{35991402-333F-71E1-3B17-C0D8EE741980}"/>
              </a:ext>
            </a:extLst>
          </p:cNvPr>
          <p:cNvSpPr txBox="1"/>
          <p:nvPr/>
        </p:nvSpPr>
        <p:spPr>
          <a:xfrm>
            <a:off x="882281" y="10664021"/>
            <a:ext cx="1714194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Tree>
    <p:extLst>
      <p:ext uri="{BB962C8B-B14F-4D97-AF65-F5344CB8AC3E}">
        <p14:creationId xmlns:p14="http://schemas.microsoft.com/office/powerpoint/2010/main" val="168137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B1C5-5DCF-5E61-6FAC-1FDC6A504508}"/>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37C53BD1-FD2F-900B-4E12-DF528A99857F}"/>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23AC5BFE-09C7-5F7F-2498-4A9C19D68191}"/>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Transformatif</a:t>
            </a:r>
          </a:p>
        </p:txBody>
      </p:sp>
      <p:sp>
        <p:nvSpPr>
          <p:cNvPr id="2" name="Rounded Rectangle 1">
            <a:extLst>
              <a:ext uri="{FF2B5EF4-FFF2-40B4-BE49-F238E27FC236}">
                <a16:creationId xmlns:a16="http://schemas.microsoft.com/office/drawing/2014/main" id="{AC4AB001-9713-986C-15D6-C81A2E19DA38}"/>
              </a:ext>
            </a:extLst>
          </p:cNvPr>
          <p:cNvSpPr/>
          <p:nvPr/>
        </p:nvSpPr>
        <p:spPr>
          <a:xfrm>
            <a:off x="15175554" y="2797582"/>
            <a:ext cx="4718508" cy="1133890"/>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solidFill>
                  <a:schemeClr val="bg1"/>
                </a:solidFill>
                <a:effectLst/>
                <a:latin typeface="Lato" panose="020F0502020204030203" pitchFamily="34" charset="0"/>
                <a:ea typeface="Lato" panose="020F0502020204030203" pitchFamily="34" charset="0"/>
                <a:cs typeface="Lato" panose="020F0502020204030203" pitchFamily="34" charset="0"/>
              </a:rPr>
              <a:t>ETUDE DE PERCEPTION ET D'ACCEPTATION </a:t>
            </a:r>
            <a:endParaRPr lang="fr-FR" sz="26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2C10BA86-E559-B434-D65B-5B0BEF05B110}"/>
              </a:ext>
            </a:extLst>
          </p:cNvPr>
          <p:cNvSpPr txBox="1"/>
          <p:nvPr/>
        </p:nvSpPr>
        <p:spPr>
          <a:xfrm>
            <a:off x="1441450" y="2805331"/>
            <a:ext cx="12972640" cy="2603726"/>
          </a:xfrm>
          <a:prstGeom prst="rect">
            <a:avLst/>
          </a:prstGeom>
          <a:noFill/>
        </p:spPr>
        <p:txBody>
          <a:bodyPr wrap="square">
            <a:spAutoFit/>
          </a:bodyPr>
          <a:lstStyle/>
          <a:p>
            <a:pPr marL="0" marR="0" algn="l">
              <a:lnSpc>
                <a:spcPct val="115000"/>
              </a:lnSpc>
              <a:spcBef>
                <a:spcPts val="0"/>
              </a:spcBef>
              <a:spcAft>
                <a:spcPts val="600"/>
              </a:spcAft>
            </a:pPr>
            <a:r>
              <a:rPr lang="fr-FR" sz="2400" noProof="0" dirty="0"/>
              <a:t>Remettre en question les mentalités en adoptant les principes de l’économie circulaire — considérer les déchets comme une ressource à récupérer, réutiliser et réintégrer dans des systèmes productifs.</a:t>
            </a:r>
            <a:br>
              <a:rPr lang="fr-FR" sz="2400" noProof="0" dirty="0"/>
            </a:br>
            <a:r>
              <a:rPr lang="fr-FR" sz="2400" noProof="0" dirty="0"/>
              <a:t>Cependant, la transformation ne se limite pas à la valorisation des ressources. Un changement de paradigme se produit également lorsqu’une communauté passe d’un accès inexistant, ou limité, aux services d’assainissement à des services de base et améliorés. </a:t>
            </a:r>
            <a:endParaRPr lang="fr-FR" sz="2400" noProof="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44F20BB4-DEFD-CAFF-174D-409515E5179D}"/>
              </a:ext>
            </a:extLst>
          </p:cNvPr>
          <p:cNvGraphicFramePr>
            <a:graphicFrameLocks noGrp="1"/>
          </p:cNvGraphicFramePr>
          <p:nvPr>
            <p:extLst>
              <p:ext uri="{D42A27DB-BD31-4B8C-83A1-F6EECF244321}">
                <p14:modId xmlns:p14="http://schemas.microsoft.com/office/powerpoint/2010/main" val="4274194790"/>
              </p:ext>
            </p:extLst>
          </p:nvPr>
        </p:nvGraphicFramePr>
        <p:xfrm>
          <a:off x="1487169" y="7123689"/>
          <a:ext cx="12656204" cy="1739562"/>
        </p:xfrm>
        <a:graphic>
          <a:graphicData uri="http://schemas.openxmlformats.org/drawingml/2006/table">
            <a:tbl>
              <a:tblPr firstRow="1" bandRow="1">
                <a:tableStyleId>{5C22544A-7EE6-4342-B048-85BDC9FD1C3A}</a:tableStyleId>
              </a:tblPr>
              <a:tblGrid>
                <a:gridCol w="1253851">
                  <a:extLst>
                    <a:ext uri="{9D8B030D-6E8A-4147-A177-3AD203B41FA5}">
                      <a16:colId xmlns:a16="http://schemas.microsoft.com/office/drawing/2014/main" val="3315725445"/>
                    </a:ext>
                  </a:extLst>
                </a:gridCol>
                <a:gridCol w="2258353">
                  <a:extLst>
                    <a:ext uri="{9D8B030D-6E8A-4147-A177-3AD203B41FA5}">
                      <a16:colId xmlns:a16="http://schemas.microsoft.com/office/drawing/2014/main" val="2417185787"/>
                    </a:ext>
                  </a:extLst>
                </a:gridCol>
                <a:gridCol w="2579077">
                  <a:extLst>
                    <a:ext uri="{9D8B030D-6E8A-4147-A177-3AD203B41FA5}">
                      <a16:colId xmlns:a16="http://schemas.microsoft.com/office/drawing/2014/main" val="3367077410"/>
                    </a:ext>
                  </a:extLst>
                </a:gridCol>
                <a:gridCol w="3030277">
                  <a:extLst>
                    <a:ext uri="{9D8B030D-6E8A-4147-A177-3AD203B41FA5}">
                      <a16:colId xmlns:a16="http://schemas.microsoft.com/office/drawing/2014/main" val="1067009720"/>
                    </a:ext>
                  </a:extLst>
                </a:gridCol>
                <a:gridCol w="3534646">
                  <a:extLst>
                    <a:ext uri="{9D8B030D-6E8A-4147-A177-3AD203B41FA5}">
                      <a16:colId xmlns:a16="http://schemas.microsoft.com/office/drawing/2014/main" val="2392024839"/>
                    </a:ext>
                  </a:extLst>
                </a:gridCol>
              </a:tblGrid>
              <a:tr h="930765">
                <a:tc>
                  <a:txBody>
                    <a:bodyPr/>
                    <a:lstStyle/>
                    <a:p>
                      <a:pPr marL="0" algn="ctr" eaLnBrk="1" hangingPunct="1"/>
                      <a:endPar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234B24"/>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 DISPOSÉ À UTILISER</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234B24"/>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PRINCIPALE PRÉOCCUPATION </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234B24"/>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QU'EST-CE QUI VOUS FERAIT CHANGER D'AVIS ?</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234B24"/>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234B24"/>
                    </a:solidFill>
                  </a:tcPr>
                </a:tc>
                <a:extLst>
                  <a:ext uri="{0D108BD9-81ED-4DB2-BD59-A6C34878D82A}">
                    <a16:rowId xmlns:a16="http://schemas.microsoft.com/office/drawing/2014/main" val="3945875575"/>
                  </a:ext>
                </a:extLst>
              </a:tr>
              <a:tr h="808797">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Biogaz</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algn="ctr" eaLnBrk="1" hangingPunct="1">
                        <a:lnSpc>
                          <a:spcPct val="115000"/>
                        </a:lnSpc>
                        <a:spcBef>
                          <a:spcPts val="300"/>
                        </a:spcBef>
                        <a:spcAft>
                          <a:spcPts val="300"/>
                        </a:spcAft>
                      </a:pPr>
                      <a:r>
                        <a:rPr lang="fr-FR" sz="1800" b="1" noProof="0" dirty="0">
                          <a:solidFill>
                            <a:schemeClr val="accent1"/>
                          </a:solidFill>
                          <a:effectLst/>
                          <a:latin typeface="Lato" panose="020F0502020204030203" pitchFamily="34" charset="0"/>
                          <a:ea typeface="Lato" panose="020F0502020204030203" pitchFamily="34" charset="0"/>
                          <a:cs typeface="Lato" panose="020F0502020204030203" pitchFamily="34" charset="0"/>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trop cher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gratuité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rgbClr val="3D6875"/>
                          </a:solidFill>
                          <a:effectLst/>
                          <a:latin typeface="Lato" panose="020F0502020204030203" pitchFamily="34" charset="0"/>
                          <a:ea typeface="Lato" panose="020F0502020204030203" pitchFamily="34" charset="0"/>
                          <a:cs typeface="Lato" panose="020F0502020204030203" pitchFamily="34" charset="0"/>
                        </a:rPr>
                        <a:t>45 %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bl>
          </a:graphicData>
        </a:graphic>
      </p:graphicFrame>
      <p:sp>
        <p:nvSpPr>
          <p:cNvPr id="8" name="TextBox 7">
            <a:extLst>
              <a:ext uri="{FF2B5EF4-FFF2-40B4-BE49-F238E27FC236}">
                <a16:creationId xmlns:a16="http://schemas.microsoft.com/office/drawing/2014/main" id="{E82A4BB7-9FD9-8F47-86D7-5305D28B6ED4}"/>
              </a:ext>
            </a:extLst>
          </p:cNvPr>
          <p:cNvSpPr txBox="1"/>
          <p:nvPr/>
        </p:nvSpPr>
        <p:spPr>
          <a:xfrm>
            <a:off x="1441450" y="6257002"/>
            <a:ext cx="12251104" cy="476412"/>
          </a:xfrm>
          <a:prstGeom prst="rect">
            <a:avLst/>
          </a:prstGeom>
          <a:noFill/>
        </p:spPr>
        <p:txBody>
          <a:bodyPr wrap="square">
            <a:spAutoFit/>
          </a:bodyPr>
          <a:lstStyle/>
          <a:p>
            <a:pPr marL="0" marR="0" algn="l">
              <a:lnSpc>
                <a:spcPct val="115000"/>
              </a:lnSpc>
              <a:spcBef>
                <a:spcPts val="0"/>
              </a:spcBef>
              <a:spcAft>
                <a:spcPts val="600"/>
              </a:spcAft>
            </a:pPr>
            <a:r>
              <a:rPr lang="fr-FR" sz="2400" noProof="0" dirty="0">
                <a:latin typeface="Lato" panose="020F0502020204030203" pitchFamily="34" charset="0"/>
                <a:ea typeface="Lato" panose="020F0502020204030203" pitchFamily="34" charset="0"/>
                <a:cs typeface="Lato" panose="020F0502020204030203" pitchFamily="34" charset="0"/>
              </a:rPr>
              <a:t>PERCEPTION </a:t>
            </a:r>
          </a:p>
        </p:txBody>
      </p:sp>
      <p:sp>
        <p:nvSpPr>
          <p:cNvPr id="3" name="TextBox 2">
            <a:extLst>
              <a:ext uri="{FF2B5EF4-FFF2-40B4-BE49-F238E27FC236}">
                <a16:creationId xmlns:a16="http://schemas.microsoft.com/office/drawing/2014/main" id="{53AA38F3-CBF1-3FCE-4387-783AA89D9ABD}"/>
              </a:ext>
            </a:extLst>
          </p:cNvPr>
          <p:cNvSpPr txBox="1"/>
          <p:nvPr/>
        </p:nvSpPr>
        <p:spPr>
          <a:xfrm>
            <a:off x="882281" y="10664021"/>
            <a:ext cx="17715599" cy="476412"/>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5" name="Slide Number Placeholder 11">
            <a:extLst>
              <a:ext uri="{FF2B5EF4-FFF2-40B4-BE49-F238E27FC236}">
                <a16:creationId xmlns:a16="http://schemas.microsoft.com/office/drawing/2014/main" id="{87C17B40-5A24-3767-E913-F41C9FAD4CF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20</a:t>
            </a:fld>
            <a:endParaRPr lang="fr-FR" noProof="0" dirty="0">
              <a:solidFill>
                <a:schemeClr val="tx1"/>
              </a:solidFill>
            </a:endParaRPr>
          </a:p>
        </p:txBody>
      </p:sp>
    </p:spTree>
    <p:extLst>
      <p:ext uri="{BB962C8B-B14F-4D97-AF65-F5344CB8AC3E}">
        <p14:creationId xmlns:p14="http://schemas.microsoft.com/office/powerpoint/2010/main" val="78561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8409-5DE2-41D6-33C6-515AC148B9ED}"/>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CD59B14C-EC1C-4645-E7AD-4ADAD4E3068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0293" y="353001"/>
            <a:ext cx="1458881" cy="594360"/>
          </a:xfrm>
          <a:prstGeom prst="rect">
            <a:avLst/>
          </a:prstGeom>
        </p:spPr>
      </p:pic>
      <p:sp>
        <p:nvSpPr>
          <p:cNvPr id="2" name="TextBox 1">
            <a:extLst>
              <a:ext uri="{FF2B5EF4-FFF2-40B4-BE49-F238E27FC236}">
                <a16:creationId xmlns:a16="http://schemas.microsoft.com/office/drawing/2014/main" id="{427C6B97-6A41-634E-E7FD-B9BF45C14368}"/>
              </a:ext>
            </a:extLst>
          </p:cNvPr>
          <p:cNvSpPr txBox="1"/>
          <p:nvPr/>
        </p:nvSpPr>
        <p:spPr>
          <a:xfrm>
            <a:off x="2439497" y="1691860"/>
            <a:ext cx="10058400" cy="3154710"/>
          </a:xfrm>
          <a:prstGeom prst="rect">
            <a:avLst/>
          </a:prstGeom>
          <a:noFill/>
        </p:spPr>
        <p:txBody>
          <a:bodyPr wrap="square">
            <a:spAutoFit/>
          </a:bodyPr>
          <a:lstStyle/>
          <a:p>
            <a:r>
              <a:rPr lang="fr-FR" sz="19900" noProof="0" dirty="0">
                <a:solidFill>
                  <a:schemeClr val="bg1"/>
                </a:solidFill>
                <a:latin typeface="Lato" panose="020F0502020204030203" pitchFamily="34" charset="0"/>
                <a:ea typeface="Lato" panose="020F0502020204030203" pitchFamily="34" charset="0"/>
                <a:cs typeface="Lato" panose="020F0502020204030203" pitchFamily="34" charset="0"/>
              </a:rPr>
              <a:t>3.</a:t>
            </a:r>
            <a:endParaRPr lang="fr-FR" sz="325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3ADA40B0-B8EC-5902-488F-25EB684AB628}"/>
              </a:ext>
            </a:extLst>
          </p:cNvPr>
          <p:cNvSpPr txBox="1"/>
          <p:nvPr/>
        </p:nvSpPr>
        <p:spPr>
          <a:xfrm>
            <a:off x="6190387" y="1779544"/>
            <a:ext cx="12994428" cy="4154984"/>
          </a:xfrm>
          <a:prstGeom prst="rect">
            <a:avLst/>
          </a:prstGeom>
          <a:noFill/>
        </p:spPr>
        <p:txBody>
          <a:bodyPr wrap="square" rtlCol="0">
            <a:spAutoFit/>
          </a:bodyPr>
          <a:lstStyle/>
          <a:p>
            <a:r>
              <a:rPr lang="fr-FR" sz="6600" b="1" noProof="0" dirty="0">
                <a:solidFill>
                  <a:schemeClr val="bg1"/>
                </a:solidFill>
                <a:latin typeface="Lato" panose="020F0502020204030203" pitchFamily="34" charset="0"/>
                <a:ea typeface="Lato" panose="020F0502020204030203" pitchFamily="34" charset="0"/>
                <a:cs typeface="Lato" panose="020F0502020204030203" pitchFamily="34" charset="0"/>
              </a:rPr>
              <a:t>COMMENT APPLIQUER L’APPROCHE D’ASSAINISSEMENT CLIMATE-SMART AUX SYSTÈMES ? </a:t>
            </a:r>
          </a:p>
        </p:txBody>
      </p:sp>
      <p:pic>
        <p:nvPicPr>
          <p:cNvPr id="10" name="Picture Placeholder 33" descr="Un camion avec un tuyau traversant un réservoir&#10;&#10;Description générée automatiquement avec un niveau de confiance moyen">
            <a:extLst>
              <a:ext uri="{FF2B5EF4-FFF2-40B4-BE49-F238E27FC236}">
                <a16:creationId xmlns:a16="http://schemas.microsoft.com/office/drawing/2014/main" id="{A66E0519-43B0-1E5A-50C7-40C21EF27971}"/>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26093" b="26093"/>
          <a:stretch/>
        </p:blipFill>
        <p:spPr>
          <a:prstGeom prst="rect">
            <a:avLst/>
          </a:prstGeom>
          <a:noFill/>
        </p:spPr>
      </p:pic>
    </p:spTree>
    <p:extLst>
      <p:ext uri="{BB962C8B-B14F-4D97-AF65-F5344CB8AC3E}">
        <p14:creationId xmlns:p14="http://schemas.microsoft.com/office/powerpoint/2010/main" val="134657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57F5-CB83-0DCC-A826-C20562DFC727}"/>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5CA2F575-71EC-BB0E-2185-BC7DD1D48C28}"/>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9BD358C3-876F-1F60-8319-36825746CE3D}"/>
              </a:ext>
            </a:extLst>
          </p:cNvPr>
          <p:cNvSpPr txBox="1"/>
          <p:nvPr/>
        </p:nvSpPr>
        <p:spPr>
          <a:xfrm>
            <a:off x="1526482" y="1311346"/>
            <a:ext cx="17261085" cy="1938992"/>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Étapes de la conception d'un système d'assainissement Climate-SMART</a:t>
            </a:r>
          </a:p>
        </p:txBody>
      </p:sp>
      <p:sp>
        <p:nvSpPr>
          <p:cNvPr id="7" name="Rounded Rectangle 6">
            <a:extLst>
              <a:ext uri="{FF2B5EF4-FFF2-40B4-BE49-F238E27FC236}">
                <a16:creationId xmlns:a16="http://schemas.microsoft.com/office/drawing/2014/main" id="{55F0AC0E-FAF1-264D-AB84-1FF454C43174}"/>
              </a:ext>
            </a:extLst>
          </p:cNvPr>
          <p:cNvSpPr/>
          <p:nvPr/>
        </p:nvSpPr>
        <p:spPr>
          <a:xfrm>
            <a:off x="1369757" y="5561446"/>
            <a:ext cx="2944368" cy="781862"/>
          </a:xfrm>
          <a:prstGeom prst="roundRect">
            <a:avLst/>
          </a:prstGeom>
          <a:solidFill>
            <a:srgbClr val="3D687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a:t>
            </a:r>
          </a:p>
        </p:txBody>
      </p:sp>
      <p:sp>
        <p:nvSpPr>
          <p:cNvPr id="9" name="Rounded Rectangle 8">
            <a:extLst>
              <a:ext uri="{FF2B5EF4-FFF2-40B4-BE49-F238E27FC236}">
                <a16:creationId xmlns:a16="http://schemas.microsoft.com/office/drawing/2014/main" id="{13B8442F-89A4-A653-1D16-2DF788E264CE}"/>
              </a:ext>
            </a:extLst>
          </p:cNvPr>
          <p:cNvSpPr>
            <a:spLocks/>
          </p:cNvSpPr>
          <p:nvPr/>
        </p:nvSpPr>
        <p:spPr>
          <a:xfrm>
            <a:off x="1369757" y="4722299"/>
            <a:ext cx="2944334" cy="781862"/>
          </a:xfrm>
          <a:prstGeom prst="roundRect">
            <a:avLst/>
          </a:prstGeom>
          <a:solidFill>
            <a:srgbClr val="3D687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2" name="TextBox 1">
            <a:extLst>
              <a:ext uri="{FF2B5EF4-FFF2-40B4-BE49-F238E27FC236}">
                <a16:creationId xmlns:a16="http://schemas.microsoft.com/office/drawing/2014/main" id="{BE26844A-B42F-B7A8-55FA-E6AC575E5ED5}"/>
              </a:ext>
            </a:extLst>
          </p:cNvPr>
          <p:cNvSpPr txBox="1"/>
          <p:nvPr/>
        </p:nvSpPr>
        <p:spPr>
          <a:xfrm>
            <a:off x="1170465" y="3732848"/>
            <a:ext cx="3342918" cy="830997"/>
          </a:xfrm>
          <a:prstGeom prst="rect">
            <a:avLst/>
          </a:prstGeom>
          <a:noFill/>
        </p:spPr>
        <p:txBody>
          <a:bodyPr wrap="square" rtlCol="0">
            <a:spAutoFit/>
          </a:bodyPr>
          <a:lstStyle/>
          <a:p>
            <a:pPr algn="ctr"/>
            <a:r>
              <a:rPr lang="fr-FR" sz="2400" b="1" noProof="0" dirty="0">
                <a:solidFill>
                  <a:schemeClr val="accent5"/>
                </a:solidFill>
                <a:latin typeface="Lato Light" panose="020F0502020204030203" pitchFamily="34" charset="0"/>
                <a:cs typeface="Lato Light" panose="020F0502020204030203" pitchFamily="34" charset="0"/>
              </a:rPr>
              <a:t>ANALYSE DE RÉFÉRENCE SMART</a:t>
            </a:r>
          </a:p>
        </p:txBody>
      </p:sp>
      <p:sp>
        <p:nvSpPr>
          <p:cNvPr id="4" name="Rounded Rectangle 3">
            <a:extLst>
              <a:ext uri="{FF2B5EF4-FFF2-40B4-BE49-F238E27FC236}">
                <a16:creationId xmlns:a16="http://schemas.microsoft.com/office/drawing/2014/main" id="{FB5A4843-FD4F-E860-71EE-6EA6F4ED0BFA}"/>
              </a:ext>
            </a:extLst>
          </p:cNvPr>
          <p:cNvSpPr>
            <a:spLocks/>
          </p:cNvSpPr>
          <p:nvPr/>
        </p:nvSpPr>
        <p:spPr>
          <a:xfrm>
            <a:off x="1369757" y="6399311"/>
            <a:ext cx="2944334" cy="581352"/>
          </a:xfrm>
          <a:prstGeom prst="roundRect">
            <a:avLst/>
          </a:prstGeom>
          <a:solidFill>
            <a:srgbClr val="C89E4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noProof="0" dirty="0">
                <a:solidFill>
                  <a:schemeClr val="bg1"/>
                </a:solidFill>
                <a:latin typeface="Lato" panose="020F0502020204030203" pitchFamily="34" charset="0"/>
                <a:ea typeface="Lato" panose="020F0502020204030203" pitchFamily="34" charset="0"/>
                <a:cs typeface="Lato" panose="020F0502020204030203" pitchFamily="34" charset="0"/>
              </a:rPr>
              <a:t>ECAM</a:t>
            </a:r>
          </a:p>
        </p:txBody>
      </p:sp>
      <p:sp>
        <p:nvSpPr>
          <p:cNvPr id="5" name="Rounded Rectangle 4">
            <a:extLst>
              <a:ext uri="{FF2B5EF4-FFF2-40B4-BE49-F238E27FC236}">
                <a16:creationId xmlns:a16="http://schemas.microsoft.com/office/drawing/2014/main" id="{BFA37A5F-BDBF-2202-793F-5CCF7C310D61}"/>
              </a:ext>
            </a:extLst>
          </p:cNvPr>
          <p:cNvSpPr>
            <a:spLocks/>
          </p:cNvSpPr>
          <p:nvPr/>
        </p:nvSpPr>
        <p:spPr>
          <a:xfrm>
            <a:off x="1369758" y="7041546"/>
            <a:ext cx="2944334" cy="836363"/>
          </a:xfrm>
          <a:prstGeom prst="roundRect">
            <a:avLst/>
          </a:prstGeom>
          <a:solidFill>
            <a:srgbClr val="EAD4B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6" name="Rounded Rectangle 5">
            <a:extLst>
              <a:ext uri="{FF2B5EF4-FFF2-40B4-BE49-F238E27FC236}">
                <a16:creationId xmlns:a16="http://schemas.microsoft.com/office/drawing/2014/main" id="{1118961D-2C71-DC12-1A14-E8B6D106DCF4}"/>
              </a:ext>
            </a:extLst>
          </p:cNvPr>
          <p:cNvSpPr/>
          <p:nvPr/>
        </p:nvSpPr>
        <p:spPr>
          <a:xfrm>
            <a:off x="1369757" y="7951786"/>
            <a:ext cx="2944368" cy="771260"/>
          </a:xfrm>
          <a:prstGeom prst="roundRect">
            <a:avLst/>
          </a:prstGeom>
          <a:solidFill>
            <a:srgbClr val="234B2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effectLst/>
                <a:latin typeface="Lato" panose="020F0502020204030203" pitchFamily="34" charset="0"/>
                <a:ea typeface="Lato" panose="020F0502020204030203" pitchFamily="34" charset="0"/>
                <a:cs typeface="Lato" panose="020F0502020204030203" pitchFamily="34" charset="0"/>
              </a:rPr>
              <a:t>APPROCHE DE MARCHÉ</a:t>
            </a:r>
            <a:endParaRPr lang="fr-FR" sz="2000" noProof="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 name="Rounded Rectangle 7">
            <a:extLst>
              <a:ext uri="{FF2B5EF4-FFF2-40B4-BE49-F238E27FC236}">
                <a16:creationId xmlns:a16="http://schemas.microsoft.com/office/drawing/2014/main" id="{30DCA070-76F6-379F-81FE-4DE68FCE3A1C}"/>
              </a:ext>
            </a:extLst>
          </p:cNvPr>
          <p:cNvSpPr/>
          <p:nvPr/>
        </p:nvSpPr>
        <p:spPr>
          <a:xfrm>
            <a:off x="1369757" y="8796923"/>
            <a:ext cx="2944368" cy="771260"/>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PERCEPTION ET ACCEPTATION</a:t>
            </a:r>
          </a:p>
        </p:txBody>
      </p:sp>
      <p:sp>
        <p:nvSpPr>
          <p:cNvPr id="11" name="TextBox 10">
            <a:extLst>
              <a:ext uri="{FF2B5EF4-FFF2-40B4-BE49-F238E27FC236}">
                <a16:creationId xmlns:a16="http://schemas.microsoft.com/office/drawing/2014/main" id="{677B8CEB-1B29-5FC0-729F-79884651AFDA}"/>
              </a:ext>
            </a:extLst>
          </p:cNvPr>
          <p:cNvSpPr txBox="1"/>
          <p:nvPr/>
        </p:nvSpPr>
        <p:spPr>
          <a:xfrm>
            <a:off x="5673954" y="3521970"/>
            <a:ext cx="2944335" cy="1200329"/>
          </a:xfrm>
          <a:prstGeom prst="rect">
            <a:avLst/>
          </a:prstGeom>
          <a:noFill/>
        </p:spPr>
        <p:txBody>
          <a:bodyPr wrap="square" rtlCol="0">
            <a:spAutoFit/>
          </a:bodyPr>
          <a:lstStyle/>
          <a:p>
            <a:pPr algn="ctr"/>
            <a:r>
              <a:rPr lang="fr-FR" sz="2400" b="1" noProof="0" dirty="0">
                <a:solidFill>
                  <a:schemeClr val="accent5"/>
                </a:solidFill>
                <a:latin typeface="Lato Light" panose="020F0502020204030203" pitchFamily="34" charset="0"/>
                <a:ea typeface="Lato Light" panose="020F0502020204030203" pitchFamily="34" charset="0"/>
                <a:cs typeface="Lato Light" panose="020F0502020204030203" pitchFamily="34" charset="0"/>
              </a:rPr>
              <a:t>SÉLECTION DE SOLUTIONS TECHNIQUES</a:t>
            </a:r>
          </a:p>
        </p:txBody>
      </p:sp>
      <p:sp>
        <p:nvSpPr>
          <p:cNvPr id="12" name="Rounded Rectangle 11">
            <a:extLst>
              <a:ext uri="{FF2B5EF4-FFF2-40B4-BE49-F238E27FC236}">
                <a16:creationId xmlns:a16="http://schemas.microsoft.com/office/drawing/2014/main" id="{89D0D421-0000-C092-3DDB-7FE88B8D726C}"/>
              </a:ext>
            </a:extLst>
          </p:cNvPr>
          <p:cNvSpPr>
            <a:spLocks/>
          </p:cNvSpPr>
          <p:nvPr/>
        </p:nvSpPr>
        <p:spPr>
          <a:xfrm>
            <a:off x="5673955" y="4746753"/>
            <a:ext cx="2944334" cy="781862"/>
          </a:xfrm>
          <a:prstGeom prst="roundRect">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MCDA </a:t>
            </a:r>
          </a:p>
        </p:txBody>
      </p:sp>
      <p:sp>
        <p:nvSpPr>
          <p:cNvPr id="14" name="Rounded Rectangle 13">
            <a:extLst>
              <a:ext uri="{FF2B5EF4-FFF2-40B4-BE49-F238E27FC236}">
                <a16:creationId xmlns:a16="http://schemas.microsoft.com/office/drawing/2014/main" id="{CA5BA203-BE02-8206-ADB4-2BC8223ECF97}"/>
              </a:ext>
            </a:extLst>
          </p:cNvPr>
          <p:cNvSpPr>
            <a:spLocks/>
          </p:cNvSpPr>
          <p:nvPr/>
        </p:nvSpPr>
        <p:spPr>
          <a:xfrm>
            <a:off x="5673955" y="5596345"/>
            <a:ext cx="2944334" cy="836363"/>
          </a:xfrm>
          <a:prstGeom prst="roundRect">
            <a:avLst/>
          </a:prstGeom>
          <a:solidFill>
            <a:srgbClr val="EAD4B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5" name="TextBox 14">
            <a:extLst>
              <a:ext uri="{FF2B5EF4-FFF2-40B4-BE49-F238E27FC236}">
                <a16:creationId xmlns:a16="http://schemas.microsoft.com/office/drawing/2014/main" id="{A126BDD3-1EB1-5096-4B70-01B62E4EB0B1}"/>
              </a:ext>
            </a:extLst>
          </p:cNvPr>
          <p:cNvSpPr txBox="1"/>
          <p:nvPr/>
        </p:nvSpPr>
        <p:spPr>
          <a:xfrm>
            <a:off x="9657919" y="3521970"/>
            <a:ext cx="3655788" cy="1200329"/>
          </a:xfrm>
          <a:prstGeom prst="rect">
            <a:avLst/>
          </a:prstGeom>
          <a:noFill/>
        </p:spPr>
        <p:txBody>
          <a:bodyPr wrap="square" rtlCol="0">
            <a:spAutoFit/>
          </a:bodyPr>
          <a:lstStyle/>
          <a:p>
            <a:pPr algn="ctr"/>
            <a:r>
              <a:rPr lang="fr-FR" sz="2400" b="1" noProof="0" dirty="0">
                <a:solidFill>
                  <a:schemeClr val="accent5"/>
                </a:solidFill>
                <a:latin typeface="Lato Light" panose="020F0502020204030203" pitchFamily="34" charset="0"/>
                <a:cs typeface="Lato Light" panose="020F0502020204030203" pitchFamily="34" charset="0"/>
              </a:rPr>
              <a:t>VÉRIFICATION DE L’AMÉLIORATION DE LA RÉFÉRENCE SMART</a:t>
            </a:r>
          </a:p>
        </p:txBody>
      </p:sp>
      <p:sp>
        <p:nvSpPr>
          <p:cNvPr id="20" name="Rounded Rectangle 19">
            <a:extLst>
              <a:ext uri="{FF2B5EF4-FFF2-40B4-BE49-F238E27FC236}">
                <a16:creationId xmlns:a16="http://schemas.microsoft.com/office/drawing/2014/main" id="{29EDDBFA-331B-559A-2FF5-E22040FF71C0}"/>
              </a:ext>
            </a:extLst>
          </p:cNvPr>
          <p:cNvSpPr/>
          <p:nvPr/>
        </p:nvSpPr>
        <p:spPr>
          <a:xfrm>
            <a:off x="10052050" y="5711960"/>
            <a:ext cx="2944368" cy="781862"/>
          </a:xfrm>
          <a:prstGeom prst="roundRect">
            <a:avLst/>
          </a:prstGeom>
          <a:solidFill>
            <a:srgbClr val="3D687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a:t>
            </a:r>
          </a:p>
        </p:txBody>
      </p:sp>
      <p:sp>
        <p:nvSpPr>
          <p:cNvPr id="21" name="Rounded Rectangle 20">
            <a:extLst>
              <a:ext uri="{FF2B5EF4-FFF2-40B4-BE49-F238E27FC236}">
                <a16:creationId xmlns:a16="http://schemas.microsoft.com/office/drawing/2014/main" id="{BBD43C1F-76C4-C318-5471-BF3ACDCB4FC3}"/>
              </a:ext>
            </a:extLst>
          </p:cNvPr>
          <p:cNvSpPr>
            <a:spLocks/>
          </p:cNvSpPr>
          <p:nvPr/>
        </p:nvSpPr>
        <p:spPr>
          <a:xfrm>
            <a:off x="10052050" y="4872813"/>
            <a:ext cx="2944334" cy="781862"/>
          </a:xfrm>
          <a:prstGeom prst="roundRect">
            <a:avLst/>
          </a:prstGeom>
          <a:solidFill>
            <a:srgbClr val="3D687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22" name="Rounded Rectangle 21">
            <a:extLst>
              <a:ext uri="{FF2B5EF4-FFF2-40B4-BE49-F238E27FC236}">
                <a16:creationId xmlns:a16="http://schemas.microsoft.com/office/drawing/2014/main" id="{A8CF8E9E-1028-3726-DDF0-BB4900823365}"/>
              </a:ext>
            </a:extLst>
          </p:cNvPr>
          <p:cNvSpPr>
            <a:spLocks/>
          </p:cNvSpPr>
          <p:nvPr/>
        </p:nvSpPr>
        <p:spPr>
          <a:xfrm>
            <a:off x="10052050" y="6549825"/>
            <a:ext cx="2944334" cy="581352"/>
          </a:xfrm>
          <a:prstGeom prst="roundRect">
            <a:avLst/>
          </a:prstGeom>
          <a:solidFill>
            <a:srgbClr val="C89E4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noProof="0" dirty="0">
                <a:solidFill>
                  <a:schemeClr val="bg1"/>
                </a:solidFill>
                <a:latin typeface="Lato" panose="020F0502020204030203" pitchFamily="34" charset="0"/>
                <a:ea typeface="Lato" panose="020F0502020204030203" pitchFamily="34" charset="0"/>
                <a:cs typeface="Lato" panose="020F0502020204030203" pitchFamily="34" charset="0"/>
              </a:rPr>
              <a:t>ECAM</a:t>
            </a:r>
          </a:p>
        </p:txBody>
      </p:sp>
      <p:sp>
        <p:nvSpPr>
          <p:cNvPr id="23" name="Rounded Rectangle 22">
            <a:extLst>
              <a:ext uri="{FF2B5EF4-FFF2-40B4-BE49-F238E27FC236}">
                <a16:creationId xmlns:a16="http://schemas.microsoft.com/office/drawing/2014/main" id="{52653831-86A5-5C56-91C7-41A37B3C0C55}"/>
              </a:ext>
            </a:extLst>
          </p:cNvPr>
          <p:cNvSpPr>
            <a:spLocks/>
          </p:cNvSpPr>
          <p:nvPr/>
        </p:nvSpPr>
        <p:spPr>
          <a:xfrm>
            <a:off x="10052051" y="7192060"/>
            <a:ext cx="2944334" cy="836363"/>
          </a:xfrm>
          <a:prstGeom prst="roundRect">
            <a:avLst/>
          </a:prstGeom>
          <a:solidFill>
            <a:srgbClr val="EAD4B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3" name="TextBox 2">
            <a:extLst>
              <a:ext uri="{FF2B5EF4-FFF2-40B4-BE49-F238E27FC236}">
                <a16:creationId xmlns:a16="http://schemas.microsoft.com/office/drawing/2014/main" id="{FA1B121B-FB67-66DD-D5F8-0D4A6932FA26}"/>
              </a:ext>
            </a:extLst>
          </p:cNvPr>
          <p:cNvSpPr txBox="1"/>
          <p:nvPr/>
        </p:nvSpPr>
        <p:spPr>
          <a:xfrm>
            <a:off x="882282" y="10664021"/>
            <a:ext cx="175327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10" name="Slide Number Placeholder 11">
            <a:extLst>
              <a:ext uri="{FF2B5EF4-FFF2-40B4-BE49-F238E27FC236}">
                <a16:creationId xmlns:a16="http://schemas.microsoft.com/office/drawing/2014/main" id="{25C6212B-3085-51D9-9D3C-5595CECAF67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22</a:t>
            </a:fld>
            <a:endParaRPr lang="fr-FR" noProof="0" dirty="0">
              <a:solidFill>
                <a:schemeClr val="tx1"/>
              </a:solidFill>
            </a:endParaRPr>
          </a:p>
        </p:txBody>
      </p:sp>
    </p:spTree>
    <p:extLst>
      <p:ext uri="{BB962C8B-B14F-4D97-AF65-F5344CB8AC3E}">
        <p14:creationId xmlns:p14="http://schemas.microsoft.com/office/powerpoint/2010/main" val="164819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5304A-A657-7055-9C39-8E72D796694F}"/>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1D2697E1-F8EC-6D47-12C7-EB1132AB3332}"/>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9C2B2B7D-37C3-4D3B-ABCB-AEFF51AFAFC4}"/>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Sûr</a:t>
            </a:r>
          </a:p>
        </p:txBody>
      </p:sp>
      <p:pic>
        <p:nvPicPr>
          <p:cNvPr id="3" name="Picture 2" descr="Un dessin d'un camion et d'un camion&#10;&#10;Description générée automatiquement">
            <a:extLst>
              <a:ext uri="{FF2B5EF4-FFF2-40B4-BE49-F238E27FC236}">
                <a16:creationId xmlns:a16="http://schemas.microsoft.com/office/drawing/2014/main" id="{36CC9D6D-D0DF-3FDF-052E-F3D7CD99DEA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w="28575">
            <a:noFill/>
          </a:ln>
        </p:spPr>
      </p:pic>
      <p:sp>
        <p:nvSpPr>
          <p:cNvPr id="7" name="Rounded Rectangle 6">
            <a:extLst>
              <a:ext uri="{FF2B5EF4-FFF2-40B4-BE49-F238E27FC236}">
                <a16:creationId xmlns:a16="http://schemas.microsoft.com/office/drawing/2014/main" id="{301227A0-FDE9-430F-9D55-C5E11BA35DC3}"/>
              </a:ext>
            </a:extLst>
          </p:cNvPr>
          <p:cNvSpPr/>
          <p:nvPr/>
        </p:nvSpPr>
        <p:spPr>
          <a:xfrm>
            <a:off x="1225092" y="8180902"/>
            <a:ext cx="4444188" cy="861801"/>
          </a:xfrm>
          <a:prstGeom prst="roundRect">
            <a:avLst/>
          </a:prstGeom>
          <a:solidFill>
            <a:srgbClr val="3D6875"/>
          </a:solidFill>
          <a:ln w="38100">
            <a:solidFill>
              <a:srgbClr val="3D6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ACCÈS À L'ASSAINISSEMENT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ÉCHELLE D'ASSAINISSEMENT JMP</a:t>
            </a:r>
            <a:r>
              <a:rPr kumimoji="0" lang="fr-FR" sz="20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9" name="Rounded Rectangle 8">
            <a:extLst>
              <a:ext uri="{FF2B5EF4-FFF2-40B4-BE49-F238E27FC236}">
                <a16:creationId xmlns:a16="http://schemas.microsoft.com/office/drawing/2014/main" id="{CCA79F91-DF34-935C-F5CE-FFCF5C93E35D}"/>
              </a:ext>
            </a:extLst>
          </p:cNvPr>
          <p:cNvSpPr>
            <a:spLocks/>
          </p:cNvSpPr>
          <p:nvPr/>
        </p:nvSpPr>
        <p:spPr>
          <a:xfrm>
            <a:off x="1205213" y="7413807"/>
            <a:ext cx="16899907" cy="75438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10" name="Rounded Rectangle 9">
            <a:extLst>
              <a:ext uri="{FF2B5EF4-FFF2-40B4-BE49-F238E27FC236}">
                <a16:creationId xmlns:a16="http://schemas.microsoft.com/office/drawing/2014/main" id="{403E6FF3-B3AE-8967-5F22-AB4EB58B94CB}"/>
              </a:ext>
            </a:extLst>
          </p:cNvPr>
          <p:cNvSpPr/>
          <p:nvPr/>
        </p:nvSpPr>
        <p:spPr>
          <a:xfrm>
            <a:off x="1225092" y="9079279"/>
            <a:ext cx="4444188" cy="754380"/>
          </a:xfrm>
          <a:prstGeom prst="roundRect">
            <a:avLst/>
          </a:prstGeom>
          <a:solidFill>
            <a:schemeClr val="bg1"/>
          </a:solidFill>
          <a:ln w="28575">
            <a:solidFill>
              <a:srgbClr val="3D6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C9BC2900-9FA1-48CC-2464-34DE99CE62CD}"/>
              </a:ext>
            </a:extLst>
          </p:cNvPr>
          <p:cNvSpPr/>
          <p:nvPr/>
        </p:nvSpPr>
        <p:spPr>
          <a:xfrm>
            <a:off x="5734866" y="8233339"/>
            <a:ext cx="5793199" cy="1342190"/>
          </a:xfrm>
          <a:prstGeom prst="roundRect">
            <a:avLst/>
          </a:prstGeom>
          <a:solidFill>
            <a:schemeClr val="bg1"/>
          </a:solidFill>
          <a:ln w="38100">
            <a:solidFill>
              <a:srgbClr val="3D6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VACCINATION</a:t>
            </a:r>
          </a:p>
        </p:txBody>
      </p:sp>
      <p:sp>
        <p:nvSpPr>
          <p:cNvPr id="17" name="Rounded Rectangle 16">
            <a:extLst>
              <a:ext uri="{FF2B5EF4-FFF2-40B4-BE49-F238E27FC236}">
                <a16:creationId xmlns:a16="http://schemas.microsoft.com/office/drawing/2014/main" id="{BEF70949-965A-B317-710F-0E5DAE2FC834}"/>
              </a:ext>
            </a:extLst>
          </p:cNvPr>
          <p:cNvSpPr/>
          <p:nvPr/>
        </p:nvSpPr>
        <p:spPr>
          <a:xfrm>
            <a:off x="11551512" y="8200763"/>
            <a:ext cx="6527379" cy="1342190"/>
          </a:xfrm>
          <a:prstGeom prst="roundRect">
            <a:avLst/>
          </a:prstGeom>
          <a:solidFill>
            <a:schemeClr val="bg1"/>
          </a:solidFill>
          <a:ln w="38100">
            <a:solidFill>
              <a:srgbClr val="3D6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D63D7573-8EA2-1058-11AB-0E51C3A001A9}"/>
              </a:ext>
            </a:extLst>
          </p:cNvPr>
          <p:cNvSpPr/>
          <p:nvPr/>
        </p:nvSpPr>
        <p:spPr>
          <a:xfrm>
            <a:off x="1225092" y="9873441"/>
            <a:ext cx="4444188" cy="754380"/>
          </a:xfrm>
          <a:prstGeom prst="round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rgbClr val="3D6875"/>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6C3C1D14-4593-AF3C-BBB4-939DBBBFF85F}"/>
              </a:ext>
            </a:extLst>
          </p:cNvPr>
          <p:cNvSpPr/>
          <p:nvPr/>
        </p:nvSpPr>
        <p:spPr>
          <a:xfrm>
            <a:off x="11577740" y="9575529"/>
            <a:ext cx="4215589" cy="951810"/>
          </a:xfrm>
          <a:prstGeom prst="roundRect">
            <a:avLst/>
          </a:prstGeom>
          <a:solidFill>
            <a:schemeClr val="bg1"/>
          </a:solidFill>
          <a:ln w="38100">
            <a:solidFill>
              <a:srgbClr val="3D68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3D6875"/>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 </a:t>
            </a:r>
          </a:p>
        </p:txBody>
      </p:sp>
      <p:sp>
        <p:nvSpPr>
          <p:cNvPr id="2" name="TextBox 1">
            <a:extLst>
              <a:ext uri="{FF2B5EF4-FFF2-40B4-BE49-F238E27FC236}">
                <a16:creationId xmlns:a16="http://schemas.microsoft.com/office/drawing/2014/main" id="{FA54B1C7-34EF-40BC-EB3F-D05DDB0EEDDA}"/>
              </a:ext>
            </a:extLst>
          </p:cNvPr>
          <p:cNvSpPr txBox="1"/>
          <p:nvPr/>
        </p:nvSpPr>
        <p:spPr>
          <a:xfrm>
            <a:off x="882282" y="10664020"/>
            <a:ext cx="180153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18EB6750-91DB-E013-BF05-B09781631047}"/>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23</a:t>
            </a:fld>
            <a:endParaRPr lang="fr-FR" noProof="0" dirty="0">
              <a:solidFill>
                <a:schemeClr val="tx1"/>
              </a:solidFill>
            </a:endParaRPr>
          </a:p>
        </p:txBody>
      </p:sp>
    </p:spTree>
    <p:extLst>
      <p:ext uri="{BB962C8B-B14F-4D97-AF65-F5344CB8AC3E}">
        <p14:creationId xmlns:p14="http://schemas.microsoft.com/office/powerpoint/2010/main" val="276030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B47A00-EE70-715E-276A-046C00646A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98DD18-0DED-0E59-045D-5E090F558850}"/>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3" name="Graphic 68">
            <a:extLst>
              <a:ext uri="{FF2B5EF4-FFF2-40B4-BE49-F238E27FC236}">
                <a16:creationId xmlns:a16="http://schemas.microsoft.com/office/drawing/2014/main" id="{7C10B280-0718-0C76-C183-29020A0522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7" name="Rounded Rectangle 6">
            <a:extLst>
              <a:ext uri="{FF2B5EF4-FFF2-40B4-BE49-F238E27FC236}">
                <a16:creationId xmlns:a16="http://schemas.microsoft.com/office/drawing/2014/main" id="{DBEBF932-66E8-3083-C59D-47E7287DF766}"/>
              </a:ext>
            </a:extLst>
          </p:cNvPr>
          <p:cNvSpPr>
            <a:spLocks/>
          </p:cNvSpPr>
          <p:nvPr/>
        </p:nvSpPr>
        <p:spPr>
          <a:xfrm>
            <a:off x="15175210" y="1519404"/>
            <a:ext cx="4585987" cy="1133623"/>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pic>
        <p:nvPicPr>
          <p:cNvPr id="12" name="Picture 11" descr="Une capture d'écran d'un écran d'ordinateur&#10;&#10;Description générée automatiquement">
            <a:extLst>
              <a:ext uri="{FF2B5EF4-FFF2-40B4-BE49-F238E27FC236}">
                <a16:creationId xmlns:a16="http://schemas.microsoft.com/office/drawing/2014/main" id="{897C8BF4-FF0F-52C6-190C-CB7BEF911E27}"/>
              </a:ext>
            </a:extLst>
          </p:cNvPr>
          <p:cNvPicPr>
            <a:picLocks noChangeAspect="1"/>
          </p:cNvPicPr>
          <p:nvPr/>
        </p:nvPicPr>
        <p:blipFill>
          <a:blip r:embed="rId6"/>
          <a:stretch>
            <a:fillRect/>
          </a:stretch>
        </p:blipFill>
        <p:spPr>
          <a:xfrm>
            <a:off x="1356130" y="3502643"/>
            <a:ext cx="10603572" cy="6606049"/>
          </a:xfrm>
          <a:prstGeom prst="rect">
            <a:avLst/>
          </a:prstGeom>
        </p:spPr>
      </p:pic>
      <p:pic>
        <p:nvPicPr>
          <p:cNvPr id="14" name="Picture 13" descr="Un qr code avec des carrés noirs&#10;&#10;Description générée automatiquement">
            <a:extLst>
              <a:ext uri="{FF2B5EF4-FFF2-40B4-BE49-F238E27FC236}">
                <a16:creationId xmlns:a16="http://schemas.microsoft.com/office/drawing/2014/main" id="{28B0A701-2F6F-6C31-3516-0A70E6CBD784}"/>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400026" y="8358221"/>
            <a:ext cx="1750471" cy="1750471"/>
          </a:xfrm>
          <a:prstGeom prst="rect">
            <a:avLst/>
          </a:prstGeom>
        </p:spPr>
      </p:pic>
      <p:sp>
        <p:nvSpPr>
          <p:cNvPr id="17" name="TextBox 16">
            <a:extLst>
              <a:ext uri="{FF2B5EF4-FFF2-40B4-BE49-F238E27FC236}">
                <a16:creationId xmlns:a16="http://schemas.microsoft.com/office/drawing/2014/main" id="{E0C19426-061C-DE85-25FB-BD8070AC4FD9}"/>
              </a:ext>
            </a:extLst>
          </p:cNvPr>
          <p:cNvSpPr txBox="1"/>
          <p:nvPr/>
        </p:nvSpPr>
        <p:spPr>
          <a:xfrm>
            <a:off x="15346663" y="2824573"/>
            <a:ext cx="4585987" cy="8217634"/>
          </a:xfrm>
          <a:prstGeom prst="rect">
            <a:avLst/>
          </a:prstGeom>
          <a:noFill/>
        </p:spPr>
        <p:txBody>
          <a:bodyPr wrap="square" rtlCol="0">
            <a:spAutoFit/>
          </a:bodyPr>
          <a:lstStyle/>
          <a:p>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Un </a:t>
            </a:r>
            <a:r>
              <a:rPr lang="fr-FR" sz="2400" b="1"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des flux d’excréta </a:t>
            </a:r>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(SFD, Shit Flow Diagram) est un outil simple et visuel qui montre comment les excréta humains circulent dans une ville ou une communauté — depuis leur production (toilettes), jusqu’à la collecte, le traitement et l’élimination finale ou la réutilisation.</a:t>
            </a:r>
          </a:p>
          <a:p>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Il met en évidence la part des boues fécales gérée en toute sécurité par rapport à celle qui ne l’est pas. Les SFD permettent d’identifier les points faibles des systèmes d’assainissement, d’appuyer la prise de décision et de sensibiliser les parties prenantes à la nécessité </a:t>
            </a:r>
            <a:r>
              <a:rPr lang="fr-FR" sz="2400" b="1" noProof="0" dirty="0">
                <a:solidFill>
                  <a:schemeClr val="bg1"/>
                </a:solidFill>
                <a:latin typeface="Lato" panose="020F0502020204030203" pitchFamily="34" charset="0"/>
                <a:ea typeface="Lato" panose="020F0502020204030203" pitchFamily="34" charset="0"/>
                <a:cs typeface="Lato" panose="020F0502020204030203" pitchFamily="34" charset="0"/>
              </a:rPr>
              <a:t>d’améliorer les services d’assainissement.</a:t>
            </a:r>
          </a:p>
          <a:p>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51DAA911-5CC2-D5E3-A6EE-72395D5B8B2E}"/>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Sûr</a:t>
            </a:r>
          </a:p>
        </p:txBody>
      </p:sp>
      <p:sp>
        <p:nvSpPr>
          <p:cNvPr id="4" name="TextBox 3">
            <a:extLst>
              <a:ext uri="{FF2B5EF4-FFF2-40B4-BE49-F238E27FC236}">
                <a16:creationId xmlns:a16="http://schemas.microsoft.com/office/drawing/2014/main" id="{56C8E7E0-B8CA-CE05-A2DF-FA3C7B064866}"/>
              </a:ext>
            </a:extLst>
          </p:cNvPr>
          <p:cNvSpPr txBox="1"/>
          <p:nvPr/>
        </p:nvSpPr>
        <p:spPr>
          <a:xfrm>
            <a:off x="882282" y="10664021"/>
            <a:ext cx="173295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5" name="Slide Number Placeholder 11">
            <a:extLst>
              <a:ext uri="{FF2B5EF4-FFF2-40B4-BE49-F238E27FC236}">
                <a16:creationId xmlns:a16="http://schemas.microsoft.com/office/drawing/2014/main" id="{E750711A-A420-D4FE-CE31-CA94BE5AE60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24</a:t>
            </a:fld>
            <a:endParaRPr lang="fr-FR" noProof="0" dirty="0">
              <a:solidFill>
                <a:schemeClr val="tx1"/>
              </a:solidFill>
            </a:endParaRPr>
          </a:p>
        </p:txBody>
      </p:sp>
    </p:spTree>
    <p:extLst>
      <p:ext uri="{BB962C8B-B14F-4D97-AF65-F5344CB8AC3E}">
        <p14:creationId xmlns:p14="http://schemas.microsoft.com/office/powerpoint/2010/main" val="40115421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3D4F0-BE5D-77D4-C496-3292C5F56291}"/>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BDB3E03F-A572-E641-3C64-793F5EA730F7}"/>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E6E352A8-E06B-1178-7F85-648E50BC3EF7}"/>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 </a:t>
            </a:r>
          </a:p>
        </p:txBody>
      </p:sp>
      <p:pic>
        <p:nvPicPr>
          <p:cNvPr id="3" name="Picture 2" descr="Un dessin d'un camion et d'un camion&#10;&#10;Description générée automatiquement">
            <a:extLst>
              <a:ext uri="{FF2B5EF4-FFF2-40B4-BE49-F238E27FC236}">
                <a16:creationId xmlns:a16="http://schemas.microsoft.com/office/drawing/2014/main" id="{63EB52EF-E948-F588-2BD0-6E7E094896E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F56CCFFA-DFD9-3F79-ADE8-033F13CE52ED}"/>
              </a:ext>
            </a:extLst>
          </p:cNvPr>
          <p:cNvSpPr/>
          <p:nvPr/>
        </p:nvSpPr>
        <p:spPr>
          <a:xfrm>
            <a:off x="1219167" y="8265409"/>
            <a:ext cx="4083937" cy="1258299"/>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C89E42"/>
                </a:solidFill>
                <a:latin typeface="Lato" panose="020F0502020204030203" pitchFamily="34" charset="0"/>
                <a:ea typeface="Lato" panose="020F0502020204030203" pitchFamily="34" charset="0"/>
                <a:cs typeface="Lato" panose="020F0502020204030203" pitchFamily="34" charset="0"/>
              </a:rPr>
              <a:t>GIEC (OU D'AUTRES MÉTHODES SI NÉCESSAIRE, GOLD STANDARD, ...)</a:t>
            </a:r>
          </a:p>
        </p:txBody>
      </p:sp>
      <p:sp>
        <p:nvSpPr>
          <p:cNvPr id="9" name="Rounded Rectangle 8">
            <a:extLst>
              <a:ext uri="{FF2B5EF4-FFF2-40B4-BE49-F238E27FC236}">
                <a16:creationId xmlns:a16="http://schemas.microsoft.com/office/drawing/2014/main" id="{D36D4F9D-655A-EDD7-1062-3A9C1D2300DE}"/>
              </a:ext>
            </a:extLst>
          </p:cNvPr>
          <p:cNvSpPr>
            <a:spLocks/>
          </p:cNvSpPr>
          <p:nvPr/>
        </p:nvSpPr>
        <p:spPr>
          <a:xfrm>
            <a:off x="1225092" y="7628021"/>
            <a:ext cx="16880028" cy="581352"/>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PERFORMANCE ÉNERGÉTIQUE, ÉMISSIONS CARBONE ET OUTIL DE SUIVI</a:t>
            </a:r>
            <a:endPar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Rounded Rectangle 10">
            <a:extLst>
              <a:ext uri="{FF2B5EF4-FFF2-40B4-BE49-F238E27FC236}">
                <a16:creationId xmlns:a16="http://schemas.microsoft.com/office/drawing/2014/main" id="{C8338406-E61E-A059-ACA0-DC208C042E7E}"/>
              </a:ext>
            </a:extLst>
          </p:cNvPr>
          <p:cNvSpPr/>
          <p:nvPr/>
        </p:nvSpPr>
        <p:spPr>
          <a:xfrm>
            <a:off x="5470875" y="8265409"/>
            <a:ext cx="4083937" cy="1258299"/>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C89E42"/>
                </a:solidFill>
                <a:effectLst/>
                <a:uLnTx/>
                <a:uFillTx/>
                <a:latin typeface="Lato" panose="020F0502020204030203" pitchFamily="34" charset="0"/>
                <a:ea typeface="Lato" panose="020F0502020204030203" pitchFamily="34" charset="0"/>
                <a:cs typeface="Lato" panose="020F0502020204030203" pitchFamily="34" charset="0"/>
              </a:rPr>
              <a:t>GIEC (OU D'AUTRES MÉTHODES SI NÉCESSAIRE, GOLD STANDARD, ...)</a:t>
            </a:r>
          </a:p>
        </p:txBody>
      </p:sp>
      <p:sp>
        <p:nvSpPr>
          <p:cNvPr id="12" name="Rounded Rectangle 11">
            <a:extLst>
              <a:ext uri="{FF2B5EF4-FFF2-40B4-BE49-F238E27FC236}">
                <a16:creationId xmlns:a16="http://schemas.microsoft.com/office/drawing/2014/main" id="{421289CA-39C3-8A6A-8E43-3C5252B228B0}"/>
              </a:ext>
            </a:extLst>
          </p:cNvPr>
          <p:cNvSpPr/>
          <p:nvPr/>
        </p:nvSpPr>
        <p:spPr>
          <a:xfrm>
            <a:off x="14021183" y="8265409"/>
            <a:ext cx="4083937" cy="1258299"/>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C89E42"/>
                </a:solidFill>
                <a:effectLst/>
                <a:uLnTx/>
                <a:uFillTx/>
                <a:latin typeface="Lato" panose="020F0502020204030203" pitchFamily="34" charset="0"/>
                <a:ea typeface="Lato" panose="020F0502020204030203" pitchFamily="34" charset="0"/>
                <a:cs typeface="Lato" panose="020F0502020204030203" pitchFamily="34" charset="0"/>
              </a:rPr>
              <a:t>GIEC (OU D'AUTRES MÉTHODES SI NÉCESSAIRE, GOLD STANDARD, ...)</a:t>
            </a:r>
          </a:p>
        </p:txBody>
      </p:sp>
      <p:sp>
        <p:nvSpPr>
          <p:cNvPr id="13" name="Rounded Rectangle 12">
            <a:extLst>
              <a:ext uri="{FF2B5EF4-FFF2-40B4-BE49-F238E27FC236}">
                <a16:creationId xmlns:a16="http://schemas.microsoft.com/office/drawing/2014/main" id="{BE5E10E8-AD11-46BA-3A69-CB085996295F}"/>
              </a:ext>
            </a:extLst>
          </p:cNvPr>
          <p:cNvSpPr/>
          <p:nvPr/>
        </p:nvSpPr>
        <p:spPr>
          <a:xfrm>
            <a:off x="9722583" y="8265409"/>
            <a:ext cx="4083937" cy="1258299"/>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C89E42"/>
                </a:solidFill>
                <a:effectLst/>
                <a:uLnTx/>
                <a:uFillTx/>
                <a:latin typeface="Lato" panose="020F0502020204030203" pitchFamily="34" charset="0"/>
                <a:ea typeface="Lato" panose="020F0502020204030203" pitchFamily="34" charset="0"/>
                <a:cs typeface="Lato" panose="020F0502020204030203" pitchFamily="34" charset="0"/>
              </a:rPr>
              <a:t>GIEC (OU D'AUTRES MÉTHODES SI NÉCESSAIRE, GOLD STANDARD, ...)</a:t>
            </a:r>
          </a:p>
        </p:txBody>
      </p:sp>
      <p:sp>
        <p:nvSpPr>
          <p:cNvPr id="2" name="TextBox 1">
            <a:extLst>
              <a:ext uri="{FF2B5EF4-FFF2-40B4-BE49-F238E27FC236}">
                <a16:creationId xmlns:a16="http://schemas.microsoft.com/office/drawing/2014/main" id="{92D4EF41-4B7E-180B-2722-700C621C4568}"/>
              </a:ext>
            </a:extLst>
          </p:cNvPr>
          <p:cNvSpPr txBox="1"/>
          <p:nvPr/>
        </p:nvSpPr>
        <p:spPr>
          <a:xfrm>
            <a:off x="882282" y="10664021"/>
            <a:ext cx="174057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965BE73C-F5BF-6B13-740B-18955A2B85A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25</a:t>
            </a:fld>
            <a:endParaRPr lang="fr-FR" noProof="0" dirty="0">
              <a:solidFill>
                <a:schemeClr val="tx1"/>
              </a:solidFill>
            </a:endParaRPr>
          </a:p>
        </p:txBody>
      </p:sp>
    </p:spTree>
    <p:extLst>
      <p:ext uri="{BB962C8B-B14F-4D97-AF65-F5344CB8AC3E}">
        <p14:creationId xmlns:p14="http://schemas.microsoft.com/office/powerpoint/2010/main" val="417317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5BE741-C951-2BD2-B48E-AEE5C4890EE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E201E1-E6DB-F924-C31B-70DB487C403F}"/>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3" name="Graphic 68">
            <a:extLst>
              <a:ext uri="{FF2B5EF4-FFF2-40B4-BE49-F238E27FC236}">
                <a16:creationId xmlns:a16="http://schemas.microsoft.com/office/drawing/2014/main" id="{6EDC8AB2-96D9-B173-6197-43F9ED4EE4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7" name="Rounded Rectangle 6">
            <a:extLst>
              <a:ext uri="{FF2B5EF4-FFF2-40B4-BE49-F238E27FC236}">
                <a16:creationId xmlns:a16="http://schemas.microsoft.com/office/drawing/2014/main" id="{BF41B68F-67AC-A923-9830-B95A0B863686}"/>
              </a:ext>
            </a:extLst>
          </p:cNvPr>
          <p:cNvSpPr>
            <a:spLocks/>
          </p:cNvSpPr>
          <p:nvPr/>
        </p:nvSpPr>
        <p:spPr>
          <a:xfrm>
            <a:off x="15497773" y="2808288"/>
            <a:ext cx="3801791" cy="594361"/>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ECAM</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84680DA9-82D1-1901-D1B9-8531B4395F75}"/>
              </a:ext>
            </a:extLst>
          </p:cNvPr>
          <p:cNvSpPr txBox="1"/>
          <p:nvPr/>
        </p:nvSpPr>
        <p:spPr>
          <a:xfrm>
            <a:off x="15497773" y="3917826"/>
            <a:ext cx="3801791" cy="6422656"/>
          </a:xfrm>
          <a:prstGeom prst="rect">
            <a:avLst/>
          </a:prstGeom>
          <a:noFill/>
        </p:spPr>
        <p:txBody>
          <a:bodyPr wrap="square" rtlCol="0">
            <a:spAutoFit/>
          </a:bodyPr>
          <a:lstStyle/>
          <a:p>
            <a:pPr algn="l">
              <a:lnSpc>
                <a:spcPct val="115000"/>
              </a:lnSpc>
              <a:spcAft>
                <a:spcPts val="600"/>
              </a:spcAft>
            </a:pPr>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ECAM est un logiciel open source conçu pour évaluer les émissions de gaz à effet de serre (GES) des systèmes urbains d’eau et d’assainissement. Il est aligné sur les lignes directrices du GIEC, utilisant des facteurs d’émission et des méthodologies conformes aux normes mondiales. L’outil couvre l’ensemble de la chaîne de services d’assainissement.</a:t>
            </a:r>
          </a:p>
        </p:txBody>
      </p:sp>
      <p:pic>
        <p:nvPicPr>
          <p:cNvPr id="17" name="Picture 16" descr="Un qr code avec des carrés noirs&#10;&#10;Description générée automatiquement">
            <a:extLst>
              <a:ext uri="{FF2B5EF4-FFF2-40B4-BE49-F238E27FC236}">
                <a16:creationId xmlns:a16="http://schemas.microsoft.com/office/drawing/2014/main" id="{17184F4A-31ED-A864-D3CE-6CB66B17035A}"/>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847195" y="8555684"/>
            <a:ext cx="1750471" cy="1750471"/>
          </a:xfrm>
          <a:prstGeom prst="rect">
            <a:avLst/>
          </a:prstGeom>
        </p:spPr>
      </p:pic>
      <p:pic>
        <p:nvPicPr>
          <p:cNvPr id="19" name="Picture 18" descr="Gros plan d'une carte bleue et rose&#10;&#10;Description générée automatiquement">
            <a:extLst>
              <a:ext uri="{FF2B5EF4-FFF2-40B4-BE49-F238E27FC236}">
                <a16:creationId xmlns:a16="http://schemas.microsoft.com/office/drawing/2014/main" id="{57CF9317-04CF-800B-1B0A-95B6DE2B73A2}"/>
              </a:ext>
            </a:extLst>
          </p:cNvPr>
          <p:cNvPicPr>
            <a:picLocks noChangeAspect="1"/>
          </p:cNvPicPr>
          <p:nvPr/>
        </p:nvPicPr>
        <p:blipFill>
          <a:blip r:embed="rId7"/>
          <a:stretch>
            <a:fillRect/>
          </a:stretch>
        </p:blipFill>
        <p:spPr>
          <a:xfrm>
            <a:off x="1225092" y="4518087"/>
            <a:ext cx="13266234" cy="2611067"/>
          </a:xfrm>
          <a:prstGeom prst="rect">
            <a:avLst/>
          </a:prstGeom>
        </p:spPr>
      </p:pic>
      <p:sp>
        <p:nvSpPr>
          <p:cNvPr id="21" name="TextBox 20">
            <a:extLst>
              <a:ext uri="{FF2B5EF4-FFF2-40B4-BE49-F238E27FC236}">
                <a16:creationId xmlns:a16="http://schemas.microsoft.com/office/drawing/2014/main" id="{6C8670F3-87AF-D71F-F470-03A2079A5F77}"/>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 </a:t>
            </a:r>
          </a:p>
        </p:txBody>
      </p:sp>
      <p:sp>
        <p:nvSpPr>
          <p:cNvPr id="4" name="TextBox 3">
            <a:extLst>
              <a:ext uri="{FF2B5EF4-FFF2-40B4-BE49-F238E27FC236}">
                <a16:creationId xmlns:a16="http://schemas.microsoft.com/office/drawing/2014/main" id="{207B8239-46D2-8FEC-A2EF-E3A224E4F221}"/>
              </a:ext>
            </a:extLst>
          </p:cNvPr>
          <p:cNvSpPr txBox="1"/>
          <p:nvPr/>
        </p:nvSpPr>
        <p:spPr>
          <a:xfrm>
            <a:off x="882281" y="10664021"/>
            <a:ext cx="1736507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5" name="Slide Number Placeholder 11">
            <a:extLst>
              <a:ext uri="{FF2B5EF4-FFF2-40B4-BE49-F238E27FC236}">
                <a16:creationId xmlns:a16="http://schemas.microsoft.com/office/drawing/2014/main" id="{795586FE-6BC0-2455-981D-628856014112}"/>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26</a:t>
            </a:fld>
            <a:endParaRPr lang="fr-FR" noProof="0" dirty="0">
              <a:solidFill>
                <a:schemeClr val="tx1"/>
              </a:solidFill>
            </a:endParaRPr>
          </a:p>
        </p:txBody>
      </p:sp>
    </p:spTree>
    <p:extLst>
      <p:ext uri="{BB962C8B-B14F-4D97-AF65-F5344CB8AC3E}">
        <p14:creationId xmlns:p14="http://schemas.microsoft.com/office/powerpoint/2010/main" val="361233773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64EC52-F7F2-F56A-8FF9-AD44ADE6699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E7706E2-21CA-9FE9-962B-C2A9327E074B}"/>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3" name="Graphic 68">
            <a:extLst>
              <a:ext uri="{FF2B5EF4-FFF2-40B4-BE49-F238E27FC236}">
                <a16:creationId xmlns:a16="http://schemas.microsoft.com/office/drawing/2014/main" id="{BF8BA501-ECDD-5631-2221-7F5FB0A4C2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7" name="Rounded Rectangle 6">
            <a:extLst>
              <a:ext uri="{FF2B5EF4-FFF2-40B4-BE49-F238E27FC236}">
                <a16:creationId xmlns:a16="http://schemas.microsoft.com/office/drawing/2014/main" id="{E920E90B-81E7-A91C-B1BF-1258F7BEBFB7}"/>
              </a:ext>
            </a:extLst>
          </p:cNvPr>
          <p:cNvSpPr>
            <a:spLocks/>
          </p:cNvSpPr>
          <p:nvPr/>
        </p:nvSpPr>
        <p:spPr>
          <a:xfrm>
            <a:off x="15618108" y="3926500"/>
            <a:ext cx="4051651" cy="620100"/>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ECAM</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938B90AE-1215-8356-4FAA-03EFE4860B04}"/>
              </a:ext>
            </a:extLst>
          </p:cNvPr>
          <p:cNvSpPr txBox="1"/>
          <p:nvPr/>
        </p:nvSpPr>
        <p:spPr>
          <a:xfrm>
            <a:off x="15705326" y="5259914"/>
            <a:ext cx="3801791" cy="2175339"/>
          </a:xfrm>
          <a:prstGeom prst="rect">
            <a:avLst/>
          </a:prstGeom>
          <a:noFill/>
        </p:spPr>
        <p:txBody>
          <a:bodyPr wrap="square" rtlCol="0">
            <a:spAutoFit/>
          </a:bodyPr>
          <a:lstStyle/>
          <a:p>
            <a:pPr algn="l">
              <a:lnSpc>
                <a:spcPct val="115000"/>
              </a:lnSpc>
              <a:spcAft>
                <a:spcPts val="600"/>
              </a:spcAft>
            </a:pPr>
            <a:r>
              <a:rPr lang="fr-FR" sz="2400" b="1" noProof="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Il est possible de superposer les données d'émissions sur le SFD, ce qui permet de visualiser à la fois les flux d'assainissement et les impacts climatiques. </a:t>
            </a:r>
            <a:endParaRPr lang="fr-FR" sz="28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descr="Une capture d'écran d'un ordinateur&#10;&#10;Description générée automatiquement">
            <a:extLst>
              <a:ext uri="{FF2B5EF4-FFF2-40B4-BE49-F238E27FC236}">
                <a16:creationId xmlns:a16="http://schemas.microsoft.com/office/drawing/2014/main" id="{1151600A-8C39-7DEC-EDB7-A2D3AED7F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973" y="3734615"/>
            <a:ext cx="10405174" cy="6374078"/>
          </a:xfrm>
          <a:prstGeom prst="rect">
            <a:avLst/>
          </a:prstGeom>
        </p:spPr>
      </p:pic>
      <p:sp>
        <p:nvSpPr>
          <p:cNvPr id="4" name="Rounded Rectangle 3">
            <a:extLst>
              <a:ext uri="{FF2B5EF4-FFF2-40B4-BE49-F238E27FC236}">
                <a16:creationId xmlns:a16="http://schemas.microsoft.com/office/drawing/2014/main" id="{D7295000-8F71-47F5-C0EA-35C48D1503AA}"/>
              </a:ext>
            </a:extLst>
          </p:cNvPr>
          <p:cNvSpPr>
            <a:spLocks/>
          </p:cNvSpPr>
          <p:nvPr/>
        </p:nvSpPr>
        <p:spPr>
          <a:xfrm>
            <a:off x="15618108" y="2405582"/>
            <a:ext cx="4051651" cy="1133623"/>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6" name="TextBox 5">
            <a:extLst>
              <a:ext uri="{FF2B5EF4-FFF2-40B4-BE49-F238E27FC236}">
                <a16:creationId xmlns:a16="http://schemas.microsoft.com/office/drawing/2014/main" id="{59E98B0C-32D9-897B-DFE8-2F0D733E2E8C}"/>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 </a:t>
            </a:r>
          </a:p>
        </p:txBody>
      </p:sp>
      <p:sp>
        <p:nvSpPr>
          <p:cNvPr id="5" name="TextBox 4">
            <a:extLst>
              <a:ext uri="{FF2B5EF4-FFF2-40B4-BE49-F238E27FC236}">
                <a16:creationId xmlns:a16="http://schemas.microsoft.com/office/drawing/2014/main" id="{0FE01294-6533-A46D-AC88-66A81647A56C}"/>
              </a:ext>
            </a:extLst>
          </p:cNvPr>
          <p:cNvSpPr txBox="1"/>
          <p:nvPr/>
        </p:nvSpPr>
        <p:spPr>
          <a:xfrm>
            <a:off x="882281" y="10664020"/>
            <a:ext cx="1761399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9" name="Slide Number Placeholder 11">
            <a:extLst>
              <a:ext uri="{FF2B5EF4-FFF2-40B4-BE49-F238E27FC236}">
                <a16:creationId xmlns:a16="http://schemas.microsoft.com/office/drawing/2014/main" id="{AF631EF0-8CC7-C3BE-B4D9-41374156F4A5}"/>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27</a:t>
            </a:fld>
            <a:endParaRPr lang="fr-FR" noProof="0" dirty="0">
              <a:solidFill>
                <a:schemeClr val="tx1"/>
              </a:solidFill>
            </a:endParaRPr>
          </a:p>
        </p:txBody>
      </p:sp>
    </p:spTree>
    <p:extLst>
      <p:ext uri="{BB962C8B-B14F-4D97-AF65-F5344CB8AC3E}">
        <p14:creationId xmlns:p14="http://schemas.microsoft.com/office/powerpoint/2010/main" val="263003266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F1A3C-EA76-D574-3324-BC06CB82D5C7}"/>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8054CB80-358B-016F-D502-133B1E7E2133}"/>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95FA9D4B-3868-2A82-540E-005F821DFB0D}"/>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pic>
        <p:nvPicPr>
          <p:cNvPr id="3" name="Picture 2" descr="Un dessin d'un camion et d'un camion&#10;&#10;Description générée automatiquement">
            <a:extLst>
              <a:ext uri="{FF2B5EF4-FFF2-40B4-BE49-F238E27FC236}">
                <a16:creationId xmlns:a16="http://schemas.microsoft.com/office/drawing/2014/main" id="{D0DF64EA-4983-F79D-693E-962ACBDF1C3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E3332737-482F-75BA-1B75-5BE8C6E5BD18}"/>
              </a:ext>
            </a:extLst>
          </p:cNvPr>
          <p:cNvSpPr/>
          <p:nvPr/>
        </p:nvSpPr>
        <p:spPr>
          <a:xfrm>
            <a:off x="1225092" y="8246083"/>
            <a:ext cx="4080555" cy="540166"/>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9" name="Rounded Rectangle 8">
            <a:extLst>
              <a:ext uri="{FF2B5EF4-FFF2-40B4-BE49-F238E27FC236}">
                <a16:creationId xmlns:a16="http://schemas.microsoft.com/office/drawing/2014/main" id="{6D7BFA8F-07C5-9186-1D90-BE6C37669D71}"/>
              </a:ext>
            </a:extLst>
          </p:cNvPr>
          <p:cNvSpPr>
            <a:spLocks/>
          </p:cNvSpPr>
          <p:nvPr/>
        </p:nvSpPr>
        <p:spPr>
          <a:xfrm>
            <a:off x="1225092" y="7628021"/>
            <a:ext cx="16880028"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14" name="Rounded Rectangle 13">
            <a:extLst>
              <a:ext uri="{FF2B5EF4-FFF2-40B4-BE49-F238E27FC236}">
                <a16:creationId xmlns:a16="http://schemas.microsoft.com/office/drawing/2014/main" id="{F396C389-8FAC-A11B-8939-5D181853E80F}"/>
              </a:ext>
            </a:extLst>
          </p:cNvPr>
          <p:cNvSpPr/>
          <p:nvPr/>
        </p:nvSpPr>
        <p:spPr>
          <a:xfrm>
            <a:off x="5323935" y="8244965"/>
            <a:ext cx="4177492" cy="540166"/>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5" name="Rounded Rectangle 14">
            <a:extLst>
              <a:ext uri="{FF2B5EF4-FFF2-40B4-BE49-F238E27FC236}">
                <a16:creationId xmlns:a16="http://schemas.microsoft.com/office/drawing/2014/main" id="{7F20061E-A13A-E221-36CE-721398A7FD2B}"/>
              </a:ext>
            </a:extLst>
          </p:cNvPr>
          <p:cNvSpPr/>
          <p:nvPr/>
        </p:nvSpPr>
        <p:spPr>
          <a:xfrm>
            <a:off x="9540256" y="8244965"/>
            <a:ext cx="4272162" cy="540166"/>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6" name="Rounded Rectangle 15">
            <a:extLst>
              <a:ext uri="{FF2B5EF4-FFF2-40B4-BE49-F238E27FC236}">
                <a16:creationId xmlns:a16="http://schemas.microsoft.com/office/drawing/2014/main" id="{BA35770D-526D-32CD-4F14-3F7AECD4DA42}"/>
              </a:ext>
            </a:extLst>
          </p:cNvPr>
          <p:cNvSpPr/>
          <p:nvPr/>
        </p:nvSpPr>
        <p:spPr>
          <a:xfrm>
            <a:off x="13832959" y="8244965"/>
            <a:ext cx="4272162" cy="540166"/>
          </a:xfrm>
          <a:prstGeom prst="roundRect">
            <a:avLst/>
          </a:prstGeom>
          <a:solidFill>
            <a:schemeClr val="bg1"/>
          </a:solidFill>
          <a:ln w="38100">
            <a:solidFill>
              <a:srgbClr val="C89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2" name="TextBox 1">
            <a:extLst>
              <a:ext uri="{FF2B5EF4-FFF2-40B4-BE49-F238E27FC236}">
                <a16:creationId xmlns:a16="http://schemas.microsoft.com/office/drawing/2014/main" id="{D2916989-452C-764E-3FCE-0FE85398F4DD}"/>
              </a:ext>
            </a:extLst>
          </p:cNvPr>
          <p:cNvSpPr txBox="1"/>
          <p:nvPr/>
        </p:nvSpPr>
        <p:spPr>
          <a:xfrm>
            <a:off x="882282" y="10664020"/>
            <a:ext cx="1722283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4961D67F-ED8F-96C0-E2F8-6437D8622E9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28</a:t>
            </a:fld>
            <a:endParaRPr lang="fr-FR" noProof="0" dirty="0">
              <a:solidFill>
                <a:schemeClr val="tx1"/>
              </a:solidFill>
            </a:endParaRPr>
          </a:p>
        </p:txBody>
      </p:sp>
    </p:spTree>
    <p:extLst>
      <p:ext uri="{BB962C8B-B14F-4D97-AF65-F5344CB8AC3E}">
        <p14:creationId xmlns:p14="http://schemas.microsoft.com/office/powerpoint/2010/main" val="104389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201497-1847-4689-53ED-413B0651C03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047AF68-1805-CD5C-F428-2928FC9ADBFA}"/>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3" name="Graphic 68">
            <a:extLst>
              <a:ext uri="{FF2B5EF4-FFF2-40B4-BE49-F238E27FC236}">
                <a16:creationId xmlns:a16="http://schemas.microsoft.com/office/drawing/2014/main" id="{C4FA6DC6-DE7E-02A9-63F7-9F46B0D9EF3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7" name="Rounded Rectangle 6">
            <a:extLst>
              <a:ext uri="{FF2B5EF4-FFF2-40B4-BE49-F238E27FC236}">
                <a16:creationId xmlns:a16="http://schemas.microsoft.com/office/drawing/2014/main" id="{8370CB03-0FBE-1BF7-4A58-E40C9297DA04}"/>
              </a:ext>
            </a:extLst>
          </p:cNvPr>
          <p:cNvSpPr>
            <a:spLocks/>
          </p:cNvSpPr>
          <p:nvPr/>
        </p:nvSpPr>
        <p:spPr>
          <a:xfrm>
            <a:off x="15456907" y="2057401"/>
            <a:ext cx="4425429" cy="126374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11" name="TextBox 10">
            <a:extLst>
              <a:ext uri="{FF2B5EF4-FFF2-40B4-BE49-F238E27FC236}">
                <a16:creationId xmlns:a16="http://schemas.microsoft.com/office/drawing/2014/main" id="{3085717E-8B98-3548-250C-68DC987057F8}"/>
              </a:ext>
            </a:extLst>
          </p:cNvPr>
          <p:cNvSpPr txBox="1"/>
          <p:nvPr/>
        </p:nvSpPr>
        <p:spPr>
          <a:xfrm>
            <a:off x="1356127" y="3985555"/>
            <a:ext cx="6580693" cy="2406172"/>
          </a:xfrm>
          <a:prstGeom prst="rect">
            <a:avLst/>
          </a:prstGeom>
          <a:noFill/>
        </p:spPr>
        <p:txBody>
          <a:bodyPr wrap="square">
            <a:spAutoFit/>
          </a:bodyPr>
          <a:lstStyle/>
          <a:p>
            <a:pPr algn="just">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1 : IDENTIFICATION DES ALÉAS</a:t>
            </a:r>
          </a:p>
          <a:p>
            <a:pPr algn="l">
              <a:lnSpc>
                <a:spcPct val="115000"/>
              </a:lnSpc>
              <a:spcAft>
                <a:spcPts val="600"/>
              </a:spcAft>
            </a:pPr>
            <a:r>
              <a:rPr lang="fr-FR" sz="2400" noProof="0" dirty="0">
                <a:latin typeface="Lato" panose="020F0502020204030203" pitchFamily="34" charset="0"/>
                <a:ea typeface="Lato" panose="020F0502020204030203" pitchFamily="34" charset="0"/>
                <a:cs typeface="Lato" panose="020F0502020204030203" pitchFamily="34" charset="0"/>
              </a:rPr>
              <a:t>E</a:t>
            </a:r>
            <a:r>
              <a:rPr lang="fr-FR" sz="2400" noProof="0" dirty="0">
                <a:effectLst/>
                <a:latin typeface="Lato" panose="020F0502020204030203" pitchFamily="34" charset="0"/>
                <a:ea typeface="Lato" panose="020F0502020204030203" pitchFamily="34" charset="0"/>
                <a:cs typeface="Lato" panose="020F0502020204030203" pitchFamily="34" charset="0"/>
              </a:rPr>
              <a:t>NVIRONMENTAL (inondation) </a:t>
            </a:r>
          </a:p>
          <a:p>
            <a:pPr algn="l">
              <a:lnSpc>
                <a:spcPct val="115000"/>
              </a:lnSpc>
              <a:spcAft>
                <a:spcPts val="600"/>
              </a:spcAft>
            </a:pPr>
            <a:r>
              <a:rPr lang="fr-FR" sz="2400" noProof="0" dirty="0">
                <a:effectLst/>
                <a:latin typeface="Lato" panose="020F0502020204030203" pitchFamily="34" charset="0"/>
                <a:ea typeface="Lato" panose="020F0502020204030203" pitchFamily="34" charset="0"/>
                <a:cs typeface="Lato" panose="020F0502020204030203" pitchFamily="34" charset="0"/>
              </a:rPr>
              <a:t>BIOLOGIQUE/CHIMIQUE (contamination des eaux souterraines)</a:t>
            </a:r>
          </a:p>
          <a:p>
            <a:pPr algn="l">
              <a:lnSpc>
                <a:spcPct val="115000"/>
              </a:lnSpc>
              <a:spcAft>
                <a:spcPts val="600"/>
              </a:spcAft>
            </a:pPr>
            <a:r>
              <a:rPr lang="fr-FR" sz="2400" noProof="0" dirty="0">
                <a:latin typeface="Lato" panose="020F0502020204030203" pitchFamily="34" charset="0"/>
                <a:ea typeface="Lato" panose="020F0502020204030203" pitchFamily="34" charset="0"/>
                <a:cs typeface="Lato" panose="020F0502020204030203" pitchFamily="34" charset="0"/>
              </a:rPr>
              <a:t>INDUIT PAR l'HOMME (mauvais services FSM)</a:t>
            </a:r>
          </a:p>
        </p:txBody>
      </p:sp>
      <p:sp>
        <p:nvSpPr>
          <p:cNvPr id="13" name="TextBox 12">
            <a:extLst>
              <a:ext uri="{FF2B5EF4-FFF2-40B4-BE49-F238E27FC236}">
                <a16:creationId xmlns:a16="http://schemas.microsoft.com/office/drawing/2014/main" id="{1ED6F760-27A3-DBA8-32E1-554E7DBC3AC2}"/>
              </a:ext>
            </a:extLst>
          </p:cNvPr>
          <p:cNvSpPr txBox="1"/>
          <p:nvPr/>
        </p:nvSpPr>
        <p:spPr>
          <a:xfrm>
            <a:off x="15456906" y="3830910"/>
            <a:ext cx="4425430" cy="3877921"/>
          </a:xfrm>
          <a:prstGeom prst="rect">
            <a:avLst/>
          </a:prstGeom>
          <a:noFill/>
        </p:spPr>
        <p:txBody>
          <a:bodyPr wrap="square" rtlCol="0">
            <a:spAutoFit/>
          </a:bodyPr>
          <a:lstStyle/>
          <a:p>
            <a:pPr marL="0" marR="0" algn="l">
              <a:lnSpc>
                <a:spcPct val="115000"/>
              </a:lnSpc>
              <a:spcBef>
                <a:spcPts val="0"/>
              </a:spcBef>
              <a:spcAft>
                <a:spcPts val="600"/>
              </a:spcAft>
            </a:pPr>
            <a:r>
              <a:rPr lang="fr-FR" sz="2400" b="1" noProof="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Ce cadre stratégique, élaboré par l'UNICEF et le Partenariat mondial pour l'eau (GWP), propose une approche globale pour intégrer les risques climatiques et autres facteurs de stress (par exemple les conflits) à toutes les étapes de la programmation WASH. </a:t>
            </a:r>
            <a:endParaRPr lang="fr-FR" noProof="0" dirty="0"/>
          </a:p>
        </p:txBody>
      </p:sp>
      <p:sp>
        <p:nvSpPr>
          <p:cNvPr id="16" name="TextBox 15">
            <a:extLst>
              <a:ext uri="{FF2B5EF4-FFF2-40B4-BE49-F238E27FC236}">
                <a16:creationId xmlns:a16="http://schemas.microsoft.com/office/drawing/2014/main" id="{03753231-C659-4DB2-5622-61C6597128D8}"/>
              </a:ext>
            </a:extLst>
          </p:cNvPr>
          <p:cNvSpPr txBox="1"/>
          <p:nvPr/>
        </p:nvSpPr>
        <p:spPr>
          <a:xfrm>
            <a:off x="1356128" y="6702471"/>
            <a:ext cx="6580692" cy="3361818"/>
          </a:xfrm>
          <a:prstGeom prst="rect">
            <a:avLst/>
          </a:prstGeom>
          <a:noFill/>
        </p:spPr>
        <p:txBody>
          <a:bodyPr wrap="square">
            <a:spAutoFit/>
          </a:bodyPr>
          <a:lstStyle/>
          <a:p>
            <a:pPr algn="l">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2 : IDENTIFICATION DES RISQUES D'EXPOSITION</a:t>
            </a:r>
          </a:p>
          <a:p>
            <a:pPr algn="l">
              <a:lnSpc>
                <a:spcPct val="115000"/>
              </a:lnSpc>
              <a:spcAft>
                <a:spcPts val="600"/>
              </a:spcAft>
            </a:pPr>
            <a:r>
              <a:rPr lang="fr-FR" sz="2500" noProof="0" dirty="0">
                <a:latin typeface="Lato" panose="020F0502020204030203" pitchFamily="34" charset="0"/>
                <a:ea typeface="Lato" panose="020F0502020204030203" pitchFamily="34" charset="0"/>
                <a:cs typeface="Lato" panose="020F0502020204030203" pitchFamily="34" charset="0"/>
              </a:rPr>
              <a:t>PHYSIQUE </a:t>
            </a:r>
            <a:r>
              <a:rPr lang="fr-FR" sz="2400" noProof="0" dirty="0">
                <a:latin typeface="Lato" panose="020F0502020204030203" pitchFamily="34" charset="0"/>
                <a:ea typeface="Lato" panose="020F0502020204030203" pitchFamily="34" charset="0"/>
                <a:cs typeface="Lato" panose="020F0502020204030203" pitchFamily="34" charset="0"/>
              </a:rPr>
              <a:t>(Latrines) </a:t>
            </a:r>
          </a:p>
          <a:p>
            <a:pPr algn="l">
              <a:lnSpc>
                <a:spcPct val="115000"/>
              </a:lnSpc>
              <a:spcAft>
                <a:spcPts val="600"/>
              </a:spcAft>
            </a:pPr>
            <a:r>
              <a:rPr lang="fr-FR" sz="2500" noProof="0" dirty="0">
                <a:effectLst/>
                <a:latin typeface="Lato" panose="020F0502020204030203" pitchFamily="34" charset="0"/>
                <a:ea typeface="Lato" panose="020F0502020204030203" pitchFamily="34" charset="0"/>
                <a:cs typeface="Lato" panose="020F0502020204030203" pitchFamily="34" charset="0"/>
              </a:rPr>
              <a:t>ENVIRONNEMENT </a:t>
            </a:r>
            <a:r>
              <a:rPr lang="fr-FR" sz="2400" noProof="0" dirty="0">
                <a:latin typeface="Lato" panose="020F0502020204030203" pitchFamily="34" charset="0"/>
                <a:ea typeface="Lato" panose="020F0502020204030203" pitchFamily="34" charset="0"/>
                <a:cs typeface="Lato" panose="020F0502020204030203" pitchFamily="34" charset="0"/>
              </a:rPr>
              <a:t>(</a:t>
            </a:r>
            <a:r>
              <a:rPr lang="fr-FR" sz="2400" noProof="0" dirty="0">
                <a:effectLst/>
                <a:latin typeface="Lato" panose="020F0502020204030203" pitchFamily="34" charset="0"/>
                <a:ea typeface="Lato" panose="020F0502020204030203" pitchFamily="34" charset="0"/>
                <a:cs typeface="Lato" panose="020F0502020204030203" pitchFamily="34" charset="0"/>
              </a:rPr>
              <a:t>Source d'eau de proximité) </a:t>
            </a:r>
            <a:endParaRPr lang="fr-FR" sz="2500" noProof="0" dirty="0">
              <a:effectLst/>
              <a:latin typeface="Lato" panose="020F0502020204030203" pitchFamily="34" charset="0"/>
              <a:ea typeface="Lato" panose="020F0502020204030203" pitchFamily="34" charset="0"/>
              <a:cs typeface="Lato" panose="020F0502020204030203" pitchFamily="34" charset="0"/>
            </a:endParaRPr>
          </a:p>
          <a:p>
            <a:pPr algn="l">
              <a:lnSpc>
                <a:spcPct val="115000"/>
              </a:lnSpc>
              <a:spcAft>
                <a:spcPts val="600"/>
              </a:spcAft>
            </a:pPr>
            <a:r>
              <a:rPr lang="fr-FR" sz="2500" noProof="0" dirty="0">
                <a:effectLst/>
                <a:latin typeface="Lato" panose="020F0502020204030203" pitchFamily="34" charset="0"/>
                <a:ea typeface="Lato" panose="020F0502020204030203" pitchFamily="34" charset="0"/>
                <a:cs typeface="Lato" panose="020F0502020204030203" pitchFamily="34" charset="0"/>
              </a:rPr>
              <a:t>SOCIAL </a:t>
            </a:r>
            <a:r>
              <a:rPr lang="fr-FR" sz="2800" noProof="0" dirty="0">
                <a:latin typeface="Lato" panose="020F0502020204030203" pitchFamily="34" charset="0"/>
                <a:ea typeface="Lato" panose="020F0502020204030203" pitchFamily="34" charset="0"/>
                <a:cs typeface="Lato" panose="020F0502020204030203" pitchFamily="34" charset="0"/>
              </a:rPr>
              <a:t>(</a:t>
            </a:r>
            <a:r>
              <a:rPr lang="fr-FR" sz="2400" noProof="0" dirty="0">
                <a:latin typeface="Lato" panose="020F0502020204030203" pitchFamily="34" charset="0"/>
                <a:ea typeface="Lato" panose="020F0502020204030203" pitchFamily="34" charset="0"/>
                <a:cs typeface="Lato" panose="020F0502020204030203" pitchFamily="34" charset="0"/>
              </a:rPr>
              <a:t>Populations dépendantes du système.)</a:t>
            </a:r>
          </a:p>
        </p:txBody>
      </p:sp>
      <p:sp>
        <p:nvSpPr>
          <p:cNvPr id="17" name="TextBox 16">
            <a:extLst>
              <a:ext uri="{FF2B5EF4-FFF2-40B4-BE49-F238E27FC236}">
                <a16:creationId xmlns:a16="http://schemas.microsoft.com/office/drawing/2014/main" id="{BEC34DE8-A872-2640-07E9-26D9AF8DAEA6}"/>
              </a:ext>
            </a:extLst>
          </p:cNvPr>
          <p:cNvSpPr txBox="1"/>
          <p:nvPr/>
        </p:nvSpPr>
        <p:spPr>
          <a:xfrm>
            <a:off x="8231304" y="3957753"/>
            <a:ext cx="6216980" cy="3898888"/>
          </a:xfrm>
          <a:prstGeom prst="rect">
            <a:avLst/>
          </a:prstGeom>
          <a:noFill/>
        </p:spPr>
        <p:txBody>
          <a:bodyPr wrap="square">
            <a:spAutoFit/>
          </a:bodyPr>
          <a:lstStyle/>
          <a:p>
            <a:pPr algn="just">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3 : ÉVALUATION DE LA VULNÉRABILITÉ</a:t>
            </a:r>
          </a:p>
          <a:p>
            <a:pPr algn="l">
              <a:lnSpc>
                <a:spcPct val="115000"/>
              </a:lnSpc>
              <a:spcAft>
                <a:spcPts val="600"/>
              </a:spcAft>
            </a:pPr>
            <a:r>
              <a:rPr lang="fr-FR" sz="2400" noProof="0" dirty="0">
                <a:latin typeface="Lato" panose="020F0502020204030203" pitchFamily="34" charset="0"/>
                <a:ea typeface="Lato" panose="020F0502020204030203" pitchFamily="34" charset="0"/>
                <a:cs typeface="Lato" panose="020F0502020204030203" pitchFamily="34" charset="0"/>
              </a:rPr>
              <a:t>PHYSIQUE (qualité, âge des infrastructures)  </a:t>
            </a:r>
          </a:p>
          <a:p>
            <a:pPr algn="l">
              <a:lnSpc>
                <a:spcPct val="115000"/>
              </a:lnSpc>
              <a:spcAft>
                <a:spcPts val="600"/>
              </a:spcAft>
            </a:pPr>
            <a:r>
              <a:rPr lang="fr-FR" sz="2400" noProof="0" dirty="0">
                <a:effectLst/>
                <a:latin typeface="Lato" panose="020F0502020204030203" pitchFamily="34" charset="0"/>
                <a:ea typeface="Lato" panose="020F0502020204030203" pitchFamily="34" charset="0"/>
                <a:cs typeface="Lato" panose="020F0502020204030203" pitchFamily="34" charset="0"/>
              </a:rPr>
              <a:t>ENVIRONNEMENT (dégradation des sources d'eau)</a:t>
            </a:r>
          </a:p>
          <a:p>
            <a:pPr algn="l">
              <a:lnSpc>
                <a:spcPct val="115000"/>
              </a:lnSpc>
              <a:spcAft>
                <a:spcPts val="600"/>
              </a:spcAft>
            </a:pPr>
            <a:r>
              <a:rPr lang="fr-FR" sz="2500" noProof="0" dirty="0">
                <a:effectLst/>
                <a:latin typeface="Lato" panose="020F0502020204030203" pitchFamily="34" charset="0"/>
                <a:ea typeface="Lato" panose="020F0502020204030203" pitchFamily="34" charset="0"/>
                <a:cs typeface="Lato" panose="020F0502020204030203" pitchFamily="34" charset="0"/>
              </a:rPr>
              <a:t>SOCIAL </a:t>
            </a:r>
            <a:r>
              <a:rPr lang="fr-FR" sz="2800" noProof="0" dirty="0">
                <a:latin typeface="Lato" panose="020F0502020204030203" pitchFamily="34" charset="0"/>
                <a:ea typeface="Lato" panose="020F0502020204030203" pitchFamily="34" charset="0"/>
                <a:cs typeface="Lato" panose="020F0502020204030203" pitchFamily="34" charset="0"/>
              </a:rPr>
              <a:t>(</a:t>
            </a:r>
            <a:r>
              <a:rPr lang="fr-FR" sz="2400" noProof="0" dirty="0">
                <a:latin typeface="Lato" panose="020F0502020204030203" pitchFamily="34" charset="0"/>
                <a:ea typeface="Lato" panose="020F0502020204030203" pitchFamily="34" charset="0"/>
                <a:cs typeface="Lato" panose="020F0502020204030203" pitchFamily="34" charset="0"/>
              </a:rPr>
              <a:t>pratique, sensibilisation)</a:t>
            </a:r>
          </a:p>
          <a:p>
            <a:pPr algn="l">
              <a:lnSpc>
                <a:spcPct val="115000"/>
              </a:lnSpc>
              <a:spcAft>
                <a:spcPts val="600"/>
              </a:spcAft>
            </a:pPr>
            <a:r>
              <a:rPr lang="fr-FR" sz="2500" noProof="0" dirty="0">
                <a:effectLst/>
                <a:latin typeface="Lato" panose="020F0502020204030203" pitchFamily="34" charset="0"/>
                <a:ea typeface="Lato" panose="020F0502020204030203" pitchFamily="34" charset="0"/>
                <a:cs typeface="Lato" panose="020F0502020204030203" pitchFamily="34" charset="0"/>
              </a:rPr>
              <a:t>FINANCIER </a:t>
            </a:r>
            <a:r>
              <a:rPr lang="fr-FR" sz="2800" noProof="0" dirty="0">
                <a:latin typeface="Lato" panose="020F0502020204030203" pitchFamily="34" charset="0"/>
                <a:ea typeface="Lato" panose="020F0502020204030203" pitchFamily="34" charset="0"/>
                <a:cs typeface="Lato" panose="020F0502020204030203" pitchFamily="34" charset="0"/>
              </a:rPr>
              <a:t>(</a:t>
            </a:r>
            <a:r>
              <a:rPr lang="fr-FR" sz="2400" noProof="0" dirty="0">
                <a:latin typeface="Lato" panose="020F0502020204030203" pitchFamily="34" charset="0"/>
                <a:ea typeface="Lato" panose="020F0502020204030203" pitchFamily="34" charset="0"/>
                <a:cs typeface="Lato" panose="020F0502020204030203" pitchFamily="34" charset="0"/>
              </a:rPr>
              <a:t>budget pour les réparations, assurances)</a:t>
            </a:r>
          </a:p>
        </p:txBody>
      </p:sp>
      <p:sp>
        <p:nvSpPr>
          <p:cNvPr id="20" name="TextBox 19">
            <a:extLst>
              <a:ext uri="{FF2B5EF4-FFF2-40B4-BE49-F238E27FC236}">
                <a16:creationId xmlns:a16="http://schemas.microsoft.com/office/drawing/2014/main" id="{6AC23E10-E2C0-F1FE-B33E-EC3E49B08294}"/>
              </a:ext>
            </a:extLst>
          </p:cNvPr>
          <p:cNvSpPr txBox="1"/>
          <p:nvPr/>
        </p:nvSpPr>
        <p:spPr>
          <a:xfrm>
            <a:off x="8254071" y="8141223"/>
            <a:ext cx="6477270" cy="1479764"/>
          </a:xfrm>
          <a:prstGeom prst="rect">
            <a:avLst/>
          </a:prstGeom>
          <a:noFill/>
        </p:spPr>
        <p:txBody>
          <a:bodyPr wrap="square">
            <a:spAutoFit/>
          </a:bodyPr>
          <a:lstStyle/>
          <a:p>
            <a:pPr algn="just">
              <a:lnSpc>
                <a:spcPct val="115000"/>
              </a:lnSpc>
              <a:spcAft>
                <a:spcPts val="600"/>
              </a:spcAft>
            </a:pPr>
            <a:r>
              <a:rPr lang="fr-FR" sz="2400" b="1" noProof="0" dirty="0">
                <a:solidFill>
                  <a:srgbClr val="C1B092"/>
                </a:solidFill>
                <a:latin typeface="Lato" panose="020F0502020204030203" pitchFamily="34" charset="0"/>
                <a:ea typeface="Lato" panose="020F0502020204030203" pitchFamily="34" charset="0"/>
                <a:cs typeface="Lato" panose="020F0502020204030203" pitchFamily="34" charset="0"/>
              </a:rPr>
              <a:t>ÉTAPE 4 : CALCUL DU SCORE DE RISQUE  </a:t>
            </a:r>
          </a:p>
          <a:p>
            <a:pPr algn="l">
              <a:lnSpc>
                <a:spcPct val="115000"/>
              </a:lnSpc>
              <a:spcAft>
                <a:spcPts val="600"/>
              </a:spcAft>
            </a:pPr>
            <a:r>
              <a:rPr lang="fr-FR" sz="2400" b="1" noProof="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Risque = aléa × exposition × vulnérabilité</a:t>
            </a:r>
            <a:endParaRPr lang="fr-FR" sz="2400" noProof="0" dirty="0">
              <a:effectLst/>
              <a:latin typeface="Lato Light" panose="020F0502020204030203" pitchFamily="34" charset="0"/>
              <a:ea typeface="Lato Light" panose="020F0502020204030203" pitchFamily="34" charset="0"/>
              <a:cs typeface="Lato Light" panose="020F0502020204030203" pitchFamily="34" charset="0"/>
            </a:endParaRPr>
          </a:p>
          <a:p>
            <a:pPr algn="l">
              <a:lnSpc>
                <a:spcPct val="115000"/>
              </a:lnSpc>
              <a:spcAft>
                <a:spcPts val="600"/>
              </a:spcAft>
            </a:pPr>
            <a:endParaRPr lang="fr-FR" sz="2400" noProof="0"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descr="Un qr code avec des carrés noirs&#10;&#10;Description générée automatiquement">
            <a:extLst>
              <a:ext uri="{FF2B5EF4-FFF2-40B4-BE49-F238E27FC236}">
                <a16:creationId xmlns:a16="http://schemas.microsoft.com/office/drawing/2014/main" id="{32A3A5AF-7788-16E2-A049-9613330A8A1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52182" y="8777343"/>
            <a:ext cx="1567449" cy="1567449"/>
          </a:xfrm>
          <a:prstGeom prst="rect">
            <a:avLst/>
          </a:prstGeom>
        </p:spPr>
      </p:pic>
      <p:sp>
        <p:nvSpPr>
          <p:cNvPr id="23" name="TextBox 22">
            <a:extLst>
              <a:ext uri="{FF2B5EF4-FFF2-40B4-BE49-F238E27FC236}">
                <a16:creationId xmlns:a16="http://schemas.microsoft.com/office/drawing/2014/main" id="{75B44B17-65B2-2006-BA04-F6046EE48627}"/>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sp>
        <p:nvSpPr>
          <p:cNvPr id="5" name="TextBox 4">
            <a:extLst>
              <a:ext uri="{FF2B5EF4-FFF2-40B4-BE49-F238E27FC236}">
                <a16:creationId xmlns:a16="http://schemas.microsoft.com/office/drawing/2014/main" id="{0BA4F61E-B1D4-371E-DEE0-6B352424BAC2}"/>
              </a:ext>
            </a:extLst>
          </p:cNvPr>
          <p:cNvSpPr txBox="1"/>
          <p:nvPr/>
        </p:nvSpPr>
        <p:spPr>
          <a:xfrm>
            <a:off x="882282" y="10664021"/>
            <a:ext cx="175327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D1ADFF7D-5A98-30B8-A237-21219846A9D0}"/>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29</a:t>
            </a:fld>
            <a:endParaRPr lang="fr-FR" noProof="0" dirty="0">
              <a:solidFill>
                <a:schemeClr val="tx1"/>
              </a:solidFill>
            </a:endParaRPr>
          </a:p>
        </p:txBody>
      </p:sp>
    </p:spTree>
    <p:extLst>
      <p:ext uri="{BB962C8B-B14F-4D97-AF65-F5344CB8AC3E}">
        <p14:creationId xmlns:p14="http://schemas.microsoft.com/office/powerpoint/2010/main" val="369407751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61D6C-A526-82D0-79B4-EF4176C01937}"/>
              </a:ext>
            </a:extLst>
          </p:cNvPr>
          <p:cNvSpPr txBox="1"/>
          <p:nvPr/>
        </p:nvSpPr>
        <p:spPr>
          <a:xfrm>
            <a:off x="2427391" y="1905096"/>
            <a:ext cx="10058400" cy="2646878"/>
          </a:xfrm>
          <a:prstGeom prst="rect">
            <a:avLst/>
          </a:prstGeom>
          <a:noFill/>
        </p:spPr>
        <p:txBody>
          <a:bodyPr wrap="square">
            <a:spAutoFit/>
          </a:bodyPr>
          <a:lstStyle/>
          <a:p>
            <a:r>
              <a:rPr lang="fr-FR" sz="16600" noProof="0" dirty="0">
                <a:solidFill>
                  <a:schemeClr val="bg1"/>
                </a:solidFill>
                <a:latin typeface="Lato" panose="020F0502020204030203" pitchFamily="34" charset="0"/>
                <a:ea typeface="Lato" panose="020F0502020204030203" pitchFamily="34" charset="0"/>
                <a:cs typeface="Lato" panose="020F0502020204030203" pitchFamily="34" charset="0"/>
              </a:rPr>
              <a:t>1.</a:t>
            </a:r>
            <a:endParaRPr lang="fr-FR" sz="325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4E82EB22-D02E-C5D3-7E88-FE5C2F9884EA}"/>
              </a:ext>
            </a:extLst>
          </p:cNvPr>
          <p:cNvSpPr txBox="1"/>
          <p:nvPr/>
        </p:nvSpPr>
        <p:spPr>
          <a:xfrm>
            <a:off x="5713308" y="1499691"/>
            <a:ext cx="14174891" cy="4154984"/>
          </a:xfrm>
          <a:prstGeom prst="rect">
            <a:avLst/>
          </a:prstGeom>
          <a:noFill/>
        </p:spPr>
        <p:txBody>
          <a:bodyPr wrap="square" rtlCol="0">
            <a:spAutoFit/>
          </a:bodyPr>
          <a:lstStyle/>
          <a:p>
            <a:r>
              <a:rPr lang="fr-FR" sz="6600" b="1" noProof="0" dirty="0">
                <a:solidFill>
                  <a:schemeClr val="bg1"/>
                </a:solidFill>
                <a:latin typeface="Lato" panose="020F0502020204030203" pitchFamily="34" charset="0"/>
                <a:ea typeface="Lato" panose="020F0502020204030203" pitchFamily="34" charset="0"/>
                <a:cs typeface="Lato" panose="020F0502020204030203" pitchFamily="34" charset="0"/>
              </a:rPr>
              <a:t>COMMENT ÉVALUER LES COMPOSANTES DE L'ASSAINISSEMENT CLIMATE-SMART</a:t>
            </a:r>
          </a:p>
        </p:txBody>
      </p:sp>
      <p:pic>
        <p:nvPicPr>
          <p:cNvPr id="2" name="Graphic 68">
            <a:extLst>
              <a:ext uri="{FF2B5EF4-FFF2-40B4-BE49-F238E27FC236}">
                <a16:creationId xmlns:a16="http://schemas.microsoft.com/office/drawing/2014/main" id="{5BA243EE-ACDD-9E8E-7E9C-6FF117E130A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74698" y="452028"/>
            <a:ext cx="1391548" cy="566928"/>
          </a:xfrm>
          <a:prstGeom prst="rect">
            <a:avLst/>
          </a:prstGeom>
        </p:spPr>
      </p:pic>
      <p:pic>
        <p:nvPicPr>
          <p:cNvPr id="9" name="Picture Placeholder 8" descr="Une grande structure ronde bleue&#10;&#10;Description générée automatiquement avec un niveau de confiance moyen">
            <a:extLst>
              <a:ext uri="{FF2B5EF4-FFF2-40B4-BE49-F238E27FC236}">
                <a16:creationId xmlns:a16="http://schemas.microsoft.com/office/drawing/2014/main" id="{5F483AD1-CF33-A612-C161-291CBEF59F8D}"/>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5135" b="54345"/>
          <a:stretch/>
        </p:blipFill>
        <p:spPr>
          <a:xfrm>
            <a:off x="-5200" y="5807075"/>
            <a:ext cx="20109300" cy="5502275"/>
          </a:xfrm>
        </p:spPr>
      </p:pic>
    </p:spTree>
    <p:extLst>
      <p:ext uri="{BB962C8B-B14F-4D97-AF65-F5344CB8AC3E}">
        <p14:creationId xmlns:p14="http://schemas.microsoft.com/office/powerpoint/2010/main" val="175722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625F4F-4196-DCFF-DFDF-A6F842F4385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447D1E-6B44-D861-789D-8DDD5C523F5A}"/>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pic>
        <p:nvPicPr>
          <p:cNvPr id="3" name="Graphic 68">
            <a:extLst>
              <a:ext uri="{FF2B5EF4-FFF2-40B4-BE49-F238E27FC236}">
                <a16:creationId xmlns:a16="http://schemas.microsoft.com/office/drawing/2014/main" id="{BE01E3E5-4594-48B2-900D-F1F7CB5113E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7" name="Rounded Rectangle 6">
            <a:extLst>
              <a:ext uri="{FF2B5EF4-FFF2-40B4-BE49-F238E27FC236}">
                <a16:creationId xmlns:a16="http://schemas.microsoft.com/office/drawing/2014/main" id="{08876640-021D-37C0-AC22-C4F6A67B58B1}"/>
              </a:ext>
            </a:extLst>
          </p:cNvPr>
          <p:cNvSpPr>
            <a:spLocks/>
          </p:cNvSpPr>
          <p:nvPr/>
        </p:nvSpPr>
        <p:spPr>
          <a:xfrm>
            <a:off x="15705326" y="4828326"/>
            <a:ext cx="4010154" cy="1267674"/>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13" name="TextBox 12">
            <a:extLst>
              <a:ext uri="{FF2B5EF4-FFF2-40B4-BE49-F238E27FC236}">
                <a16:creationId xmlns:a16="http://schemas.microsoft.com/office/drawing/2014/main" id="{BFF2A3FA-174C-E6E9-1B13-5E4D384C8777}"/>
              </a:ext>
            </a:extLst>
          </p:cNvPr>
          <p:cNvSpPr txBox="1"/>
          <p:nvPr/>
        </p:nvSpPr>
        <p:spPr>
          <a:xfrm>
            <a:off x="15633907" y="6383614"/>
            <a:ext cx="3801791" cy="1755096"/>
          </a:xfrm>
          <a:prstGeom prst="rect">
            <a:avLst/>
          </a:prstGeom>
          <a:noFill/>
        </p:spPr>
        <p:txBody>
          <a:bodyPr wrap="square" rtlCol="0">
            <a:spAutoFit/>
          </a:bodyPr>
          <a:lstStyle/>
          <a:p>
            <a:pPr marL="0" marR="0" algn="l">
              <a:lnSpc>
                <a:spcPct val="115000"/>
              </a:lnSpc>
              <a:spcBef>
                <a:spcPts val="0"/>
              </a:spcBef>
              <a:spcAft>
                <a:spcPts val="600"/>
              </a:spcAft>
            </a:pPr>
            <a:r>
              <a:rPr lang="fr-FR" sz="2400" noProof="0" dirty="0">
                <a:solidFill>
                  <a:schemeClr val="bg1"/>
                </a:solidFill>
              </a:rPr>
              <a:t>Le score de risque peut également être combiné avec le SFD pour identifier les interventions prioritaires.</a:t>
            </a:r>
            <a:endParaRPr lang="fr-FR" noProof="0" dirty="0"/>
          </a:p>
        </p:txBody>
      </p:sp>
      <p:sp>
        <p:nvSpPr>
          <p:cNvPr id="6" name="Rounded Rectangle 5">
            <a:extLst>
              <a:ext uri="{FF2B5EF4-FFF2-40B4-BE49-F238E27FC236}">
                <a16:creationId xmlns:a16="http://schemas.microsoft.com/office/drawing/2014/main" id="{010FE00D-5BDE-441B-35FC-BD8F5F9EA4BB}"/>
              </a:ext>
            </a:extLst>
          </p:cNvPr>
          <p:cNvSpPr>
            <a:spLocks/>
          </p:cNvSpPr>
          <p:nvPr/>
        </p:nvSpPr>
        <p:spPr>
          <a:xfrm>
            <a:off x="15633907" y="3666611"/>
            <a:ext cx="4081573" cy="805314"/>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ECAM</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Rounded Rectangle 7">
            <a:extLst>
              <a:ext uri="{FF2B5EF4-FFF2-40B4-BE49-F238E27FC236}">
                <a16:creationId xmlns:a16="http://schemas.microsoft.com/office/drawing/2014/main" id="{57112BA5-FDEA-64A5-BB33-FC7E42A81211}"/>
              </a:ext>
            </a:extLst>
          </p:cNvPr>
          <p:cNvSpPr>
            <a:spLocks/>
          </p:cNvSpPr>
          <p:nvPr/>
        </p:nvSpPr>
        <p:spPr>
          <a:xfrm>
            <a:off x="15633907" y="2145692"/>
            <a:ext cx="4081573" cy="1133623"/>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pic>
        <p:nvPicPr>
          <p:cNvPr id="10" name="Picture 9" descr="Une capture d'écran d'un ordinateur&#10;&#10;Description générée automatiquement">
            <a:extLst>
              <a:ext uri="{FF2B5EF4-FFF2-40B4-BE49-F238E27FC236}">
                <a16:creationId xmlns:a16="http://schemas.microsoft.com/office/drawing/2014/main" id="{4DAEE707-015A-D0BD-83C6-E6690557D9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095" y="2993787"/>
            <a:ext cx="10900575" cy="7011335"/>
          </a:xfrm>
          <a:prstGeom prst="rect">
            <a:avLst/>
          </a:prstGeom>
        </p:spPr>
      </p:pic>
      <p:sp>
        <p:nvSpPr>
          <p:cNvPr id="12" name="TextBox 11">
            <a:extLst>
              <a:ext uri="{FF2B5EF4-FFF2-40B4-BE49-F238E27FC236}">
                <a16:creationId xmlns:a16="http://schemas.microsoft.com/office/drawing/2014/main" id="{06334F43-237F-6F02-1084-0B7A79CF12BA}"/>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sp>
        <p:nvSpPr>
          <p:cNvPr id="5" name="TextBox 4">
            <a:extLst>
              <a:ext uri="{FF2B5EF4-FFF2-40B4-BE49-F238E27FC236}">
                <a16:creationId xmlns:a16="http://schemas.microsoft.com/office/drawing/2014/main" id="{8A47608A-B506-1819-C450-88F15C8C5DBB}"/>
              </a:ext>
            </a:extLst>
          </p:cNvPr>
          <p:cNvSpPr txBox="1"/>
          <p:nvPr/>
        </p:nvSpPr>
        <p:spPr>
          <a:xfrm>
            <a:off x="882281" y="10664020"/>
            <a:ext cx="1771559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EE65DB71-0764-29B8-81F6-20E727E3FF96}"/>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30</a:t>
            </a:fld>
            <a:endParaRPr lang="fr-FR" noProof="0" dirty="0">
              <a:solidFill>
                <a:schemeClr val="tx1"/>
              </a:solidFill>
            </a:endParaRPr>
          </a:p>
        </p:txBody>
      </p:sp>
    </p:spTree>
    <p:extLst>
      <p:ext uri="{BB962C8B-B14F-4D97-AF65-F5344CB8AC3E}">
        <p14:creationId xmlns:p14="http://schemas.microsoft.com/office/powerpoint/2010/main" val="25292064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4C3F5-3293-D81B-B9FC-EC63440F43C7}"/>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CD0D11EF-2E09-5037-677D-68F62AC855D7}"/>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DF271B49-B17F-FC0F-4D72-9D0DAD9004D4}"/>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Transformatif </a:t>
            </a:r>
          </a:p>
        </p:txBody>
      </p:sp>
      <p:pic>
        <p:nvPicPr>
          <p:cNvPr id="3" name="Picture 2" descr="Un dessin d'un camion et d'un camion&#10;&#10;Description générée automatiquement">
            <a:extLst>
              <a:ext uri="{FF2B5EF4-FFF2-40B4-BE49-F238E27FC236}">
                <a16:creationId xmlns:a16="http://schemas.microsoft.com/office/drawing/2014/main" id="{54FC50E8-39E5-442B-EC28-A5DB90AC278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6E80E26E-7C12-7E4C-87BA-D925BEA025EC}"/>
              </a:ext>
            </a:extLst>
          </p:cNvPr>
          <p:cNvSpPr/>
          <p:nvPr/>
        </p:nvSpPr>
        <p:spPr>
          <a:xfrm>
            <a:off x="1225092" y="7900382"/>
            <a:ext cx="4718508" cy="1133890"/>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solidFill>
                  <a:schemeClr val="bg1"/>
                </a:solidFill>
                <a:effectLst/>
                <a:latin typeface="Lato" panose="020F0502020204030203" pitchFamily="34" charset="0"/>
                <a:ea typeface="Lato" panose="020F0502020204030203" pitchFamily="34" charset="0"/>
                <a:cs typeface="Lato" panose="020F0502020204030203" pitchFamily="34" charset="0"/>
              </a:rPr>
              <a:t>ETUDE DE PERCEPTION ET D'ACCEPTATION </a:t>
            </a:r>
            <a:endParaRPr lang="fr-FR" sz="26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 name="Rounded Rectangle 16">
            <a:extLst>
              <a:ext uri="{FF2B5EF4-FFF2-40B4-BE49-F238E27FC236}">
                <a16:creationId xmlns:a16="http://schemas.microsoft.com/office/drawing/2014/main" id="{542DD00D-DAD6-ED2A-D3B4-1E43D9406F7D}"/>
              </a:ext>
            </a:extLst>
          </p:cNvPr>
          <p:cNvSpPr/>
          <p:nvPr/>
        </p:nvSpPr>
        <p:spPr>
          <a:xfrm>
            <a:off x="11344451" y="7900381"/>
            <a:ext cx="6760669" cy="1407742"/>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effectLst/>
                <a:latin typeface="Lato" panose="020F0502020204030203" pitchFamily="34" charset="0"/>
                <a:ea typeface="Lato" panose="020F0502020204030203" pitchFamily="34" charset="0"/>
                <a:cs typeface="Lato" panose="020F0502020204030203" pitchFamily="34" charset="0"/>
              </a:rPr>
              <a:t>APPROCHE DE MARCHÉ POUR LA SÉLECTION DES SOUS-PRODUITS DU TRAITEMENT DES BOUES DE VIDANGE</a:t>
            </a:r>
            <a:endParaRPr lang="fr-FR" sz="2600" noProof="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015A7D-1B66-1A10-558C-BA34EBA0D8FD}"/>
              </a:ext>
            </a:extLst>
          </p:cNvPr>
          <p:cNvSpPr txBox="1"/>
          <p:nvPr/>
        </p:nvSpPr>
        <p:spPr>
          <a:xfrm>
            <a:off x="882281" y="10664020"/>
            <a:ext cx="1669010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4BCB8BCE-4559-7051-F5CE-553ED86750B2}"/>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31</a:t>
            </a:fld>
            <a:endParaRPr lang="fr-FR" noProof="0" dirty="0">
              <a:solidFill>
                <a:schemeClr val="tx1"/>
              </a:solidFill>
            </a:endParaRPr>
          </a:p>
        </p:txBody>
      </p:sp>
    </p:spTree>
    <p:extLst>
      <p:ext uri="{BB962C8B-B14F-4D97-AF65-F5344CB8AC3E}">
        <p14:creationId xmlns:p14="http://schemas.microsoft.com/office/powerpoint/2010/main" val="305343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96DE3C-5955-C262-29E3-FD55EE9D35CB}"/>
            </a:ext>
          </a:extLst>
        </p:cNvPr>
        <p:cNvGrpSpPr/>
        <p:nvPr/>
      </p:nvGrpSpPr>
      <p:grpSpPr>
        <a:xfrm>
          <a:off x="0" y="0"/>
          <a:ext cx="0" cy="0"/>
          <a:chOff x="0" y="0"/>
          <a:chExt cx="0" cy="0"/>
        </a:xfrm>
      </p:grpSpPr>
      <p:pic>
        <p:nvPicPr>
          <p:cNvPr id="3" name="Graphic 68">
            <a:extLst>
              <a:ext uri="{FF2B5EF4-FFF2-40B4-BE49-F238E27FC236}">
                <a16:creationId xmlns:a16="http://schemas.microsoft.com/office/drawing/2014/main" id="{0C804C0F-A461-3C2D-422C-334040D42DE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8" name="TextBox 7">
            <a:extLst>
              <a:ext uri="{FF2B5EF4-FFF2-40B4-BE49-F238E27FC236}">
                <a16:creationId xmlns:a16="http://schemas.microsoft.com/office/drawing/2014/main" id="{BD644637-BD46-B7EB-C0D6-69E0107BB8CF}"/>
              </a:ext>
            </a:extLst>
          </p:cNvPr>
          <p:cNvSpPr txBox="1"/>
          <p:nvPr/>
        </p:nvSpPr>
        <p:spPr>
          <a:xfrm>
            <a:off x="15456908" y="4974240"/>
            <a:ext cx="4379747" cy="3526478"/>
          </a:xfrm>
          <a:prstGeom prst="rect">
            <a:avLst/>
          </a:prstGeom>
          <a:noFill/>
        </p:spPr>
        <p:txBody>
          <a:bodyPr wrap="square">
            <a:spAutoFit/>
          </a:bodyPr>
          <a:lstStyle/>
          <a:p>
            <a:pPr algn="l">
              <a:lnSpc>
                <a:spcPct val="115000"/>
              </a:lnSpc>
              <a:spcAft>
                <a:spcPts val="600"/>
              </a:spcAft>
            </a:pPr>
            <a:r>
              <a:rPr lang="fr-FR" sz="2400" b="1" noProof="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L’approche de marché développée par Eawag propose un cadre structuré pour évaluer la viabilité économique et la possibilité de mise à l’échelle de la valorisation des ressources issues des boues de vidange.</a:t>
            </a:r>
          </a:p>
        </p:txBody>
      </p:sp>
      <p:sp>
        <p:nvSpPr>
          <p:cNvPr id="10" name="Rounded Rectangle 9">
            <a:extLst>
              <a:ext uri="{FF2B5EF4-FFF2-40B4-BE49-F238E27FC236}">
                <a16:creationId xmlns:a16="http://schemas.microsoft.com/office/drawing/2014/main" id="{620AD0FA-4A1E-5EE0-C66D-880D947AC385}"/>
              </a:ext>
            </a:extLst>
          </p:cNvPr>
          <p:cNvSpPr/>
          <p:nvPr/>
        </p:nvSpPr>
        <p:spPr>
          <a:xfrm>
            <a:off x="15456908" y="2170073"/>
            <a:ext cx="4269704" cy="2302145"/>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noProof="0" dirty="0">
                <a:effectLst/>
                <a:latin typeface="Lato" panose="020F0502020204030203" pitchFamily="34" charset="0"/>
                <a:ea typeface="Lato" panose="020F0502020204030203" pitchFamily="34" charset="0"/>
                <a:cs typeface="Lato" panose="020F0502020204030203" pitchFamily="34" charset="0"/>
              </a:rPr>
              <a:t>APPROCHE DE MARCHÉ POUR LA SÉLECTION DES SOUS-PRODUITS DU TRAITEMENT DES BOUES DE VIDANGE</a:t>
            </a:r>
            <a:endParaRPr lang="fr-FR" sz="2400" noProof="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8BB68E76-6D4C-D067-6A14-44378EF8D23B}"/>
              </a:ext>
            </a:extLst>
          </p:cNvPr>
          <p:cNvSpPr txBox="1"/>
          <p:nvPr/>
        </p:nvSpPr>
        <p:spPr>
          <a:xfrm>
            <a:off x="1047752" y="2219969"/>
            <a:ext cx="6516029" cy="3630994"/>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1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IDENTIFICATION DES PRODUITS DE RÉCUPÉRATION ET DES SUBSTITUTS</a:t>
            </a:r>
          </a:p>
          <a:p>
            <a:pPr algn="l">
              <a:lnSpc>
                <a:spcPct val="115000"/>
              </a:lnSpc>
              <a:spcAft>
                <a:spcPts val="600"/>
              </a:spcAft>
            </a:pPr>
            <a:r>
              <a:rPr lang="fr-FR" sz="2500" noProof="0" dirty="0">
                <a:latin typeface="Lato" panose="020F0502020204030203" pitchFamily="34" charset="0"/>
                <a:ea typeface="Lato" panose="020F0502020204030203" pitchFamily="34" charset="0"/>
                <a:cs typeface="Lato" panose="020F0502020204030203" pitchFamily="34" charset="0"/>
              </a:rPr>
              <a:t>Chaque produit (par exemple, combustible solide, combustible liquide, électricité) est comparé à un produit de substitution conventionnel déjà établi sur le marché (par exemple, le charbon de bois, le GPL, l'électricité du réseau).</a:t>
            </a:r>
          </a:p>
        </p:txBody>
      </p:sp>
      <p:sp>
        <p:nvSpPr>
          <p:cNvPr id="19" name="TextBox 18">
            <a:extLst>
              <a:ext uri="{FF2B5EF4-FFF2-40B4-BE49-F238E27FC236}">
                <a16:creationId xmlns:a16="http://schemas.microsoft.com/office/drawing/2014/main" id="{BA49606A-0C00-6356-F265-2348ED0988A9}"/>
              </a:ext>
            </a:extLst>
          </p:cNvPr>
          <p:cNvSpPr txBox="1"/>
          <p:nvPr/>
        </p:nvSpPr>
        <p:spPr>
          <a:xfrm>
            <a:off x="1122251" y="1204099"/>
            <a:ext cx="8788635" cy="540404"/>
          </a:xfrm>
          <a:prstGeom prst="rect">
            <a:avLst/>
          </a:prstGeom>
          <a:noFill/>
        </p:spPr>
        <p:txBody>
          <a:bodyPr wrap="square" rtlCol="0">
            <a:spAutoFit/>
          </a:bodyPr>
          <a:lstStyle/>
          <a:p>
            <a:pPr algn="just">
              <a:lnSpc>
                <a:spcPct val="115000"/>
              </a:lnSpc>
              <a:spcAft>
                <a:spcPts val="600"/>
              </a:spcAft>
            </a:pPr>
            <a:r>
              <a:rPr lang="fr-FR" sz="2800" b="1" noProof="0" dirty="0">
                <a:solidFill>
                  <a:srgbClr val="3B8F3D"/>
                </a:solidFill>
                <a:latin typeface="Lato" panose="020F0502020204030203" pitchFamily="34" charset="0"/>
                <a:ea typeface="Lato" panose="020F0502020204030203" pitchFamily="34" charset="0"/>
                <a:cs typeface="Lato" panose="020F0502020204030203" pitchFamily="34" charset="0"/>
              </a:rPr>
              <a:t>ESTIMATION DE LA TAILLE DU MARCHÉ</a:t>
            </a:r>
          </a:p>
        </p:txBody>
      </p:sp>
      <p:sp>
        <p:nvSpPr>
          <p:cNvPr id="21" name="TextBox 20">
            <a:extLst>
              <a:ext uri="{FF2B5EF4-FFF2-40B4-BE49-F238E27FC236}">
                <a16:creationId xmlns:a16="http://schemas.microsoft.com/office/drawing/2014/main" id="{3EEA7A8A-C10A-9FA9-C449-72E85BEB40C6}"/>
              </a:ext>
            </a:extLst>
          </p:cNvPr>
          <p:cNvSpPr txBox="1"/>
          <p:nvPr/>
        </p:nvSpPr>
        <p:spPr>
          <a:xfrm>
            <a:off x="1043778" y="6326429"/>
            <a:ext cx="6216981" cy="3188565"/>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2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ESTIMATION DU MARCHÉ DE SUBSTITUTION ET DE SON VOLUME</a:t>
            </a:r>
          </a:p>
          <a:p>
            <a:pPr algn="l">
              <a:lnSpc>
                <a:spcPct val="115000"/>
              </a:lnSpc>
              <a:spcAft>
                <a:spcPts val="600"/>
              </a:spcAft>
            </a:pPr>
            <a:r>
              <a:rPr lang="fr-FR" sz="2500" noProof="0" dirty="0">
                <a:latin typeface="Lato" panose="020F0502020204030203" pitchFamily="34" charset="0"/>
                <a:ea typeface="Lato" panose="020F0502020204030203" pitchFamily="34" charset="0"/>
                <a:cs typeface="Lato" panose="020F0502020204030203" pitchFamily="34" charset="0"/>
              </a:rPr>
              <a:t>Pour chaque substitut, le volume annuel du marché (en tonnes, kWh, m³ ou unités) et le prix du marché sont spécifiés. Cela donne la valeur de base du marché de substitution.</a:t>
            </a:r>
          </a:p>
        </p:txBody>
      </p:sp>
      <p:sp>
        <p:nvSpPr>
          <p:cNvPr id="22" name="TextBox 21">
            <a:extLst>
              <a:ext uri="{FF2B5EF4-FFF2-40B4-BE49-F238E27FC236}">
                <a16:creationId xmlns:a16="http://schemas.microsoft.com/office/drawing/2014/main" id="{75795312-1A55-A4EE-223D-C05B2BF6F8CA}"/>
              </a:ext>
            </a:extLst>
          </p:cNvPr>
          <p:cNvSpPr txBox="1"/>
          <p:nvPr/>
        </p:nvSpPr>
        <p:spPr>
          <a:xfrm>
            <a:off x="7970037" y="2253006"/>
            <a:ext cx="6789261" cy="4515852"/>
          </a:xfrm>
          <a:prstGeom prst="rect">
            <a:avLst/>
          </a:prstGeom>
          <a:solidFill>
            <a:schemeClr val="bg1"/>
          </a:solid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3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AJUSTEMENT POUR UNE PART DE MARCHÉ RÉALISTE</a:t>
            </a:r>
          </a:p>
          <a:p>
            <a:pPr algn="just">
              <a:lnSpc>
                <a:spcPct val="115000"/>
              </a:lnSpc>
              <a:spcAft>
                <a:spcPts val="600"/>
              </a:spcAft>
            </a:pPr>
            <a:r>
              <a:rPr lang="fr-FR" sz="2500" noProof="0" dirty="0">
                <a:latin typeface="Lato" panose="020F0502020204030203" pitchFamily="34" charset="0"/>
                <a:ea typeface="Lato" panose="020F0502020204030203" pitchFamily="34" charset="0"/>
                <a:cs typeface="Lato" panose="020F0502020204030203" pitchFamily="34" charset="0"/>
              </a:rPr>
              <a:t>Étant donné que les produits de réutilisation des boues de vidange peuvent différer en termes de qualité, de disponibilité ou de logistique, un facteur d'ajustement est appliqué (généralement &lt;1). Pour le biogaz, le facteur d'ajustement pourrait être la pureté, c'est-à-dire  0,7 (car 70 % du méthane est présent dans le biogaz). </a:t>
            </a:r>
          </a:p>
        </p:txBody>
      </p:sp>
      <p:sp>
        <p:nvSpPr>
          <p:cNvPr id="24" name="TextBox 23">
            <a:extLst>
              <a:ext uri="{FF2B5EF4-FFF2-40B4-BE49-F238E27FC236}">
                <a16:creationId xmlns:a16="http://schemas.microsoft.com/office/drawing/2014/main" id="{6C87CA74-3C29-0E46-5EA4-FD3A77BBC915}"/>
              </a:ext>
            </a:extLst>
          </p:cNvPr>
          <p:cNvSpPr txBox="1"/>
          <p:nvPr/>
        </p:nvSpPr>
        <p:spPr>
          <a:xfrm>
            <a:off x="7975058" y="6943088"/>
            <a:ext cx="6983076" cy="3231782"/>
          </a:xfrm>
          <a:prstGeom prst="rect">
            <a:avLst/>
          </a:prstGeom>
          <a:solidFill>
            <a:schemeClr val="bg1"/>
          </a:solid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ETAPE 4</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 </a:t>
            </a: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CALCUL DE LA TAILLE POTENTIELLE DU MARCHÉ</a:t>
            </a:r>
          </a:p>
          <a:p>
            <a:pPr algn="just">
              <a:lnSpc>
                <a:spcPct val="115000"/>
              </a:lnSpc>
              <a:spcAft>
                <a:spcPts val="600"/>
              </a:spcAft>
            </a:pPr>
            <a:r>
              <a:rPr lang="fr-FR" sz="2500" noProof="0" dirty="0">
                <a:latin typeface="Lato" panose="020F0502020204030203" pitchFamily="34" charset="0"/>
                <a:ea typeface="Lato" panose="020F0502020204030203" pitchFamily="34" charset="0"/>
                <a:cs typeface="Lato" panose="020F0502020204030203" pitchFamily="34" charset="0"/>
              </a:rPr>
              <a:t>Le volume ajusté est multiplié par le prix du substitut pour estimer la taille réaliste du marché que le produit de réutilisation pourrait capturer :</a:t>
            </a:r>
          </a:p>
          <a:p>
            <a:pPr algn="l">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Taille du marché = Volume ajusté × Prix de substitution </a:t>
            </a:r>
          </a:p>
        </p:txBody>
      </p:sp>
      <p:pic>
        <p:nvPicPr>
          <p:cNvPr id="26" name="Picture 25" descr="Un qr code avec quelques carrés noirs&#10;&#10;Description générée automatiquement">
            <a:extLst>
              <a:ext uri="{FF2B5EF4-FFF2-40B4-BE49-F238E27FC236}">
                <a16:creationId xmlns:a16="http://schemas.microsoft.com/office/drawing/2014/main" id="{8A0A508D-CD01-D725-C07C-F95A4F9A7C6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38665" y="8746951"/>
            <a:ext cx="2043412" cy="2043412"/>
          </a:xfrm>
          <a:prstGeom prst="rect">
            <a:avLst/>
          </a:prstGeom>
        </p:spPr>
      </p:pic>
      <p:sp>
        <p:nvSpPr>
          <p:cNvPr id="5" name="TextBox 4">
            <a:extLst>
              <a:ext uri="{FF2B5EF4-FFF2-40B4-BE49-F238E27FC236}">
                <a16:creationId xmlns:a16="http://schemas.microsoft.com/office/drawing/2014/main" id="{03E659B0-62DE-655E-B60B-05820C779BFD}"/>
              </a:ext>
            </a:extLst>
          </p:cNvPr>
          <p:cNvSpPr txBox="1"/>
          <p:nvPr/>
        </p:nvSpPr>
        <p:spPr>
          <a:xfrm>
            <a:off x="882281" y="10664020"/>
            <a:ext cx="1648772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19033612-292E-0A2D-0C31-16DA14155543}"/>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32</a:t>
            </a:fld>
            <a:endParaRPr lang="fr-FR" noProof="0" dirty="0">
              <a:solidFill>
                <a:schemeClr val="tx1"/>
              </a:solidFill>
            </a:endParaRPr>
          </a:p>
        </p:txBody>
      </p:sp>
    </p:spTree>
    <p:extLst>
      <p:ext uri="{BB962C8B-B14F-4D97-AF65-F5344CB8AC3E}">
        <p14:creationId xmlns:p14="http://schemas.microsoft.com/office/powerpoint/2010/main" val="12519091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57CC71-4094-1D56-2A4A-4ABE36E5660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522EC63-CDAB-C85C-05CB-7E2C0C7A9430}"/>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FD8A8F37-931D-BFDB-9B4D-8DFBAAC8F8A2}"/>
              </a:ext>
            </a:extLst>
          </p:cNvPr>
          <p:cNvSpPr txBox="1"/>
          <p:nvPr/>
        </p:nvSpPr>
        <p:spPr>
          <a:xfrm>
            <a:off x="1356129" y="1200658"/>
            <a:ext cx="12570886"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Analyse des solutions techniques</a:t>
            </a:r>
          </a:p>
        </p:txBody>
      </p:sp>
      <p:pic>
        <p:nvPicPr>
          <p:cNvPr id="3" name="Graphic 68">
            <a:extLst>
              <a:ext uri="{FF2B5EF4-FFF2-40B4-BE49-F238E27FC236}">
                <a16:creationId xmlns:a16="http://schemas.microsoft.com/office/drawing/2014/main" id="{30FEF5AF-EC60-19FD-E603-F4F5605749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8" name="TextBox 7">
            <a:extLst>
              <a:ext uri="{FF2B5EF4-FFF2-40B4-BE49-F238E27FC236}">
                <a16:creationId xmlns:a16="http://schemas.microsoft.com/office/drawing/2014/main" id="{E37BE02D-AFE4-CC72-A70A-A462AADC17E6}"/>
              </a:ext>
            </a:extLst>
          </p:cNvPr>
          <p:cNvSpPr txBox="1"/>
          <p:nvPr/>
        </p:nvSpPr>
        <p:spPr>
          <a:xfrm>
            <a:off x="15433462" y="4624340"/>
            <a:ext cx="4379747" cy="4659737"/>
          </a:xfrm>
          <a:prstGeom prst="rect">
            <a:avLst/>
          </a:prstGeom>
          <a:noFill/>
        </p:spPr>
        <p:txBody>
          <a:bodyPr wrap="square">
            <a:spAutoFit/>
          </a:bodyPr>
          <a:lstStyle/>
          <a:p>
            <a:pPr algn="l">
              <a:lnSpc>
                <a:spcPct val="115000"/>
              </a:lnSpc>
              <a:spcAft>
                <a:spcPts val="600"/>
              </a:spcAft>
            </a:pP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À la suite de l’évaluation de référence, une liste exhaustive de solutions techniques potentielles est élaborée. Dans ce cas illustratif, nous considérons un éventail d’options de confinement sur site. Pour évaluer et classer systématiquement ces options, une analyse décisionnelle multicritères (MCDA) peut être appliquée, en utilisant des critères de notation définis et des facteurs pondérés, conformément à l’approche </a:t>
            </a:r>
            <a:r>
              <a:rPr lang="fr-FR" sz="2000" dirty="0">
                <a:solidFill>
                  <a:schemeClr val="bg1"/>
                </a:solidFill>
                <a:latin typeface="Lato" panose="020F0502020204030203" pitchFamily="34" charset="0"/>
                <a:ea typeface="Lato" panose="020F0502020204030203" pitchFamily="34" charset="0"/>
                <a:cs typeface="Lato" panose="020F0502020204030203" pitchFamily="34" charset="0"/>
              </a:rPr>
              <a:t>C</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limate-SMART.</a:t>
            </a:r>
          </a:p>
        </p:txBody>
      </p:sp>
      <p:sp>
        <p:nvSpPr>
          <p:cNvPr id="12" name="TextBox 11">
            <a:extLst>
              <a:ext uri="{FF2B5EF4-FFF2-40B4-BE49-F238E27FC236}">
                <a16:creationId xmlns:a16="http://schemas.microsoft.com/office/drawing/2014/main" id="{31DD9785-9D0F-37EE-8BDD-072D0D6DDAD0}"/>
              </a:ext>
            </a:extLst>
          </p:cNvPr>
          <p:cNvSpPr txBox="1"/>
          <p:nvPr/>
        </p:nvSpPr>
        <p:spPr>
          <a:xfrm>
            <a:off x="1424590" y="2876122"/>
            <a:ext cx="12679740" cy="476412"/>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1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DÉFINITION D’UN CADRE D’ÉVALUATION </a:t>
            </a: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(exemple de confinement sur site)</a:t>
            </a:r>
          </a:p>
        </p:txBody>
      </p:sp>
      <p:sp>
        <p:nvSpPr>
          <p:cNvPr id="6" name="TextBox 5">
            <a:extLst>
              <a:ext uri="{FF2B5EF4-FFF2-40B4-BE49-F238E27FC236}">
                <a16:creationId xmlns:a16="http://schemas.microsoft.com/office/drawing/2014/main" id="{B7F4063C-DA42-7D01-24FC-6C9786213A07}"/>
              </a:ext>
            </a:extLst>
          </p:cNvPr>
          <p:cNvSpPr txBox="1"/>
          <p:nvPr/>
        </p:nvSpPr>
        <p:spPr>
          <a:xfrm>
            <a:off x="1122251" y="7260067"/>
            <a:ext cx="12054487" cy="492443"/>
          </a:xfrm>
          <a:prstGeom prst="rect">
            <a:avLst/>
          </a:prstGeom>
          <a:solidFill>
            <a:schemeClr val="bg1"/>
          </a:solidFill>
        </p:spPr>
        <p:txBody>
          <a:bodyPr wrap="square">
            <a:spAutoFit/>
          </a:bodyPr>
          <a:lstStyle/>
          <a:p>
            <a:pPr algn="just">
              <a:lnSpc>
                <a:spcPct val="115000"/>
              </a:lnSpc>
              <a:spcAft>
                <a:spcPts val="600"/>
              </a:spcAft>
            </a:pPr>
            <a:endParaRPr lang="fr-FR" sz="2500" noProof="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9BA7B9CF-E086-8855-7C7C-B13431094545}"/>
              </a:ext>
            </a:extLst>
          </p:cNvPr>
          <p:cNvGraphicFramePr>
            <a:graphicFrameLocks noGrp="1"/>
          </p:cNvGraphicFramePr>
          <p:nvPr>
            <p:extLst>
              <p:ext uri="{D42A27DB-BD31-4B8C-83A1-F6EECF244321}">
                <p14:modId xmlns:p14="http://schemas.microsoft.com/office/powerpoint/2010/main" val="2318135469"/>
              </p:ext>
            </p:extLst>
          </p:nvPr>
        </p:nvGraphicFramePr>
        <p:xfrm>
          <a:off x="1178814" y="3687644"/>
          <a:ext cx="12925516" cy="5303820"/>
        </p:xfrm>
        <a:graphic>
          <a:graphicData uri="http://schemas.openxmlformats.org/drawingml/2006/table">
            <a:tbl>
              <a:tblPr firstRow="1" bandRow="1">
                <a:tableStyleId>{5C22544A-7EE6-4342-B048-85BDC9FD1C3A}</a:tableStyleId>
              </a:tblPr>
              <a:tblGrid>
                <a:gridCol w="1280532">
                  <a:extLst>
                    <a:ext uri="{9D8B030D-6E8A-4147-A177-3AD203B41FA5}">
                      <a16:colId xmlns:a16="http://schemas.microsoft.com/office/drawing/2014/main" val="3315725445"/>
                    </a:ext>
                  </a:extLst>
                </a:gridCol>
                <a:gridCol w="2641158">
                  <a:extLst>
                    <a:ext uri="{9D8B030D-6E8A-4147-A177-3AD203B41FA5}">
                      <a16:colId xmlns:a16="http://schemas.microsoft.com/office/drawing/2014/main" val="2417185787"/>
                    </a:ext>
                  </a:extLst>
                </a:gridCol>
                <a:gridCol w="2709869">
                  <a:extLst>
                    <a:ext uri="{9D8B030D-6E8A-4147-A177-3AD203B41FA5}">
                      <a16:colId xmlns:a16="http://schemas.microsoft.com/office/drawing/2014/main" val="3367077410"/>
                    </a:ext>
                  </a:extLst>
                </a:gridCol>
                <a:gridCol w="2935255">
                  <a:extLst>
                    <a:ext uri="{9D8B030D-6E8A-4147-A177-3AD203B41FA5}">
                      <a16:colId xmlns:a16="http://schemas.microsoft.com/office/drawing/2014/main" val="1067009720"/>
                    </a:ext>
                  </a:extLst>
                </a:gridCol>
                <a:gridCol w="3358702">
                  <a:extLst>
                    <a:ext uri="{9D8B030D-6E8A-4147-A177-3AD203B41FA5}">
                      <a16:colId xmlns:a16="http://schemas.microsoft.com/office/drawing/2014/main" val="2392024839"/>
                    </a:ext>
                  </a:extLst>
                </a:gridCol>
              </a:tblGrid>
              <a:tr h="735910">
                <a:tc>
                  <a:txBody>
                    <a:bodyPr/>
                    <a:lstStyle/>
                    <a:p>
                      <a:pPr marL="0" algn="ctr" eaLnBrk="1" hangingPunct="1"/>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SCORE</a:t>
                      </a:r>
                    </a:p>
                  </a:txBody>
                  <a:tcPr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SÛR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ATTÉNUATEUR</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ADAPTATIF ET RÉSILIENT*</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TRANSFORMATIF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45875575"/>
                  </a:ext>
                </a:extLst>
              </a:tr>
              <a:tr h="1078385">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Entièrement étanche / résistant aux inondations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algn="l" eaLnBrk="1" hangingPunct="1">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Zéro émission nette ou émissions nettes négatives de 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algn="l" eaLnBrk="1" hangingPunct="1">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Conçu pour les événements extrêmes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algn="l" eaLnBrk="1" hangingPunct="1">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Produit récupéré à haute valeur ou énergie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857761">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4 </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Bonne étanchéité, risque mineur de fuite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Forte réduction ou capture de CH₄/N₂O</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Composants protégés contre les inondations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Amendement de sol ou combustible de valeur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533476349"/>
                  </a:ext>
                </a:extLst>
              </a:tr>
              <a:tr h="857761">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3</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Revêtement partiel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Réduction modérée des 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Certains composants protégés contre les inondations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Récupération utile mais de faible valeur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438670266"/>
                  </a:ext>
                </a:extLst>
              </a:tr>
              <a:tr h="857761">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2</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Pas de revêtement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Réduction limitée des 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Adaptation minimale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Peu ou pas de récupération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75606969"/>
                  </a:ext>
                </a:extLst>
              </a:tr>
              <a:tr h="857761">
                <a:tc>
                  <a:txBody>
                    <a:bodyPr/>
                    <a:lstStyle/>
                    <a:p>
                      <a:pPr marL="0" marR="0" lvl="0" algn="ctr" eaLnBrk="1" hangingPunct="1">
                        <a:lnSpc>
                          <a:spcPct val="115000"/>
                        </a:lnSpc>
                        <a:spcBef>
                          <a:spcPts val="300"/>
                        </a:spcBef>
                        <a:spcAft>
                          <a:spcPts val="300"/>
                        </a:spcAft>
                      </a:pPr>
                      <a:r>
                        <a:rPr lang="fr-FR" sz="2000" b="1" noProof="0" dirty="0">
                          <a:solidFill>
                            <a:schemeClr val="tx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Pas de confinement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Aucun bénéfice ou émissions élevées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Vulnérable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Simple élimination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228262234"/>
                  </a:ext>
                </a:extLst>
              </a:tr>
            </a:tbl>
          </a:graphicData>
        </a:graphic>
      </p:graphicFrame>
      <p:sp>
        <p:nvSpPr>
          <p:cNvPr id="11" name="Rounded Rectangle 10">
            <a:extLst>
              <a:ext uri="{FF2B5EF4-FFF2-40B4-BE49-F238E27FC236}">
                <a16:creationId xmlns:a16="http://schemas.microsoft.com/office/drawing/2014/main" id="{92257490-D802-E8B6-A49A-E651A5254160}"/>
              </a:ext>
            </a:extLst>
          </p:cNvPr>
          <p:cNvSpPr>
            <a:spLocks/>
          </p:cNvSpPr>
          <p:nvPr/>
        </p:nvSpPr>
        <p:spPr>
          <a:xfrm>
            <a:off x="15705325" y="2415346"/>
            <a:ext cx="3617823" cy="905799"/>
          </a:xfrm>
          <a:prstGeom prst="round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MCDA </a:t>
            </a:r>
          </a:p>
        </p:txBody>
      </p:sp>
      <p:sp>
        <p:nvSpPr>
          <p:cNvPr id="13" name="TextBox 12">
            <a:extLst>
              <a:ext uri="{FF2B5EF4-FFF2-40B4-BE49-F238E27FC236}">
                <a16:creationId xmlns:a16="http://schemas.microsoft.com/office/drawing/2014/main" id="{270B1453-EEA5-F016-6668-2E4B49F5764B}"/>
              </a:ext>
            </a:extLst>
          </p:cNvPr>
          <p:cNvSpPr txBox="1"/>
          <p:nvPr/>
        </p:nvSpPr>
        <p:spPr>
          <a:xfrm>
            <a:off x="1122250" y="9465530"/>
            <a:ext cx="12925516" cy="923330"/>
          </a:xfrm>
          <a:prstGeom prst="rect">
            <a:avLst/>
          </a:prstGeom>
          <a:noFill/>
        </p:spPr>
        <p:txBody>
          <a:bodyPr wrap="square" rtlCol="0">
            <a:spAutoFit/>
          </a:bodyPr>
          <a:lstStyle/>
          <a:p>
            <a:pPr algn="just"/>
            <a:r>
              <a:rPr lang="fr-FR" sz="1800" i="1" noProof="0" dirty="0">
                <a:solidFill>
                  <a:srgbClr val="000000"/>
                </a:solidFill>
                <a:effectLst/>
                <a:latin typeface="Lato Light" panose="020F0502020204030203" pitchFamily="34" charset="0"/>
                <a:ea typeface="Lato Light" panose="020F0502020204030203" pitchFamily="34" charset="0"/>
                <a:cs typeface="Lato Light" panose="020F0502020204030203" pitchFamily="34" charset="0"/>
              </a:rPr>
              <a:t>* Remarque : Les mesures adaptatives peuvent être améliorées au fil du temps en fonction du cadre climateFIRST ; L'évaluation actuelle se concentre sur les fonctionnalités intégrées.</a:t>
            </a:r>
            <a:endParaRPr lang="fr-FR" sz="1800" noProof="0" dirty="0">
              <a:effectLst/>
              <a:latin typeface="Lato Light" panose="020F0502020204030203" pitchFamily="34" charset="0"/>
              <a:ea typeface="Lato Light" panose="020F0502020204030203" pitchFamily="34" charset="0"/>
              <a:cs typeface="Lato Light" panose="020F0502020204030203" pitchFamily="34" charset="0"/>
            </a:endParaRPr>
          </a:p>
          <a:p>
            <a:endParaRPr lang="fr-FR" noProof="0" dirty="0"/>
          </a:p>
        </p:txBody>
      </p:sp>
      <p:sp>
        <p:nvSpPr>
          <p:cNvPr id="4" name="TextBox 3">
            <a:extLst>
              <a:ext uri="{FF2B5EF4-FFF2-40B4-BE49-F238E27FC236}">
                <a16:creationId xmlns:a16="http://schemas.microsoft.com/office/drawing/2014/main" id="{5FB8A382-C619-81B5-B253-471C80FA9712}"/>
              </a:ext>
            </a:extLst>
          </p:cNvPr>
          <p:cNvSpPr txBox="1"/>
          <p:nvPr/>
        </p:nvSpPr>
        <p:spPr>
          <a:xfrm>
            <a:off x="882282" y="10664021"/>
            <a:ext cx="17075518" cy="476412"/>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9" name="Slide Number Placeholder 11">
            <a:extLst>
              <a:ext uri="{FF2B5EF4-FFF2-40B4-BE49-F238E27FC236}">
                <a16:creationId xmlns:a16="http://schemas.microsoft.com/office/drawing/2014/main" id="{EB154D7B-9E90-FF93-56FF-A9A9D7A8048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33</a:t>
            </a:fld>
            <a:endParaRPr lang="fr-FR" noProof="0" dirty="0">
              <a:solidFill>
                <a:schemeClr val="tx1"/>
              </a:solidFill>
            </a:endParaRPr>
          </a:p>
        </p:txBody>
      </p:sp>
    </p:spTree>
    <p:extLst>
      <p:ext uri="{BB962C8B-B14F-4D97-AF65-F5344CB8AC3E}">
        <p14:creationId xmlns:p14="http://schemas.microsoft.com/office/powerpoint/2010/main" val="999532212"/>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0355A6-5E56-9A96-1DFB-8DBE243E8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241E425-C95F-B5F4-AD13-82922405F8D3}"/>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54B7379F-80AC-5727-5C62-FEEBA40C3ACB}"/>
              </a:ext>
            </a:extLst>
          </p:cNvPr>
          <p:cNvSpPr txBox="1"/>
          <p:nvPr/>
        </p:nvSpPr>
        <p:spPr>
          <a:xfrm>
            <a:off x="1356129" y="1200658"/>
            <a:ext cx="12570886"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Analyse des solutions techniques</a:t>
            </a:r>
          </a:p>
        </p:txBody>
      </p:sp>
      <p:pic>
        <p:nvPicPr>
          <p:cNvPr id="3" name="Graphic 68">
            <a:extLst>
              <a:ext uri="{FF2B5EF4-FFF2-40B4-BE49-F238E27FC236}">
                <a16:creationId xmlns:a16="http://schemas.microsoft.com/office/drawing/2014/main" id="{278CE0C8-DAC4-AC1C-62D4-B2992ECD262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8" name="TextBox 7">
            <a:extLst>
              <a:ext uri="{FF2B5EF4-FFF2-40B4-BE49-F238E27FC236}">
                <a16:creationId xmlns:a16="http://schemas.microsoft.com/office/drawing/2014/main" id="{6FE94ADB-AD00-D61F-E45E-006BD1F7FF32}"/>
              </a:ext>
            </a:extLst>
          </p:cNvPr>
          <p:cNvSpPr txBox="1"/>
          <p:nvPr/>
        </p:nvSpPr>
        <p:spPr>
          <a:xfrm>
            <a:off x="15433462" y="4624340"/>
            <a:ext cx="4379747" cy="4659737"/>
          </a:xfrm>
          <a:prstGeom prst="rect">
            <a:avLst/>
          </a:prstGeom>
          <a:noFill/>
        </p:spPr>
        <p:txBody>
          <a:bodyPr wrap="square">
            <a:spAutoFit/>
          </a:bodyPr>
          <a:lstStyle/>
          <a:p>
            <a:pPr algn="l">
              <a:lnSpc>
                <a:spcPct val="115000"/>
              </a:lnSpc>
              <a:spcAft>
                <a:spcPts val="600"/>
              </a:spcAft>
            </a:pP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À la suite de l’évaluation de référence, une liste exhaustive de solutions techniques potentielles est élaborée. Dans ce cas illustratif, nous considérons un éventail d’options de confinement sur site. Pour évaluer et classer systématiquement ces options, une analyse décisionnelle multicritères (MCDA) peut être appliquée, en utilisant des critères de notation définis et des facteurs pondérés, conformément à l’approche </a:t>
            </a:r>
            <a:r>
              <a:rPr lang="fr-FR" sz="2000" dirty="0">
                <a:solidFill>
                  <a:schemeClr val="bg1"/>
                </a:solidFill>
                <a:latin typeface="Lato" panose="020F0502020204030203" pitchFamily="34" charset="0"/>
                <a:ea typeface="Lato" panose="020F0502020204030203" pitchFamily="34" charset="0"/>
                <a:cs typeface="Lato" panose="020F0502020204030203" pitchFamily="34" charset="0"/>
              </a:rPr>
              <a:t>C</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limate-SMART.</a:t>
            </a:r>
          </a:p>
        </p:txBody>
      </p:sp>
      <p:sp>
        <p:nvSpPr>
          <p:cNvPr id="12" name="TextBox 11">
            <a:extLst>
              <a:ext uri="{FF2B5EF4-FFF2-40B4-BE49-F238E27FC236}">
                <a16:creationId xmlns:a16="http://schemas.microsoft.com/office/drawing/2014/main" id="{9CA5F70B-6550-5AB0-B9A7-22BABE6840A4}"/>
              </a:ext>
            </a:extLst>
          </p:cNvPr>
          <p:cNvSpPr txBox="1"/>
          <p:nvPr/>
        </p:nvSpPr>
        <p:spPr>
          <a:xfrm>
            <a:off x="1424591" y="2876122"/>
            <a:ext cx="8939782" cy="476412"/>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2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NOTEZ LES DIFFÉRENTES TECHNOLOGIES</a:t>
            </a:r>
            <a:endPar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833EA0C-0F3E-532C-75C9-0C0566711DC8}"/>
              </a:ext>
            </a:extLst>
          </p:cNvPr>
          <p:cNvSpPr txBox="1"/>
          <p:nvPr/>
        </p:nvSpPr>
        <p:spPr>
          <a:xfrm>
            <a:off x="1122251" y="7260067"/>
            <a:ext cx="12054487" cy="492443"/>
          </a:xfrm>
          <a:prstGeom prst="rect">
            <a:avLst/>
          </a:prstGeom>
          <a:solidFill>
            <a:schemeClr val="bg1"/>
          </a:solidFill>
        </p:spPr>
        <p:txBody>
          <a:bodyPr wrap="square">
            <a:spAutoFit/>
          </a:bodyPr>
          <a:lstStyle/>
          <a:p>
            <a:pPr algn="just">
              <a:lnSpc>
                <a:spcPct val="115000"/>
              </a:lnSpc>
              <a:spcAft>
                <a:spcPts val="600"/>
              </a:spcAft>
            </a:pPr>
            <a:endParaRPr lang="fr-FR" sz="2500" noProof="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143B70C2-8E03-CFC2-557D-2B6B8C7CEA60}"/>
              </a:ext>
            </a:extLst>
          </p:cNvPr>
          <p:cNvGraphicFramePr>
            <a:graphicFrameLocks noGrp="1"/>
          </p:cNvGraphicFramePr>
          <p:nvPr>
            <p:extLst>
              <p:ext uri="{D42A27DB-BD31-4B8C-83A1-F6EECF244321}">
                <p14:modId xmlns:p14="http://schemas.microsoft.com/office/powerpoint/2010/main" val="2676064233"/>
              </p:ext>
            </p:extLst>
          </p:nvPr>
        </p:nvGraphicFramePr>
        <p:xfrm>
          <a:off x="1122251" y="3593151"/>
          <a:ext cx="13016136" cy="5961355"/>
        </p:xfrm>
        <a:graphic>
          <a:graphicData uri="http://schemas.openxmlformats.org/drawingml/2006/table">
            <a:tbl>
              <a:tblPr firstRow="1" bandRow="1">
                <a:tableStyleId>{5C22544A-7EE6-4342-B048-85BDC9FD1C3A}</a:tableStyleId>
              </a:tblPr>
              <a:tblGrid>
                <a:gridCol w="3871780">
                  <a:extLst>
                    <a:ext uri="{9D8B030D-6E8A-4147-A177-3AD203B41FA5}">
                      <a16:colId xmlns:a16="http://schemas.microsoft.com/office/drawing/2014/main" val="3315725445"/>
                    </a:ext>
                  </a:extLst>
                </a:gridCol>
                <a:gridCol w="2110154">
                  <a:extLst>
                    <a:ext uri="{9D8B030D-6E8A-4147-A177-3AD203B41FA5}">
                      <a16:colId xmlns:a16="http://schemas.microsoft.com/office/drawing/2014/main" val="2417185787"/>
                    </a:ext>
                  </a:extLst>
                </a:gridCol>
                <a:gridCol w="1735015">
                  <a:extLst>
                    <a:ext uri="{9D8B030D-6E8A-4147-A177-3AD203B41FA5}">
                      <a16:colId xmlns:a16="http://schemas.microsoft.com/office/drawing/2014/main" val="3367077410"/>
                    </a:ext>
                  </a:extLst>
                </a:gridCol>
                <a:gridCol w="2461846">
                  <a:extLst>
                    <a:ext uri="{9D8B030D-6E8A-4147-A177-3AD203B41FA5}">
                      <a16:colId xmlns:a16="http://schemas.microsoft.com/office/drawing/2014/main" val="1067009720"/>
                    </a:ext>
                  </a:extLst>
                </a:gridCol>
                <a:gridCol w="2837341">
                  <a:extLst>
                    <a:ext uri="{9D8B030D-6E8A-4147-A177-3AD203B41FA5}">
                      <a16:colId xmlns:a16="http://schemas.microsoft.com/office/drawing/2014/main" val="2392024839"/>
                    </a:ext>
                  </a:extLst>
                </a:gridCol>
              </a:tblGrid>
              <a:tr h="735910">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TECHNOLOGIE</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SÛR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ATTÉNUATEUR</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ADAPTATIF ET RÉSILIENT*</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TRANSFORMATIF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45875575"/>
                  </a:ext>
                </a:extLst>
              </a:tr>
              <a:tr h="1078385">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Toilettes à compostage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857761">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UDDT</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533476349"/>
                  </a:ext>
                </a:extLst>
              </a:tr>
              <a:tr h="857761">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Fosse avec couvercle étanche et chasse d’eau (pour-flush)</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438670266"/>
                  </a:ext>
                </a:extLst>
              </a:tr>
              <a:tr h="857761">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Biodigesteur domestique préfabriqué avec filtres plantés</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75606969"/>
                  </a:ext>
                </a:extLst>
              </a:tr>
              <a:tr h="857761">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Fosse préfabriquée sèche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228262234"/>
                  </a:ext>
                </a:extLst>
              </a:tr>
              <a:tr h="716016">
                <a:tc>
                  <a:txBody>
                    <a:bodyPr/>
                    <a:lstStyle/>
                    <a:p>
                      <a:pPr algn="l">
                        <a:lnSpc>
                          <a:spcPct val="115000"/>
                        </a:lnSpc>
                        <a:spcAft>
                          <a:spcPts val="600"/>
                        </a:spcAft>
                        <a:buNone/>
                      </a:pPr>
                      <a:r>
                        <a:rPr lang="fr-FR" sz="18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Fosse septique avec filtres plantés</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2966229926"/>
                  </a:ext>
                </a:extLst>
              </a:tr>
            </a:tbl>
          </a:graphicData>
        </a:graphic>
      </p:graphicFrame>
      <p:sp>
        <p:nvSpPr>
          <p:cNvPr id="11" name="Rounded Rectangle 10">
            <a:extLst>
              <a:ext uri="{FF2B5EF4-FFF2-40B4-BE49-F238E27FC236}">
                <a16:creationId xmlns:a16="http://schemas.microsoft.com/office/drawing/2014/main" id="{1B67144E-8E39-8EC0-AE60-61564E5E1F30}"/>
              </a:ext>
            </a:extLst>
          </p:cNvPr>
          <p:cNvSpPr>
            <a:spLocks/>
          </p:cNvSpPr>
          <p:nvPr/>
        </p:nvSpPr>
        <p:spPr>
          <a:xfrm>
            <a:off x="15705325" y="2415346"/>
            <a:ext cx="3617823" cy="905799"/>
          </a:xfrm>
          <a:prstGeom prst="round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MCDA </a:t>
            </a:r>
          </a:p>
        </p:txBody>
      </p:sp>
      <p:sp>
        <p:nvSpPr>
          <p:cNvPr id="4" name="TextBox 3">
            <a:extLst>
              <a:ext uri="{FF2B5EF4-FFF2-40B4-BE49-F238E27FC236}">
                <a16:creationId xmlns:a16="http://schemas.microsoft.com/office/drawing/2014/main" id="{92E01C1E-AC55-CA6A-229D-68349B721A00}"/>
              </a:ext>
            </a:extLst>
          </p:cNvPr>
          <p:cNvSpPr txBox="1"/>
          <p:nvPr/>
        </p:nvSpPr>
        <p:spPr>
          <a:xfrm>
            <a:off x="882281" y="10664021"/>
            <a:ext cx="1732407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9" name="Slide Number Placeholder 11">
            <a:extLst>
              <a:ext uri="{FF2B5EF4-FFF2-40B4-BE49-F238E27FC236}">
                <a16:creationId xmlns:a16="http://schemas.microsoft.com/office/drawing/2014/main" id="{862ED55B-C7B3-7C5F-D5B6-68BC32BD476E}"/>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34</a:t>
            </a:fld>
            <a:endParaRPr lang="fr-FR" noProof="0" dirty="0">
              <a:solidFill>
                <a:schemeClr val="tx1"/>
              </a:solidFill>
            </a:endParaRPr>
          </a:p>
        </p:txBody>
      </p:sp>
    </p:spTree>
    <p:extLst>
      <p:ext uri="{BB962C8B-B14F-4D97-AF65-F5344CB8AC3E}">
        <p14:creationId xmlns:p14="http://schemas.microsoft.com/office/powerpoint/2010/main" val="174495538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79D1C-0E9F-39C7-4E8B-4CE6082CE7B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4E3F6E1-0CC4-C4CC-B13D-37D5E9391FE9}"/>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20FB81CE-90AA-4124-324B-B78D01B42916}"/>
              </a:ext>
            </a:extLst>
          </p:cNvPr>
          <p:cNvSpPr txBox="1"/>
          <p:nvPr/>
        </p:nvSpPr>
        <p:spPr>
          <a:xfrm>
            <a:off x="1356129" y="1200658"/>
            <a:ext cx="12570886"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Analyse des solutions techniques</a:t>
            </a:r>
          </a:p>
        </p:txBody>
      </p:sp>
      <p:pic>
        <p:nvPicPr>
          <p:cNvPr id="3" name="Graphic 68">
            <a:extLst>
              <a:ext uri="{FF2B5EF4-FFF2-40B4-BE49-F238E27FC236}">
                <a16:creationId xmlns:a16="http://schemas.microsoft.com/office/drawing/2014/main" id="{3C2CD1FD-9F04-EF40-5AF3-0F6FFF0A337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8" name="TextBox 7">
            <a:extLst>
              <a:ext uri="{FF2B5EF4-FFF2-40B4-BE49-F238E27FC236}">
                <a16:creationId xmlns:a16="http://schemas.microsoft.com/office/drawing/2014/main" id="{A0567067-A440-7ED9-1E4B-65D21FF6C6EE}"/>
              </a:ext>
            </a:extLst>
          </p:cNvPr>
          <p:cNvSpPr txBox="1"/>
          <p:nvPr/>
        </p:nvSpPr>
        <p:spPr>
          <a:xfrm>
            <a:off x="15433462" y="4624340"/>
            <a:ext cx="4379747" cy="4659737"/>
          </a:xfrm>
          <a:prstGeom prst="rect">
            <a:avLst/>
          </a:prstGeom>
          <a:noFill/>
        </p:spPr>
        <p:txBody>
          <a:bodyPr wrap="square">
            <a:spAutoFit/>
          </a:bodyPr>
          <a:lstStyle/>
          <a:p>
            <a:pPr algn="l">
              <a:lnSpc>
                <a:spcPct val="115000"/>
              </a:lnSpc>
              <a:spcAft>
                <a:spcPts val="600"/>
              </a:spcAft>
            </a:pP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À la suite de l’évaluation de référence, une liste exhaustive de solutions techniques potentielles est élaborée. Dans ce cas illustratif, nous considérons un éventail d’options de confinement sur site. Pour évaluer et classer systématiquement ces options, une analyse décisionnelle multicritères (MCDA) peut être appliquée, en utilisant des critères de notation définis et des facteurs pondérés, conformément à l’approche </a:t>
            </a:r>
            <a:r>
              <a:rPr lang="fr-FR" sz="2000" dirty="0">
                <a:solidFill>
                  <a:schemeClr val="bg1"/>
                </a:solidFill>
                <a:latin typeface="Lato" panose="020F0502020204030203" pitchFamily="34" charset="0"/>
                <a:ea typeface="Lato" panose="020F0502020204030203" pitchFamily="34" charset="0"/>
                <a:cs typeface="Lato" panose="020F0502020204030203" pitchFamily="34" charset="0"/>
              </a:rPr>
              <a:t>C</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limate-SMART.</a:t>
            </a:r>
          </a:p>
        </p:txBody>
      </p:sp>
      <p:sp>
        <p:nvSpPr>
          <p:cNvPr id="12" name="TextBox 11">
            <a:extLst>
              <a:ext uri="{FF2B5EF4-FFF2-40B4-BE49-F238E27FC236}">
                <a16:creationId xmlns:a16="http://schemas.microsoft.com/office/drawing/2014/main" id="{B5F040F5-33D7-6F42-C825-97C4CD575EAC}"/>
              </a:ext>
            </a:extLst>
          </p:cNvPr>
          <p:cNvSpPr txBox="1"/>
          <p:nvPr/>
        </p:nvSpPr>
        <p:spPr>
          <a:xfrm>
            <a:off x="1424591" y="2876122"/>
            <a:ext cx="8939782" cy="476412"/>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3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PONDÉRER LES CRITÈRES</a:t>
            </a:r>
            <a:endPar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FC892705-5A56-36F7-79C1-5C47DF76279B}"/>
              </a:ext>
            </a:extLst>
          </p:cNvPr>
          <p:cNvSpPr txBox="1"/>
          <p:nvPr/>
        </p:nvSpPr>
        <p:spPr>
          <a:xfrm>
            <a:off x="1122251" y="7260067"/>
            <a:ext cx="12054487" cy="492443"/>
          </a:xfrm>
          <a:prstGeom prst="rect">
            <a:avLst/>
          </a:prstGeom>
          <a:solidFill>
            <a:schemeClr val="bg1"/>
          </a:solidFill>
        </p:spPr>
        <p:txBody>
          <a:bodyPr wrap="square">
            <a:spAutoFit/>
          </a:bodyPr>
          <a:lstStyle/>
          <a:p>
            <a:pPr algn="just">
              <a:lnSpc>
                <a:spcPct val="115000"/>
              </a:lnSpc>
              <a:spcAft>
                <a:spcPts val="600"/>
              </a:spcAft>
            </a:pPr>
            <a:endParaRPr lang="fr-FR" sz="2500" noProof="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A49B6167-47E9-6498-4DED-D003E04C43C2}"/>
              </a:ext>
            </a:extLst>
          </p:cNvPr>
          <p:cNvGraphicFramePr>
            <a:graphicFrameLocks noGrp="1"/>
          </p:cNvGraphicFramePr>
          <p:nvPr>
            <p:extLst>
              <p:ext uri="{D42A27DB-BD31-4B8C-83A1-F6EECF244321}">
                <p14:modId xmlns:p14="http://schemas.microsoft.com/office/powerpoint/2010/main" val="2947459335"/>
              </p:ext>
            </p:extLst>
          </p:nvPr>
        </p:nvGraphicFramePr>
        <p:xfrm>
          <a:off x="1424591" y="4102063"/>
          <a:ext cx="7602178" cy="3951850"/>
        </p:xfrm>
        <a:graphic>
          <a:graphicData uri="http://schemas.openxmlformats.org/drawingml/2006/table">
            <a:tbl>
              <a:tblPr firstRow="1" bandRow="1">
                <a:tableStyleId>{5C22544A-7EE6-4342-B048-85BDC9FD1C3A}</a:tableStyleId>
              </a:tblPr>
              <a:tblGrid>
                <a:gridCol w="4108701">
                  <a:extLst>
                    <a:ext uri="{9D8B030D-6E8A-4147-A177-3AD203B41FA5}">
                      <a16:colId xmlns:a16="http://schemas.microsoft.com/office/drawing/2014/main" val="3315725445"/>
                    </a:ext>
                  </a:extLst>
                </a:gridCol>
                <a:gridCol w="3493477">
                  <a:extLst>
                    <a:ext uri="{9D8B030D-6E8A-4147-A177-3AD203B41FA5}">
                      <a16:colId xmlns:a16="http://schemas.microsoft.com/office/drawing/2014/main" val="2417185787"/>
                    </a:ext>
                  </a:extLst>
                </a:gridCol>
              </a:tblGrid>
              <a:tr h="732065">
                <a:tc>
                  <a:txBody>
                    <a:bodyPr/>
                    <a:lstStyle/>
                    <a:p>
                      <a:pPr marL="0" marR="0" algn="ctr" eaLnBrk="1" hangingPunct="1">
                        <a:lnSpc>
                          <a:spcPct val="115000"/>
                        </a:lnSpc>
                        <a:spcBef>
                          <a:spcPts val="300"/>
                        </a:spcBef>
                        <a:spcAft>
                          <a:spcPts val="300"/>
                        </a:spcAft>
                      </a:pPr>
                      <a:r>
                        <a:rPr lang="fr-FR" sz="2000" b="1" noProof="0" dirty="0">
                          <a:solidFill>
                            <a:schemeClr val="bg1"/>
                          </a:solidFill>
                          <a:latin typeface="Lato" panose="020F0502020204030203" pitchFamily="34" charset="0"/>
                          <a:ea typeface="Lato" panose="020F0502020204030203" pitchFamily="34" charset="0"/>
                          <a:cs typeface="Lato" panose="020F0502020204030203" pitchFamily="34" charset="0"/>
                        </a:rPr>
                        <a:t>CRITÈRES</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eaLnBrk="1" fontAlgn="auto" latinLnBrk="0" hangingPunct="1">
                        <a:lnSpc>
                          <a:spcPct val="115000"/>
                        </a:lnSpc>
                        <a:spcBef>
                          <a:spcPts val="300"/>
                        </a:spcBef>
                        <a:spcAft>
                          <a:spcPts val="300"/>
                        </a:spcAft>
                        <a:buClrTx/>
                        <a:buSzTx/>
                        <a:buFontTx/>
                        <a:buNone/>
                        <a:tabLst/>
                        <a:defRPr/>
                      </a:pPr>
                      <a:r>
                        <a:rPr lang="fr-FR" sz="2000" b="1" noProof="0" dirty="0">
                          <a:solidFill>
                            <a:schemeClr val="bg1"/>
                          </a:solidFill>
                          <a:latin typeface="Lato" panose="020F0502020204030203" pitchFamily="34" charset="0"/>
                          <a:ea typeface="Lato" panose="020F0502020204030203" pitchFamily="34" charset="0"/>
                          <a:cs typeface="Lato" panose="020F0502020204030203" pitchFamily="34" charset="0"/>
                        </a:rPr>
                        <a:t>PONDÉRATION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45875575"/>
                  </a:ext>
                </a:extLst>
              </a:tr>
              <a:tr h="659948">
                <a:tc>
                  <a:txBody>
                    <a:bodyPr/>
                    <a:lstStyle/>
                    <a:p>
                      <a:pPr algn="just">
                        <a:lnSpc>
                          <a:spcPct val="115000"/>
                        </a:lnSpc>
                        <a:spcAft>
                          <a:spcPts val="600"/>
                        </a:spcAft>
                        <a:buNone/>
                      </a:pPr>
                      <a:r>
                        <a:rPr lang="fr-FR" sz="2000" b="1"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Sûr </a:t>
                      </a:r>
                      <a:endParaRPr lang="fr-FR" sz="20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11901689"/>
                  </a:ext>
                </a:extLst>
              </a:tr>
              <a:tr h="853279">
                <a:tc>
                  <a:txBody>
                    <a:bodyPr/>
                    <a:lstStyle/>
                    <a:p>
                      <a:pPr algn="just">
                        <a:lnSpc>
                          <a:spcPct val="115000"/>
                        </a:lnSpc>
                        <a:spcAft>
                          <a:spcPts val="600"/>
                        </a:spcAft>
                        <a:buNone/>
                      </a:pPr>
                      <a:r>
                        <a:rPr lang="fr-FR" sz="2000" b="1"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Atténuateur</a:t>
                      </a:r>
                      <a:endParaRPr lang="fr-FR" sz="20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533476349"/>
                  </a:ext>
                </a:extLst>
              </a:tr>
              <a:tr h="853279">
                <a:tc>
                  <a:txBody>
                    <a:bodyPr/>
                    <a:lstStyle/>
                    <a:p>
                      <a:pPr algn="just">
                        <a:lnSpc>
                          <a:spcPct val="115000"/>
                        </a:lnSpc>
                        <a:spcAft>
                          <a:spcPts val="600"/>
                        </a:spcAft>
                        <a:buNone/>
                      </a:pPr>
                      <a:r>
                        <a:rPr lang="fr-FR" sz="2000" b="1"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Adaptif / Résilient</a:t>
                      </a:r>
                      <a:endParaRPr lang="fr-FR" sz="20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438670266"/>
                  </a:ext>
                </a:extLst>
              </a:tr>
              <a:tr h="853279">
                <a:tc>
                  <a:txBody>
                    <a:bodyPr/>
                    <a:lstStyle/>
                    <a:p>
                      <a:pPr algn="just">
                        <a:lnSpc>
                          <a:spcPct val="115000"/>
                        </a:lnSpc>
                        <a:spcAft>
                          <a:spcPts val="600"/>
                        </a:spcAft>
                        <a:buNone/>
                      </a:pPr>
                      <a:r>
                        <a:rPr lang="fr-FR" sz="2000" b="1"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rPr>
                        <a:t>Transformatif</a:t>
                      </a:r>
                      <a:endParaRPr lang="fr-FR" sz="2000" noProof="0" dirty="0">
                        <a:solidFill>
                          <a:schemeClr val="tx1"/>
                        </a:solidFill>
                        <a:effectLst/>
                        <a:latin typeface="Lato Light" panose="020F0302020204030204" pitchFamily="34" charset="0"/>
                        <a:ea typeface="Lato Light" panose="020F0302020204030204" pitchFamily="34" charset="0"/>
                        <a:cs typeface="Lato Light" panose="020F0302020204030204" pitchFamily="34"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2000" b="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075606969"/>
                  </a:ext>
                </a:extLst>
              </a:tr>
            </a:tbl>
          </a:graphicData>
        </a:graphic>
      </p:graphicFrame>
      <p:sp>
        <p:nvSpPr>
          <p:cNvPr id="11" name="Rounded Rectangle 10">
            <a:extLst>
              <a:ext uri="{FF2B5EF4-FFF2-40B4-BE49-F238E27FC236}">
                <a16:creationId xmlns:a16="http://schemas.microsoft.com/office/drawing/2014/main" id="{D47F2FD4-A27C-9127-9134-8AC854491368}"/>
              </a:ext>
            </a:extLst>
          </p:cNvPr>
          <p:cNvSpPr>
            <a:spLocks/>
          </p:cNvSpPr>
          <p:nvPr/>
        </p:nvSpPr>
        <p:spPr>
          <a:xfrm>
            <a:off x="15705325" y="2415346"/>
            <a:ext cx="3617823" cy="905799"/>
          </a:xfrm>
          <a:prstGeom prst="round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MCDA </a:t>
            </a:r>
          </a:p>
        </p:txBody>
      </p:sp>
      <p:sp>
        <p:nvSpPr>
          <p:cNvPr id="4" name="TextBox 3">
            <a:extLst>
              <a:ext uri="{FF2B5EF4-FFF2-40B4-BE49-F238E27FC236}">
                <a16:creationId xmlns:a16="http://schemas.microsoft.com/office/drawing/2014/main" id="{325CB209-CFA7-14EB-9DB9-BB934AC55056}"/>
              </a:ext>
            </a:extLst>
          </p:cNvPr>
          <p:cNvSpPr txBox="1"/>
          <p:nvPr/>
        </p:nvSpPr>
        <p:spPr>
          <a:xfrm>
            <a:off x="882282" y="10664020"/>
            <a:ext cx="17405718"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9" name="Slide Number Placeholder 11">
            <a:extLst>
              <a:ext uri="{FF2B5EF4-FFF2-40B4-BE49-F238E27FC236}">
                <a16:creationId xmlns:a16="http://schemas.microsoft.com/office/drawing/2014/main" id="{A76B6EE5-FE3A-C5DB-2D4A-50B306316FED}"/>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35</a:t>
            </a:fld>
            <a:endParaRPr lang="fr-FR" noProof="0" dirty="0">
              <a:solidFill>
                <a:schemeClr val="tx1"/>
              </a:solidFill>
            </a:endParaRPr>
          </a:p>
        </p:txBody>
      </p:sp>
    </p:spTree>
    <p:extLst>
      <p:ext uri="{BB962C8B-B14F-4D97-AF65-F5344CB8AC3E}">
        <p14:creationId xmlns:p14="http://schemas.microsoft.com/office/powerpoint/2010/main" val="65715903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E8F9C2-BCAF-DCB5-402C-4754B813AA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795D3E4-E544-1729-A5AE-AC59E56BDA6B}"/>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23FC46A3-E594-E3ED-1904-A9EF65CB0277}"/>
              </a:ext>
            </a:extLst>
          </p:cNvPr>
          <p:cNvSpPr txBox="1"/>
          <p:nvPr/>
        </p:nvSpPr>
        <p:spPr>
          <a:xfrm>
            <a:off x="1356129" y="1200658"/>
            <a:ext cx="12570886"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Criblage de solutions techniques</a:t>
            </a:r>
          </a:p>
        </p:txBody>
      </p:sp>
      <p:pic>
        <p:nvPicPr>
          <p:cNvPr id="3" name="Graphic 68">
            <a:extLst>
              <a:ext uri="{FF2B5EF4-FFF2-40B4-BE49-F238E27FC236}">
                <a16:creationId xmlns:a16="http://schemas.microsoft.com/office/drawing/2014/main" id="{450ECB94-5B24-51D8-AFC9-BCB67372995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8" name="TextBox 7">
            <a:extLst>
              <a:ext uri="{FF2B5EF4-FFF2-40B4-BE49-F238E27FC236}">
                <a16:creationId xmlns:a16="http://schemas.microsoft.com/office/drawing/2014/main" id="{67F95F6D-8817-5F69-75FF-B70D2C2D059B}"/>
              </a:ext>
            </a:extLst>
          </p:cNvPr>
          <p:cNvSpPr txBox="1"/>
          <p:nvPr/>
        </p:nvSpPr>
        <p:spPr>
          <a:xfrm>
            <a:off x="15433462" y="4624340"/>
            <a:ext cx="4379747" cy="4659737"/>
          </a:xfrm>
          <a:prstGeom prst="rect">
            <a:avLst/>
          </a:prstGeom>
          <a:noFill/>
        </p:spPr>
        <p:txBody>
          <a:bodyPr wrap="square">
            <a:spAutoFit/>
          </a:bodyPr>
          <a:lstStyle/>
          <a:p>
            <a:pPr algn="l">
              <a:lnSpc>
                <a:spcPct val="115000"/>
              </a:lnSpc>
              <a:spcAft>
                <a:spcPts val="600"/>
              </a:spcAft>
            </a:pP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À la suite de l’évaluation de référence, une liste exhaustive de solutions techniques potentielles est élaborée. Dans ce cas illustratif, nous considérons un éventail d’options de confinement sur site. Pour évaluer et classer systématiquement ces options, une analyse décisionnelle multicritères (MCDA) peut être appliquée, en utilisant des critères de notation définis et des facteurs pondérés, conformément à l’approche </a:t>
            </a:r>
            <a:r>
              <a:rPr lang="fr-FR" sz="2000" dirty="0">
                <a:solidFill>
                  <a:schemeClr val="bg1"/>
                </a:solidFill>
                <a:latin typeface="Lato" panose="020F0502020204030203" pitchFamily="34" charset="0"/>
                <a:ea typeface="Lato" panose="020F0502020204030203" pitchFamily="34" charset="0"/>
                <a:cs typeface="Lato" panose="020F0502020204030203" pitchFamily="34" charset="0"/>
              </a:rPr>
              <a:t>C</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limate-SMART.</a:t>
            </a:r>
          </a:p>
        </p:txBody>
      </p:sp>
      <p:sp>
        <p:nvSpPr>
          <p:cNvPr id="12" name="TextBox 11">
            <a:extLst>
              <a:ext uri="{FF2B5EF4-FFF2-40B4-BE49-F238E27FC236}">
                <a16:creationId xmlns:a16="http://schemas.microsoft.com/office/drawing/2014/main" id="{02C0FA00-91A5-D281-54D1-FC3E69D8B83B}"/>
              </a:ext>
            </a:extLst>
          </p:cNvPr>
          <p:cNvSpPr txBox="1"/>
          <p:nvPr/>
        </p:nvSpPr>
        <p:spPr>
          <a:xfrm>
            <a:off x="1424591" y="2876122"/>
            <a:ext cx="8939782" cy="476412"/>
          </a:xfrm>
          <a:prstGeom prst="rect">
            <a:avLst/>
          </a:prstGeom>
          <a:noFill/>
        </p:spPr>
        <p:txBody>
          <a:bodyPr wrap="square">
            <a:spAutoFit/>
          </a:bodyPr>
          <a:lstStyle/>
          <a:p>
            <a:pPr algn="just">
              <a:lnSpc>
                <a:spcPct val="115000"/>
              </a:lnSpc>
              <a:spcAft>
                <a:spcPts val="600"/>
              </a:spcAft>
            </a:pPr>
            <a:r>
              <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rPr>
              <a:t>ÉTAPE 3 : </a:t>
            </a:r>
            <a:r>
              <a:rPr lang="fr-FR" sz="2400" b="1" noProof="0" dirty="0">
                <a:solidFill>
                  <a:srgbClr val="3B8F3D"/>
                </a:solidFill>
                <a:latin typeface="Lato" panose="020F0502020204030203" pitchFamily="34" charset="0"/>
                <a:ea typeface="Lato" panose="020F0502020204030203" pitchFamily="34" charset="0"/>
                <a:cs typeface="Lato" panose="020F0502020204030203" pitchFamily="34" charset="0"/>
              </a:rPr>
              <a:t>PONDÉRER LES CRITÈRES</a:t>
            </a:r>
            <a:endParaRPr lang="fr-FR" sz="2400" noProof="0" dirty="0">
              <a:solidFill>
                <a:srgbClr val="3B8F3D"/>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3DE0B488-13B3-DF59-A43C-565B1AA56EB6}"/>
              </a:ext>
            </a:extLst>
          </p:cNvPr>
          <p:cNvSpPr txBox="1"/>
          <p:nvPr/>
        </p:nvSpPr>
        <p:spPr>
          <a:xfrm>
            <a:off x="1122251" y="7260067"/>
            <a:ext cx="12054487" cy="492443"/>
          </a:xfrm>
          <a:prstGeom prst="rect">
            <a:avLst/>
          </a:prstGeom>
          <a:solidFill>
            <a:schemeClr val="bg1"/>
          </a:solidFill>
        </p:spPr>
        <p:txBody>
          <a:bodyPr wrap="square">
            <a:spAutoFit/>
          </a:bodyPr>
          <a:lstStyle/>
          <a:p>
            <a:pPr algn="just">
              <a:lnSpc>
                <a:spcPct val="115000"/>
              </a:lnSpc>
              <a:spcAft>
                <a:spcPts val="600"/>
              </a:spcAft>
            </a:pPr>
            <a:endParaRPr lang="fr-FR" sz="2500" noProof="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93B0B2E5-982B-722F-57CC-691471DF4AFB}"/>
              </a:ext>
            </a:extLst>
          </p:cNvPr>
          <p:cNvGraphicFramePr>
            <a:graphicFrameLocks noGrp="1"/>
          </p:cNvGraphicFramePr>
          <p:nvPr>
            <p:extLst>
              <p:ext uri="{D42A27DB-BD31-4B8C-83A1-F6EECF244321}">
                <p14:modId xmlns:p14="http://schemas.microsoft.com/office/powerpoint/2010/main" val="1337433113"/>
              </p:ext>
            </p:extLst>
          </p:nvPr>
        </p:nvGraphicFramePr>
        <p:xfrm>
          <a:off x="1424591" y="3680780"/>
          <a:ext cx="11752147" cy="6161517"/>
        </p:xfrm>
        <a:graphic>
          <a:graphicData uri="http://schemas.openxmlformats.org/drawingml/2006/table">
            <a:tbl>
              <a:tblPr firstRow="1" bandRow="1">
                <a:tableStyleId>{5C22544A-7EE6-4342-B048-85BDC9FD1C3A}</a:tableStyleId>
              </a:tblPr>
              <a:tblGrid>
                <a:gridCol w="3460291">
                  <a:extLst>
                    <a:ext uri="{9D8B030D-6E8A-4147-A177-3AD203B41FA5}">
                      <a16:colId xmlns:a16="http://schemas.microsoft.com/office/drawing/2014/main" val="3315725445"/>
                    </a:ext>
                  </a:extLst>
                </a:gridCol>
                <a:gridCol w="976656">
                  <a:extLst>
                    <a:ext uri="{9D8B030D-6E8A-4147-A177-3AD203B41FA5}">
                      <a16:colId xmlns:a16="http://schemas.microsoft.com/office/drawing/2014/main" val="2417185787"/>
                    </a:ext>
                  </a:extLst>
                </a:gridCol>
                <a:gridCol w="1472609">
                  <a:extLst>
                    <a:ext uri="{9D8B030D-6E8A-4147-A177-3AD203B41FA5}">
                      <a16:colId xmlns:a16="http://schemas.microsoft.com/office/drawing/2014/main" val="3367077410"/>
                    </a:ext>
                  </a:extLst>
                </a:gridCol>
                <a:gridCol w="1533849">
                  <a:extLst>
                    <a:ext uri="{9D8B030D-6E8A-4147-A177-3AD203B41FA5}">
                      <a16:colId xmlns:a16="http://schemas.microsoft.com/office/drawing/2014/main" val="1067009720"/>
                    </a:ext>
                  </a:extLst>
                </a:gridCol>
                <a:gridCol w="2154371">
                  <a:extLst>
                    <a:ext uri="{9D8B030D-6E8A-4147-A177-3AD203B41FA5}">
                      <a16:colId xmlns:a16="http://schemas.microsoft.com/office/drawing/2014/main" val="2392024839"/>
                    </a:ext>
                  </a:extLst>
                </a:gridCol>
                <a:gridCol w="2154371">
                  <a:extLst>
                    <a:ext uri="{9D8B030D-6E8A-4147-A177-3AD203B41FA5}">
                      <a16:colId xmlns:a16="http://schemas.microsoft.com/office/drawing/2014/main" val="2578055727"/>
                    </a:ext>
                  </a:extLst>
                </a:gridCol>
              </a:tblGrid>
              <a:tr h="735910">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TECHNOLOGIE</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SÛR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ATTÉNUATION</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ADAPTATIF ET RÉSILIENT*</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eaLnBrk="1" hangingPunct="1">
                        <a:lnSpc>
                          <a:spcPct val="115000"/>
                        </a:lnSpc>
                        <a:spcBef>
                          <a:spcPts val="300"/>
                        </a:spcBef>
                        <a:spcAft>
                          <a:spcPts val="300"/>
                        </a:spcAft>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TRANSFORMATEUR </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600" b="1" noProof="0" dirty="0">
                          <a:solidFill>
                            <a:schemeClr val="bg1"/>
                          </a:solidFill>
                          <a:latin typeface="Lato" panose="020F0502020204030203" pitchFamily="34" charset="0"/>
                          <a:ea typeface="Lato" panose="020F0502020204030203" pitchFamily="34" charset="0"/>
                          <a:cs typeface="Lato" panose="020F0502020204030203" pitchFamily="34" charset="0"/>
                        </a:rPr>
                        <a:t>SCORE</a:t>
                      </a:r>
                    </a:p>
                  </a:txBody>
                  <a:tcPr marL="68580" marR="68580" marT="0" marB="0" anchor="ctr">
                    <a:lnL w="12700" cmpd="sng">
                      <a:noFill/>
                    </a:lnL>
                    <a:lnR w="12700" cmpd="sng">
                      <a:noFill/>
                    </a:lnR>
                    <a:lnT w="12700" cmpd="sng">
                      <a:noFill/>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45875575"/>
                  </a:ext>
                </a:extLst>
              </a:tr>
              <a:tr h="1078385">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Toilettes à compostage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extLst>
                  <a:ext uri="{0D108BD9-81ED-4DB2-BD59-A6C34878D82A}">
                    <a16:rowId xmlns:a16="http://schemas.microsoft.com/office/drawing/2014/main" val="3011901689"/>
                  </a:ext>
                </a:extLst>
              </a:tr>
              <a:tr h="857761">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UDDT</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extLst>
                  <a:ext uri="{0D108BD9-81ED-4DB2-BD59-A6C34878D82A}">
                    <a16:rowId xmlns:a16="http://schemas.microsoft.com/office/drawing/2014/main" val="533476349"/>
                  </a:ext>
                </a:extLst>
              </a:tr>
              <a:tr h="857761">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Fosse de chasse d'eau doublée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3438670266"/>
                  </a:ext>
                </a:extLst>
              </a:tr>
              <a:tr h="857761">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Biodigesteur domestique préfabriqué avec zones humides artificielles</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b="1" noProof="0" dirty="0">
                          <a:solidFill>
                            <a:schemeClr val="dk1"/>
                          </a:solidFill>
                          <a:effectLst/>
                          <a:latin typeface="Lato" panose="020F0502020204030203" pitchFamily="34" charset="0"/>
                          <a:ea typeface="Lato" panose="020F0502020204030203" pitchFamily="34" charset="0"/>
                          <a:cs typeface="Lato" panose="020F0502020204030203" pitchFamily="34" charset="0"/>
                        </a:rPr>
                        <a:t>4.8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B5D3DF"/>
                    </a:solidFill>
                  </a:tcPr>
                </a:tc>
                <a:extLst>
                  <a:ext uri="{0D108BD9-81ED-4DB2-BD59-A6C34878D82A}">
                    <a16:rowId xmlns:a16="http://schemas.microsoft.com/office/drawing/2014/main" val="3075606969"/>
                  </a:ext>
                </a:extLst>
              </a:tr>
              <a:tr h="857761">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Latrines à fosse préfabriquée sèche</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1228262234"/>
                  </a:ext>
                </a:extLst>
              </a:tr>
              <a:tr h="857761">
                <a:tc>
                  <a:txBody>
                    <a:bodyPr/>
                    <a:lstStyle/>
                    <a:p>
                      <a:pPr marL="457200" marR="0" lvl="1" indent="0" algn="l"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Fosse septique avec zones humides artificielles </a:t>
                      </a:r>
                    </a:p>
                  </a:txBody>
                  <a:tcPr marL="68580" marR="68580" marT="0" marB="0" anchor="ctr">
                    <a:lnL w="12700" cmpd="sng">
                      <a:noFill/>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457200" marR="0" lvl="1"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0.3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tc>
                  <a:txBody>
                    <a:bodyPr/>
                    <a:lstStyle/>
                    <a:p>
                      <a:pPr marL="0" marR="0" lvl="0" indent="0" algn="ctr" defTabSz="914400" eaLnBrk="1" fontAlgn="auto" latinLnBrk="0" hangingPunct="1">
                        <a:lnSpc>
                          <a:spcPct val="115000"/>
                        </a:lnSpc>
                        <a:spcBef>
                          <a:spcPts val="300"/>
                        </a:spcBef>
                        <a:spcAft>
                          <a:spcPts val="300"/>
                        </a:spcAft>
                        <a:buClrTx/>
                        <a:buSzTx/>
                        <a:buFontTx/>
                        <a:buNone/>
                        <a:tabLst/>
                        <a:defRPr/>
                      </a:pPr>
                      <a:r>
                        <a:rPr lang="fr-FR" sz="1800" noProof="0" dirty="0">
                          <a:solidFill>
                            <a:schemeClr val="dk1"/>
                          </a:solidFill>
                          <a:effectLst/>
                          <a:latin typeface="Lato" panose="020F0502020204030203" pitchFamily="34" charset="0"/>
                          <a:ea typeface="Lato" panose="020F0502020204030203" pitchFamily="34" charset="0"/>
                          <a:cs typeface="Lato" panose="020F0502020204030203" pitchFamily="34" charset="0"/>
                        </a:rPr>
                        <a:t>3.3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6875"/>
                      </a:solidFill>
                      <a:prstDash val="solid"/>
                      <a:round/>
                      <a:headEnd type="none" w="med" len="med"/>
                      <a:tailEnd type="none" w="med" len="med"/>
                    </a:lnT>
                    <a:lnB w="12700" cap="flat" cmpd="sng" algn="ctr">
                      <a:solidFill>
                        <a:srgbClr val="3D6875"/>
                      </a:solidFill>
                      <a:prstDash val="solid"/>
                      <a:round/>
                      <a:headEnd type="none" w="med" len="med"/>
                      <a:tailEnd type="none" w="med" len="med"/>
                    </a:lnB>
                    <a:lnTlToBr w="12700" cmpd="sng">
                      <a:noFill/>
                      <a:prstDash val="solid"/>
                    </a:lnTlToBr>
                    <a:lnBlToTr w="12700" cmpd="sng">
                      <a:noFill/>
                      <a:prstDash val="solid"/>
                    </a:lnBlToTr>
                    <a:solidFill>
                      <a:srgbClr val="F9F5EB"/>
                    </a:solidFill>
                  </a:tcPr>
                </a:tc>
                <a:extLst>
                  <a:ext uri="{0D108BD9-81ED-4DB2-BD59-A6C34878D82A}">
                    <a16:rowId xmlns:a16="http://schemas.microsoft.com/office/drawing/2014/main" val="2966229926"/>
                  </a:ext>
                </a:extLst>
              </a:tr>
            </a:tbl>
          </a:graphicData>
        </a:graphic>
      </p:graphicFrame>
      <p:sp>
        <p:nvSpPr>
          <p:cNvPr id="11" name="Rounded Rectangle 10">
            <a:extLst>
              <a:ext uri="{FF2B5EF4-FFF2-40B4-BE49-F238E27FC236}">
                <a16:creationId xmlns:a16="http://schemas.microsoft.com/office/drawing/2014/main" id="{F7B631BE-A2D2-CE8C-942B-6554786FB496}"/>
              </a:ext>
            </a:extLst>
          </p:cNvPr>
          <p:cNvSpPr>
            <a:spLocks/>
          </p:cNvSpPr>
          <p:nvPr/>
        </p:nvSpPr>
        <p:spPr>
          <a:xfrm>
            <a:off x="15705325" y="2415346"/>
            <a:ext cx="3617823" cy="905799"/>
          </a:xfrm>
          <a:prstGeom prst="roundRect">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rPr>
              <a:t>MCDA </a:t>
            </a:r>
          </a:p>
        </p:txBody>
      </p:sp>
      <p:sp>
        <p:nvSpPr>
          <p:cNvPr id="4" name="TextBox 3">
            <a:extLst>
              <a:ext uri="{FF2B5EF4-FFF2-40B4-BE49-F238E27FC236}">
                <a16:creationId xmlns:a16="http://schemas.microsoft.com/office/drawing/2014/main" id="{BCD6847A-A843-891E-6E78-DF327661C115}"/>
              </a:ext>
            </a:extLst>
          </p:cNvPr>
          <p:cNvSpPr txBox="1"/>
          <p:nvPr/>
        </p:nvSpPr>
        <p:spPr>
          <a:xfrm>
            <a:off x="882281" y="10664021"/>
            <a:ext cx="1600146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9" name="Slide Number Placeholder 11">
            <a:extLst>
              <a:ext uri="{FF2B5EF4-FFF2-40B4-BE49-F238E27FC236}">
                <a16:creationId xmlns:a16="http://schemas.microsoft.com/office/drawing/2014/main" id="{F3A91895-2FCC-5AC0-04E0-33CC1EA0552F}"/>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36</a:t>
            </a:fld>
            <a:endParaRPr lang="fr-FR" noProof="0" dirty="0">
              <a:solidFill>
                <a:schemeClr val="tx1"/>
              </a:solidFill>
            </a:endParaRPr>
          </a:p>
        </p:txBody>
      </p:sp>
    </p:spTree>
    <p:extLst>
      <p:ext uri="{BB962C8B-B14F-4D97-AF65-F5344CB8AC3E}">
        <p14:creationId xmlns:p14="http://schemas.microsoft.com/office/powerpoint/2010/main" val="340966560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F94723-450A-7DD6-4F1B-97328181CA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154F63C-2415-A0F1-7F16-F29EE3BF2D3D}"/>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43EA91FC-6379-1183-2DBE-33B626F6D442}"/>
              </a:ext>
            </a:extLst>
          </p:cNvPr>
          <p:cNvSpPr txBox="1"/>
          <p:nvPr/>
        </p:nvSpPr>
        <p:spPr>
          <a:xfrm>
            <a:off x="1356129" y="1200658"/>
            <a:ext cx="12570886"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Partage d'expériences  </a:t>
            </a:r>
          </a:p>
        </p:txBody>
      </p:sp>
      <p:pic>
        <p:nvPicPr>
          <p:cNvPr id="3" name="Graphic 68">
            <a:extLst>
              <a:ext uri="{FF2B5EF4-FFF2-40B4-BE49-F238E27FC236}">
                <a16:creationId xmlns:a16="http://schemas.microsoft.com/office/drawing/2014/main" id="{B691FB7F-06D4-BFC7-8C3F-3FDD5E1DD15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705326" y="358722"/>
            <a:ext cx="1458881" cy="594360"/>
          </a:xfrm>
          <a:prstGeom prst="rect">
            <a:avLst/>
          </a:prstGeom>
        </p:spPr>
      </p:pic>
      <p:sp>
        <p:nvSpPr>
          <p:cNvPr id="6" name="TextBox 5">
            <a:extLst>
              <a:ext uri="{FF2B5EF4-FFF2-40B4-BE49-F238E27FC236}">
                <a16:creationId xmlns:a16="http://schemas.microsoft.com/office/drawing/2014/main" id="{39A68C95-8B83-1F87-C0C6-71F4A44AE143}"/>
              </a:ext>
            </a:extLst>
          </p:cNvPr>
          <p:cNvSpPr txBox="1"/>
          <p:nvPr/>
        </p:nvSpPr>
        <p:spPr>
          <a:xfrm>
            <a:off x="1122251" y="7260067"/>
            <a:ext cx="12054487" cy="492443"/>
          </a:xfrm>
          <a:prstGeom prst="rect">
            <a:avLst/>
          </a:prstGeom>
          <a:solidFill>
            <a:schemeClr val="bg1"/>
          </a:solidFill>
        </p:spPr>
        <p:txBody>
          <a:bodyPr wrap="square">
            <a:spAutoFit/>
          </a:bodyPr>
          <a:lstStyle/>
          <a:p>
            <a:pPr algn="just">
              <a:lnSpc>
                <a:spcPct val="115000"/>
              </a:lnSpc>
              <a:spcAft>
                <a:spcPts val="600"/>
              </a:spcAft>
            </a:pPr>
            <a:endParaRPr lang="fr-FR" sz="2500" noProof="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56B2BE-7B9E-669C-CACD-E5F19B6B8FE5}"/>
              </a:ext>
            </a:extLst>
          </p:cNvPr>
          <p:cNvSpPr txBox="1"/>
          <p:nvPr/>
        </p:nvSpPr>
        <p:spPr>
          <a:xfrm>
            <a:off x="1225092" y="5096347"/>
            <a:ext cx="11643773" cy="1754326"/>
          </a:xfrm>
          <a:prstGeom prst="rect">
            <a:avLst/>
          </a:prstGeom>
          <a:noFill/>
        </p:spPr>
        <p:txBody>
          <a:bodyPr wrap="square">
            <a:spAutoFit/>
          </a:bodyPr>
          <a:lstStyle/>
          <a:p>
            <a:r>
              <a:rPr lang="fr-FR" sz="3600" noProof="0" dirty="0">
                <a:latin typeface="Lato" panose="020F0502020204030203" pitchFamily="34" charset="77"/>
              </a:rPr>
              <a:t>Pouvez-vous penser à des technologies ou à des systèmes dans votre pays qui s'alignent sur l'approche d’assainissement Climate-SMART ?</a:t>
            </a:r>
          </a:p>
        </p:txBody>
      </p:sp>
      <p:sp>
        <p:nvSpPr>
          <p:cNvPr id="4" name="TextBox 3">
            <a:extLst>
              <a:ext uri="{FF2B5EF4-FFF2-40B4-BE49-F238E27FC236}">
                <a16:creationId xmlns:a16="http://schemas.microsoft.com/office/drawing/2014/main" id="{CD86ADC7-1C39-DA9C-7576-3BA96635CCDB}"/>
              </a:ext>
            </a:extLst>
          </p:cNvPr>
          <p:cNvSpPr txBox="1"/>
          <p:nvPr/>
        </p:nvSpPr>
        <p:spPr>
          <a:xfrm>
            <a:off x="882282" y="10664021"/>
            <a:ext cx="17304118" cy="492442"/>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7" name="Slide Number Placeholder 11">
            <a:extLst>
              <a:ext uri="{FF2B5EF4-FFF2-40B4-BE49-F238E27FC236}">
                <a16:creationId xmlns:a16="http://schemas.microsoft.com/office/drawing/2014/main" id="{17C3AABC-4ACA-48F5-C63A-7D1A2FD8DE1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37</a:t>
            </a:fld>
            <a:endParaRPr lang="fr-FR" noProof="0" dirty="0">
              <a:solidFill>
                <a:schemeClr val="tx1"/>
              </a:solidFill>
            </a:endParaRPr>
          </a:p>
        </p:txBody>
      </p:sp>
    </p:spTree>
    <p:extLst>
      <p:ext uri="{BB962C8B-B14F-4D97-AF65-F5344CB8AC3E}">
        <p14:creationId xmlns:p14="http://schemas.microsoft.com/office/powerpoint/2010/main" val="97272021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4040-CED3-50E4-6261-A1E33C758D86}"/>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BC00C3D6-D8DA-16AF-B973-AD6552186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80293" y="353001"/>
            <a:ext cx="1458881" cy="594360"/>
          </a:xfrm>
          <a:prstGeom prst="rect">
            <a:avLst/>
          </a:prstGeom>
        </p:spPr>
      </p:pic>
      <p:sp>
        <p:nvSpPr>
          <p:cNvPr id="6" name="TextBox 5">
            <a:extLst>
              <a:ext uri="{FF2B5EF4-FFF2-40B4-BE49-F238E27FC236}">
                <a16:creationId xmlns:a16="http://schemas.microsoft.com/office/drawing/2014/main" id="{2CE22683-B175-287D-420C-E39080474396}"/>
              </a:ext>
            </a:extLst>
          </p:cNvPr>
          <p:cNvSpPr txBox="1"/>
          <p:nvPr/>
        </p:nvSpPr>
        <p:spPr>
          <a:xfrm>
            <a:off x="7392421" y="2524733"/>
            <a:ext cx="4602354" cy="1446550"/>
          </a:xfrm>
          <a:prstGeom prst="rect">
            <a:avLst/>
          </a:prstGeom>
          <a:noFill/>
        </p:spPr>
        <p:txBody>
          <a:bodyPr wrap="square" rtlCol="0">
            <a:spAutoFit/>
          </a:bodyPr>
          <a:lstStyle/>
          <a:p>
            <a:pPr algn="ctr"/>
            <a:r>
              <a:rPr lang="fr-FR" sz="8800" b="1" noProof="0" dirty="0">
                <a:solidFill>
                  <a:schemeClr val="bg1"/>
                </a:solidFill>
                <a:latin typeface="Lato" panose="020F0502020204030203" pitchFamily="34" charset="0"/>
                <a:ea typeface="Lato" panose="020F0502020204030203" pitchFamily="34" charset="0"/>
                <a:cs typeface="Lato" panose="020F0502020204030203" pitchFamily="34" charset="0"/>
              </a:rPr>
              <a:t>Q&amp;R</a:t>
            </a:r>
          </a:p>
        </p:txBody>
      </p:sp>
      <p:pic>
        <p:nvPicPr>
          <p:cNvPr id="13" name="Picture Placeholder 12" descr="Blocs de bois avec des lettres noires dessus&#10;&#10;Description générée automatiquement">
            <a:extLst>
              <a:ext uri="{FF2B5EF4-FFF2-40B4-BE49-F238E27FC236}">
                <a16:creationId xmlns:a16="http://schemas.microsoft.com/office/drawing/2014/main" id="{3166B339-4EC4-B3F5-9F05-136ED1F2BF5A}"/>
              </a:ext>
            </a:extLst>
          </p:cNvPr>
          <p:cNvPicPr>
            <a:picLocks noGrp="1" noChangeAspect="1"/>
          </p:cNvPicPr>
          <p:nvPr>
            <p:ph type="pic" sz="quarter" idx="10"/>
          </p:nvPr>
        </p:nvPicPr>
        <p:blipFill>
          <a:blip r:embed="rId5"/>
          <a:srcRect t="29478" b="29478"/>
          <a:stretch>
            <a:fillRect/>
          </a:stretch>
        </p:blipFill>
        <p:spPr/>
      </p:pic>
    </p:spTree>
    <p:extLst>
      <p:ext uri="{BB962C8B-B14F-4D97-AF65-F5344CB8AC3E}">
        <p14:creationId xmlns:p14="http://schemas.microsoft.com/office/powerpoint/2010/main" val="369631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Des toilettes dans les bois&#10;&#10;Description générée automatiquement">
            <a:extLst>
              <a:ext uri="{FF2B5EF4-FFF2-40B4-BE49-F238E27FC236}">
                <a16:creationId xmlns:a16="http://schemas.microsoft.com/office/drawing/2014/main" id="{5638A40E-4F41-4BD5-BD57-032C9933B46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734" b="26734"/>
          <a:stretch>
            <a:fillRect/>
          </a:stretch>
        </p:blipFill>
        <p:spPr>
          <a:xfrm>
            <a:off x="6351" y="0"/>
            <a:ext cx="20097749" cy="5975350"/>
          </a:xfrm>
        </p:spPr>
      </p:pic>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lang="fr-FR" noProof="0" dirty="0"/>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lang="fr-FR" noProof="0" dirty="0"/>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8" name="object 9">
                <a:extLst>
                  <a:ext uri="{FF2B5EF4-FFF2-40B4-BE49-F238E27FC236}">
                    <a16:creationId xmlns:a16="http://schemas.microsoft.com/office/drawing/2014/main" id="{62B9EF55-192B-32F1-F867-A38656887BED}"/>
                  </a:ext>
                </a:extLst>
              </p:cNvPr>
              <p:cNvPicPr/>
              <p:nvPr/>
            </p:nvPicPr>
            <p:blipFill>
              <a:blip r:embed="rId4"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2" name="object 13">
                <a:extLst>
                  <a:ext uri="{FF2B5EF4-FFF2-40B4-BE49-F238E27FC236}">
                    <a16:creationId xmlns:a16="http://schemas.microsoft.com/office/drawing/2014/main" id="{55E00C43-4030-8656-79DA-0A59499469A3}"/>
                  </a:ext>
                </a:extLst>
              </p:cNvPr>
              <p:cNvPicPr/>
              <p:nvPr/>
            </p:nvPicPr>
            <p:blipFill>
              <a:blip r:embed="rId5"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pic>
            <p:nvPicPr>
              <p:cNvPr id="14" name="object 15">
                <a:extLst>
                  <a:ext uri="{FF2B5EF4-FFF2-40B4-BE49-F238E27FC236}">
                    <a16:creationId xmlns:a16="http://schemas.microsoft.com/office/drawing/2014/main" id="{8B96A19C-039F-779E-E857-D2670CA039C0}"/>
                  </a:ext>
                </a:extLst>
              </p:cNvPr>
              <p:cNvPicPr/>
              <p:nvPr/>
            </p:nvPicPr>
            <p:blipFill>
              <a:blip r:embed="rId6"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lang="fr-FR" noProof="0" dirty="0"/>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lang="fr-FR" noProof="0" dirty="0"/>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lang="fr-FR" noProof="0" dirty="0"/>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lang="fr-FR" noProof="0" dirty="0"/>
              </a:p>
            </p:txBody>
          </p:sp>
          <p:pic>
            <p:nvPicPr>
              <p:cNvPr id="19" name="object 20">
                <a:extLst>
                  <a:ext uri="{FF2B5EF4-FFF2-40B4-BE49-F238E27FC236}">
                    <a16:creationId xmlns:a16="http://schemas.microsoft.com/office/drawing/2014/main" id="{F28054CE-C9A1-5463-2810-D75E4BC49E18}"/>
                  </a:ext>
                </a:extLst>
              </p:cNvPr>
              <p:cNvPicPr/>
              <p:nvPr/>
            </p:nvPicPr>
            <p:blipFill>
              <a:blip r:embed="rId7"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fr-FR" noProof="0" dirty="0">
                  <a:solidFill>
                    <a:schemeClr val="bg1"/>
                  </a:solidFill>
                  <a:latin typeface="Lato" panose="020F0502020204030203" pitchFamily="34" charset="77"/>
                </a:rPr>
                <a:t>19e étage Jeongdong Bldg. 21-15,</a:t>
              </a:r>
            </a:p>
            <a:p>
              <a:pPr>
                <a:lnSpc>
                  <a:spcPct val="150000"/>
                </a:lnSpc>
              </a:pPr>
              <a:r>
                <a:rPr lang="fr-FR" noProof="0" dirty="0">
                  <a:solidFill>
                    <a:schemeClr val="bg1"/>
                  </a:solidFill>
                  <a:latin typeface="Lato" panose="020F0502020204030203" pitchFamily="34" charset="77"/>
                </a:rPr>
                <a:t>Jeongdong-gil, Jung-gu, Séoul,</a:t>
              </a:r>
            </a:p>
            <a:p>
              <a:pPr>
                <a:lnSpc>
                  <a:spcPct val="150000"/>
                </a:lnSpc>
              </a:pPr>
              <a:r>
                <a:rPr lang="fr-FR" noProof="0" dirty="0">
                  <a:solidFill>
                    <a:schemeClr val="bg1"/>
                  </a:solidFill>
                  <a:latin typeface="Lato" panose="020F0502020204030203" pitchFamily="34" charset="77"/>
                </a:rPr>
                <a:t>République de Corée 04518</a:t>
              </a: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www.gggi.org</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@GGGIHQ</a:t>
              </a: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fr-FR" noProof="0" dirty="0">
                  <a:solidFill>
                    <a:schemeClr val="bg1"/>
                  </a:solidFill>
                  <a:latin typeface="Lato" panose="020F0502020204030203" pitchFamily="34" charset="77"/>
                </a:rPr>
                <a:t>@GGGIHQ</a:t>
              </a:r>
            </a:p>
            <a:p>
              <a:pPr>
                <a:lnSpc>
                  <a:spcPts val="3800"/>
                </a:lnSpc>
              </a:pPr>
              <a:r>
                <a:rPr lang="fr-FR" noProof="0" dirty="0">
                  <a:solidFill>
                    <a:schemeClr val="bg1"/>
                  </a:solidFill>
                  <a:latin typeface="Lato" panose="020F0502020204030203" pitchFamily="34" charset="77"/>
                </a:rPr>
                <a:t>@gggi_hq</a:t>
              </a:r>
            </a:p>
            <a:p>
              <a:pPr>
                <a:lnSpc>
                  <a:spcPts val="3800"/>
                </a:lnSpc>
              </a:pPr>
              <a:r>
                <a:rPr lang="fr-FR" noProof="0" dirty="0">
                  <a:solidFill>
                    <a:schemeClr val="bg1"/>
                  </a:solidFill>
                  <a:latin typeface="Lato" panose="020F0502020204030203" pitchFamily="34" charset="77"/>
                </a:rPr>
                <a:t>@GGGIMedia</a:t>
              </a: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lang="fr-FR" noProof="0" dirty="0"/>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8731" y="10097610"/>
                <a:ext cx="212034" cy="195338"/>
              </a:xfrm>
              <a:prstGeom prst="rect">
                <a:avLst/>
              </a:prstGeom>
            </p:spPr>
          </p:pic>
        </p:grpSp>
        <p:pic>
          <p:nvPicPr>
            <p:cNvPr id="3" name="Picture 2" descr="Un qr code avec un cube et du texte&#10;&#10;Description générée automatiquement">
              <a:extLst>
                <a:ext uri="{FF2B5EF4-FFF2-40B4-BE49-F238E27FC236}">
                  <a16:creationId xmlns:a16="http://schemas.microsoft.com/office/drawing/2014/main" id="{F89FE1A2-C675-8344-307A-28658824084D}"/>
                </a:ext>
              </a:extLst>
            </p:cNvPr>
            <p:cNvPicPr>
              <a:picLocks noChangeAspect="1"/>
            </p:cNvPicPr>
            <p:nvPr/>
          </p:nvPicPr>
          <p:blipFill>
            <a:blip r:embed="rId10">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55F16-47FA-559D-CC4D-915B831ECA7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8A8F39-C839-73F6-239A-5AA2BCBBDB4A}"/>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5" name="TextBox 4">
            <a:extLst>
              <a:ext uri="{FF2B5EF4-FFF2-40B4-BE49-F238E27FC236}">
                <a16:creationId xmlns:a16="http://schemas.microsoft.com/office/drawing/2014/main" id="{1170413C-E399-A0DE-8E4E-E03AA51284F8}"/>
              </a:ext>
            </a:extLst>
          </p:cNvPr>
          <p:cNvSpPr txBox="1"/>
          <p:nvPr/>
        </p:nvSpPr>
        <p:spPr>
          <a:xfrm>
            <a:off x="1441449" y="1478260"/>
            <a:ext cx="14743432" cy="1015663"/>
          </a:xfrm>
          <a:prstGeom prst="rect">
            <a:avLst/>
          </a:prstGeom>
          <a:noFill/>
        </p:spPr>
        <p:txBody>
          <a:bodyPr wrap="square">
            <a:spAutoFit/>
          </a:bodyPr>
          <a:lstStyle/>
          <a:p>
            <a:pPr algn="l"/>
            <a:r>
              <a:rPr lang="fr-FR" sz="6000" noProof="0" dirty="0">
                <a:latin typeface="Lato" panose="020F0502020204030203" pitchFamily="34" charset="0"/>
                <a:ea typeface="Lato" panose="020F0502020204030203" pitchFamily="34" charset="0"/>
                <a:cs typeface="Lato" panose="020F0502020204030203" pitchFamily="34" charset="0"/>
              </a:rPr>
              <a:t>L’assainissement Climate-SMART, c'est : </a:t>
            </a:r>
            <a:endParaRPr lang="fr-FR" sz="6000" b="1" noProof="0" dirty="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7FAFFF9E-8F5E-420E-2274-087E095048E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13440" y="414705"/>
            <a:ext cx="1458881" cy="594360"/>
          </a:xfrm>
          <a:prstGeom prst="rect">
            <a:avLst/>
          </a:prstGeom>
        </p:spPr>
      </p:pic>
      <p:grpSp>
        <p:nvGrpSpPr>
          <p:cNvPr id="22" name="Group 21">
            <a:extLst>
              <a:ext uri="{FF2B5EF4-FFF2-40B4-BE49-F238E27FC236}">
                <a16:creationId xmlns:a16="http://schemas.microsoft.com/office/drawing/2014/main" id="{2840C7E3-8C4F-18F8-FF87-6D0F2D426B75}"/>
              </a:ext>
            </a:extLst>
          </p:cNvPr>
          <p:cNvGrpSpPr/>
          <p:nvPr/>
        </p:nvGrpSpPr>
        <p:grpSpPr>
          <a:xfrm>
            <a:off x="2267131" y="2787272"/>
            <a:ext cx="11951787" cy="7285867"/>
            <a:chOff x="978215" y="3889605"/>
            <a:chExt cx="10235306" cy="6037590"/>
          </a:xfrm>
        </p:grpSpPr>
        <p:pic>
          <p:nvPicPr>
            <p:cNvPr id="9" name="Picture 8" descr="Un panneau bleu avec des toilettes&#10;&#10;Description générée automatiquement">
              <a:extLst>
                <a:ext uri="{FF2B5EF4-FFF2-40B4-BE49-F238E27FC236}">
                  <a16:creationId xmlns:a16="http://schemas.microsoft.com/office/drawing/2014/main" id="{FC55C03A-646B-FA72-3669-BC41A26A2A6C}"/>
                </a:ext>
              </a:extLst>
            </p:cNvPr>
            <p:cNvPicPr>
              <a:picLocks noChangeAspect="1"/>
            </p:cNvPicPr>
            <p:nvPr/>
          </p:nvPicPr>
          <p:blipFill>
            <a:blip r:embed="rId4"/>
            <a:srcRect l="7015" t="594" r="7750" b="17748"/>
            <a:stretch/>
          </p:blipFill>
          <p:spPr>
            <a:xfrm>
              <a:off x="978215" y="3889605"/>
              <a:ext cx="4201375" cy="6037590"/>
            </a:xfrm>
            <a:prstGeom prst="rect">
              <a:avLst/>
            </a:prstGeom>
          </p:spPr>
        </p:pic>
        <p:pic>
          <p:nvPicPr>
            <p:cNvPr id="12" name="Picture 11" descr="Un panneau vert et blanc&#10;&#10;Description générée automatiquement">
              <a:extLst>
                <a:ext uri="{FF2B5EF4-FFF2-40B4-BE49-F238E27FC236}">
                  <a16:creationId xmlns:a16="http://schemas.microsoft.com/office/drawing/2014/main" id="{30A8A629-77A8-19BB-9C65-A26FC4C2F2C5}"/>
                </a:ext>
              </a:extLst>
            </p:cNvPr>
            <p:cNvPicPr>
              <a:picLocks noChangeAspect="1"/>
            </p:cNvPicPr>
            <p:nvPr/>
          </p:nvPicPr>
          <p:blipFill>
            <a:blip r:embed="rId5"/>
            <a:srcRect l="5654" t="2159" r="5654" b="9148"/>
            <a:stretch/>
          </p:blipFill>
          <p:spPr>
            <a:xfrm>
              <a:off x="5178480" y="3892479"/>
              <a:ext cx="3017520" cy="3017520"/>
            </a:xfrm>
            <a:prstGeom prst="rect">
              <a:avLst/>
            </a:prstGeom>
          </p:spPr>
        </p:pic>
        <p:pic>
          <p:nvPicPr>
            <p:cNvPr id="15" name="Picture 14" descr="Une serre sur pilotis sur l'eau&#10;&#10;Description générée automatiquement">
              <a:extLst>
                <a:ext uri="{FF2B5EF4-FFF2-40B4-BE49-F238E27FC236}">
                  <a16:creationId xmlns:a16="http://schemas.microsoft.com/office/drawing/2014/main" id="{245429E5-CA40-5D18-E825-444D300A4A19}"/>
                </a:ext>
              </a:extLst>
            </p:cNvPr>
            <p:cNvPicPr>
              <a:picLocks noChangeAspect="1"/>
            </p:cNvPicPr>
            <p:nvPr/>
          </p:nvPicPr>
          <p:blipFill>
            <a:blip r:embed="rId6">
              <a:extLst>
                <a:ext uri="{28A0092B-C50C-407E-A947-70E740481C1C}">
                  <a14:useLocalDpi xmlns:a14="http://schemas.microsoft.com/office/drawing/2010/main" val="0"/>
                </a:ext>
              </a:extLst>
            </a:blip>
            <a:srcRect l="3892" t="441" r="3892" b="13395"/>
            <a:stretch/>
          </p:blipFill>
          <p:spPr>
            <a:xfrm>
              <a:off x="8196000" y="3892641"/>
              <a:ext cx="3017521" cy="3017196"/>
            </a:xfrm>
            <a:prstGeom prst="rect">
              <a:avLst/>
            </a:prstGeom>
          </p:spPr>
        </p:pic>
        <p:pic>
          <p:nvPicPr>
            <p:cNvPr id="1026" name="Picture 2">
              <a:extLst>
                <a:ext uri="{FF2B5EF4-FFF2-40B4-BE49-F238E27FC236}">
                  <a16:creationId xmlns:a16="http://schemas.microsoft.com/office/drawing/2014/main" id="{524790D8-DE48-C2A6-49F5-5620CA469FE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59" t="777" r="4201" b="6883"/>
            <a:stretch/>
          </p:blipFill>
          <p:spPr bwMode="auto">
            <a:xfrm>
              <a:off x="8194890" y="6909674"/>
              <a:ext cx="3017520" cy="30175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Une pancarte avec des toilettes et des outils&#10;&#10;Description générée automatiquement">
              <a:extLst>
                <a:ext uri="{FF2B5EF4-FFF2-40B4-BE49-F238E27FC236}">
                  <a16:creationId xmlns:a16="http://schemas.microsoft.com/office/drawing/2014/main" id="{0BB7187E-24C5-B74A-1B36-D054A00E0DA4}"/>
                </a:ext>
              </a:extLst>
            </p:cNvPr>
            <p:cNvPicPr>
              <a:picLocks noChangeAspect="1"/>
            </p:cNvPicPr>
            <p:nvPr/>
          </p:nvPicPr>
          <p:blipFill>
            <a:blip r:embed="rId8"/>
            <a:srcRect l="2181" t="1341" r="1478" b="2318"/>
            <a:stretch/>
          </p:blipFill>
          <p:spPr>
            <a:xfrm>
              <a:off x="5178480" y="6896825"/>
              <a:ext cx="3017520" cy="3030370"/>
            </a:xfrm>
            <a:prstGeom prst="rect">
              <a:avLst/>
            </a:prstGeom>
          </p:spPr>
        </p:pic>
      </p:grpSp>
      <p:sp>
        <p:nvSpPr>
          <p:cNvPr id="7" name="TextBox 6">
            <a:extLst>
              <a:ext uri="{FF2B5EF4-FFF2-40B4-BE49-F238E27FC236}">
                <a16:creationId xmlns:a16="http://schemas.microsoft.com/office/drawing/2014/main" id="{C0C58ACB-72CC-4EBA-BDEF-D7338B4A0812}"/>
              </a:ext>
            </a:extLst>
          </p:cNvPr>
          <p:cNvSpPr txBox="1"/>
          <p:nvPr/>
        </p:nvSpPr>
        <p:spPr>
          <a:xfrm>
            <a:off x="882281" y="10664021"/>
            <a:ext cx="18063383"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7CA47546-339A-7ED5-9E77-3CB5739D365C}"/>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4</a:t>
            </a:fld>
            <a:endParaRPr lang="fr-FR" noProof="0" dirty="0">
              <a:solidFill>
                <a:schemeClr val="tx1"/>
              </a:solidFill>
            </a:endParaRPr>
          </a:p>
        </p:txBody>
      </p:sp>
    </p:spTree>
    <p:extLst>
      <p:ext uri="{BB962C8B-B14F-4D97-AF65-F5344CB8AC3E}">
        <p14:creationId xmlns:p14="http://schemas.microsoft.com/office/powerpoint/2010/main" val="399437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EB1B9-7F57-4119-C99A-65DACC397443}"/>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F9165AD5-69E9-8A2D-07AA-F12507A10077}"/>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D31DE1CD-C1EA-06F6-4148-BA077710A071}"/>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Sûr</a:t>
            </a:r>
          </a:p>
        </p:txBody>
      </p:sp>
      <p:pic>
        <p:nvPicPr>
          <p:cNvPr id="3" name="Picture 2" descr="Un dessin d'un camion et d'un camion&#10;&#10;Description générée automatiquement">
            <a:extLst>
              <a:ext uri="{FF2B5EF4-FFF2-40B4-BE49-F238E27FC236}">
                <a16:creationId xmlns:a16="http://schemas.microsoft.com/office/drawing/2014/main" id="{CD8552E9-C128-403A-417C-CFFDFCAF580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3997603"/>
          </a:xfrm>
          <a:prstGeom prst="rect">
            <a:avLst/>
          </a:prstGeom>
          <a:ln w="28575">
            <a:noFill/>
          </a:ln>
        </p:spPr>
      </p:pic>
      <p:sp>
        <p:nvSpPr>
          <p:cNvPr id="7" name="Rounded Rectangle 6">
            <a:extLst>
              <a:ext uri="{FF2B5EF4-FFF2-40B4-BE49-F238E27FC236}">
                <a16:creationId xmlns:a16="http://schemas.microsoft.com/office/drawing/2014/main" id="{DA1B33EE-0F62-15C9-6F79-3EAAAA729EB5}"/>
              </a:ext>
            </a:extLst>
          </p:cNvPr>
          <p:cNvSpPr/>
          <p:nvPr/>
        </p:nvSpPr>
        <p:spPr>
          <a:xfrm>
            <a:off x="1225092" y="8180902"/>
            <a:ext cx="4444188" cy="861801"/>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ACCÈS À L'ASSAINISSEMENT </a:t>
            </a:r>
          </a:p>
          <a:p>
            <a:pPr algn="ctr"/>
            <a:r>
              <a:rPr lang="fr-FR" noProof="0" dirty="0">
                <a:solidFill>
                  <a:schemeClr val="bg1"/>
                </a:solidFill>
                <a:latin typeface="Lato" panose="020F0502020204030203" pitchFamily="34" charset="0"/>
                <a:ea typeface="Lato" panose="020F0502020204030203" pitchFamily="34" charset="0"/>
                <a:cs typeface="Lato" panose="020F0502020204030203" pitchFamily="34" charset="0"/>
              </a:rPr>
              <a:t>« ÉCHELLE D'ASSAINISSEMENT JMP</a:t>
            </a: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9" name="Rounded Rectangle 8">
            <a:extLst>
              <a:ext uri="{FF2B5EF4-FFF2-40B4-BE49-F238E27FC236}">
                <a16:creationId xmlns:a16="http://schemas.microsoft.com/office/drawing/2014/main" id="{45E27A41-6A0A-C839-042F-0FBB28D13125}"/>
              </a:ext>
            </a:extLst>
          </p:cNvPr>
          <p:cNvSpPr>
            <a:spLocks/>
          </p:cNvSpPr>
          <p:nvPr/>
        </p:nvSpPr>
        <p:spPr>
          <a:xfrm>
            <a:off x="1205213" y="7413807"/>
            <a:ext cx="16899907" cy="75438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DIAGRAMME DE FLUX DES EXCRÉTA (SFD)</a:t>
            </a:r>
          </a:p>
        </p:txBody>
      </p:sp>
      <p:sp>
        <p:nvSpPr>
          <p:cNvPr id="10" name="Rounded Rectangle 9">
            <a:extLst>
              <a:ext uri="{FF2B5EF4-FFF2-40B4-BE49-F238E27FC236}">
                <a16:creationId xmlns:a16="http://schemas.microsoft.com/office/drawing/2014/main" id="{1909B217-D76A-977B-8034-39066D1397C8}"/>
              </a:ext>
            </a:extLst>
          </p:cNvPr>
          <p:cNvSpPr/>
          <p:nvPr/>
        </p:nvSpPr>
        <p:spPr>
          <a:xfrm>
            <a:off x="1225092" y="9079279"/>
            <a:ext cx="4444188" cy="754380"/>
          </a:xfrm>
          <a:prstGeom prst="roundRect">
            <a:avLst/>
          </a:prstGeom>
          <a:solidFill>
            <a:srgbClr val="3D687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RISQUE DE POLLUTION DES EAUX SOUTERRAINES </a:t>
            </a:r>
          </a:p>
        </p:txBody>
      </p:sp>
      <p:sp>
        <p:nvSpPr>
          <p:cNvPr id="16" name="Rounded Rectangle 15">
            <a:extLst>
              <a:ext uri="{FF2B5EF4-FFF2-40B4-BE49-F238E27FC236}">
                <a16:creationId xmlns:a16="http://schemas.microsoft.com/office/drawing/2014/main" id="{D63A804E-EBF4-E7CB-14CD-897E3ED95EA2}"/>
              </a:ext>
            </a:extLst>
          </p:cNvPr>
          <p:cNvSpPr/>
          <p:nvPr/>
        </p:nvSpPr>
        <p:spPr>
          <a:xfrm>
            <a:off x="5758313" y="8168187"/>
            <a:ext cx="5793198" cy="1407342"/>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VIDANGE MÉCANIQUE, EPI, PROCÉDURES OPÉRATIONNELLES NORMALISÉES, VACCINS </a:t>
            </a:r>
          </a:p>
        </p:txBody>
      </p:sp>
      <p:sp>
        <p:nvSpPr>
          <p:cNvPr id="17" name="Rounded Rectangle 16">
            <a:extLst>
              <a:ext uri="{FF2B5EF4-FFF2-40B4-BE49-F238E27FC236}">
                <a16:creationId xmlns:a16="http://schemas.microsoft.com/office/drawing/2014/main" id="{3D6B2E13-D96D-BDCD-A039-067EF83E5F0D}"/>
              </a:ext>
            </a:extLst>
          </p:cNvPr>
          <p:cNvSpPr/>
          <p:nvPr/>
        </p:nvSpPr>
        <p:spPr>
          <a:xfrm>
            <a:off x="11551512" y="8200763"/>
            <a:ext cx="6527379" cy="134219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LES EXTRANTS (EFFLUENTS, BOUES, SOUS-PRODUITS) RÉPONDENT AUX NORMES NATIONALES / OMS</a:t>
            </a:r>
          </a:p>
        </p:txBody>
      </p:sp>
      <p:sp>
        <p:nvSpPr>
          <p:cNvPr id="18" name="Rounded Rectangle 17">
            <a:extLst>
              <a:ext uri="{FF2B5EF4-FFF2-40B4-BE49-F238E27FC236}">
                <a16:creationId xmlns:a16="http://schemas.microsoft.com/office/drawing/2014/main" id="{6D70AD60-3806-E723-2814-D15D9380254B}"/>
              </a:ext>
            </a:extLst>
          </p:cNvPr>
          <p:cNvSpPr/>
          <p:nvPr/>
        </p:nvSpPr>
        <p:spPr>
          <a:xfrm>
            <a:off x="1225092" y="9873441"/>
            <a:ext cx="4444188" cy="754380"/>
          </a:xfrm>
          <a:prstGeom prst="roundRect">
            <a:avLst/>
          </a:prstGeom>
          <a:solidFill>
            <a:srgbClr val="3D6875"/>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CODE DE CONSTRUCTION</a:t>
            </a:r>
          </a:p>
        </p:txBody>
      </p:sp>
      <p:sp>
        <p:nvSpPr>
          <p:cNvPr id="19" name="Rounded Rectangle 18">
            <a:extLst>
              <a:ext uri="{FF2B5EF4-FFF2-40B4-BE49-F238E27FC236}">
                <a16:creationId xmlns:a16="http://schemas.microsoft.com/office/drawing/2014/main" id="{67683C78-3C98-15BF-E961-0E5646E31276}"/>
              </a:ext>
            </a:extLst>
          </p:cNvPr>
          <p:cNvSpPr/>
          <p:nvPr/>
        </p:nvSpPr>
        <p:spPr>
          <a:xfrm>
            <a:off x="11577740" y="9575529"/>
            <a:ext cx="6527379" cy="951810"/>
          </a:xfrm>
          <a:prstGeom prst="roundRect">
            <a:avLst/>
          </a:prstGeom>
          <a:solidFill>
            <a:srgbClr val="3D687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noProof="0" dirty="0">
                <a:solidFill>
                  <a:schemeClr val="bg1"/>
                </a:solidFill>
                <a:latin typeface="Lato" panose="020F0502020204030203" pitchFamily="34" charset="0"/>
                <a:ea typeface="Lato" panose="020F0502020204030203" pitchFamily="34" charset="0"/>
                <a:cs typeface="Lato" panose="020F0502020204030203" pitchFamily="34" charset="0"/>
              </a:rPr>
              <a:t>TRAITEMENT COMPLET, EPI, PROCÉDURES OPÉRATIONNELLES NORMALISÉES, VACCINATIONS </a:t>
            </a:r>
          </a:p>
        </p:txBody>
      </p:sp>
      <p:sp>
        <p:nvSpPr>
          <p:cNvPr id="2" name="TextBox 1">
            <a:extLst>
              <a:ext uri="{FF2B5EF4-FFF2-40B4-BE49-F238E27FC236}">
                <a16:creationId xmlns:a16="http://schemas.microsoft.com/office/drawing/2014/main" id="{FBA0B308-762A-0369-05F7-DE9D4FD54C57}"/>
              </a:ext>
            </a:extLst>
          </p:cNvPr>
          <p:cNvSpPr txBox="1"/>
          <p:nvPr/>
        </p:nvSpPr>
        <p:spPr>
          <a:xfrm>
            <a:off x="882281" y="10664020"/>
            <a:ext cx="17196609"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8976D033-AE2B-F274-720D-589DBB1A645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5</a:t>
            </a:fld>
            <a:endParaRPr lang="fr-FR" noProof="0" dirty="0">
              <a:solidFill>
                <a:schemeClr val="tx1"/>
              </a:solidFill>
            </a:endParaRPr>
          </a:p>
        </p:txBody>
      </p:sp>
    </p:spTree>
    <p:extLst>
      <p:ext uri="{BB962C8B-B14F-4D97-AF65-F5344CB8AC3E}">
        <p14:creationId xmlns:p14="http://schemas.microsoft.com/office/powerpoint/2010/main" val="83470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DE835-85F4-8F62-41DD-9C105B1B5E51}"/>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4C3F29B1-0ACE-515D-EF2C-A3A5EAC23DE1}"/>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A3EFF63A-0769-02BA-D726-3E932C928EE3}"/>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Atténuateur </a:t>
            </a:r>
          </a:p>
        </p:txBody>
      </p:sp>
      <p:pic>
        <p:nvPicPr>
          <p:cNvPr id="3" name="Picture 2" descr="Un dessin d'un camion et d'un camion&#10;&#10;Description générée automatiquement">
            <a:extLst>
              <a:ext uri="{FF2B5EF4-FFF2-40B4-BE49-F238E27FC236}">
                <a16:creationId xmlns:a16="http://schemas.microsoft.com/office/drawing/2014/main" id="{615C2893-2BBB-67A0-4A93-9A28807E6FC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67FCD37E-EBAA-4F29-E6C3-8D74EAC86815}"/>
              </a:ext>
            </a:extLst>
          </p:cNvPr>
          <p:cNvSpPr/>
          <p:nvPr/>
        </p:nvSpPr>
        <p:spPr>
          <a:xfrm>
            <a:off x="1195721"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rPr>
              <a:t>GIEC </a:t>
            </a:r>
            <a:r>
              <a:rPr lang="fr-FR" sz="1600" noProof="0" dirty="0">
                <a:solidFill>
                  <a:schemeClr val="bg1"/>
                </a:solidFill>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lang="fr-FR" sz="24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Rounded Rectangle 8">
            <a:extLst>
              <a:ext uri="{FF2B5EF4-FFF2-40B4-BE49-F238E27FC236}">
                <a16:creationId xmlns:a16="http://schemas.microsoft.com/office/drawing/2014/main" id="{77A7E184-CEE2-6FF9-DCF9-BCA2FF01E0C6}"/>
              </a:ext>
            </a:extLst>
          </p:cNvPr>
          <p:cNvSpPr>
            <a:spLocks/>
          </p:cNvSpPr>
          <p:nvPr/>
        </p:nvSpPr>
        <p:spPr>
          <a:xfrm>
            <a:off x="1225092" y="7628021"/>
            <a:ext cx="16880028" cy="581352"/>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bg1"/>
                </a:solidFill>
                <a:latin typeface="Lato" panose="020F0502020204030203" pitchFamily="34" charset="0"/>
                <a:ea typeface="Lato" panose="020F0502020204030203" pitchFamily="34" charset="0"/>
                <a:cs typeface="Lato" panose="020F0502020204030203" pitchFamily="34" charset="0"/>
              </a:rPr>
              <a:t>PERFORMANCE ÉNERGÉTIQUE, ÉMISSIONS CARBONE ET OUTIL DE SUIVI  </a:t>
            </a:r>
            <a:endParaRPr lang="fr-FR" sz="28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Rounded Rectangle 10">
            <a:extLst>
              <a:ext uri="{FF2B5EF4-FFF2-40B4-BE49-F238E27FC236}">
                <a16:creationId xmlns:a16="http://schemas.microsoft.com/office/drawing/2014/main" id="{E616133E-0AF5-D569-C27E-0E4532858F25}"/>
              </a:ext>
            </a:extLst>
          </p:cNvPr>
          <p:cNvSpPr/>
          <p:nvPr/>
        </p:nvSpPr>
        <p:spPr>
          <a:xfrm>
            <a:off x="5470875"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 name="Rounded Rectangle 11">
            <a:extLst>
              <a:ext uri="{FF2B5EF4-FFF2-40B4-BE49-F238E27FC236}">
                <a16:creationId xmlns:a16="http://schemas.microsoft.com/office/drawing/2014/main" id="{6B2A5203-DD8B-823B-5A81-71D8E0008101}"/>
              </a:ext>
            </a:extLst>
          </p:cNvPr>
          <p:cNvSpPr/>
          <p:nvPr/>
        </p:nvSpPr>
        <p:spPr>
          <a:xfrm>
            <a:off x="14021183"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3" name="Rounded Rectangle 12">
            <a:extLst>
              <a:ext uri="{FF2B5EF4-FFF2-40B4-BE49-F238E27FC236}">
                <a16:creationId xmlns:a16="http://schemas.microsoft.com/office/drawing/2014/main" id="{7CBB2C81-946E-3C90-B369-A5E74E906890}"/>
              </a:ext>
            </a:extLst>
          </p:cNvPr>
          <p:cNvSpPr/>
          <p:nvPr/>
        </p:nvSpPr>
        <p:spPr>
          <a:xfrm>
            <a:off x="9746029" y="8218517"/>
            <a:ext cx="4083937" cy="1258299"/>
          </a:xfrm>
          <a:prstGeom prst="roundRect">
            <a:avLst/>
          </a:prstGeom>
          <a:solidFill>
            <a:srgbClr val="C89E4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GIEC </a:t>
            </a:r>
            <a:r>
              <a:rPr kumimoji="0" lang="fr-FR"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(OU D'AUTRES MÉTHODES SI NÉCESSAIRE, GOLD STANDARD, ...)</a:t>
            </a:r>
            <a:endParaRPr kumimoji="0" lang="fr-FR" sz="24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9C4D686-1335-BFFA-7E0A-353A43F530BA}"/>
              </a:ext>
            </a:extLst>
          </p:cNvPr>
          <p:cNvSpPr txBox="1"/>
          <p:nvPr/>
        </p:nvSpPr>
        <p:spPr>
          <a:xfrm>
            <a:off x="882281" y="10664021"/>
            <a:ext cx="1702803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A9EC67FD-5EE4-172C-3678-FA0A3F3A8D42}"/>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6</a:t>
            </a:fld>
            <a:endParaRPr lang="fr-FR" noProof="0" dirty="0">
              <a:solidFill>
                <a:schemeClr val="tx1"/>
              </a:solidFill>
            </a:endParaRPr>
          </a:p>
        </p:txBody>
      </p:sp>
    </p:spTree>
    <p:extLst>
      <p:ext uri="{BB962C8B-B14F-4D97-AF65-F5344CB8AC3E}">
        <p14:creationId xmlns:p14="http://schemas.microsoft.com/office/powerpoint/2010/main" val="264360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7D57-664B-DB5D-B82D-A43B5DB22425}"/>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3192EC82-5F88-6614-0E71-C1FA7EF2B0AD}"/>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50F1C7CA-39F5-820A-D0F8-EAB3BBBE4987}"/>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Adaptatif et résilient</a:t>
            </a:r>
          </a:p>
        </p:txBody>
      </p:sp>
      <p:pic>
        <p:nvPicPr>
          <p:cNvPr id="3" name="Picture 2" descr="Un dessin d'un camion et d'un camion&#10;&#10;Description générée automatiquement">
            <a:extLst>
              <a:ext uri="{FF2B5EF4-FFF2-40B4-BE49-F238E27FC236}">
                <a16:creationId xmlns:a16="http://schemas.microsoft.com/office/drawing/2014/main" id="{2D246756-A66F-3FEB-7480-FA74E08B766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E13BF084-DB78-D0F0-814F-CFBF3CCD1427}"/>
              </a:ext>
            </a:extLst>
          </p:cNvPr>
          <p:cNvSpPr/>
          <p:nvPr/>
        </p:nvSpPr>
        <p:spPr>
          <a:xfrm>
            <a:off x="1225092" y="8199191"/>
            <a:ext cx="4080555"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9" name="Rounded Rectangle 8">
            <a:extLst>
              <a:ext uri="{FF2B5EF4-FFF2-40B4-BE49-F238E27FC236}">
                <a16:creationId xmlns:a16="http://schemas.microsoft.com/office/drawing/2014/main" id="{748463F8-6DC4-0528-CA94-BEBE4DE41197}"/>
              </a:ext>
            </a:extLst>
          </p:cNvPr>
          <p:cNvSpPr>
            <a:spLocks/>
          </p:cNvSpPr>
          <p:nvPr/>
        </p:nvSpPr>
        <p:spPr>
          <a:xfrm>
            <a:off x="1225092" y="7628021"/>
            <a:ext cx="16880028"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noProof="0" dirty="0">
                <a:solidFill>
                  <a:schemeClr val="tx1"/>
                </a:solidFill>
                <a:latin typeface="Lato" panose="020F0502020204030203" pitchFamily="34" charset="0"/>
                <a:ea typeface="Lato" panose="020F0502020204030203" pitchFamily="34" charset="0"/>
                <a:cs typeface="Lato" panose="020F0502020204030203" pitchFamily="34" charset="0"/>
              </a:rPr>
              <a:t>ÉVALUATION DES RISQUES AVEC LE GWP D'UNICEF</a:t>
            </a:r>
          </a:p>
        </p:txBody>
      </p:sp>
      <p:sp>
        <p:nvSpPr>
          <p:cNvPr id="14" name="Rounded Rectangle 13">
            <a:extLst>
              <a:ext uri="{FF2B5EF4-FFF2-40B4-BE49-F238E27FC236}">
                <a16:creationId xmlns:a16="http://schemas.microsoft.com/office/drawing/2014/main" id="{C47BB2F1-900F-5F61-A45D-01C932D17FB9}"/>
              </a:ext>
            </a:extLst>
          </p:cNvPr>
          <p:cNvSpPr/>
          <p:nvPr/>
        </p:nvSpPr>
        <p:spPr>
          <a:xfrm>
            <a:off x="5323935" y="8198073"/>
            <a:ext cx="417749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5" name="Rounded Rectangle 14">
            <a:extLst>
              <a:ext uri="{FF2B5EF4-FFF2-40B4-BE49-F238E27FC236}">
                <a16:creationId xmlns:a16="http://schemas.microsoft.com/office/drawing/2014/main" id="{F706AFDC-BA47-BB95-0F55-AD994A0E2959}"/>
              </a:ext>
            </a:extLst>
          </p:cNvPr>
          <p:cNvSpPr/>
          <p:nvPr/>
        </p:nvSpPr>
        <p:spPr>
          <a:xfrm>
            <a:off x="9540256" y="8198073"/>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16" name="Rounded Rectangle 15">
            <a:extLst>
              <a:ext uri="{FF2B5EF4-FFF2-40B4-BE49-F238E27FC236}">
                <a16:creationId xmlns:a16="http://schemas.microsoft.com/office/drawing/2014/main" id="{9B92595E-8F6E-805B-D812-71D1751D82F6}"/>
              </a:ext>
            </a:extLst>
          </p:cNvPr>
          <p:cNvSpPr/>
          <p:nvPr/>
        </p:nvSpPr>
        <p:spPr>
          <a:xfrm>
            <a:off x="13832959" y="8198073"/>
            <a:ext cx="4272162" cy="540166"/>
          </a:xfrm>
          <a:prstGeom prst="roundRect">
            <a:avLst/>
          </a:prstGeom>
          <a:solidFill>
            <a:srgbClr val="EAD4B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noProof="0" dirty="0">
                <a:solidFill>
                  <a:schemeClr val="tx1"/>
                </a:solidFill>
                <a:latin typeface="Lato" panose="020F0502020204030203" pitchFamily="34" charset="0"/>
                <a:ea typeface="Lato" panose="020F0502020204030203" pitchFamily="34" charset="0"/>
                <a:cs typeface="Lato" panose="020F0502020204030203" pitchFamily="34" charset="0"/>
              </a:rPr>
              <a:t>UTS CLIMATE-FIRST </a:t>
            </a:r>
          </a:p>
        </p:txBody>
      </p:sp>
      <p:sp>
        <p:nvSpPr>
          <p:cNvPr id="2" name="TextBox 1">
            <a:extLst>
              <a:ext uri="{FF2B5EF4-FFF2-40B4-BE49-F238E27FC236}">
                <a16:creationId xmlns:a16="http://schemas.microsoft.com/office/drawing/2014/main" id="{EA732781-B039-E181-4237-38D0506EA102}"/>
              </a:ext>
            </a:extLst>
          </p:cNvPr>
          <p:cNvSpPr txBox="1"/>
          <p:nvPr/>
        </p:nvSpPr>
        <p:spPr>
          <a:xfrm>
            <a:off x="882281" y="10664021"/>
            <a:ext cx="17572695"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78C49405-2EE4-1C3C-F324-3ADD755BA40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7</a:t>
            </a:fld>
            <a:endParaRPr lang="fr-FR" noProof="0" dirty="0">
              <a:solidFill>
                <a:schemeClr val="tx1"/>
              </a:solidFill>
            </a:endParaRPr>
          </a:p>
        </p:txBody>
      </p:sp>
    </p:spTree>
    <p:extLst>
      <p:ext uri="{BB962C8B-B14F-4D97-AF65-F5344CB8AC3E}">
        <p14:creationId xmlns:p14="http://schemas.microsoft.com/office/powerpoint/2010/main" val="29386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0BD4-B95D-4499-3F9D-B1EB1B387630}"/>
            </a:ext>
          </a:extLst>
        </p:cNvPr>
        <p:cNvGrpSpPr/>
        <p:nvPr/>
      </p:nvGrpSpPr>
      <p:grpSpPr>
        <a:xfrm>
          <a:off x="0" y="0"/>
          <a:ext cx="0" cy="0"/>
          <a:chOff x="0" y="0"/>
          <a:chExt cx="0" cy="0"/>
        </a:xfrm>
      </p:grpSpPr>
      <p:sp>
        <p:nvSpPr>
          <p:cNvPr id="27" name="object 2">
            <a:extLst>
              <a:ext uri="{FF2B5EF4-FFF2-40B4-BE49-F238E27FC236}">
                <a16:creationId xmlns:a16="http://schemas.microsoft.com/office/drawing/2014/main" id="{01BC0C08-C22E-CAE4-ADE4-F50D6F4FC55A}"/>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fr-FR" noProof="0" dirty="0"/>
          </a:p>
        </p:txBody>
      </p:sp>
      <p:sp>
        <p:nvSpPr>
          <p:cNvPr id="28" name="TextBox 27">
            <a:extLst>
              <a:ext uri="{FF2B5EF4-FFF2-40B4-BE49-F238E27FC236}">
                <a16:creationId xmlns:a16="http://schemas.microsoft.com/office/drawing/2014/main" id="{23A9A025-8494-8B12-1962-4A0493A8378A}"/>
              </a:ext>
            </a:extLst>
          </p:cNvPr>
          <p:cNvSpPr txBox="1"/>
          <p:nvPr/>
        </p:nvSpPr>
        <p:spPr>
          <a:xfrm>
            <a:off x="1441450" y="1478260"/>
            <a:ext cx="10051256" cy="1015663"/>
          </a:xfrm>
          <a:prstGeom prst="rect">
            <a:avLst/>
          </a:prstGeom>
          <a:noFill/>
        </p:spPr>
        <p:txBody>
          <a:bodyPr wrap="square">
            <a:spAutoFit/>
          </a:bodyPr>
          <a:lstStyle/>
          <a:p>
            <a:pPr algn="l"/>
            <a:r>
              <a:rPr lang="fr-FR" sz="6000" b="1" noProof="0" dirty="0">
                <a:latin typeface="Lato" panose="020F0502020204030203" pitchFamily="34" charset="0"/>
                <a:ea typeface="Lato" panose="020F0502020204030203" pitchFamily="34" charset="0"/>
                <a:cs typeface="Lato" panose="020F0502020204030203" pitchFamily="34" charset="0"/>
              </a:rPr>
              <a:t>Transformatif </a:t>
            </a:r>
          </a:p>
        </p:txBody>
      </p:sp>
      <p:pic>
        <p:nvPicPr>
          <p:cNvPr id="3" name="Picture 2" descr="Un dessin d'un camion et d'un camion&#10;&#10;Description générée automatiquement">
            <a:extLst>
              <a:ext uri="{FF2B5EF4-FFF2-40B4-BE49-F238E27FC236}">
                <a16:creationId xmlns:a16="http://schemas.microsoft.com/office/drawing/2014/main" id="{C8B9880E-CFFD-F117-4C1B-6720661EF66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341" t="25044" r="3059" b="25043"/>
          <a:stretch/>
        </p:blipFill>
        <p:spPr>
          <a:xfrm>
            <a:off x="1225092" y="3416204"/>
            <a:ext cx="16880029" cy="4389121"/>
          </a:xfrm>
          <a:prstGeom prst="rect">
            <a:avLst/>
          </a:prstGeom>
          <a:ln>
            <a:solidFill>
              <a:schemeClr val="bg1"/>
            </a:solidFill>
          </a:ln>
        </p:spPr>
      </p:pic>
      <p:sp>
        <p:nvSpPr>
          <p:cNvPr id="7" name="Rounded Rectangle 6">
            <a:extLst>
              <a:ext uri="{FF2B5EF4-FFF2-40B4-BE49-F238E27FC236}">
                <a16:creationId xmlns:a16="http://schemas.microsoft.com/office/drawing/2014/main" id="{A7AADFEF-4989-7664-2B61-83130CF7E9C7}"/>
              </a:ext>
            </a:extLst>
          </p:cNvPr>
          <p:cNvSpPr/>
          <p:nvPr/>
        </p:nvSpPr>
        <p:spPr>
          <a:xfrm>
            <a:off x="1225092" y="7900382"/>
            <a:ext cx="4718508" cy="1133890"/>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solidFill>
                  <a:schemeClr val="bg1"/>
                </a:solidFill>
                <a:effectLst/>
                <a:latin typeface="Lato" panose="020F0502020204030203" pitchFamily="34" charset="0"/>
                <a:ea typeface="Lato" panose="020F0502020204030203" pitchFamily="34" charset="0"/>
                <a:cs typeface="Lato" panose="020F0502020204030203" pitchFamily="34" charset="0"/>
              </a:rPr>
              <a:t>ETUDE DE PERCEPTION ET D'ACCEPTATION </a:t>
            </a:r>
            <a:endParaRPr lang="fr-FR" sz="26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 name="Rounded Rectangle 16">
            <a:extLst>
              <a:ext uri="{FF2B5EF4-FFF2-40B4-BE49-F238E27FC236}">
                <a16:creationId xmlns:a16="http://schemas.microsoft.com/office/drawing/2014/main" id="{7C985FA6-DA41-59E5-37FA-D0139B735EAA}"/>
              </a:ext>
            </a:extLst>
          </p:cNvPr>
          <p:cNvSpPr/>
          <p:nvPr/>
        </p:nvSpPr>
        <p:spPr>
          <a:xfrm>
            <a:off x="11344451" y="7900381"/>
            <a:ext cx="6760669" cy="1407742"/>
          </a:xfrm>
          <a:prstGeom prst="roundRect">
            <a:avLst/>
          </a:prstGeom>
          <a:solidFill>
            <a:srgbClr val="234B2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600" noProof="0" dirty="0">
                <a:effectLst/>
                <a:latin typeface="Lato" panose="020F0502020204030203" pitchFamily="34" charset="0"/>
                <a:ea typeface="Lato" panose="020F0502020204030203" pitchFamily="34" charset="0"/>
                <a:cs typeface="Lato" panose="020F0502020204030203" pitchFamily="34" charset="0"/>
              </a:rPr>
              <a:t>APPROCHE DE MARCHÉ POUR LA SÉLECTION DES SOUS-PRODUITS DU TRAITEMENT DES BOUES DE VIDANGE</a:t>
            </a:r>
            <a:endParaRPr lang="fr-FR" sz="2600" noProof="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B16A29D4-487A-6901-31BC-6AC11AC462E4}"/>
              </a:ext>
            </a:extLst>
          </p:cNvPr>
          <p:cNvSpPr txBox="1"/>
          <p:nvPr/>
        </p:nvSpPr>
        <p:spPr>
          <a:xfrm>
            <a:off x="882281" y="10664020"/>
            <a:ext cx="16690101" cy="477054"/>
          </a:xfrm>
          <a:prstGeom prst="rect">
            <a:avLst/>
          </a:prstGeom>
          <a:noFill/>
        </p:spPr>
        <p:txBody>
          <a:bodyPr wrap="square">
            <a:spAutoFit/>
          </a:bodyPr>
          <a:lstStyle/>
          <a:p>
            <a:r>
              <a:rPr lang="fr-FR" sz="2500" noProof="0" dirty="0">
                <a:solidFill>
                  <a:schemeClr val="bg1"/>
                </a:solidFill>
                <a:latin typeface="Lato" panose="020F0502020204030203" pitchFamily="34" charset="77"/>
              </a:rPr>
              <a:t>Formation des formateurs sur le Nexus Climat-Assainissement – L’assainissement Climate-SMART</a:t>
            </a:r>
          </a:p>
        </p:txBody>
      </p:sp>
      <p:sp>
        <p:nvSpPr>
          <p:cNvPr id="4" name="Slide Number Placeholder 11">
            <a:extLst>
              <a:ext uri="{FF2B5EF4-FFF2-40B4-BE49-F238E27FC236}">
                <a16:creationId xmlns:a16="http://schemas.microsoft.com/office/drawing/2014/main" id="{830589A2-872D-FDF9-DF8F-4D16DE5EFBB4}"/>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fr-FR" noProof="0" smtClean="0">
                <a:solidFill>
                  <a:schemeClr val="tx1"/>
                </a:solidFill>
              </a:rPr>
              <a:pPr algn="r"/>
              <a:t>8</a:t>
            </a:fld>
            <a:endParaRPr lang="fr-FR" noProof="0" dirty="0">
              <a:solidFill>
                <a:schemeClr val="tx1"/>
              </a:solidFill>
            </a:endParaRPr>
          </a:p>
        </p:txBody>
      </p:sp>
    </p:spTree>
    <p:extLst>
      <p:ext uri="{BB962C8B-B14F-4D97-AF65-F5344CB8AC3E}">
        <p14:creationId xmlns:p14="http://schemas.microsoft.com/office/powerpoint/2010/main" val="280031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7955A-0AC0-B786-A4B4-EB3C9F6AA3E0}"/>
            </a:ext>
          </a:extLst>
        </p:cNvPr>
        <p:cNvGrpSpPr/>
        <p:nvPr/>
      </p:nvGrpSpPr>
      <p:grpSpPr>
        <a:xfrm>
          <a:off x="0" y="0"/>
          <a:ext cx="0" cy="0"/>
          <a:chOff x="0" y="0"/>
          <a:chExt cx="0" cy="0"/>
        </a:xfrm>
      </p:grpSpPr>
      <p:pic>
        <p:nvPicPr>
          <p:cNvPr id="5" name="Graphic 68">
            <a:extLst>
              <a:ext uri="{FF2B5EF4-FFF2-40B4-BE49-F238E27FC236}">
                <a16:creationId xmlns:a16="http://schemas.microsoft.com/office/drawing/2014/main" id="{DD8CC9F7-0482-4436-5647-73151C8F0A7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91937" y="464654"/>
            <a:ext cx="1391548" cy="566928"/>
          </a:xfrm>
          <a:prstGeom prst="rect">
            <a:avLst/>
          </a:prstGeom>
        </p:spPr>
      </p:pic>
      <p:sp>
        <p:nvSpPr>
          <p:cNvPr id="2" name="TextBox 1">
            <a:extLst>
              <a:ext uri="{FF2B5EF4-FFF2-40B4-BE49-F238E27FC236}">
                <a16:creationId xmlns:a16="http://schemas.microsoft.com/office/drawing/2014/main" id="{E0BC0956-6340-07A5-5A1A-CC8ACE97209F}"/>
              </a:ext>
            </a:extLst>
          </p:cNvPr>
          <p:cNvSpPr txBox="1"/>
          <p:nvPr/>
        </p:nvSpPr>
        <p:spPr>
          <a:xfrm>
            <a:off x="2609624" y="1779544"/>
            <a:ext cx="10058400" cy="2646878"/>
          </a:xfrm>
          <a:prstGeom prst="rect">
            <a:avLst/>
          </a:prstGeom>
          <a:noFill/>
        </p:spPr>
        <p:txBody>
          <a:bodyPr wrap="square">
            <a:spAutoFit/>
          </a:bodyPr>
          <a:lstStyle/>
          <a:p>
            <a:r>
              <a:rPr lang="fr-FR" sz="16600" noProof="0" dirty="0">
                <a:solidFill>
                  <a:schemeClr val="bg1"/>
                </a:solidFill>
                <a:latin typeface="Lato" panose="020F0502020204030203" pitchFamily="34" charset="0"/>
                <a:ea typeface="Lato" panose="020F0502020204030203" pitchFamily="34" charset="0"/>
                <a:cs typeface="Lato" panose="020F0502020204030203" pitchFamily="34" charset="0"/>
              </a:rPr>
              <a:t>2.</a:t>
            </a:r>
            <a:endParaRPr lang="fr-FR" sz="27100"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70EF4DFE-0382-05E3-00C5-FBDE53632084}"/>
              </a:ext>
            </a:extLst>
          </p:cNvPr>
          <p:cNvSpPr txBox="1"/>
          <p:nvPr/>
        </p:nvSpPr>
        <p:spPr>
          <a:xfrm>
            <a:off x="5651124" y="2041154"/>
            <a:ext cx="13610911" cy="2862322"/>
          </a:xfrm>
          <a:prstGeom prst="rect">
            <a:avLst/>
          </a:prstGeom>
          <a:noFill/>
        </p:spPr>
        <p:txBody>
          <a:bodyPr wrap="square" rtlCol="0">
            <a:spAutoFit/>
          </a:bodyPr>
          <a:lstStyle/>
          <a:p>
            <a:r>
              <a:rPr lang="fr-FR" sz="6000" b="1" noProof="0" dirty="0">
                <a:solidFill>
                  <a:schemeClr val="bg1"/>
                </a:solidFill>
                <a:latin typeface="Lato" panose="020F0502020204030203" pitchFamily="34" charset="0"/>
                <a:ea typeface="Lato" panose="020F0502020204030203" pitchFamily="34" charset="0"/>
                <a:cs typeface="Lato" panose="020F0502020204030203" pitchFamily="34" charset="0"/>
              </a:rPr>
              <a:t>COMMENT APPLIQUER L’APPROCHE D’ASSAINISSEMENT CLIMATE-SMART AUX TECHNOLOGIES ? </a:t>
            </a:r>
            <a:endParaRPr lang="fr-FR" sz="6600" b="1" noProof="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icture Placeholder 3">
            <a:extLst>
              <a:ext uri="{FF2B5EF4-FFF2-40B4-BE49-F238E27FC236}">
                <a16:creationId xmlns:a16="http://schemas.microsoft.com/office/drawing/2014/main" id="{4EF1817A-C998-3438-278C-21F694180955}"/>
              </a:ext>
            </a:extLst>
          </p:cNvPr>
          <p:cNvSpPr>
            <a:spLocks noGrp="1"/>
          </p:cNvSpPr>
          <p:nvPr>
            <p:ph type="pic" sz="quarter" idx="10"/>
          </p:nvPr>
        </p:nvSpPr>
        <p:spPr/>
        <p:txBody>
          <a:bodyPr/>
          <a:lstStyle/>
          <a:p>
            <a:endParaRPr lang="fr-FR" noProof="0" dirty="0"/>
          </a:p>
        </p:txBody>
      </p:sp>
      <p:pic>
        <p:nvPicPr>
          <p:cNvPr id="3" name="Picture Placeholder 33" descr="Un camion avec un tuyau traversant un réservoir&#10;&#10;Description générée automatiquement avec un niveau de confiance moyen">
            <a:extLst>
              <a:ext uri="{FF2B5EF4-FFF2-40B4-BE49-F238E27FC236}">
                <a16:creationId xmlns:a16="http://schemas.microsoft.com/office/drawing/2014/main" id="{DD8FDEB1-8913-B0AF-8CCC-6E15D5BC7890}"/>
              </a:ext>
            </a:extLst>
          </p:cNvPr>
          <p:cNvPicPr>
            <a:picLocks noChangeAspect="1"/>
          </p:cNvPicPr>
          <p:nvPr/>
        </p:nvPicPr>
        <p:blipFill>
          <a:blip r:embed="rId4">
            <a:extLst>
              <a:ext uri="{28A0092B-C50C-407E-A947-70E740481C1C}">
                <a14:useLocalDpi xmlns:a14="http://schemas.microsoft.com/office/drawing/2010/main" val="0"/>
              </a:ext>
            </a:extLst>
          </a:blip>
          <a:srcRect l="886" t="27775" b="28660"/>
          <a:stretch/>
        </p:blipFill>
        <p:spPr>
          <a:xfrm>
            <a:off x="0" y="5807075"/>
            <a:ext cx="20104100" cy="5502275"/>
          </a:xfrm>
          <a:prstGeom prst="rect">
            <a:avLst/>
          </a:prstGeom>
          <a:noFill/>
        </p:spPr>
      </p:pic>
    </p:spTree>
    <p:extLst>
      <p:ext uri="{BB962C8B-B14F-4D97-AF65-F5344CB8AC3E}">
        <p14:creationId xmlns:p14="http://schemas.microsoft.com/office/powerpoint/2010/main" val="296250155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10.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11.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12.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2.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3.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4.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5.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6.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7.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8.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ppt/theme/themeOverride9.xml><?xml version="1.0" encoding="utf-8"?>
<a:themeOverride xmlns:a="http://schemas.openxmlformats.org/drawingml/2006/main">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1563B9-0E71-43EB-90C6-495EA5E35B28}">
  <ds:schemaRefs>
    <ds:schemaRef ds:uri="http://schemas.microsoft.com/sharepoint/v3/contenttype/forms"/>
  </ds:schemaRefs>
</ds:datastoreItem>
</file>

<file path=customXml/itemProps2.xml><?xml version="1.0" encoding="utf-8"?>
<ds:datastoreItem xmlns:ds="http://schemas.openxmlformats.org/officeDocument/2006/customXml" ds:itemID="{3981A023-7298-4526-8A46-37FAC96D0C80}">
  <ds:schemaRefs>
    <ds:schemaRef ds:uri="2bc881f8-4278-4867-b426-cb4fc2a8ea98"/>
    <ds:schemaRef ds:uri="http://www.w3.org/XML/1998/namespace"/>
    <ds:schemaRef ds:uri="fb8c4722-8444-49f8-8256-7a94408702c6"/>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A60CA35-9786-403D-9A07-6B8BB0B7850A}"/>
</file>

<file path=docProps/app.xml><?xml version="1.0" encoding="utf-8"?>
<Properties xmlns="http://schemas.openxmlformats.org/officeDocument/2006/extended-properties" xmlns:vt="http://schemas.openxmlformats.org/officeDocument/2006/docPropsVTypes">
  <TotalTime>345</TotalTime>
  <Words>3469</Words>
  <Application>Microsoft Macintosh PowerPoint</Application>
  <PresentationFormat>Custom</PresentationFormat>
  <Paragraphs>554</Paragraphs>
  <Slides>39</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Lato ExtraBold</vt:lpstr>
      <vt:lpstr>Arial Black</vt:lpstr>
      <vt:lpstr>Chalkduster</vt:lpstr>
      <vt:lpstr>Courier New</vt:lpstr>
      <vt:lpstr>Lato Black</vt:lpstr>
      <vt:lpstr>Lato Light</vt:lpstr>
      <vt:lpstr>Aptos</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Marie Reysset</cp:lastModifiedBy>
  <cp:revision>15</cp:revision>
  <dcterms:modified xsi:type="dcterms:W3CDTF">2025-09-01T08:24:27Z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ies>
</file>