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26"/>
  </p:notesMasterIdLst>
  <p:sldIdLst>
    <p:sldId id="278" r:id="rId5"/>
    <p:sldId id="279" r:id="rId6"/>
    <p:sldId id="277" r:id="rId7"/>
    <p:sldId id="289" r:id="rId8"/>
    <p:sldId id="311" r:id="rId9"/>
    <p:sldId id="284" r:id="rId10"/>
    <p:sldId id="290" r:id="rId11"/>
    <p:sldId id="316" r:id="rId12"/>
    <p:sldId id="356" r:id="rId13"/>
    <p:sldId id="314" r:id="rId14"/>
    <p:sldId id="320" r:id="rId15"/>
    <p:sldId id="327" r:id="rId16"/>
    <p:sldId id="322" r:id="rId17"/>
    <p:sldId id="317" r:id="rId18"/>
    <p:sldId id="318" r:id="rId19"/>
    <p:sldId id="321" r:id="rId20"/>
    <p:sldId id="287" r:id="rId21"/>
    <p:sldId id="312" r:id="rId22"/>
    <p:sldId id="313" r:id="rId23"/>
    <p:sldId id="354" r:id="rId24"/>
    <p:sldId id="276" r:id="rId25"/>
  </p:sldIdLst>
  <p:sldSz cx="20104100" cy="11309350"/>
  <p:notesSz cx="20104100" cy="113093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B89D"/>
    <a:srgbClr val="F6B11B"/>
    <a:srgbClr val="0E8972"/>
    <a:srgbClr val="004A80"/>
    <a:srgbClr val="08B89D"/>
    <a:srgbClr val="E584B6"/>
    <a:srgbClr val="00B3E3"/>
    <a:srgbClr val="69BCDD"/>
    <a:srgbClr val="945874"/>
    <a:srgbClr val="EF49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DFD204-255B-4D46-BD12-128DA99B8768}" v="15" dt="2025-09-01T08:08:24.598"/>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913"/>
    <p:restoredTop sz="94696"/>
  </p:normalViewPr>
  <p:slideViewPr>
    <p:cSldViewPr snapToGrid="0">
      <p:cViewPr varScale="1">
        <p:scale>
          <a:sx n="60" d="100"/>
          <a:sy n="60" d="100"/>
        </p:scale>
        <p:origin x="208" y="1048"/>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17.xml"/><Relationship Id="rId34" Type="http://schemas.openxmlformats.org/officeDocument/2006/relationships/font" Target="fonts/font8.fntdata"/><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5.fntdata"/><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7.fntdata"/><Relationship Id="rId38" Type="http://schemas.openxmlformats.org/officeDocument/2006/relationships/font" Target="fonts/font12.fntdata"/><Relationship Id="rId20" Type="http://schemas.openxmlformats.org/officeDocument/2006/relationships/slide" Target="slides/slide16.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e Reysset" userId="da34172a-9a3d-4507-a76d-9da88a77cce9" providerId="ADAL" clId="{68FC925A-360D-5060-A2AC-EFF9A62A5F16}"/>
    <pc:docChg chg="undo custSel modSld">
      <pc:chgData name="Marie Reysset" userId="da34172a-9a3d-4507-a76d-9da88a77cce9" providerId="ADAL" clId="{68FC925A-360D-5060-A2AC-EFF9A62A5F16}" dt="2025-09-01T08:08:43.784" v="33" actId="20577"/>
      <pc:docMkLst>
        <pc:docMk/>
      </pc:docMkLst>
      <pc:sldChg chg="modSp mod">
        <pc:chgData name="Marie Reysset" userId="da34172a-9a3d-4507-a76d-9da88a77cce9" providerId="ADAL" clId="{68FC925A-360D-5060-A2AC-EFF9A62A5F16}" dt="2025-09-01T08:08:16.015" v="26" actId="790"/>
        <pc:sldMkLst>
          <pc:docMk/>
          <pc:sldMk cId="2027927347" sldId="276"/>
        </pc:sldMkLst>
        <pc:spChg chg="mod">
          <ac:chgData name="Marie Reysset" userId="da34172a-9a3d-4507-a76d-9da88a77cce9" providerId="ADAL" clId="{68FC925A-360D-5060-A2AC-EFF9A62A5F16}" dt="2025-09-01T08:08:16.015" v="26" actId="790"/>
          <ac:spMkLst>
            <pc:docMk/>
            <pc:sldMk cId="2027927347" sldId="276"/>
            <ac:spMk id="2" creationId="{0001793C-50E0-74CC-08B4-176274FA88D9}"/>
          </ac:spMkLst>
        </pc:spChg>
        <pc:spChg chg="mod">
          <ac:chgData name="Marie Reysset" userId="da34172a-9a3d-4507-a76d-9da88a77cce9" providerId="ADAL" clId="{68FC925A-360D-5060-A2AC-EFF9A62A5F16}" dt="2025-09-01T08:08:16.015" v="26" actId="790"/>
          <ac:spMkLst>
            <pc:docMk/>
            <pc:sldMk cId="2027927347" sldId="276"/>
            <ac:spMk id="4" creationId="{0C17D3E3-E0A3-FC4A-AE8D-9FA39D6F3833}"/>
          </ac:spMkLst>
        </pc:spChg>
        <pc:spChg chg="mod">
          <ac:chgData name="Marie Reysset" userId="da34172a-9a3d-4507-a76d-9da88a77cce9" providerId="ADAL" clId="{68FC925A-360D-5060-A2AC-EFF9A62A5F16}" dt="2025-09-01T08:08:16.015" v="26" actId="790"/>
          <ac:spMkLst>
            <pc:docMk/>
            <pc:sldMk cId="2027927347" sldId="276"/>
            <ac:spMk id="6" creationId="{00492254-ADF6-86EE-3709-32224E366512}"/>
          </ac:spMkLst>
        </pc:spChg>
        <pc:spChg chg="mod">
          <ac:chgData name="Marie Reysset" userId="da34172a-9a3d-4507-a76d-9da88a77cce9" providerId="ADAL" clId="{68FC925A-360D-5060-A2AC-EFF9A62A5F16}" dt="2025-09-01T08:08:16.015" v="26" actId="790"/>
          <ac:spMkLst>
            <pc:docMk/>
            <pc:sldMk cId="2027927347" sldId="276"/>
            <ac:spMk id="11" creationId="{7CAFDB79-21B3-E822-035D-B504BDAFC1B2}"/>
          </ac:spMkLst>
        </pc:spChg>
        <pc:spChg chg="mod">
          <ac:chgData name="Marie Reysset" userId="da34172a-9a3d-4507-a76d-9da88a77cce9" providerId="ADAL" clId="{68FC925A-360D-5060-A2AC-EFF9A62A5F16}" dt="2025-09-01T08:08:16.015" v="26" actId="790"/>
          <ac:spMkLst>
            <pc:docMk/>
            <pc:sldMk cId="2027927347" sldId="276"/>
            <ac:spMk id="13" creationId="{C0DBE3F7-744F-4AD9-9FC0-D7F03F2A8ACD}"/>
          </ac:spMkLst>
        </pc:spChg>
        <pc:spChg chg="mod">
          <ac:chgData name="Marie Reysset" userId="da34172a-9a3d-4507-a76d-9da88a77cce9" providerId="ADAL" clId="{68FC925A-360D-5060-A2AC-EFF9A62A5F16}" dt="2025-09-01T08:08:16.015" v="26" actId="790"/>
          <ac:spMkLst>
            <pc:docMk/>
            <pc:sldMk cId="2027927347" sldId="276"/>
            <ac:spMk id="15" creationId="{304D4ADE-A6A7-5D94-19B3-5C3DA00FAB34}"/>
          </ac:spMkLst>
        </pc:spChg>
        <pc:spChg chg="mod">
          <ac:chgData name="Marie Reysset" userId="da34172a-9a3d-4507-a76d-9da88a77cce9" providerId="ADAL" clId="{68FC925A-360D-5060-A2AC-EFF9A62A5F16}" dt="2025-09-01T08:08:16.015" v="26" actId="790"/>
          <ac:spMkLst>
            <pc:docMk/>
            <pc:sldMk cId="2027927347" sldId="276"/>
            <ac:spMk id="18" creationId="{A966FDD3-D8D7-4BAE-AEC1-E921E43978FC}"/>
          </ac:spMkLst>
        </pc:spChg>
        <pc:spChg chg="mod">
          <ac:chgData name="Marie Reysset" userId="da34172a-9a3d-4507-a76d-9da88a77cce9" providerId="ADAL" clId="{68FC925A-360D-5060-A2AC-EFF9A62A5F16}" dt="2025-09-01T08:08:16.015" v="26" actId="790"/>
          <ac:spMkLst>
            <pc:docMk/>
            <pc:sldMk cId="2027927347" sldId="276"/>
            <ac:spMk id="25" creationId="{9D9C3479-56EC-C3C8-D3AB-BE46992EAAEB}"/>
          </ac:spMkLst>
        </pc:spChg>
        <pc:spChg chg="mod">
          <ac:chgData name="Marie Reysset" userId="da34172a-9a3d-4507-a76d-9da88a77cce9" providerId="ADAL" clId="{68FC925A-360D-5060-A2AC-EFF9A62A5F16}" dt="2025-09-01T08:08:16.015" v="26" actId="790"/>
          <ac:spMkLst>
            <pc:docMk/>
            <pc:sldMk cId="2027927347" sldId="276"/>
            <ac:spMk id="26" creationId="{2AB01C6F-F5F7-45D9-304D-733508E8359F}"/>
          </ac:spMkLst>
        </pc:spChg>
        <pc:spChg chg="mod">
          <ac:chgData name="Marie Reysset" userId="da34172a-9a3d-4507-a76d-9da88a77cce9" providerId="ADAL" clId="{68FC925A-360D-5060-A2AC-EFF9A62A5F16}" dt="2025-09-01T08:08:16.015" v="26" actId="790"/>
          <ac:spMkLst>
            <pc:docMk/>
            <pc:sldMk cId="2027927347" sldId="276"/>
            <ac:spMk id="28" creationId="{FCCDDFA5-4360-1C41-7A5B-D30C271E82D8}"/>
          </ac:spMkLst>
        </pc:spChg>
      </pc:sldChg>
      <pc:sldChg chg="modSp mod">
        <pc:chgData name="Marie Reysset" userId="da34172a-9a3d-4507-a76d-9da88a77cce9" providerId="ADAL" clId="{68FC925A-360D-5060-A2AC-EFF9A62A5F16}" dt="2025-09-01T08:08:16.015" v="26" actId="790"/>
        <pc:sldMkLst>
          <pc:docMk/>
          <pc:sldMk cId="1757220528" sldId="277"/>
        </pc:sldMkLst>
        <pc:spChg chg="mod">
          <ac:chgData name="Marie Reysset" userId="da34172a-9a3d-4507-a76d-9da88a77cce9" providerId="ADAL" clId="{68FC925A-360D-5060-A2AC-EFF9A62A5F16}" dt="2025-09-01T08:08:16.015" v="26" actId="790"/>
          <ac:spMkLst>
            <pc:docMk/>
            <pc:sldMk cId="1757220528" sldId="277"/>
            <ac:spMk id="3" creationId="{A4261D6C-A526-82D0-79B4-EF4176C01937}"/>
          </ac:spMkLst>
        </pc:spChg>
        <pc:spChg chg="mod">
          <ac:chgData name="Marie Reysset" userId="da34172a-9a3d-4507-a76d-9da88a77cce9" providerId="ADAL" clId="{68FC925A-360D-5060-A2AC-EFF9A62A5F16}" dt="2025-09-01T08:08:16.015" v="26" actId="790"/>
          <ac:spMkLst>
            <pc:docMk/>
            <pc:sldMk cId="1757220528" sldId="277"/>
            <ac:spMk id="4" creationId="{4E82EB22-D02E-C5D3-7E88-FE5C2F9884EA}"/>
          </ac:spMkLst>
        </pc:spChg>
        <pc:spChg chg="mod">
          <ac:chgData name="Marie Reysset" userId="da34172a-9a3d-4507-a76d-9da88a77cce9" providerId="ADAL" clId="{68FC925A-360D-5060-A2AC-EFF9A62A5F16}" dt="2025-09-01T08:08:16.015" v="26" actId="790"/>
          <ac:spMkLst>
            <pc:docMk/>
            <pc:sldMk cId="1757220528" sldId="277"/>
            <ac:spMk id="8" creationId="{9C7949D5-842E-04FE-C0C8-13611B8EC724}"/>
          </ac:spMkLst>
        </pc:spChg>
      </pc:sldChg>
      <pc:sldChg chg="modSp mod">
        <pc:chgData name="Marie Reysset" userId="da34172a-9a3d-4507-a76d-9da88a77cce9" providerId="ADAL" clId="{68FC925A-360D-5060-A2AC-EFF9A62A5F16}" dt="2025-09-01T08:08:16.015" v="26" actId="790"/>
        <pc:sldMkLst>
          <pc:docMk/>
          <pc:sldMk cId="3062307783" sldId="278"/>
        </pc:sldMkLst>
        <pc:spChg chg="mod">
          <ac:chgData name="Marie Reysset" userId="da34172a-9a3d-4507-a76d-9da88a77cce9" providerId="ADAL" clId="{68FC925A-360D-5060-A2AC-EFF9A62A5F16}" dt="2025-09-01T08:08:16.015" v="26" actId="790"/>
          <ac:spMkLst>
            <pc:docMk/>
            <pc:sldMk cId="3062307783" sldId="278"/>
            <ac:spMk id="3" creationId="{242E111A-34D7-24FD-4E9C-E5EF07EC7E42}"/>
          </ac:spMkLst>
        </pc:spChg>
        <pc:spChg chg="mod">
          <ac:chgData name="Marie Reysset" userId="da34172a-9a3d-4507-a76d-9da88a77cce9" providerId="ADAL" clId="{68FC925A-360D-5060-A2AC-EFF9A62A5F16}" dt="2025-09-01T08:08:16.015" v="26" actId="790"/>
          <ac:spMkLst>
            <pc:docMk/>
            <pc:sldMk cId="3062307783" sldId="278"/>
            <ac:spMk id="4" creationId="{F09A2380-37CF-9188-5F64-C668910BF0EA}"/>
          </ac:spMkLst>
        </pc:spChg>
        <pc:spChg chg="mod">
          <ac:chgData name="Marie Reysset" userId="da34172a-9a3d-4507-a76d-9da88a77cce9" providerId="ADAL" clId="{68FC925A-360D-5060-A2AC-EFF9A62A5F16}" dt="2025-09-01T08:08:16.015" v="26" actId="790"/>
          <ac:spMkLst>
            <pc:docMk/>
            <pc:sldMk cId="3062307783" sldId="278"/>
            <ac:spMk id="5" creationId="{A3FA84B7-65BB-74DF-50CF-17285C829586}"/>
          </ac:spMkLst>
        </pc:spChg>
        <pc:spChg chg="mod">
          <ac:chgData name="Marie Reysset" userId="da34172a-9a3d-4507-a76d-9da88a77cce9" providerId="ADAL" clId="{68FC925A-360D-5060-A2AC-EFF9A62A5F16}" dt="2025-09-01T08:08:16.015" v="26" actId="790"/>
          <ac:spMkLst>
            <pc:docMk/>
            <pc:sldMk cId="3062307783" sldId="278"/>
            <ac:spMk id="6" creationId="{1E793339-F417-0971-124E-85E1143112CC}"/>
          </ac:spMkLst>
        </pc:spChg>
        <pc:spChg chg="mod">
          <ac:chgData name="Marie Reysset" userId="da34172a-9a3d-4507-a76d-9da88a77cce9" providerId="ADAL" clId="{68FC925A-360D-5060-A2AC-EFF9A62A5F16}" dt="2025-09-01T08:08:16.015" v="26" actId="790"/>
          <ac:spMkLst>
            <pc:docMk/>
            <pc:sldMk cId="3062307783" sldId="278"/>
            <ac:spMk id="7" creationId="{957C64BD-F7D9-D1AA-D618-4AC1CAA7D1EA}"/>
          </ac:spMkLst>
        </pc:spChg>
      </pc:sldChg>
      <pc:sldChg chg="modSp mod">
        <pc:chgData name="Marie Reysset" userId="da34172a-9a3d-4507-a76d-9da88a77cce9" providerId="ADAL" clId="{68FC925A-360D-5060-A2AC-EFF9A62A5F16}" dt="2025-09-01T08:08:21.727" v="27" actId="2"/>
        <pc:sldMkLst>
          <pc:docMk/>
          <pc:sldMk cId="1681371921" sldId="279"/>
        </pc:sldMkLst>
        <pc:spChg chg="mod">
          <ac:chgData name="Marie Reysset" userId="da34172a-9a3d-4507-a76d-9da88a77cce9" providerId="ADAL" clId="{68FC925A-360D-5060-A2AC-EFF9A62A5F16}" dt="2025-09-01T08:08:16.015" v="26" actId="790"/>
          <ac:spMkLst>
            <pc:docMk/>
            <pc:sldMk cId="1681371921" sldId="279"/>
            <ac:spMk id="4" creationId="{99EA5B7F-B5FE-7F13-306F-17D3E399A7EC}"/>
          </ac:spMkLst>
        </pc:spChg>
        <pc:spChg chg="mod">
          <ac:chgData name="Marie Reysset" userId="da34172a-9a3d-4507-a76d-9da88a77cce9" providerId="ADAL" clId="{68FC925A-360D-5060-A2AC-EFF9A62A5F16}" dt="2025-09-01T08:08:21.727" v="27" actId="2"/>
          <ac:spMkLst>
            <pc:docMk/>
            <pc:sldMk cId="1681371921" sldId="279"/>
            <ac:spMk id="5" creationId="{D88A433D-38E4-49DA-9DC5-39D99E075CE4}"/>
          </ac:spMkLst>
        </pc:spChg>
        <pc:spChg chg="mod">
          <ac:chgData name="Marie Reysset" userId="da34172a-9a3d-4507-a76d-9da88a77cce9" providerId="ADAL" clId="{68FC925A-360D-5060-A2AC-EFF9A62A5F16}" dt="2025-09-01T08:08:16.015" v="26" actId="790"/>
          <ac:spMkLst>
            <pc:docMk/>
            <pc:sldMk cId="1681371921" sldId="279"/>
            <ac:spMk id="6" creationId="{5C783CFC-E617-35B3-9661-2D433A14B3F9}"/>
          </ac:spMkLst>
        </pc:spChg>
        <pc:spChg chg="mod">
          <ac:chgData name="Marie Reysset" userId="da34172a-9a3d-4507-a76d-9da88a77cce9" providerId="ADAL" clId="{68FC925A-360D-5060-A2AC-EFF9A62A5F16}" dt="2025-09-01T08:08:16.015" v="26" actId="790"/>
          <ac:spMkLst>
            <pc:docMk/>
            <pc:sldMk cId="1681371921" sldId="279"/>
            <ac:spMk id="9" creationId="{978BC76B-BF2C-6E7B-CD9A-0FE1095B26E2}"/>
          </ac:spMkLst>
        </pc:spChg>
        <pc:spChg chg="mod">
          <ac:chgData name="Marie Reysset" userId="da34172a-9a3d-4507-a76d-9da88a77cce9" providerId="ADAL" clId="{68FC925A-360D-5060-A2AC-EFF9A62A5F16}" dt="2025-09-01T08:08:16.015" v="26" actId="790"/>
          <ac:spMkLst>
            <pc:docMk/>
            <pc:sldMk cId="1681371921" sldId="279"/>
            <ac:spMk id="12" creationId="{12392846-DEF9-C6D7-B842-71769E2AE6B1}"/>
          </ac:spMkLst>
        </pc:spChg>
        <pc:spChg chg="mod">
          <ac:chgData name="Marie Reysset" userId="da34172a-9a3d-4507-a76d-9da88a77cce9" providerId="ADAL" clId="{68FC925A-360D-5060-A2AC-EFF9A62A5F16}" dt="2025-09-01T08:08:16.015" v="26" actId="790"/>
          <ac:spMkLst>
            <pc:docMk/>
            <pc:sldMk cId="1681371921" sldId="279"/>
            <ac:spMk id="13" creationId="{F2F83BF3-C6BF-2388-9E0F-93252F1A0975}"/>
          </ac:spMkLst>
        </pc:spChg>
        <pc:spChg chg="mod">
          <ac:chgData name="Marie Reysset" userId="da34172a-9a3d-4507-a76d-9da88a77cce9" providerId="ADAL" clId="{68FC925A-360D-5060-A2AC-EFF9A62A5F16}" dt="2025-09-01T08:08:16.015" v="26" actId="790"/>
          <ac:spMkLst>
            <pc:docMk/>
            <pc:sldMk cId="1681371921" sldId="279"/>
            <ac:spMk id="16" creationId="{7290FDE6-9E2D-BB34-570D-79EE302794AD}"/>
          </ac:spMkLst>
        </pc:spChg>
        <pc:spChg chg="mod">
          <ac:chgData name="Marie Reysset" userId="da34172a-9a3d-4507-a76d-9da88a77cce9" providerId="ADAL" clId="{68FC925A-360D-5060-A2AC-EFF9A62A5F16}" dt="2025-09-01T08:08:16.015" v="26" actId="790"/>
          <ac:spMkLst>
            <pc:docMk/>
            <pc:sldMk cId="1681371921" sldId="279"/>
            <ac:spMk id="17" creationId="{3C78CCED-FB2D-A07F-9908-10DC187B7912}"/>
          </ac:spMkLst>
        </pc:spChg>
        <pc:spChg chg="mod">
          <ac:chgData name="Marie Reysset" userId="da34172a-9a3d-4507-a76d-9da88a77cce9" providerId="ADAL" clId="{68FC925A-360D-5060-A2AC-EFF9A62A5F16}" dt="2025-09-01T08:08:16.015" v="26" actId="790"/>
          <ac:spMkLst>
            <pc:docMk/>
            <pc:sldMk cId="1681371921" sldId="279"/>
            <ac:spMk id="19" creationId="{7E2134FE-814E-F1D4-13F2-BC55FB6E45B2}"/>
          </ac:spMkLst>
        </pc:spChg>
        <pc:spChg chg="mod">
          <ac:chgData name="Marie Reysset" userId="da34172a-9a3d-4507-a76d-9da88a77cce9" providerId="ADAL" clId="{68FC925A-360D-5060-A2AC-EFF9A62A5F16}" dt="2025-09-01T08:08:16.015" v="26" actId="790"/>
          <ac:spMkLst>
            <pc:docMk/>
            <pc:sldMk cId="1681371921" sldId="279"/>
            <ac:spMk id="20" creationId="{EE738252-7B87-80FD-F8BD-9229BB3C6BB1}"/>
          </ac:spMkLst>
        </pc:spChg>
      </pc:sldChg>
      <pc:sldChg chg="modSp mod">
        <pc:chgData name="Marie Reysset" userId="da34172a-9a3d-4507-a76d-9da88a77cce9" providerId="ADAL" clId="{68FC925A-360D-5060-A2AC-EFF9A62A5F16}" dt="2025-09-01T08:08:16.015" v="26" actId="790"/>
        <pc:sldMkLst>
          <pc:docMk/>
          <pc:sldMk cId="2962501559" sldId="284"/>
        </pc:sldMkLst>
        <pc:spChg chg="mod">
          <ac:chgData name="Marie Reysset" userId="da34172a-9a3d-4507-a76d-9da88a77cce9" providerId="ADAL" clId="{68FC925A-360D-5060-A2AC-EFF9A62A5F16}" dt="2025-09-01T08:08:16.015" v="26" actId="790"/>
          <ac:spMkLst>
            <pc:docMk/>
            <pc:sldMk cId="2962501559" sldId="284"/>
            <ac:spMk id="3" creationId="{F2064054-FC55-B0F5-2A69-5AA294826F29}"/>
          </ac:spMkLst>
        </pc:spChg>
        <pc:spChg chg="mod">
          <ac:chgData name="Marie Reysset" userId="da34172a-9a3d-4507-a76d-9da88a77cce9" providerId="ADAL" clId="{68FC925A-360D-5060-A2AC-EFF9A62A5F16}" dt="2025-09-01T08:08:16.015" v="26" actId="790"/>
          <ac:spMkLst>
            <pc:docMk/>
            <pc:sldMk cId="2962501559" sldId="284"/>
            <ac:spMk id="4" creationId="{C10AEC7E-7D60-DA99-4BCA-0AA0235E04FF}"/>
          </ac:spMkLst>
        </pc:spChg>
      </pc:sldChg>
      <pc:sldChg chg="modSp mod">
        <pc:chgData name="Marie Reysset" userId="da34172a-9a3d-4507-a76d-9da88a77cce9" providerId="ADAL" clId="{68FC925A-360D-5060-A2AC-EFF9A62A5F16}" dt="2025-09-01T08:08:16.015" v="26" actId="790"/>
        <pc:sldMkLst>
          <pc:docMk/>
          <pc:sldMk cId="1346579081" sldId="287"/>
        </pc:sldMkLst>
        <pc:spChg chg="mod">
          <ac:chgData name="Marie Reysset" userId="da34172a-9a3d-4507-a76d-9da88a77cce9" providerId="ADAL" clId="{68FC925A-360D-5060-A2AC-EFF9A62A5F16}" dt="2025-09-01T08:08:16.015" v="26" actId="790"/>
          <ac:spMkLst>
            <pc:docMk/>
            <pc:sldMk cId="1346579081" sldId="287"/>
            <ac:spMk id="3" creationId="{BCDC43F3-D421-0F8E-566F-AD3D761419F9}"/>
          </ac:spMkLst>
        </pc:spChg>
        <pc:spChg chg="mod">
          <ac:chgData name="Marie Reysset" userId="da34172a-9a3d-4507-a76d-9da88a77cce9" providerId="ADAL" clId="{68FC925A-360D-5060-A2AC-EFF9A62A5F16}" dt="2025-09-01T08:08:16.015" v="26" actId="790"/>
          <ac:spMkLst>
            <pc:docMk/>
            <pc:sldMk cId="1346579081" sldId="287"/>
            <ac:spMk id="4" creationId="{07FC3E30-A13E-F7C6-8226-CB78132E0122}"/>
          </ac:spMkLst>
        </pc:spChg>
        <pc:spChg chg="mod">
          <ac:chgData name="Marie Reysset" userId="da34172a-9a3d-4507-a76d-9da88a77cce9" providerId="ADAL" clId="{68FC925A-360D-5060-A2AC-EFF9A62A5F16}" dt="2025-09-01T08:08:16.015" v="26" actId="790"/>
          <ac:spMkLst>
            <pc:docMk/>
            <pc:sldMk cId="1346579081" sldId="287"/>
            <ac:spMk id="19" creationId="{8632F517-2DD8-36BE-E66A-432D85F1603F}"/>
          </ac:spMkLst>
        </pc:spChg>
      </pc:sldChg>
      <pc:sldChg chg="modSp mod">
        <pc:chgData name="Marie Reysset" userId="da34172a-9a3d-4507-a76d-9da88a77cce9" providerId="ADAL" clId="{68FC925A-360D-5060-A2AC-EFF9A62A5F16}" dt="2025-09-01T08:08:23.057" v="28" actId="2"/>
        <pc:sldMkLst>
          <pc:docMk/>
          <pc:sldMk cId="2751817820" sldId="289"/>
        </pc:sldMkLst>
        <pc:spChg chg="mod">
          <ac:chgData name="Marie Reysset" userId="da34172a-9a3d-4507-a76d-9da88a77cce9" providerId="ADAL" clId="{68FC925A-360D-5060-A2AC-EFF9A62A5F16}" dt="2025-09-01T08:08:16.015" v="26" actId="790"/>
          <ac:spMkLst>
            <pc:docMk/>
            <pc:sldMk cId="2751817820" sldId="289"/>
            <ac:spMk id="2" creationId="{9B4669BE-CB5C-FCC9-8799-B8ECD448F825}"/>
          </ac:spMkLst>
        </pc:spChg>
        <pc:spChg chg="mod">
          <ac:chgData name="Marie Reysset" userId="da34172a-9a3d-4507-a76d-9da88a77cce9" providerId="ADAL" clId="{68FC925A-360D-5060-A2AC-EFF9A62A5F16}" dt="2025-09-01T08:08:16.015" v="26" actId="790"/>
          <ac:spMkLst>
            <pc:docMk/>
            <pc:sldMk cId="2751817820" sldId="289"/>
            <ac:spMk id="3" creationId="{E0F49659-EBDB-CDE6-A0A0-2710BB25518F}"/>
          </ac:spMkLst>
        </pc:spChg>
        <pc:spChg chg="mod">
          <ac:chgData name="Marie Reysset" userId="da34172a-9a3d-4507-a76d-9da88a77cce9" providerId="ADAL" clId="{68FC925A-360D-5060-A2AC-EFF9A62A5F16}" dt="2025-09-01T08:08:23.057" v="28" actId="2"/>
          <ac:spMkLst>
            <pc:docMk/>
            <pc:sldMk cId="2751817820" sldId="289"/>
            <ac:spMk id="23" creationId="{09412DD8-C4CF-AE49-492A-D63F6FF91F4E}"/>
          </ac:spMkLst>
        </pc:spChg>
      </pc:sldChg>
      <pc:sldChg chg="modSp mod">
        <pc:chgData name="Marie Reysset" userId="da34172a-9a3d-4507-a76d-9da88a77cce9" providerId="ADAL" clId="{68FC925A-360D-5060-A2AC-EFF9A62A5F16}" dt="2025-09-01T08:08:16.015" v="26" actId="790"/>
        <pc:sldMkLst>
          <pc:docMk/>
          <pc:sldMk cId="564152385" sldId="290"/>
        </pc:sldMkLst>
        <pc:spChg chg="mod">
          <ac:chgData name="Marie Reysset" userId="da34172a-9a3d-4507-a76d-9da88a77cce9" providerId="ADAL" clId="{68FC925A-360D-5060-A2AC-EFF9A62A5F16}" dt="2025-09-01T08:08:16.015" v="26" actId="790"/>
          <ac:spMkLst>
            <pc:docMk/>
            <pc:sldMk cId="564152385" sldId="290"/>
            <ac:spMk id="2" creationId="{3922A7EB-5E18-D318-2B6E-73C429178FF9}"/>
          </ac:spMkLst>
        </pc:spChg>
        <pc:spChg chg="mod">
          <ac:chgData name="Marie Reysset" userId="da34172a-9a3d-4507-a76d-9da88a77cce9" providerId="ADAL" clId="{68FC925A-360D-5060-A2AC-EFF9A62A5F16}" dt="2025-09-01T08:08:16.015" v="26" actId="790"/>
          <ac:spMkLst>
            <pc:docMk/>
            <pc:sldMk cId="564152385" sldId="290"/>
            <ac:spMk id="4" creationId="{FB8E9BDA-B533-D95D-5B49-22CF0D8351AA}"/>
          </ac:spMkLst>
        </pc:spChg>
        <pc:spChg chg="mod">
          <ac:chgData name="Marie Reysset" userId="da34172a-9a3d-4507-a76d-9da88a77cce9" providerId="ADAL" clId="{68FC925A-360D-5060-A2AC-EFF9A62A5F16}" dt="2025-09-01T08:08:16.015" v="26" actId="790"/>
          <ac:spMkLst>
            <pc:docMk/>
            <pc:sldMk cId="564152385" sldId="290"/>
            <ac:spMk id="5" creationId="{FB9B8CDC-483A-0CD2-9B46-79A936B36235}"/>
          </ac:spMkLst>
        </pc:spChg>
        <pc:spChg chg="mod">
          <ac:chgData name="Marie Reysset" userId="da34172a-9a3d-4507-a76d-9da88a77cce9" providerId="ADAL" clId="{68FC925A-360D-5060-A2AC-EFF9A62A5F16}" dt="2025-09-01T08:08:16.015" v="26" actId="790"/>
          <ac:spMkLst>
            <pc:docMk/>
            <pc:sldMk cId="564152385" sldId="290"/>
            <ac:spMk id="6" creationId="{98F65C31-3245-42E1-796F-7E36C5F4E304}"/>
          </ac:spMkLst>
        </pc:spChg>
        <pc:spChg chg="mod">
          <ac:chgData name="Marie Reysset" userId="da34172a-9a3d-4507-a76d-9da88a77cce9" providerId="ADAL" clId="{68FC925A-360D-5060-A2AC-EFF9A62A5F16}" dt="2025-09-01T08:08:16.015" v="26" actId="790"/>
          <ac:spMkLst>
            <pc:docMk/>
            <pc:sldMk cId="564152385" sldId="290"/>
            <ac:spMk id="7" creationId="{1102D9C1-6920-420F-C081-50A81643BF06}"/>
          </ac:spMkLst>
        </pc:spChg>
      </pc:sldChg>
      <pc:sldChg chg="modSp mod">
        <pc:chgData name="Marie Reysset" userId="da34172a-9a3d-4507-a76d-9da88a77cce9" providerId="ADAL" clId="{68FC925A-360D-5060-A2AC-EFF9A62A5F16}" dt="2025-09-01T08:08:24.598" v="29" actId="2"/>
        <pc:sldMkLst>
          <pc:docMk/>
          <pc:sldMk cId="3649982036" sldId="311"/>
        </pc:sldMkLst>
        <pc:spChg chg="mod">
          <ac:chgData name="Marie Reysset" userId="da34172a-9a3d-4507-a76d-9da88a77cce9" providerId="ADAL" clId="{68FC925A-360D-5060-A2AC-EFF9A62A5F16}" dt="2025-09-01T08:08:16.015" v="26" actId="790"/>
          <ac:spMkLst>
            <pc:docMk/>
            <pc:sldMk cId="3649982036" sldId="311"/>
            <ac:spMk id="2" creationId="{33282781-68A1-37E5-7193-06C2A695640A}"/>
          </ac:spMkLst>
        </pc:spChg>
        <pc:spChg chg="mod">
          <ac:chgData name="Marie Reysset" userId="da34172a-9a3d-4507-a76d-9da88a77cce9" providerId="ADAL" clId="{68FC925A-360D-5060-A2AC-EFF9A62A5F16}" dt="2025-09-01T08:08:16.015" v="26" actId="790"/>
          <ac:spMkLst>
            <pc:docMk/>
            <pc:sldMk cId="3649982036" sldId="311"/>
            <ac:spMk id="3" creationId="{DE5E61C2-2291-F29A-A6F3-8FD8C54C6B3C}"/>
          </ac:spMkLst>
        </pc:spChg>
        <pc:spChg chg="mod">
          <ac:chgData name="Marie Reysset" userId="da34172a-9a3d-4507-a76d-9da88a77cce9" providerId="ADAL" clId="{68FC925A-360D-5060-A2AC-EFF9A62A5F16}" dt="2025-09-01T08:08:16.015" v="26" actId="790"/>
          <ac:spMkLst>
            <pc:docMk/>
            <pc:sldMk cId="3649982036" sldId="311"/>
            <ac:spMk id="4" creationId="{1E34FEBF-48C3-EA8F-3871-CF1B441FE30E}"/>
          </ac:spMkLst>
        </pc:spChg>
        <pc:spChg chg="mod">
          <ac:chgData name="Marie Reysset" userId="da34172a-9a3d-4507-a76d-9da88a77cce9" providerId="ADAL" clId="{68FC925A-360D-5060-A2AC-EFF9A62A5F16}" dt="2025-09-01T08:08:16.015" v="26" actId="790"/>
          <ac:spMkLst>
            <pc:docMk/>
            <pc:sldMk cId="3649982036" sldId="311"/>
            <ac:spMk id="5" creationId="{869BAB40-E15B-1193-7C13-56A6D637BB4F}"/>
          </ac:spMkLst>
        </pc:spChg>
        <pc:graphicFrameChg chg="mod modGraphic">
          <ac:chgData name="Marie Reysset" userId="da34172a-9a3d-4507-a76d-9da88a77cce9" providerId="ADAL" clId="{68FC925A-360D-5060-A2AC-EFF9A62A5F16}" dt="2025-09-01T08:08:24.598" v="29" actId="2"/>
          <ac:graphicFrameMkLst>
            <pc:docMk/>
            <pc:sldMk cId="3649982036" sldId="311"/>
            <ac:graphicFrameMk id="6" creationId="{1E13EA71-534A-DCCC-571F-208C66FC1377}"/>
          </ac:graphicFrameMkLst>
        </pc:graphicFrameChg>
      </pc:sldChg>
      <pc:sldChg chg="modSp mod">
        <pc:chgData name="Marie Reysset" userId="da34172a-9a3d-4507-a76d-9da88a77cce9" providerId="ADAL" clId="{68FC925A-360D-5060-A2AC-EFF9A62A5F16}" dt="2025-09-01T08:08:16.015" v="26" actId="790"/>
        <pc:sldMkLst>
          <pc:docMk/>
          <pc:sldMk cId="2362533389" sldId="312"/>
        </pc:sldMkLst>
        <pc:spChg chg="mod">
          <ac:chgData name="Marie Reysset" userId="da34172a-9a3d-4507-a76d-9da88a77cce9" providerId="ADAL" clId="{68FC925A-360D-5060-A2AC-EFF9A62A5F16}" dt="2025-09-01T08:08:16.015" v="26" actId="790"/>
          <ac:spMkLst>
            <pc:docMk/>
            <pc:sldMk cId="2362533389" sldId="312"/>
            <ac:spMk id="2" creationId="{3F48DA5D-F1EC-3FD8-514C-F2D67E7AA1DF}"/>
          </ac:spMkLst>
        </pc:spChg>
        <pc:spChg chg="mod">
          <ac:chgData name="Marie Reysset" userId="da34172a-9a3d-4507-a76d-9da88a77cce9" providerId="ADAL" clId="{68FC925A-360D-5060-A2AC-EFF9A62A5F16}" dt="2025-09-01T08:08:16.015" v="26" actId="790"/>
          <ac:spMkLst>
            <pc:docMk/>
            <pc:sldMk cId="2362533389" sldId="312"/>
            <ac:spMk id="3" creationId="{16CB118D-4600-0598-9F9A-935885E35D14}"/>
          </ac:spMkLst>
        </pc:spChg>
        <pc:spChg chg="mod">
          <ac:chgData name="Marie Reysset" userId="da34172a-9a3d-4507-a76d-9da88a77cce9" providerId="ADAL" clId="{68FC925A-360D-5060-A2AC-EFF9A62A5F16}" dt="2025-09-01T08:08:16.015" v="26" actId="790"/>
          <ac:spMkLst>
            <pc:docMk/>
            <pc:sldMk cId="2362533389" sldId="312"/>
            <ac:spMk id="4" creationId="{ED8C57AE-B165-FD4B-614B-1E5DEAFD5BC9}"/>
          </ac:spMkLst>
        </pc:spChg>
        <pc:spChg chg="mod">
          <ac:chgData name="Marie Reysset" userId="da34172a-9a3d-4507-a76d-9da88a77cce9" providerId="ADAL" clId="{68FC925A-360D-5060-A2AC-EFF9A62A5F16}" dt="2025-09-01T08:08:16.015" v="26" actId="790"/>
          <ac:spMkLst>
            <pc:docMk/>
            <pc:sldMk cId="2362533389" sldId="312"/>
            <ac:spMk id="5" creationId="{1740BED3-F7F5-CB4D-EB50-C238EDD3F14A}"/>
          </ac:spMkLst>
        </pc:spChg>
        <pc:spChg chg="mod">
          <ac:chgData name="Marie Reysset" userId="da34172a-9a3d-4507-a76d-9da88a77cce9" providerId="ADAL" clId="{68FC925A-360D-5060-A2AC-EFF9A62A5F16}" dt="2025-09-01T08:08:16.015" v="26" actId="790"/>
          <ac:spMkLst>
            <pc:docMk/>
            <pc:sldMk cId="2362533389" sldId="312"/>
            <ac:spMk id="6" creationId="{DC545463-1C27-3111-64C0-9D8AF1E2D5C1}"/>
          </ac:spMkLst>
        </pc:spChg>
        <pc:spChg chg="mod">
          <ac:chgData name="Marie Reysset" userId="da34172a-9a3d-4507-a76d-9da88a77cce9" providerId="ADAL" clId="{68FC925A-360D-5060-A2AC-EFF9A62A5F16}" dt="2025-09-01T08:08:16.015" v="26" actId="790"/>
          <ac:spMkLst>
            <pc:docMk/>
            <pc:sldMk cId="2362533389" sldId="312"/>
            <ac:spMk id="7" creationId="{3262223B-E32D-A733-03B0-00EB57ACDB1C}"/>
          </ac:spMkLst>
        </pc:spChg>
      </pc:sldChg>
      <pc:sldChg chg="modSp mod">
        <pc:chgData name="Marie Reysset" userId="da34172a-9a3d-4507-a76d-9da88a77cce9" providerId="ADAL" clId="{68FC925A-360D-5060-A2AC-EFF9A62A5F16}" dt="2025-09-01T08:08:16.015" v="26" actId="790"/>
        <pc:sldMkLst>
          <pc:docMk/>
          <pc:sldMk cId="4189129914" sldId="313"/>
        </pc:sldMkLst>
        <pc:spChg chg="mod">
          <ac:chgData name="Marie Reysset" userId="da34172a-9a3d-4507-a76d-9da88a77cce9" providerId="ADAL" clId="{68FC925A-360D-5060-A2AC-EFF9A62A5F16}" dt="2025-09-01T08:08:16.015" v="26" actId="790"/>
          <ac:spMkLst>
            <pc:docMk/>
            <pc:sldMk cId="4189129914" sldId="313"/>
            <ac:spMk id="2" creationId="{7DBE57F6-0C05-0FEC-5F22-194442E76D45}"/>
          </ac:spMkLst>
        </pc:spChg>
        <pc:spChg chg="mod">
          <ac:chgData name="Marie Reysset" userId="da34172a-9a3d-4507-a76d-9da88a77cce9" providerId="ADAL" clId="{68FC925A-360D-5060-A2AC-EFF9A62A5F16}" dt="2025-09-01T08:08:16.015" v="26" actId="790"/>
          <ac:spMkLst>
            <pc:docMk/>
            <pc:sldMk cId="4189129914" sldId="313"/>
            <ac:spMk id="3" creationId="{0C3BEE11-4481-38F7-4A55-F85BE2CE23B5}"/>
          </ac:spMkLst>
        </pc:spChg>
        <pc:spChg chg="mod">
          <ac:chgData name="Marie Reysset" userId="da34172a-9a3d-4507-a76d-9da88a77cce9" providerId="ADAL" clId="{68FC925A-360D-5060-A2AC-EFF9A62A5F16}" dt="2025-09-01T08:08:16.015" v="26" actId="790"/>
          <ac:spMkLst>
            <pc:docMk/>
            <pc:sldMk cId="4189129914" sldId="313"/>
            <ac:spMk id="4" creationId="{DCB20A62-8967-C1BA-ED7B-2D599AD889F0}"/>
          </ac:spMkLst>
        </pc:spChg>
        <pc:spChg chg="mod">
          <ac:chgData name="Marie Reysset" userId="da34172a-9a3d-4507-a76d-9da88a77cce9" providerId="ADAL" clId="{68FC925A-360D-5060-A2AC-EFF9A62A5F16}" dt="2025-09-01T08:08:16.015" v="26" actId="790"/>
          <ac:spMkLst>
            <pc:docMk/>
            <pc:sldMk cId="4189129914" sldId="313"/>
            <ac:spMk id="6" creationId="{2DCA62BD-019A-85C9-82DA-C894F1546B33}"/>
          </ac:spMkLst>
        </pc:spChg>
        <pc:graphicFrameChg chg="modGraphic">
          <ac:chgData name="Marie Reysset" userId="da34172a-9a3d-4507-a76d-9da88a77cce9" providerId="ADAL" clId="{68FC925A-360D-5060-A2AC-EFF9A62A5F16}" dt="2025-09-01T08:08:16.015" v="26" actId="790"/>
          <ac:graphicFrameMkLst>
            <pc:docMk/>
            <pc:sldMk cId="4189129914" sldId="313"/>
            <ac:graphicFrameMk id="5" creationId="{80165A8E-8DA4-51DE-23BF-80AC78233C72}"/>
          </ac:graphicFrameMkLst>
        </pc:graphicFrameChg>
      </pc:sldChg>
      <pc:sldChg chg="modSp mod">
        <pc:chgData name="Marie Reysset" userId="da34172a-9a3d-4507-a76d-9da88a77cce9" providerId="ADAL" clId="{68FC925A-360D-5060-A2AC-EFF9A62A5F16}" dt="2025-09-01T08:08:43.784" v="33" actId="20577"/>
        <pc:sldMkLst>
          <pc:docMk/>
          <pc:sldMk cId="714020499" sldId="314"/>
        </pc:sldMkLst>
        <pc:spChg chg="mod">
          <ac:chgData name="Marie Reysset" userId="da34172a-9a3d-4507-a76d-9da88a77cce9" providerId="ADAL" clId="{68FC925A-360D-5060-A2AC-EFF9A62A5F16}" dt="2025-09-01T08:08:16.015" v="26" actId="790"/>
          <ac:spMkLst>
            <pc:docMk/>
            <pc:sldMk cId="714020499" sldId="314"/>
            <ac:spMk id="2" creationId="{87F9316F-B80D-20F6-D855-54B539D25962}"/>
          </ac:spMkLst>
        </pc:spChg>
        <pc:spChg chg="mod">
          <ac:chgData name="Marie Reysset" userId="da34172a-9a3d-4507-a76d-9da88a77cce9" providerId="ADAL" clId="{68FC925A-360D-5060-A2AC-EFF9A62A5F16}" dt="2025-09-01T08:08:16.015" v="26" actId="790"/>
          <ac:spMkLst>
            <pc:docMk/>
            <pc:sldMk cId="714020499" sldId="314"/>
            <ac:spMk id="4" creationId="{D1618C85-6CC1-0056-38C8-A1CD777A30F4}"/>
          </ac:spMkLst>
        </pc:spChg>
        <pc:spChg chg="mod">
          <ac:chgData name="Marie Reysset" userId="da34172a-9a3d-4507-a76d-9da88a77cce9" providerId="ADAL" clId="{68FC925A-360D-5060-A2AC-EFF9A62A5F16}" dt="2025-09-01T08:08:16.015" v="26" actId="790"/>
          <ac:spMkLst>
            <pc:docMk/>
            <pc:sldMk cId="714020499" sldId="314"/>
            <ac:spMk id="5" creationId="{86CBED23-D10D-A297-6BC1-1FD0038CD7D0}"/>
          </ac:spMkLst>
        </pc:spChg>
        <pc:spChg chg="mod">
          <ac:chgData name="Marie Reysset" userId="da34172a-9a3d-4507-a76d-9da88a77cce9" providerId="ADAL" clId="{68FC925A-360D-5060-A2AC-EFF9A62A5F16}" dt="2025-09-01T08:08:16.015" v="26" actId="790"/>
          <ac:spMkLst>
            <pc:docMk/>
            <pc:sldMk cId="714020499" sldId="314"/>
            <ac:spMk id="6" creationId="{021218C6-F78C-9B86-D397-EBDDE594A4DA}"/>
          </ac:spMkLst>
        </pc:spChg>
        <pc:spChg chg="mod">
          <ac:chgData name="Marie Reysset" userId="da34172a-9a3d-4507-a76d-9da88a77cce9" providerId="ADAL" clId="{68FC925A-360D-5060-A2AC-EFF9A62A5F16}" dt="2025-09-01T08:08:43.784" v="33" actId="20577"/>
          <ac:spMkLst>
            <pc:docMk/>
            <pc:sldMk cId="714020499" sldId="314"/>
            <ac:spMk id="7" creationId="{6DBFF8B6-C829-26C9-EA45-7C2F680541F1}"/>
          </ac:spMkLst>
        </pc:spChg>
      </pc:sldChg>
      <pc:sldChg chg="modSp mod">
        <pc:chgData name="Marie Reysset" userId="da34172a-9a3d-4507-a76d-9da88a77cce9" providerId="ADAL" clId="{68FC925A-360D-5060-A2AC-EFF9A62A5F16}" dt="2025-09-01T08:08:31.386" v="30" actId="20577"/>
        <pc:sldMkLst>
          <pc:docMk/>
          <pc:sldMk cId="2088439302" sldId="316"/>
        </pc:sldMkLst>
        <pc:spChg chg="mod">
          <ac:chgData name="Marie Reysset" userId="da34172a-9a3d-4507-a76d-9da88a77cce9" providerId="ADAL" clId="{68FC925A-360D-5060-A2AC-EFF9A62A5F16}" dt="2025-09-01T08:08:16.015" v="26" actId="790"/>
          <ac:spMkLst>
            <pc:docMk/>
            <pc:sldMk cId="2088439302" sldId="316"/>
            <ac:spMk id="2" creationId="{8292DFA1-E479-A0F3-302A-AC641CD323D5}"/>
          </ac:spMkLst>
        </pc:spChg>
        <pc:spChg chg="mod">
          <ac:chgData name="Marie Reysset" userId="da34172a-9a3d-4507-a76d-9da88a77cce9" providerId="ADAL" clId="{68FC925A-360D-5060-A2AC-EFF9A62A5F16}" dt="2025-09-01T08:08:16.015" v="26" actId="790"/>
          <ac:spMkLst>
            <pc:docMk/>
            <pc:sldMk cId="2088439302" sldId="316"/>
            <ac:spMk id="4" creationId="{A2988563-DF6D-F6F4-2CF2-89856C809E96}"/>
          </ac:spMkLst>
        </pc:spChg>
        <pc:spChg chg="mod">
          <ac:chgData name="Marie Reysset" userId="da34172a-9a3d-4507-a76d-9da88a77cce9" providerId="ADAL" clId="{68FC925A-360D-5060-A2AC-EFF9A62A5F16}" dt="2025-09-01T08:08:16.015" v="26" actId="790"/>
          <ac:spMkLst>
            <pc:docMk/>
            <pc:sldMk cId="2088439302" sldId="316"/>
            <ac:spMk id="5" creationId="{F23DEC3B-1EDE-0146-7DF2-0F5EC4FFDA85}"/>
          </ac:spMkLst>
        </pc:spChg>
        <pc:spChg chg="mod">
          <ac:chgData name="Marie Reysset" userId="da34172a-9a3d-4507-a76d-9da88a77cce9" providerId="ADAL" clId="{68FC925A-360D-5060-A2AC-EFF9A62A5F16}" dt="2025-09-01T08:08:16.015" v="26" actId="790"/>
          <ac:spMkLst>
            <pc:docMk/>
            <pc:sldMk cId="2088439302" sldId="316"/>
            <ac:spMk id="6" creationId="{7FCF3F91-3ED2-8F45-692B-7373F398B712}"/>
          </ac:spMkLst>
        </pc:spChg>
        <pc:spChg chg="mod">
          <ac:chgData name="Marie Reysset" userId="da34172a-9a3d-4507-a76d-9da88a77cce9" providerId="ADAL" clId="{68FC925A-360D-5060-A2AC-EFF9A62A5F16}" dt="2025-09-01T08:08:31.386" v="30" actId="20577"/>
          <ac:spMkLst>
            <pc:docMk/>
            <pc:sldMk cId="2088439302" sldId="316"/>
            <ac:spMk id="7" creationId="{D73560AB-13F5-2DC3-192C-2E677470EAC4}"/>
          </ac:spMkLst>
        </pc:spChg>
      </pc:sldChg>
      <pc:sldChg chg="modSp mod">
        <pc:chgData name="Marie Reysset" userId="da34172a-9a3d-4507-a76d-9da88a77cce9" providerId="ADAL" clId="{68FC925A-360D-5060-A2AC-EFF9A62A5F16}" dt="2025-09-01T08:08:16.015" v="26" actId="790"/>
        <pc:sldMkLst>
          <pc:docMk/>
          <pc:sldMk cId="4229095231" sldId="317"/>
        </pc:sldMkLst>
        <pc:spChg chg="mod">
          <ac:chgData name="Marie Reysset" userId="da34172a-9a3d-4507-a76d-9da88a77cce9" providerId="ADAL" clId="{68FC925A-360D-5060-A2AC-EFF9A62A5F16}" dt="2025-09-01T08:08:16.015" v="26" actId="790"/>
          <ac:spMkLst>
            <pc:docMk/>
            <pc:sldMk cId="4229095231" sldId="317"/>
            <ac:spMk id="2" creationId="{0E1250C7-B999-A63A-0637-09B0F65AFAB1}"/>
          </ac:spMkLst>
        </pc:spChg>
        <pc:spChg chg="mod">
          <ac:chgData name="Marie Reysset" userId="da34172a-9a3d-4507-a76d-9da88a77cce9" providerId="ADAL" clId="{68FC925A-360D-5060-A2AC-EFF9A62A5F16}" dt="2025-09-01T08:08:16.015" v="26" actId="790"/>
          <ac:spMkLst>
            <pc:docMk/>
            <pc:sldMk cId="4229095231" sldId="317"/>
            <ac:spMk id="4" creationId="{D9A86EB1-8714-B751-1AEE-67D4270FD57E}"/>
          </ac:spMkLst>
        </pc:spChg>
        <pc:spChg chg="mod">
          <ac:chgData name="Marie Reysset" userId="da34172a-9a3d-4507-a76d-9da88a77cce9" providerId="ADAL" clId="{68FC925A-360D-5060-A2AC-EFF9A62A5F16}" dt="2025-09-01T08:08:16.015" v="26" actId="790"/>
          <ac:spMkLst>
            <pc:docMk/>
            <pc:sldMk cId="4229095231" sldId="317"/>
            <ac:spMk id="5" creationId="{8FE949A2-5CBC-F50A-9170-18CDB1D827FD}"/>
          </ac:spMkLst>
        </pc:spChg>
        <pc:spChg chg="mod">
          <ac:chgData name="Marie Reysset" userId="da34172a-9a3d-4507-a76d-9da88a77cce9" providerId="ADAL" clId="{68FC925A-360D-5060-A2AC-EFF9A62A5F16}" dt="2025-09-01T08:08:16.015" v="26" actId="790"/>
          <ac:spMkLst>
            <pc:docMk/>
            <pc:sldMk cId="4229095231" sldId="317"/>
            <ac:spMk id="6" creationId="{C0CEC620-55EA-F81D-A397-FEDA08F67134}"/>
          </ac:spMkLst>
        </pc:spChg>
        <pc:spChg chg="mod">
          <ac:chgData name="Marie Reysset" userId="da34172a-9a3d-4507-a76d-9da88a77cce9" providerId="ADAL" clId="{68FC925A-360D-5060-A2AC-EFF9A62A5F16}" dt="2025-09-01T08:08:16.015" v="26" actId="790"/>
          <ac:spMkLst>
            <pc:docMk/>
            <pc:sldMk cId="4229095231" sldId="317"/>
            <ac:spMk id="7" creationId="{64EDB8DD-5538-02DF-70B7-F9A27453C5E0}"/>
          </ac:spMkLst>
        </pc:spChg>
      </pc:sldChg>
      <pc:sldChg chg="modSp mod">
        <pc:chgData name="Marie Reysset" userId="da34172a-9a3d-4507-a76d-9da88a77cce9" providerId="ADAL" clId="{68FC925A-360D-5060-A2AC-EFF9A62A5F16}" dt="2025-09-01T08:08:16.015" v="26" actId="790"/>
        <pc:sldMkLst>
          <pc:docMk/>
          <pc:sldMk cId="2662739186" sldId="318"/>
        </pc:sldMkLst>
        <pc:spChg chg="mod">
          <ac:chgData name="Marie Reysset" userId="da34172a-9a3d-4507-a76d-9da88a77cce9" providerId="ADAL" clId="{68FC925A-360D-5060-A2AC-EFF9A62A5F16}" dt="2025-09-01T08:08:16.015" v="26" actId="790"/>
          <ac:spMkLst>
            <pc:docMk/>
            <pc:sldMk cId="2662739186" sldId="318"/>
            <ac:spMk id="2" creationId="{B88A3CCF-5C1E-2E0F-C222-3BA1901195A5}"/>
          </ac:spMkLst>
        </pc:spChg>
        <pc:spChg chg="mod">
          <ac:chgData name="Marie Reysset" userId="da34172a-9a3d-4507-a76d-9da88a77cce9" providerId="ADAL" clId="{68FC925A-360D-5060-A2AC-EFF9A62A5F16}" dt="2025-09-01T08:08:16.015" v="26" actId="790"/>
          <ac:spMkLst>
            <pc:docMk/>
            <pc:sldMk cId="2662739186" sldId="318"/>
            <ac:spMk id="4" creationId="{B871F968-03CB-F8EF-2FB9-5D3CBD933A7F}"/>
          </ac:spMkLst>
        </pc:spChg>
        <pc:spChg chg="mod">
          <ac:chgData name="Marie Reysset" userId="da34172a-9a3d-4507-a76d-9da88a77cce9" providerId="ADAL" clId="{68FC925A-360D-5060-A2AC-EFF9A62A5F16}" dt="2025-09-01T08:08:16.015" v="26" actId="790"/>
          <ac:spMkLst>
            <pc:docMk/>
            <pc:sldMk cId="2662739186" sldId="318"/>
            <ac:spMk id="5" creationId="{FE5FFD1A-C926-F65B-5C02-381800B154F4}"/>
          </ac:spMkLst>
        </pc:spChg>
        <pc:spChg chg="mod">
          <ac:chgData name="Marie Reysset" userId="da34172a-9a3d-4507-a76d-9da88a77cce9" providerId="ADAL" clId="{68FC925A-360D-5060-A2AC-EFF9A62A5F16}" dt="2025-09-01T08:08:16.015" v="26" actId="790"/>
          <ac:spMkLst>
            <pc:docMk/>
            <pc:sldMk cId="2662739186" sldId="318"/>
            <ac:spMk id="6" creationId="{E4A466AC-4CE8-5957-A903-72510D60B96B}"/>
          </ac:spMkLst>
        </pc:spChg>
        <pc:spChg chg="mod">
          <ac:chgData name="Marie Reysset" userId="da34172a-9a3d-4507-a76d-9da88a77cce9" providerId="ADAL" clId="{68FC925A-360D-5060-A2AC-EFF9A62A5F16}" dt="2025-09-01T08:08:16.015" v="26" actId="790"/>
          <ac:spMkLst>
            <pc:docMk/>
            <pc:sldMk cId="2662739186" sldId="318"/>
            <ac:spMk id="7" creationId="{07C9B6F0-7309-AF98-828C-D72190BD04F0}"/>
          </ac:spMkLst>
        </pc:spChg>
      </pc:sldChg>
      <pc:sldChg chg="modSp mod">
        <pc:chgData name="Marie Reysset" userId="da34172a-9a3d-4507-a76d-9da88a77cce9" providerId="ADAL" clId="{68FC925A-360D-5060-A2AC-EFF9A62A5F16}" dt="2025-09-01T08:08:16.015" v="26" actId="790"/>
        <pc:sldMkLst>
          <pc:docMk/>
          <pc:sldMk cId="2234767636" sldId="320"/>
        </pc:sldMkLst>
        <pc:spChg chg="mod">
          <ac:chgData name="Marie Reysset" userId="da34172a-9a3d-4507-a76d-9da88a77cce9" providerId="ADAL" clId="{68FC925A-360D-5060-A2AC-EFF9A62A5F16}" dt="2025-09-01T08:08:16.015" v="26" actId="790"/>
          <ac:spMkLst>
            <pc:docMk/>
            <pc:sldMk cId="2234767636" sldId="320"/>
            <ac:spMk id="2" creationId="{2E8E0D61-595A-8F7A-BA33-BBA93982C1A7}"/>
          </ac:spMkLst>
        </pc:spChg>
        <pc:spChg chg="mod">
          <ac:chgData name="Marie Reysset" userId="da34172a-9a3d-4507-a76d-9da88a77cce9" providerId="ADAL" clId="{68FC925A-360D-5060-A2AC-EFF9A62A5F16}" dt="2025-09-01T08:08:16.015" v="26" actId="790"/>
          <ac:spMkLst>
            <pc:docMk/>
            <pc:sldMk cId="2234767636" sldId="320"/>
            <ac:spMk id="3" creationId="{98F2DC2D-CE90-E916-5B5F-DA6B0ABC95B9}"/>
          </ac:spMkLst>
        </pc:spChg>
        <pc:spChg chg="mod">
          <ac:chgData name="Marie Reysset" userId="da34172a-9a3d-4507-a76d-9da88a77cce9" providerId="ADAL" clId="{68FC925A-360D-5060-A2AC-EFF9A62A5F16}" dt="2025-09-01T08:08:16.015" v="26" actId="790"/>
          <ac:spMkLst>
            <pc:docMk/>
            <pc:sldMk cId="2234767636" sldId="320"/>
            <ac:spMk id="4" creationId="{003C9DB0-8290-2F32-2963-FBCC6D07BEFD}"/>
          </ac:spMkLst>
        </pc:spChg>
        <pc:spChg chg="mod">
          <ac:chgData name="Marie Reysset" userId="da34172a-9a3d-4507-a76d-9da88a77cce9" providerId="ADAL" clId="{68FC925A-360D-5060-A2AC-EFF9A62A5F16}" dt="2025-09-01T08:08:16.015" v="26" actId="790"/>
          <ac:spMkLst>
            <pc:docMk/>
            <pc:sldMk cId="2234767636" sldId="320"/>
            <ac:spMk id="5" creationId="{3B89769E-53A3-2668-D885-36A81968DF32}"/>
          </ac:spMkLst>
        </pc:spChg>
        <pc:spChg chg="mod">
          <ac:chgData name="Marie Reysset" userId="da34172a-9a3d-4507-a76d-9da88a77cce9" providerId="ADAL" clId="{68FC925A-360D-5060-A2AC-EFF9A62A5F16}" dt="2025-09-01T08:08:16.015" v="26" actId="790"/>
          <ac:spMkLst>
            <pc:docMk/>
            <pc:sldMk cId="2234767636" sldId="320"/>
            <ac:spMk id="7" creationId="{B4EA9492-F2AA-EC29-49C6-CF48592E1789}"/>
          </ac:spMkLst>
        </pc:spChg>
        <pc:spChg chg="mod">
          <ac:chgData name="Marie Reysset" userId="da34172a-9a3d-4507-a76d-9da88a77cce9" providerId="ADAL" clId="{68FC925A-360D-5060-A2AC-EFF9A62A5F16}" dt="2025-09-01T08:08:16.015" v="26" actId="790"/>
          <ac:spMkLst>
            <pc:docMk/>
            <pc:sldMk cId="2234767636" sldId="320"/>
            <ac:spMk id="8" creationId="{1C0FFDAE-5ED3-C200-E7A0-735F7D7A0C1A}"/>
          </ac:spMkLst>
        </pc:spChg>
        <pc:spChg chg="mod">
          <ac:chgData name="Marie Reysset" userId="da34172a-9a3d-4507-a76d-9da88a77cce9" providerId="ADAL" clId="{68FC925A-360D-5060-A2AC-EFF9A62A5F16}" dt="2025-09-01T08:08:16.015" v="26" actId="790"/>
          <ac:spMkLst>
            <pc:docMk/>
            <pc:sldMk cId="2234767636" sldId="320"/>
            <ac:spMk id="9" creationId="{34CA1EEE-26CE-DFC3-637F-6E97BA471C40}"/>
          </ac:spMkLst>
        </pc:spChg>
      </pc:sldChg>
      <pc:sldChg chg="modSp mod">
        <pc:chgData name="Marie Reysset" userId="da34172a-9a3d-4507-a76d-9da88a77cce9" providerId="ADAL" clId="{68FC925A-360D-5060-A2AC-EFF9A62A5F16}" dt="2025-09-01T08:08:16.015" v="26" actId="790"/>
        <pc:sldMkLst>
          <pc:docMk/>
          <pc:sldMk cId="1605443676" sldId="321"/>
        </pc:sldMkLst>
        <pc:spChg chg="mod">
          <ac:chgData name="Marie Reysset" userId="da34172a-9a3d-4507-a76d-9da88a77cce9" providerId="ADAL" clId="{68FC925A-360D-5060-A2AC-EFF9A62A5F16}" dt="2025-09-01T08:08:16.015" v="26" actId="790"/>
          <ac:spMkLst>
            <pc:docMk/>
            <pc:sldMk cId="1605443676" sldId="321"/>
            <ac:spMk id="2" creationId="{0F5E9D08-1C7C-DB1E-9C4B-1F5DB0C308DC}"/>
          </ac:spMkLst>
        </pc:spChg>
        <pc:spChg chg="mod">
          <ac:chgData name="Marie Reysset" userId="da34172a-9a3d-4507-a76d-9da88a77cce9" providerId="ADAL" clId="{68FC925A-360D-5060-A2AC-EFF9A62A5F16}" dt="2025-09-01T08:08:16.015" v="26" actId="790"/>
          <ac:spMkLst>
            <pc:docMk/>
            <pc:sldMk cId="1605443676" sldId="321"/>
            <ac:spMk id="4" creationId="{29D5D290-0B1D-A626-43CF-E11FB6510E12}"/>
          </ac:spMkLst>
        </pc:spChg>
        <pc:spChg chg="mod">
          <ac:chgData name="Marie Reysset" userId="da34172a-9a3d-4507-a76d-9da88a77cce9" providerId="ADAL" clId="{68FC925A-360D-5060-A2AC-EFF9A62A5F16}" dt="2025-09-01T08:08:16.015" v="26" actId="790"/>
          <ac:spMkLst>
            <pc:docMk/>
            <pc:sldMk cId="1605443676" sldId="321"/>
            <ac:spMk id="5" creationId="{3BDD4C14-CFFF-9AE8-88EF-B5E25ADC7B9E}"/>
          </ac:spMkLst>
        </pc:spChg>
        <pc:spChg chg="mod">
          <ac:chgData name="Marie Reysset" userId="da34172a-9a3d-4507-a76d-9da88a77cce9" providerId="ADAL" clId="{68FC925A-360D-5060-A2AC-EFF9A62A5F16}" dt="2025-09-01T08:08:16.015" v="26" actId="790"/>
          <ac:spMkLst>
            <pc:docMk/>
            <pc:sldMk cId="1605443676" sldId="321"/>
            <ac:spMk id="6" creationId="{ADAFC866-F6BB-CF40-990D-AB72EBB67D6B}"/>
          </ac:spMkLst>
        </pc:spChg>
        <pc:spChg chg="mod">
          <ac:chgData name="Marie Reysset" userId="da34172a-9a3d-4507-a76d-9da88a77cce9" providerId="ADAL" clId="{68FC925A-360D-5060-A2AC-EFF9A62A5F16}" dt="2025-09-01T08:08:16.015" v="26" actId="790"/>
          <ac:spMkLst>
            <pc:docMk/>
            <pc:sldMk cId="1605443676" sldId="321"/>
            <ac:spMk id="7" creationId="{1D242407-6929-4DE9-701E-E20B1062CDB6}"/>
          </ac:spMkLst>
        </pc:spChg>
      </pc:sldChg>
      <pc:sldChg chg="modSp mod">
        <pc:chgData name="Marie Reysset" userId="da34172a-9a3d-4507-a76d-9da88a77cce9" providerId="ADAL" clId="{68FC925A-360D-5060-A2AC-EFF9A62A5F16}" dt="2025-09-01T08:08:16.015" v="26" actId="790"/>
        <pc:sldMkLst>
          <pc:docMk/>
          <pc:sldMk cId="874072813" sldId="322"/>
        </pc:sldMkLst>
        <pc:spChg chg="mod">
          <ac:chgData name="Marie Reysset" userId="da34172a-9a3d-4507-a76d-9da88a77cce9" providerId="ADAL" clId="{68FC925A-360D-5060-A2AC-EFF9A62A5F16}" dt="2025-09-01T08:08:16.015" v="26" actId="790"/>
          <ac:spMkLst>
            <pc:docMk/>
            <pc:sldMk cId="874072813" sldId="322"/>
            <ac:spMk id="2" creationId="{1577BF9E-3DDC-32AB-24F5-B7F59A487C4D}"/>
          </ac:spMkLst>
        </pc:spChg>
        <pc:spChg chg="mod">
          <ac:chgData name="Marie Reysset" userId="da34172a-9a3d-4507-a76d-9da88a77cce9" providerId="ADAL" clId="{68FC925A-360D-5060-A2AC-EFF9A62A5F16}" dt="2025-09-01T08:08:16.015" v="26" actId="790"/>
          <ac:spMkLst>
            <pc:docMk/>
            <pc:sldMk cId="874072813" sldId="322"/>
            <ac:spMk id="4" creationId="{011CE0EE-EC1F-53A1-D5B0-5C80AAF128D9}"/>
          </ac:spMkLst>
        </pc:spChg>
        <pc:spChg chg="mod">
          <ac:chgData name="Marie Reysset" userId="da34172a-9a3d-4507-a76d-9da88a77cce9" providerId="ADAL" clId="{68FC925A-360D-5060-A2AC-EFF9A62A5F16}" dt="2025-09-01T08:08:16.015" v="26" actId="790"/>
          <ac:spMkLst>
            <pc:docMk/>
            <pc:sldMk cId="874072813" sldId="322"/>
            <ac:spMk id="5" creationId="{57059A7C-BE24-22D7-7D2E-BDE3E6ABCFFC}"/>
          </ac:spMkLst>
        </pc:spChg>
        <pc:spChg chg="mod">
          <ac:chgData name="Marie Reysset" userId="da34172a-9a3d-4507-a76d-9da88a77cce9" providerId="ADAL" clId="{68FC925A-360D-5060-A2AC-EFF9A62A5F16}" dt="2025-09-01T08:08:16.015" v="26" actId="790"/>
          <ac:spMkLst>
            <pc:docMk/>
            <pc:sldMk cId="874072813" sldId="322"/>
            <ac:spMk id="6" creationId="{D12EC821-5BD6-F058-8C47-88FCD7B2A146}"/>
          </ac:spMkLst>
        </pc:spChg>
        <pc:spChg chg="mod">
          <ac:chgData name="Marie Reysset" userId="da34172a-9a3d-4507-a76d-9da88a77cce9" providerId="ADAL" clId="{68FC925A-360D-5060-A2AC-EFF9A62A5F16}" dt="2025-09-01T08:08:16.015" v="26" actId="790"/>
          <ac:spMkLst>
            <pc:docMk/>
            <pc:sldMk cId="874072813" sldId="322"/>
            <ac:spMk id="7" creationId="{9581124F-CCF2-4E0C-2395-0CCB8F76C4C1}"/>
          </ac:spMkLst>
        </pc:spChg>
      </pc:sldChg>
      <pc:sldChg chg="modSp mod">
        <pc:chgData name="Marie Reysset" userId="da34172a-9a3d-4507-a76d-9da88a77cce9" providerId="ADAL" clId="{68FC925A-360D-5060-A2AC-EFF9A62A5F16}" dt="2025-09-01T08:08:16.015" v="26" actId="790"/>
        <pc:sldMkLst>
          <pc:docMk/>
          <pc:sldMk cId="3413133893" sldId="327"/>
        </pc:sldMkLst>
        <pc:spChg chg="mod">
          <ac:chgData name="Marie Reysset" userId="da34172a-9a3d-4507-a76d-9da88a77cce9" providerId="ADAL" clId="{68FC925A-360D-5060-A2AC-EFF9A62A5F16}" dt="2025-09-01T08:08:16.015" v="26" actId="790"/>
          <ac:spMkLst>
            <pc:docMk/>
            <pc:sldMk cId="3413133893" sldId="327"/>
            <ac:spMk id="2" creationId="{87F9316F-B80D-20F6-D855-54B539D25962}"/>
          </ac:spMkLst>
        </pc:spChg>
        <pc:spChg chg="mod">
          <ac:chgData name="Marie Reysset" userId="da34172a-9a3d-4507-a76d-9da88a77cce9" providerId="ADAL" clId="{68FC925A-360D-5060-A2AC-EFF9A62A5F16}" dt="2025-09-01T08:08:16.015" v="26" actId="790"/>
          <ac:spMkLst>
            <pc:docMk/>
            <pc:sldMk cId="3413133893" sldId="327"/>
            <ac:spMk id="4" creationId="{D307FE98-A13B-6B27-4B84-75C429164256}"/>
          </ac:spMkLst>
        </pc:spChg>
        <pc:spChg chg="mod">
          <ac:chgData name="Marie Reysset" userId="da34172a-9a3d-4507-a76d-9da88a77cce9" providerId="ADAL" clId="{68FC925A-360D-5060-A2AC-EFF9A62A5F16}" dt="2025-09-01T08:08:16.015" v="26" actId="790"/>
          <ac:spMkLst>
            <pc:docMk/>
            <pc:sldMk cId="3413133893" sldId="327"/>
            <ac:spMk id="5" creationId="{86CBED23-D10D-A297-6BC1-1FD0038CD7D0}"/>
          </ac:spMkLst>
        </pc:spChg>
        <pc:spChg chg="mod">
          <ac:chgData name="Marie Reysset" userId="da34172a-9a3d-4507-a76d-9da88a77cce9" providerId="ADAL" clId="{68FC925A-360D-5060-A2AC-EFF9A62A5F16}" dt="2025-09-01T08:08:16.015" v="26" actId="790"/>
          <ac:spMkLst>
            <pc:docMk/>
            <pc:sldMk cId="3413133893" sldId="327"/>
            <ac:spMk id="6" creationId="{8046CDA9-32B1-D378-92E1-34978F65A4E9}"/>
          </ac:spMkLst>
        </pc:spChg>
        <pc:spChg chg="mod">
          <ac:chgData name="Marie Reysset" userId="da34172a-9a3d-4507-a76d-9da88a77cce9" providerId="ADAL" clId="{68FC925A-360D-5060-A2AC-EFF9A62A5F16}" dt="2025-09-01T08:08:16.015" v="26" actId="790"/>
          <ac:spMkLst>
            <pc:docMk/>
            <pc:sldMk cId="3413133893" sldId="327"/>
            <ac:spMk id="7" creationId="{6DBFF8B6-C829-26C9-EA45-7C2F680541F1}"/>
          </ac:spMkLst>
        </pc:spChg>
      </pc:sldChg>
      <pc:sldChg chg="modSp mod">
        <pc:chgData name="Marie Reysset" userId="da34172a-9a3d-4507-a76d-9da88a77cce9" providerId="ADAL" clId="{68FC925A-360D-5060-A2AC-EFF9A62A5F16}" dt="2025-09-01T08:08:16.015" v="26" actId="790"/>
        <pc:sldMkLst>
          <pc:docMk/>
          <pc:sldMk cId="369631078" sldId="354"/>
        </pc:sldMkLst>
        <pc:spChg chg="mod">
          <ac:chgData name="Marie Reysset" userId="da34172a-9a3d-4507-a76d-9da88a77cce9" providerId="ADAL" clId="{68FC925A-360D-5060-A2AC-EFF9A62A5F16}" dt="2025-09-01T08:08:16.015" v="26" actId="790"/>
          <ac:spMkLst>
            <pc:docMk/>
            <pc:sldMk cId="369631078" sldId="354"/>
            <ac:spMk id="6" creationId="{2CE22683-B175-287D-420C-E39080474396}"/>
          </ac:spMkLst>
        </pc:spChg>
      </pc:sldChg>
      <pc:sldChg chg="modSp mod">
        <pc:chgData name="Marie Reysset" userId="da34172a-9a3d-4507-a76d-9da88a77cce9" providerId="ADAL" clId="{68FC925A-360D-5060-A2AC-EFF9A62A5F16}" dt="2025-09-01T08:08:39.443" v="31" actId="2"/>
        <pc:sldMkLst>
          <pc:docMk/>
          <pc:sldMk cId="4147930075" sldId="356"/>
        </pc:sldMkLst>
        <pc:spChg chg="mod">
          <ac:chgData name="Marie Reysset" userId="da34172a-9a3d-4507-a76d-9da88a77cce9" providerId="ADAL" clId="{68FC925A-360D-5060-A2AC-EFF9A62A5F16}" dt="2025-09-01T08:08:16.015" v="26" actId="790"/>
          <ac:spMkLst>
            <pc:docMk/>
            <pc:sldMk cId="4147930075" sldId="356"/>
            <ac:spMk id="2" creationId="{191FA06D-515C-6597-A981-3F2C68AB8CBB}"/>
          </ac:spMkLst>
        </pc:spChg>
        <pc:spChg chg="mod">
          <ac:chgData name="Marie Reysset" userId="da34172a-9a3d-4507-a76d-9da88a77cce9" providerId="ADAL" clId="{68FC925A-360D-5060-A2AC-EFF9A62A5F16}" dt="2025-09-01T08:08:16.015" v="26" actId="790"/>
          <ac:spMkLst>
            <pc:docMk/>
            <pc:sldMk cId="4147930075" sldId="356"/>
            <ac:spMk id="4" creationId="{B1D4C063-9267-A6FC-D2F1-F96997FD1A69}"/>
          </ac:spMkLst>
        </pc:spChg>
        <pc:spChg chg="mod">
          <ac:chgData name="Marie Reysset" userId="da34172a-9a3d-4507-a76d-9da88a77cce9" providerId="ADAL" clId="{68FC925A-360D-5060-A2AC-EFF9A62A5F16}" dt="2025-09-01T08:08:16.015" v="26" actId="790"/>
          <ac:spMkLst>
            <pc:docMk/>
            <pc:sldMk cId="4147930075" sldId="356"/>
            <ac:spMk id="5" creationId="{B4F4F169-57F7-3884-8221-66C5F4759837}"/>
          </ac:spMkLst>
        </pc:spChg>
        <pc:spChg chg="mod">
          <ac:chgData name="Marie Reysset" userId="da34172a-9a3d-4507-a76d-9da88a77cce9" providerId="ADAL" clId="{68FC925A-360D-5060-A2AC-EFF9A62A5F16}" dt="2025-09-01T08:08:16.015" v="26" actId="790"/>
          <ac:spMkLst>
            <pc:docMk/>
            <pc:sldMk cId="4147930075" sldId="356"/>
            <ac:spMk id="6" creationId="{B54D14FD-8DC1-7F2D-9E08-9345051C8D7B}"/>
          </ac:spMkLst>
        </pc:spChg>
        <pc:spChg chg="mod">
          <ac:chgData name="Marie Reysset" userId="da34172a-9a3d-4507-a76d-9da88a77cce9" providerId="ADAL" clId="{68FC925A-360D-5060-A2AC-EFF9A62A5F16}" dt="2025-09-01T08:08:39.443" v="31" actId="2"/>
          <ac:spMkLst>
            <pc:docMk/>
            <pc:sldMk cId="4147930075" sldId="356"/>
            <ac:spMk id="7" creationId="{24BBACAA-921D-63AE-5D2A-ED4759E757AA}"/>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image" Target="../media/image9.jpeg"/><Relationship Id="rId5" Type="http://schemas.openxmlformats.org/officeDocument/2006/relationships/image" Target="../media/image13.jpeg"/><Relationship Id="rId4" Type="http://schemas.openxmlformats.org/officeDocument/2006/relationships/image" Target="../media/image12.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image" Target="../media/image9.jpeg"/><Relationship Id="rId5" Type="http://schemas.openxmlformats.org/officeDocument/2006/relationships/image" Target="../media/image13.jpeg"/><Relationship Id="rId4"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ECE9F5-7522-D549-9E5D-89D0EFEED9BF}" type="doc">
      <dgm:prSet loTypeId="urn:microsoft.com/office/officeart/2005/8/layout/pList2" loCatId="" qsTypeId="urn:microsoft.com/office/officeart/2005/8/quickstyle/simple1" qsCatId="simple" csTypeId="urn:microsoft.com/office/officeart/2005/8/colors/colorful1" csCatId="colorful" phldr="1"/>
      <dgm:spPr/>
    </dgm:pt>
    <dgm:pt modelId="{282DB0EE-E59E-ED4C-8FD1-7973B6075A18}">
      <dgm:prSet phldrT="[Text]" custT="1"/>
      <dgm:spPr/>
      <dgm:t>
        <a:bodyPr/>
        <a:lstStyle/>
        <a:p>
          <a:pPr algn="ctr"/>
          <a:r>
            <a:rPr lang="fr-FR" sz="2600" b="1" u="sng" noProof="0" dirty="0"/>
            <a:t>Accords bilatéraux sur le climat</a:t>
          </a:r>
        </a:p>
        <a:p>
          <a:pPr algn="ctr"/>
          <a:r>
            <a:rPr lang="fr-FR" sz="1600" b="0" i="0" u="none" noProof="0" dirty="0"/>
            <a:t>Soutien financier direct d’un pays à un autre pour relever les défis climatiques liés à l’assainissement, permettant aux pays de collaborer à la mise en œuvre de projets d’assainissement SMART à l’échelle mondiale. Le financement climatique à travers des accords bilatéraux est généralement fourni sous forme de subventions et de prêts.</a:t>
          </a:r>
          <a:endParaRPr lang="fr-FR" sz="1600" noProof="0" dirty="0"/>
        </a:p>
      </dgm:t>
    </dgm:pt>
    <dgm:pt modelId="{7D52F2EC-4C7C-6347-980C-CA5A33FF1E04}" type="parTrans" cxnId="{75702075-7ADB-F44B-BCC6-5F14DF6EE790}">
      <dgm:prSet/>
      <dgm:spPr/>
      <dgm:t>
        <a:bodyPr/>
        <a:lstStyle/>
        <a:p>
          <a:endParaRPr lang="en-GB"/>
        </a:p>
      </dgm:t>
    </dgm:pt>
    <dgm:pt modelId="{F9B996BD-ABB8-8641-95C1-A5DEDDFCDDE8}" type="sibTrans" cxnId="{75702075-7ADB-F44B-BCC6-5F14DF6EE790}">
      <dgm:prSet/>
      <dgm:spPr/>
      <dgm:t>
        <a:bodyPr/>
        <a:lstStyle/>
        <a:p>
          <a:endParaRPr lang="en-GB"/>
        </a:p>
      </dgm:t>
    </dgm:pt>
    <dgm:pt modelId="{96ABDCD1-8895-7E4F-8FE3-50DDCE24E0AF}">
      <dgm:prSet phldrT="[Text]" custT="1"/>
      <dgm:spPr/>
      <dgm:t>
        <a:bodyPr/>
        <a:lstStyle/>
        <a:p>
          <a:pPr algn="ctr"/>
          <a:r>
            <a:rPr lang="fr-FR" sz="2600" b="1" u="sng" kern="1200" noProof="0" dirty="0"/>
            <a:t>Fonds climatiques multilatéraux (FCM)</a:t>
          </a:r>
        </a:p>
        <a:p>
          <a:pPr algn="ctr"/>
          <a:r>
            <a:rPr lang="fr-FR" sz="1600" b="0" i="0" u="none" kern="1200" noProof="0" dirty="0"/>
            <a:t>Entités financières internationales qui fournissent des financements, principalement sous forme de subventions, aux pays en développement pour favoriser l’atténuation et l’adaptation climatiques. L’objectif principal des FCM est de soutenir les pays dans leurs efforts d’atténuation et d’adaptation au changement climatique, en traduisant des engagements ambitieux pris dans le cadre des CDN en actions climatiques concrètes. </a:t>
          </a:r>
          <a:endParaRPr lang="fr-FR" sz="1600" kern="1200" noProof="0" dirty="0">
            <a:latin typeface="Calibri" panose="020F0502020204030204"/>
            <a:ea typeface="+mn-ea"/>
            <a:cs typeface="+mn-cs"/>
          </a:endParaRPr>
        </a:p>
      </dgm:t>
    </dgm:pt>
    <dgm:pt modelId="{1A726E7A-9C12-3B42-B4D8-E31DBEB9ADD2}" type="parTrans" cxnId="{FF2BAAF4-A8C4-E34F-9E9C-D9E0F7701E05}">
      <dgm:prSet/>
      <dgm:spPr/>
      <dgm:t>
        <a:bodyPr/>
        <a:lstStyle/>
        <a:p>
          <a:endParaRPr lang="en-GB"/>
        </a:p>
      </dgm:t>
    </dgm:pt>
    <dgm:pt modelId="{83CFA6F1-BB36-7D45-B14C-6F766FC2E8EE}" type="sibTrans" cxnId="{FF2BAAF4-A8C4-E34F-9E9C-D9E0F7701E05}">
      <dgm:prSet/>
      <dgm:spPr/>
      <dgm:t>
        <a:bodyPr/>
        <a:lstStyle/>
        <a:p>
          <a:endParaRPr lang="en-GB"/>
        </a:p>
      </dgm:t>
    </dgm:pt>
    <dgm:pt modelId="{6ACCCA8D-2409-8B4D-BD65-724C35DD5285}">
      <dgm:prSet phldrT="[Text]" custT="1"/>
      <dgm:spPr/>
      <dgm:t>
        <a:bodyPr/>
        <a:lstStyle/>
        <a:p>
          <a:r>
            <a:rPr lang="fr-FR" sz="2600" b="1" u="sng" kern="1200" noProof="0" dirty="0"/>
            <a:t>Financement Climatique concessionnel </a:t>
          </a:r>
        </a:p>
        <a:p>
          <a:r>
            <a:rPr lang="fr-FR" sz="1600" b="0" i="0" u="none" kern="1200" noProof="0" dirty="0"/>
            <a:t>Souvent accordés sous forme de prêts à des taux d’intérêt plus bas et avec des périodes de remboursement plus longues que les prêts commerciaux. Ils sont principalement utilisés par les banques de développement et sont particulièrement efficaces lorsque les solutions de projet nécessitent des coûts initiaux élevés, que les contraintes d’accessibilité dans les communautés vulnérables doivent être prises en compte, et que les défis critiques liés au climat et à l’assainissement seraient autrement irréalisables sans ce soutien.</a:t>
          </a:r>
          <a:endParaRPr lang="fr-FR" sz="1600" b="1" kern="1200" noProof="0" dirty="0">
            <a:latin typeface="Calibri" panose="020F0502020204030204"/>
            <a:ea typeface="+mn-ea"/>
            <a:cs typeface="+mn-cs"/>
          </a:endParaRPr>
        </a:p>
      </dgm:t>
    </dgm:pt>
    <dgm:pt modelId="{F180ADBD-817B-744A-9FC5-889FA483A0D9}" type="parTrans" cxnId="{1209314C-C03F-7B4A-9683-2A482FA5B31A}">
      <dgm:prSet/>
      <dgm:spPr/>
      <dgm:t>
        <a:bodyPr/>
        <a:lstStyle/>
        <a:p>
          <a:endParaRPr lang="en-GB"/>
        </a:p>
      </dgm:t>
    </dgm:pt>
    <dgm:pt modelId="{AE854F0E-4C21-7A42-BAE7-5F90FB9B3AED}" type="sibTrans" cxnId="{1209314C-C03F-7B4A-9683-2A482FA5B31A}">
      <dgm:prSet/>
      <dgm:spPr/>
      <dgm:t>
        <a:bodyPr/>
        <a:lstStyle/>
        <a:p>
          <a:endParaRPr lang="en-GB"/>
        </a:p>
      </dgm:t>
    </dgm:pt>
    <dgm:pt modelId="{DA519BC5-82FF-E64A-819A-4331DDD59726}">
      <dgm:prSet custT="1"/>
      <dgm:spPr/>
      <dgm:t>
        <a:bodyPr/>
        <a:lstStyle/>
        <a:p>
          <a:pPr algn="ctr"/>
          <a:r>
            <a:rPr lang="fr-FR" sz="2600" b="1" u="sng" kern="1200" noProof="0" dirty="0"/>
            <a:t>Financement climatique mixte</a:t>
          </a:r>
        </a:p>
        <a:p>
          <a:pPr algn="ctr"/>
          <a:r>
            <a:rPr lang="fr-FR" sz="1600" b="0" i="0" u="none" kern="1200" noProof="0" dirty="0"/>
            <a:t>Combiner des capitaux publics et privés pour financer des projets Climate-SMART qui peinent à attirer des investissements purement commerciaux.</a:t>
          </a:r>
        </a:p>
        <a:p>
          <a:pPr algn="ctr"/>
          <a:r>
            <a:rPr lang="fr-FR" sz="1600" b="0" i="0" u="none" kern="1200" noProof="0" dirty="0"/>
            <a:t> Cela implique que les fonds publics absorbent une partie des risques financiers, créant ainsi un environnement où le secteur privé est plus disposé à participer.</a:t>
          </a:r>
          <a:endParaRPr lang="fr-FR" sz="1600" b="0" kern="1200" noProof="0" dirty="0">
            <a:latin typeface="Calibri" panose="020F0502020204030204"/>
            <a:ea typeface="+mn-ea"/>
            <a:cs typeface="+mn-cs"/>
          </a:endParaRPr>
        </a:p>
      </dgm:t>
    </dgm:pt>
    <dgm:pt modelId="{F3440BD8-1DA3-D74E-B0FE-E791D15E1857}" type="parTrans" cxnId="{0C2998F1-FC3C-834A-BB1A-893AB26A5BDB}">
      <dgm:prSet/>
      <dgm:spPr/>
      <dgm:t>
        <a:bodyPr/>
        <a:lstStyle/>
        <a:p>
          <a:endParaRPr lang="en-GB"/>
        </a:p>
      </dgm:t>
    </dgm:pt>
    <dgm:pt modelId="{E69A87AB-3BB0-6042-A9A1-F01A453FD835}" type="sibTrans" cxnId="{0C2998F1-FC3C-834A-BB1A-893AB26A5BDB}">
      <dgm:prSet/>
      <dgm:spPr/>
      <dgm:t>
        <a:bodyPr/>
        <a:lstStyle/>
        <a:p>
          <a:endParaRPr lang="en-GB"/>
        </a:p>
      </dgm:t>
    </dgm:pt>
    <dgm:pt modelId="{414D17A8-B9E2-E745-94CD-EA27F437F7EC}">
      <dgm:prSet custT="1"/>
      <dgm:spPr/>
      <dgm:t>
        <a:bodyPr/>
        <a:lstStyle/>
        <a:p>
          <a:pPr algn="ctr"/>
          <a:r>
            <a:rPr lang="fr-FR" sz="2600" b="1" u="sng" kern="1200" noProof="0" dirty="0"/>
            <a:t>Financement Climatique Communautaire</a:t>
          </a:r>
        </a:p>
        <a:p>
          <a:pPr algn="ctr"/>
          <a:r>
            <a:rPr lang="fr-FR" sz="1600" b="0" i="0" u="none" kern="1200" noProof="0" dirty="0"/>
            <a:t>Mobilisation et déploiement de ressources financières communautaires pour soutenir des projets d’atténuation et d’adaptation au changement climatique, en particulier au niveau local. Cette méthode de financement climatique garantit l’appropriation locale, la durabilité et des bénéfices à long terme. Le financement climatique communautaire peut inclure la collecte directe de fonds par la communauté ou un financement provenant de donateurs et de sources philanthropiques.</a:t>
          </a:r>
          <a:endParaRPr lang="fr-FR" sz="1600" b="1" kern="1200" noProof="0" dirty="0">
            <a:latin typeface="Calibri" panose="020F0502020204030204"/>
            <a:ea typeface="+mn-ea"/>
            <a:cs typeface="+mn-cs"/>
          </a:endParaRPr>
        </a:p>
      </dgm:t>
    </dgm:pt>
    <dgm:pt modelId="{95655DCA-A468-3947-B3B8-445A837EFC4C}" type="parTrans" cxnId="{5112966B-15D0-AB45-B1C6-DCCAFD39F732}">
      <dgm:prSet/>
      <dgm:spPr/>
      <dgm:t>
        <a:bodyPr/>
        <a:lstStyle/>
        <a:p>
          <a:endParaRPr lang="en-GB"/>
        </a:p>
      </dgm:t>
    </dgm:pt>
    <dgm:pt modelId="{433FCA36-4C73-2045-BCC3-FE25FA5E6234}" type="sibTrans" cxnId="{5112966B-15D0-AB45-B1C6-DCCAFD39F732}">
      <dgm:prSet/>
      <dgm:spPr/>
      <dgm:t>
        <a:bodyPr/>
        <a:lstStyle/>
        <a:p>
          <a:endParaRPr lang="en-GB"/>
        </a:p>
      </dgm:t>
    </dgm:pt>
    <dgm:pt modelId="{1E89022D-6F83-5441-81A4-354E08033EA2}" type="pres">
      <dgm:prSet presAssocID="{2EECE9F5-7522-D549-9E5D-89D0EFEED9BF}" presName="Name0" presStyleCnt="0">
        <dgm:presLayoutVars>
          <dgm:dir/>
          <dgm:resizeHandles val="exact"/>
        </dgm:presLayoutVars>
      </dgm:prSet>
      <dgm:spPr/>
    </dgm:pt>
    <dgm:pt modelId="{B8F8F3ED-68FB-7046-8529-F635E1DB46B6}" type="pres">
      <dgm:prSet presAssocID="{2EECE9F5-7522-D549-9E5D-89D0EFEED9BF}" presName="bkgdShp" presStyleLbl="alignAccFollowNode1" presStyleIdx="0" presStyleCnt="1"/>
      <dgm:spPr/>
    </dgm:pt>
    <dgm:pt modelId="{E3BB2640-67D3-F049-AFD9-4BB1050EB243}" type="pres">
      <dgm:prSet presAssocID="{2EECE9F5-7522-D549-9E5D-89D0EFEED9BF}" presName="linComp" presStyleCnt="0"/>
      <dgm:spPr/>
    </dgm:pt>
    <dgm:pt modelId="{5830FEE9-F7FF-3E4A-9FBD-6F4DB9099B5B}" type="pres">
      <dgm:prSet presAssocID="{282DB0EE-E59E-ED4C-8FD1-7973B6075A18}" presName="compNode" presStyleCnt="0"/>
      <dgm:spPr/>
    </dgm:pt>
    <dgm:pt modelId="{F1F5574F-689F-5B44-A23F-35B20EBACE53}" type="pres">
      <dgm:prSet presAssocID="{282DB0EE-E59E-ED4C-8FD1-7973B6075A18}" presName="node" presStyleLbl="node1" presStyleIdx="0" presStyleCnt="5" custScaleX="113001" custScaleY="105346">
        <dgm:presLayoutVars>
          <dgm:bulletEnabled val="1"/>
        </dgm:presLayoutVars>
      </dgm:prSet>
      <dgm:spPr/>
    </dgm:pt>
    <dgm:pt modelId="{B0BB837B-A479-F140-AAA9-424643C60644}" type="pres">
      <dgm:prSet presAssocID="{282DB0EE-E59E-ED4C-8FD1-7973B6075A18}" presName="invisiNode" presStyleLbl="node1" presStyleIdx="0" presStyleCnt="5"/>
      <dgm:spPr/>
    </dgm:pt>
    <dgm:pt modelId="{73F0D246-63BE-DD42-AB2B-D72219A4C4CF}" type="pres">
      <dgm:prSet presAssocID="{282DB0EE-E59E-ED4C-8FD1-7973B6075A18}" presName="imagNode"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A4A21B02-D4BC-324A-9E67-72ECE361B7E3}" type="pres">
      <dgm:prSet presAssocID="{F9B996BD-ABB8-8641-95C1-A5DEDDFCDDE8}" presName="sibTrans" presStyleLbl="sibTrans2D1" presStyleIdx="0" presStyleCnt="0"/>
      <dgm:spPr/>
    </dgm:pt>
    <dgm:pt modelId="{F0F31FC8-92F5-FC49-9D90-0908D89C33FB}" type="pres">
      <dgm:prSet presAssocID="{96ABDCD1-8895-7E4F-8FE3-50DDCE24E0AF}" presName="compNode" presStyleCnt="0"/>
      <dgm:spPr/>
    </dgm:pt>
    <dgm:pt modelId="{B7F3BF7D-0D11-9E4D-A828-6F3A43C42050}" type="pres">
      <dgm:prSet presAssocID="{96ABDCD1-8895-7E4F-8FE3-50DDCE24E0AF}" presName="node" presStyleLbl="node1" presStyleIdx="1" presStyleCnt="5" custScaleX="127246" custScaleY="107350">
        <dgm:presLayoutVars>
          <dgm:bulletEnabled val="1"/>
        </dgm:presLayoutVars>
      </dgm:prSet>
      <dgm:spPr/>
    </dgm:pt>
    <dgm:pt modelId="{8C837C2D-8BE8-654A-ADFD-1EBF65C85261}" type="pres">
      <dgm:prSet presAssocID="{96ABDCD1-8895-7E4F-8FE3-50DDCE24E0AF}" presName="invisiNode" presStyleLbl="node1" presStyleIdx="1" presStyleCnt="5"/>
      <dgm:spPr/>
    </dgm:pt>
    <dgm:pt modelId="{C8198380-09C6-5741-BDB8-901318B23654}" type="pres">
      <dgm:prSet presAssocID="{96ABDCD1-8895-7E4F-8FE3-50DDCE24E0AF}" presName="imagNode" presStyleLbl="f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F126A68B-A485-9449-9D68-023173299B82}" type="pres">
      <dgm:prSet presAssocID="{83CFA6F1-BB36-7D45-B14C-6F766FC2E8EE}" presName="sibTrans" presStyleLbl="sibTrans2D1" presStyleIdx="0" presStyleCnt="0"/>
      <dgm:spPr/>
    </dgm:pt>
    <dgm:pt modelId="{B14D27F6-13E2-274C-A6E2-97A32CC98801}" type="pres">
      <dgm:prSet presAssocID="{6ACCCA8D-2409-8B4D-BD65-724C35DD5285}" presName="compNode" presStyleCnt="0"/>
      <dgm:spPr/>
    </dgm:pt>
    <dgm:pt modelId="{66089B25-4F6F-0C4D-AB48-114C5C4AE039}" type="pres">
      <dgm:prSet presAssocID="{6ACCCA8D-2409-8B4D-BD65-724C35DD5285}" presName="node" presStyleLbl="node1" presStyleIdx="2" presStyleCnt="5" custScaleX="155886" custScaleY="107666">
        <dgm:presLayoutVars>
          <dgm:bulletEnabled val="1"/>
        </dgm:presLayoutVars>
      </dgm:prSet>
      <dgm:spPr/>
    </dgm:pt>
    <dgm:pt modelId="{576101D4-2F32-7F4D-85EA-9249A7B0B2A3}" type="pres">
      <dgm:prSet presAssocID="{6ACCCA8D-2409-8B4D-BD65-724C35DD5285}" presName="invisiNode" presStyleLbl="node1" presStyleIdx="2" presStyleCnt="5"/>
      <dgm:spPr/>
    </dgm:pt>
    <dgm:pt modelId="{7A21650C-4365-764A-A019-84E99511DB32}" type="pres">
      <dgm:prSet presAssocID="{6ACCCA8D-2409-8B4D-BD65-724C35DD5285}" presName="imagNode" presStyleLbl="fgImgPlace1" presStyleIdx="2" presStyleCnt="5"/>
      <dgm:spPr>
        <a:blipFill>
          <a:blip xmlns:r="http://schemas.openxmlformats.org/officeDocument/2006/relationships" r:embed="rId3"/>
          <a:srcRect/>
          <a:stretch>
            <a:fillRect l="-15000" r="-15000"/>
          </a:stretch>
        </a:blipFill>
      </dgm:spPr>
    </dgm:pt>
    <dgm:pt modelId="{45FF6B48-BB64-4140-B84B-AF8769AB9B29}" type="pres">
      <dgm:prSet presAssocID="{AE854F0E-4C21-7A42-BAE7-5F90FB9B3AED}" presName="sibTrans" presStyleLbl="sibTrans2D1" presStyleIdx="0" presStyleCnt="0"/>
      <dgm:spPr/>
    </dgm:pt>
    <dgm:pt modelId="{0D545AC6-C115-554F-A580-5E375742B968}" type="pres">
      <dgm:prSet presAssocID="{DA519BC5-82FF-E64A-819A-4331DDD59726}" presName="compNode" presStyleCnt="0"/>
      <dgm:spPr/>
    </dgm:pt>
    <dgm:pt modelId="{4A70167D-C092-9349-8A1E-DB464DDA2C99}" type="pres">
      <dgm:prSet presAssocID="{DA519BC5-82FF-E64A-819A-4331DDD59726}" presName="node" presStyleLbl="node1" presStyleIdx="3" presStyleCnt="5" custScaleY="107666">
        <dgm:presLayoutVars>
          <dgm:bulletEnabled val="1"/>
        </dgm:presLayoutVars>
      </dgm:prSet>
      <dgm:spPr/>
    </dgm:pt>
    <dgm:pt modelId="{108993CD-75E6-5A47-B003-8DBAB9FA9C72}" type="pres">
      <dgm:prSet presAssocID="{DA519BC5-82FF-E64A-819A-4331DDD59726}" presName="invisiNode" presStyleLbl="node1" presStyleIdx="3" presStyleCnt="5"/>
      <dgm:spPr/>
    </dgm:pt>
    <dgm:pt modelId="{7BF66CE0-1646-044B-913C-96845DE7EC5B}" type="pres">
      <dgm:prSet presAssocID="{DA519BC5-82FF-E64A-819A-4331DDD59726}" presName="imagNode" presStyleLbl="fgImgPlace1" presStyleIdx="3" presStyleCnt="5"/>
      <dgm:spPr>
        <a:blipFill>
          <a:blip xmlns:r="http://schemas.openxmlformats.org/officeDocument/2006/relationships" r:embed="rId4"/>
          <a:srcRect/>
          <a:stretch>
            <a:fillRect l="-26000" r="-26000"/>
          </a:stretch>
        </a:blipFill>
      </dgm:spPr>
    </dgm:pt>
    <dgm:pt modelId="{3A0792A4-5237-F349-929F-79E8738092E6}" type="pres">
      <dgm:prSet presAssocID="{E69A87AB-3BB0-6042-A9A1-F01A453FD835}" presName="sibTrans" presStyleLbl="sibTrans2D1" presStyleIdx="0" presStyleCnt="0"/>
      <dgm:spPr/>
    </dgm:pt>
    <dgm:pt modelId="{77190979-31D5-2447-A004-493B05FF87AF}" type="pres">
      <dgm:prSet presAssocID="{414D17A8-B9E2-E745-94CD-EA27F437F7EC}" presName="compNode" presStyleCnt="0"/>
      <dgm:spPr/>
    </dgm:pt>
    <dgm:pt modelId="{38242298-DB37-1D45-8178-2A436A29C1AB}" type="pres">
      <dgm:prSet presAssocID="{414D17A8-B9E2-E745-94CD-EA27F437F7EC}" presName="node" presStyleLbl="node1" presStyleIdx="4" presStyleCnt="5" custScaleX="145406" custScaleY="107666">
        <dgm:presLayoutVars>
          <dgm:bulletEnabled val="1"/>
        </dgm:presLayoutVars>
      </dgm:prSet>
      <dgm:spPr/>
    </dgm:pt>
    <dgm:pt modelId="{E125F075-870F-7744-9D1F-A8A0CA30B61B}" type="pres">
      <dgm:prSet presAssocID="{414D17A8-B9E2-E745-94CD-EA27F437F7EC}" presName="invisiNode" presStyleLbl="node1" presStyleIdx="4" presStyleCnt="5"/>
      <dgm:spPr/>
    </dgm:pt>
    <dgm:pt modelId="{9B9DCBFA-03B7-6B42-B248-0FA7D412257E}" type="pres">
      <dgm:prSet presAssocID="{414D17A8-B9E2-E745-94CD-EA27F437F7EC}" presName="imagNode" presStyleLbl="fgImgPlac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l="-25000" r="-25000"/>
          </a:stretch>
        </a:blipFill>
      </dgm:spPr>
    </dgm:pt>
  </dgm:ptLst>
  <dgm:cxnLst>
    <dgm:cxn modelId="{847FBD25-4D16-BC43-B00B-AF289205A794}" type="presOf" srcId="{F9B996BD-ABB8-8641-95C1-A5DEDDFCDDE8}" destId="{A4A21B02-D4BC-324A-9E67-72ECE361B7E3}" srcOrd="0" destOrd="0" presId="urn:microsoft.com/office/officeart/2005/8/layout/pList2"/>
    <dgm:cxn modelId="{F768B32C-DA6B-AE4E-8328-66A0C3A67211}" type="presOf" srcId="{6ACCCA8D-2409-8B4D-BD65-724C35DD5285}" destId="{66089B25-4F6F-0C4D-AB48-114C5C4AE039}" srcOrd="0" destOrd="0" presId="urn:microsoft.com/office/officeart/2005/8/layout/pList2"/>
    <dgm:cxn modelId="{1209314C-C03F-7B4A-9683-2A482FA5B31A}" srcId="{2EECE9F5-7522-D549-9E5D-89D0EFEED9BF}" destId="{6ACCCA8D-2409-8B4D-BD65-724C35DD5285}" srcOrd="2" destOrd="0" parTransId="{F180ADBD-817B-744A-9FC5-889FA483A0D9}" sibTransId="{AE854F0E-4C21-7A42-BAE7-5F90FB9B3AED}"/>
    <dgm:cxn modelId="{5DE31459-E8F6-9645-BD05-83D159041F82}" type="presOf" srcId="{2EECE9F5-7522-D549-9E5D-89D0EFEED9BF}" destId="{1E89022D-6F83-5441-81A4-354E08033EA2}" srcOrd="0" destOrd="0" presId="urn:microsoft.com/office/officeart/2005/8/layout/pList2"/>
    <dgm:cxn modelId="{5112966B-15D0-AB45-B1C6-DCCAFD39F732}" srcId="{2EECE9F5-7522-D549-9E5D-89D0EFEED9BF}" destId="{414D17A8-B9E2-E745-94CD-EA27F437F7EC}" srcOrd="4" destOrd="0" parTransId="{95655DCA-A468-3947-B3B8-445A837EFC4C}" sibTransId="{433FCA36-4C73-2045-BCC3-FE25FA5E6234}"/>
    <dgm:cxn modelId="{75702075-7ADB-F44B-BCC6-5F14DF6EE790}" srcId="{2EECE9F5-7522-D549-9E5D-89D0EFEED9BF}" destId="{282DB0EE-E59E-ED4C-8FD1-7973B6075A18}" srcOrd="0" destOrd="0" parTransId="{7D52F2EC-4C7C-6347-980C-CA5A33FF1E04}" sibTransId="{F9B996BD-ABB8-8641-95C1-A5DEDDFCDDE8}"/>
    <dgm:cxn modelId="{13F7E47E-BA28-3B49-8DE4-A7D674290B29}" type="presOf" srcId="{96ABDCD1-8895-7E4F-8FE3-50DDCE24E0AF}" destId="{B7F3BF7D-0D11-9E4D-A828-6F3A43C42050}" srcOrd="0" destOrd="0" presId="urn:microsoft.com/office/officeart/2005/8/layout/pList2"/>
    <dgm:cxn modelId="{0112C88E-1B0D-F742-9E21-818B74498E21}" type="presOf" srcId="{414D17A8-B9E2-E745-94CD-EA27F437F7EC}" destId="{38242298-DB37-1D45-8178-2A436A29C1AB}" srcOrd="0" destOrd="0" presId="urn:microsoft.com/office/officeart/2005/8/layout/pList2"/>
    <dgm:cxn modelId="{9A41219F-04F4-3C4E-939A-6961CAC8BDBA}" type="presOf" srcId="{DA519BC5-82FF-E64A-819A-4331DDD59726}" destId="{4A70167D-C092-9349-8A1E-DB464DDA2C99}" srcOrd="0" destOrd="0" presId="urn:microsoft.com/office/officeart/2005/8/layout/pList2"/>
    <dgm:cxn modelId="{948E1BAB-5DA6-234A-AE6E-815ED46C946B}" type="presOf" srcId="{E69A87AB-3BB0-6042-A9A1-F01A453FD835}" destId="{3A0792A4-5237-F349-929F-79E8738092E6}" srcOrd="0" destOrd="0" presId="urn:microsoft.com/office/officeart/2005/8/layout/pList2"/>
    <dgm:cxn modelId="{9933CFDF-5666-574F-B071-48382BD8E99A}" type="presOf" srcId="{282DB0EE-E59E-ED4C-8FD1-7973B6075A18}" destId="{F1F5574F-689F-5B44-A23F-35B20EBACE53}" srcOrd="0" destOrd="0" presId="urn:microsoft.com/office/officeart/2005/8/layout/pList2"/>
    <dgm:cxn modelId="{13B21CE5-FC84-EB44-868D-0685FBD8F189}" type="presOf" srcId="{AE854F0E-4C21-7A42-BAE7-5F90FB9B3AED}" destId="{45FF6B48-BB64-4140-B84B-AF8769AB9B29}" srcOrd="0" destOrd="0" presId="urn:microsoft.com/office/officeart/2005/8/layout/pList2"/>
    <dgm:cxn modelId="{855AEAE6-3E8B-BE42-BFF8-87F4AEB8D040}" type="presOf" srcId="{83CFA6F1-BB36-7D45-B14C-6F766FC2E8EE}" destId="{F126A68B-A485-9449-9D68-023173299B82}" srcOrd="0" destOrd="0" presId="urn:microsoft.com/office/officeart/2005/8/layout/pList2"/>
    <dgm:cxn modelId="{0C2998F1-FC3C-834A-BB1A-893AB26A5BDB}" srcId="{2EECE9F5-7522-D549-9E5D-89D0EFEED9BF}" destId="{DA519BC5-82FF-E64A-819A-4331DDD59726}" srcOrd="3" destOrd="0" parTransId="{F3440BD8-1DA3-D74E-B0FE-E791D15E1857}" sibTransId="{E69A87AB-3BB0-6042-A9A1-F01A453FD835}"/>
    <dgm:cxn modelId="{FF2BAAF4-A8C4-E34F-9E9C-D9E0F7701E05}" srcId="{2EECE9F5-7522-D549-9E5D-89D0EFEED9BF}" destId="{96ABDCD1-8895-7E4F-8FE3-50DDCE24E0AF}" srcOrd="1" destOrd="0" parTransId="{1A726E7A-9C12-3B42-B4D8-E31DBEB9ADD2}" sibTransId="{83CFA6F1-BB36-7D45-B14C-6F766FC2E8EE}"/>
    <dgm:cxn modelId="{1A30F0FA-1746-8D41-8931-00A0B39CFEE4}" type="presParOf" srcId="{1E89022D-6F83-5441-81A4-354E08033EA2}" destId="{B8F8F3ED-68FB-7046-8529-F635E1DB46B6}" srcOrd="0" destOrd="0" presId="urn:microsoft.com/office/officeart/2005/8/layout/pList2"/>
    <dgm:cxn modelId="{3A253771-A7FA-854F-BF9C-75E946A9E182}" type="presParOf" srcId="{1E89022D-6F83-5441-81A4-354E08033EA2}" destId="{E3BB2640-67D3-F049-AFD9-4BB1050EB243}" srcOrd="1" destOrd="0" presId="urn:microsoft.com/office/officeart/2005/8/layout/pList2"/>
    <dgm:cxn modelId="{09BA5E6D-6551-6F4B-9549-F4166E0FEC0D}" type="presParOf" srcId="{E3BB2640-67D3-F049-AFD9-4BB1050EB243}" destId="{5830FEE9-F7FF-3E4A-9FBD-6F4DB9099B5B}" srcOrd="0" destOrd="0" presId="urn:microsoft.com/office/officeart/2005/8/layout/pList2"/>
    <dgm:cxn modelId="{2CEF66B9-6C66-4A4D-9BDB-77E82B6D525F}" type="presParOf" srcId="{5830FEE9-F7FF-3E4A-9FBD-6F4DB9099B5B}" destId="{F1F5574F-689F-5B44-A23F-35B20EBACE53}" srcOrd="0" destOrd="0" presId="urn:microsoft.com/office/officeart/2005/8/layout/pList2"/>
    <dgm:cxn modelId="{52A68F34-105E-6C49-A137-414A80C7CC70}" type="presParOf" srcId="{5830FEE9-F7FF-3E4A-9FBD-6F4DB9099B5B}" destId="{B0BB837B-A479-F140-AAA9-424643C60644}" srcOrd="1" destOrd="0" presId="urn:microsoft.com/office/officeart/2005/8/layout/pList2"/>
    <dgm:cxn modelId="{525C7879-B1C8-0348-B5DB-FB4E8DE12A2B}" type="presParOf" srcId="{5830FEE9-F7FF-3E4A-9FBD-6F4DB9099B5B}" destId="{73F0D246-63BE-DD42-AB2B-D72219A4C4CF}" srcOrd="2" destOrd="0" presId="urn:microsoft.com/office/officeart/2005/8/layout/pList2"/>
    <dgm:cxn modelId="{917B5ECD-F4E7-1444-AAEA-34F84570BAC1}" type="presParOf" srcId="{E3BB2640-67D3-F049-AFD9-4BB1050EB243}" destId="{A4A21B02-D4BC-324A-9E67-72ECE361B7E3}" srcOrd="1" destOrd="0" presId="urn:microsoft.com/office/officeart/2005/8/layout/pList2"/>
    <dgm:cxn modelId="{CEFC4884-314E-E74A-9BAA-E8B3A90112B3}" type="presParOf" srcId="{E3BB2640-67D3-F049-AFD9-4BB1050EB243}" destId="{F0F31FC8-92F5-FC49-9D90-0908D89C33FB}" srcOrd="2" destOrd="0" presId="urn:microsoft.com/office/officeart/2005/8/layout/pList2"/>
    <dgm:cxn modelId="{6F862205-B180-4D4C-8AE5-452C76E65847}" type="presParOf" srcId="{F0F31FC8-92F5-FC49-9D90-0908D89C33FB}" destId="{B7F3BF7D-0D11-9E4D-A828-6F3A43C42050}" srcOrd="0" destOrd="0" presId="urn:microsoft.com/office/officeart/2005/8/layout/pList2"/>
    <dgm:cxn modelId="{5F83FEA0-4BC4-C940-9620-91B1C3A23C9C}" type="presParOf" srcId="{F0F31FC8-92F5-FC49-9D90-0908D89C33FB}" destId="{8C837C2D-8BE8-654A-ADFD-1EBF65C85261}" srcOrd="1" destOrd="0" presId="urn:microsoft.com/office/officeart/2005/8/layout/pList2"/>
    <dgm:cxn modelId="{37D00670-5F96-AB42-8437-14BD9FBC6E60}" type="presParOf" srcId="{F0F31FC8-92F5-FC49-9D90-0908D89C33FB}" destId="{C8198380-09C6-5741-BDB8-901318B23654}" srcOrd="2" destOrd="0" presId="urn:microsoft.com/office/officeart/2005/8/layout/pList2"/>
    <dgm:cxn modelId="{25291762-A31F-D44D-8E38-6A5F0C391CC2}" type="presParOf" srcId="{E3BB2640-67D3-F049-AFD9-4BB1050EB243}" destId="{F126A68B-A485-9449-9D68-023173299B82}" srcOrd="3" destOrd="0" presId="urn:microsoft.com/office/officeart/2005/8/layout/pList2"/>
    <dgm:cxn modelId="{1C4EC97A-69B9-8C4B-82E5-6300E699593B}" type="presParOf" srcId="{E3BB2640-67D3-F049-AFD9-4BB1050EB243}" destId="{B14D27F6-13E2-274C-A6E2-97A32CC98801}" srcOrd="4" destOrd="0" presId="urn:microsoft.com/office/officeart/2005/8/layout/pList2"/>
    <dgm:cxn modelId="{80C1B59F-2F34-4941-B816-4F9D67E6418B}" type="presParOf" srcId="{B14D27F6-13E2-274C-A6E2-97A32CC98801}" destId="{66089B25-4F6F-0C4D-AB48-114C5C4AE039}" srcOrd="0" destOrd="0" presId="urn:microsoft.com/office/officeart/2005/8/layout/pList2"/>
    <dgm:cxn modelId="{079822B4-C177-6E42-A904-98F22633AE11}" type="presParOf" srcId="{B14D27F6-13E2-274C-A6E2-97A32CC98801}" destId="{576101D4-2F32-7F4D-85EA-9249A7B0B2A3}" srcOrd="1" destOrd="0" presId="urn:microsoft.com/office/officeart/2005/8/layout/pList2"/>
    <dgm:cxn modelId="{EB0D27BA-7420-1A40-9000-3335EC166CB9}" type="presParOf" srcId="{B14D27F6-13E2-274C-A6E2-97A32CC98801}" destId="{7A21650C-4365-764A-A019-84E99511DB32}" srcOrd="2" destOrd="0" presId="urn:microsoft.com/office/officeart/2005/8/layout/pList2"/>
    <dgm:cxn modelId="{7B0031E5-5633-AD49-939F-383F5E9AF202}" type="presParOf" srcId="{E3BB2640-67D3-F049-AFD9-4BB1050EB243}" destId="{45FF6B48-BB64-4140-B84B-AF8769AB9B29}" srcOrd="5" destOrd="0" presId="urn:microsoft.com/office/officeart/2005/8/layout/pList2"/>
    <dgm:cxn modelId="{AF7B1545-D047-494B-9387-58215B142F61}" type="presParOf" srcId="{E3BB2640-67D3-F049-AFD9-4BB1050EB243}" destId="{0D545AC6-C115-554F-A580-5E375742B968}" srcOrd="6" destOrd="0" presId="urn:microsoft.com/office/officeart/2005/8/layout/pList2"/>
    <dgm:cxn modelId="{CED0774A-D782-094F-A2E7-5C184CD1AF22}" type="presParOf" srcId="{0D545AC6-C115-554F-A580-5E375742B968}" destId="{4A70167D-C092-9349-8A1E-DB464DDA2C99}" srcOrd="0" destOrd="0" presId="urn:microsoft.com/office/officeart/2005/8/layout/pList2"/>
    <dgm:cxn modelId="{C3ECD72F-3FA1-EA49-A7D1-78620E7E41B3}" type="presParOf" srcId="{0D545AC6-C115-554F-A580-5E375742B968}" destId="{108993CD-75E6-5A47-B003-8DBAB9FA9C72}" srcOrd="1" destOrd="0" presId="urn:microsoft.com/office/officeart/2005/8/layout/pList2"/>
    <dgm:cxn modelId="{0D948859-430B-AF42-97FC-BD84B838B9E7}" type="presParOf" srcId="{0D545AC6-C115-554F-A580-5E375742B968}" destId="{7BF66CE0-1646-044B-913C-96845DE7EC5B}" srcOrd="2" destOrd="0" presId="urn:microsoft.com/office/officeart/2005/8/layout/pList2"/>
    <dgm:cxn modelId="{94C66660-DB0C-3D42-BFC6-43E55071DE2E}" type="presParOf" srcId="{E3BB2640-67D3-F049-AFD9-4BB1050EB243}" destId="{3A0792A4-5237-F349-929F-79E8738092E6}" srcOrd="7" destOrd="0" presId="urn:microsoft.com/office/officeart/2005/8/layout/pList2"/>
    <dgm:cxn modelId="{4C84180D-22E4-134D-8DCF-DC83E96DE602}" type="presParOf" srcId="{E3BB2640-67D3-F049-AFD9-4BB1050EB243}" destId="{77190979-31D5-2447-A004-493B05FF87AF}" srcOrd="8" destOrd="0" presId="urn:microsoft.com/office/officeart/2005/8/layout/pList2"/>
    <dgm:cxn modelId="{85A31B9B-5B16-A847-8599-35C949E97DD8}" type="presParOf" srcId="{77190979-31D5-2447-A004-493B05FF87AF}" destId="{38242298-DB37-1D45-8178-2A436A29C1AB}" srcOrd="0" destOrd="0" presId="urn:microsoft.com/office/officeart/2005/8/layout/pList2"/>
    <dgm:cxn modelId="{FF26D061-CED9-4B42-AAEE-5C85331FA0A0}" type="presParOf" srcId="{77190979-31D5-2447-A004-493B05FF87AF}" destId="{E125F075-870F-7744-9D1F-A8A0CA30B61B}" srcOrd="1" destOrd="0" presId="urn:microsoft.com/office/officeart/2005/8/layout/pList2"/>
    <dgm:cxn modelId="{827AE0B2-B38A-F844-97B6-024A4F33EB77}" type="presParOf" srcId="{77190979-31D5-2447-A004-493B05FF87AF}" destId="{9B9DCBFA-03B7-6B42-B248-0FA7D412257E}"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F8F3ED-68FB-7046-8529-F635E1DB46B6}">
      <dsp:nvSpPr>
        <dsp:cNvPr id="0" name=""/>
        <dsp:cNvSpPr/>
      </dsp:nvSpPr>
      <dsp:spPr>
        <a:xfrm>
          <a:off x="0" y="0"/>
          <a:ext cx="19526298" cy="3608882"/>
        </a:xfrm>
        <a:prstGeom prst="roundRect">
          <a:avLst>
            <a:gd name="adj" fmla="val 1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3F0D246-63BE-DD42-AB2B-D72219A4C4CF}">
      <dsp:nvSpPr>
        <dsp:cNvPr id="0" name=""/>
        <dsp:cNvSpPr/>
      </dsp:nvSpPr>
      <dsp:spPr>
        <a:xfrm>
          <a:off x="784503" y="422233"/>
          <a:ext cx="2686054" cy="2646513"/>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F5574F-689F-5B44-A23F-35B20EBACE53}">
      <dsp:nvSpPr>
        <dsp:cNvPr id="0" name=""/>
        <dsp:cNvSpPr/>
      </dsp:nvSpPr>
      <dsp:spPr>
        <a:xfrm rot="10800000">
          <a:off x="609896" y="3432028"/>
          <a:ext cx="3035267" cy="4646660"/>
        </a:xfrm>
        <a:prstGeom prst="round2SameRect">
          <a:avLst>
            <a:gd name="adj1" fmla="val 10500"/>
            <a:gd name="adj2" fmla="val 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t" anchorCtr="0">
          <a:noAutofit/>
        </a:bodyPr>
        <a:lstStyle/>
        <a:p>
          <a:pPr marL="0" lvl="0" indent="0" algn="ctr" defTabSz="1155700">
            <a:lnSpc>
              <a:spcPct val="90000"/>
            </a:lnSpc>
            <a:spcBef>
              <a:spcPct val="0"/>
            </a:spcBef>
            <a:spcAft>
              <a:spcPct val="35000"/>
            </a:spcAft>
            <a:buNone/>
          </a:pPr>
          <a:r>
            <a:rPr lang="fr-FR" sz="2600" b="1" u="sng" kern="1200" noProof="0" dirty="0"/>
            <a:t>Accords bilatéraux sur le climat</a:t>
          </a:r>
        </a:p>
        <a:p>
          <a:pPr marL="0" lvl="0" indent="0" algn="ctr" defTabSz="1155700">
            <a:lnSpc>
              <a:spcPct val="90000"/>
            </a:lnSpc>
            <a:spcBef>
              <a:spcPct val="0"/>
            </a:spcBef>
            <a:spcAft>
              <a:spcPct val="35000"/>
            </a:spcAft>
            <a:buNone/>
          </a:pPr>
          <a:r>
            <a:rPr lang="fr-FR" sz="1600" b="0" i="0" u="none" kern="1200" noProof="0" dirty="0"/>
            <a:t>Soutien financier direct d’un pays à un autre pour relever les défis climatiques liés à l’assainissement, permettant aux pays de collaborer à la mise en œuvre de projets d’assainissement SMART à l’échelle mondiale. Le financement climatique à travers des accords bilatéraux est généralement fourni sous forme de subventions et de prêts.</a:t>
          </a:r>
          <a:endParaRPr lang="fr-FR" sz="1600" kern="1200" noProof="0" dirty="0"/>
        </a:p>
      </dsp:txBody>
      <dsp:txXfrm rot="10800000">
        <a:off x="703241" y="3432028"/>
        <a:ext cx="2848577" cy="4553315"/>
      </dsp:txXfrm>
    </dsp:sp>
    <dsp:sp modelId="{C8198380-09C6-5741-BDB8-901318B23654}">
      <dsp:nvSpPr>
        <dsp:cNvPr id="0" name=""/>
        <dsp:cNvSpPr/>
      </dsp:nvSpPr>
      <dsp:spPr>
        <a:xfrm>
          <a:off x="4279690" y="400134"/>
          <a:ext cx="2686054" cy="2646513"/>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F3BF7D-0D11-9E4D-A828-6F3A43C42050}">
      <dsp:nvSpPr>
        <dsp:cNvPr id="0" name=""/>
        <dsp:cNvSpPr/>
      </dsp:nvSpPr>
      <dsp:spPr>
        <a:xfrm rot="10800000">
          <a:off x="3913769" y="3365733"/>
          <a:ext cx="3417896" cy="4735053"/>
        </a:xfrm>
        <a:prstGeom prst="round2SameRect">
          <a:avLst>
            <a:gd name="adj1" fmla="val 10500"/>
            <a:gd name="adj2" fmla="val 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t" anchorCtr="0">
          <a:noAutofit/>
        </a:bodyPr>
        <a:lstStyle/>
        <a:p>
          <a:pPr marL="0" lvl="0" indent="0" algn="ctr" defTabSz="1155700">
            <a:lnSpc>
              <a:spcPct val="90000"/>
            </a:lnSpc>
            <a:spcBef>
              <a:spcPct val="0"/>
            </a:spcBef>
            <a:spcAft>
              <a:spcPct val="35000"/>
            </a:spcAft>
            <a:buNone/>
          </a:pPr>
          <a:r>
            <a:rPr lang="fr-FR" sz="2600" b="1" u="sng" kern="1200" noProof="0" dirty="0"/>
            <a:t>Fonds climatiques multilatéraux (FCM)</a:t>
          </a:r>
        </a:p>
        <a:p>
          <a:pPr marL="0" lvl="0" indent="0" algn="ctr" defTabSz="1155700">
            <a:lnSpc>
              <a:spcPct val="90000"/>
            </a:lnSpc>
            <a:spcBef>
              <a:spcPct val="0"/>
            </a:spcBef>
            <a:spcAft>
              <a:spcPct val="35000"/>
            </a:spcAft>
            <a:buNone/>
          </a:pPr>
          <a:r>
            <a:rPr lang="fr-FR" sz="1600" b="0" i="0" u="none" kern="1200" noProof="0" dirty="0"/>
            <a:t>Entités financières internationales qui fournissent des financements, principalement sous forme de subventions, aux pays en développement pour favoriser l’atténuation et l’adaptation climatiques. L’objectif principal des FCM est de soutenir les pays dans leurs efforts d’atténuation et d’adaptation au changement climatique, en traduisant des engagements ambitieux pris dans le cadre des CDN en actions climatiques concrètes. </a:t>
          </a:r>
          <a:endParaRPr lang="fr-FR" sz="1600" kern="1200" noProof="0" dirty="0">
            <a:latin typeface="Calibri" panose="020F0502020204030204"/>
            <a:ea typeface="+mn-ea"/>
            <a:cs typeface="+mn-cs"/>
          </a:endParaRPr>
        </a:p>
      </dsp:txBody>
      <dsp:txXfrm rot="10800000">
        <a:off x="4018881" y="3365733"/>
        <a:ext cx="3207672" cy="4629941"/>
      </dsp:txXfrm>
    </dsp:sp>
    <dsp:sp modelId="{7A21650C-4365-764A-A019-84E99511DB32}">
      <dsp:nvSpPr>
        <dsp:cNvPr id="0" name=""/>
        <dsp:cNvSpPr/>
      </dsp:nvSpPr>
      <dsp:spPr>
        <a:xfrm>
          <a:off x="8350835" y="396650"/>
          <a:ext cx="2686054" cy="2646513"/>
        </a:xfrm>
        <a:prstGeom prst="roundRect">
          <a:avLst>
            <a:gd name="adj" fmla="val 10000"/>
          </a:avLst>
        </a:prstGeom>
        <a:blipFill>
          <a:blip xmlns:r="http://schemas.openxmlformats.org/officeDocument/2006/relationships" r:embed="rId3"/>
          <a:srcRect/>
          <a:stretch>
            <a:fillRect l="-15000" r="-1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6089B25-4F6F-0C4D-AB48-114C5C4AE039}">
      <dsp:nvSpPr>
        <dsp:cNvPr id="0" name=""/>
        <dsp:cNvSpPr/>
      </dsp:nvSpPr>
      <dsp:spPr>
        <a:xfrm rot="10800000">
          <a:off x="7600271" y="3355279"/>
          <a:ext cx="4187182" cy="4748992"/>
        </a:xfrm>
        <a:prstGeom prst="round2SameRect">
          <a:avLst>
            <a:gd name="adj1" fmla="val 10500"/>
            <a:gd name="adj2" fmla="val 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t" anchorCtr="0">
          <a:noAutofit/>
        </a:bodyPr>
        <a:lstStyle/>
        <a:p>
          <a:pPr marL="0" lvl="0" indent="0" algn="ctr" defTabSz="1155700">
            <a:lnSpc>
              <a:spcPct val="90000"/>
            </a:lnSpc>
            <a:spcBef>
              <a:spcPct val="0"/>
            </a:spcBef>
            <a:spcAft>
              <a:spcPct val="35000"/>
            </a:spcAft>
            <a:buNone/>
          </a:pPr>
          <a:r>
            <a:rPr lang="fr-FR" sz="2600" b="1" u="sng" kern="1200" noProof="0" dirty="0"/>
            <a:t>Financement Climatique concessionnel </a:t>
          </a:r>
        </a:p>
        <a:p>
          <a:pPr marL="0" lvl="0" indent="0" algn="ctr" defTabSz="1155700">
            <a:lnSpc>
              <a:spcPct val="90000"/>
            </a:lnSpc>
            <a:spcBef>
              <a:spcPct val="0"/>
            </a:spcBef>
            <a:spcAft>
              <a:spcPct val="35000"/>
            </a:spcAft>
            <a:buNone/>
          </a:pPr>
          <a:r>
            <a:rPr lang="fr-FR" sz="1600" b="0" i="0" u="none" kern="1200" noProof="0" dirty="0"/>
            <a:t>Souvent accordés sous forme de prêts à des taux d’intérêt plus bas et avec des périodes de remboursement plus longues que les prêts commerciaux. Ils sont principalement utilisés par les banques de développement et sont particulièrement efficaces lorsque les solutions de projet nécessitent des coûts initiaux élevés, que les contraintes d’accessibilité dans les communautés vulnérables doivent être prises en compte, et que les défis critiques liés au climat et à l’assainissement seraient autrement irréalisables sans ce soutien.</a:t>
          </a:r>
          <a:endParaRPr lang="fr-FR" sz="1600" b="1" kern="1200" noProof="0" dirty="0">
            <a:latin typeface="Calibri" panose="020F0502020204030204"/>
            <a:ea typeface="+mn-ea"/>
            <a:cs typeface="+mn-cs"/>
          </a:endParaRPr>
        </a:p>
      </dsp:txBody>
      <dsp:txXfrm rot="10800000">
        <a:off x="7729041" y="3355279"/>
        <a:ext cx="3929642" cy="4620222"/>
      </dsp:txXfrm>
    </dsp:sp>
    <dsp:sp modelId="{7BF66CE0-1646-044B-913C-96845DE7EC5B}">
      <dsp:nvSpPr>
        <dsp:cNvPr id="0" name=""/>
        <dsp:cNvSpPr/>
      </dsp:nvSpPr>
      <dsp:spPr>
        <a:xfrm>
          <a:off x="12056058" y="396650"/>
          <a:ext cx="2686054" cy="2646513"/>
        </a:xfrm>
        <a:prstGeom prst="roundRect">
          <a:avLst>
            <a:gd name="adj" fmla="val 10000"/>
          </a:avLst>
        </a:prstGeom>
        <a:blipFill>
          <a:blip xmlns:r="http://schemas.openxmlformats.org/officeDocument/2006/relationships" r:embed="rId4"/>
          <a:srcRect/>
          <a:stretch>
            <a:fillRect l="-26000" r="-2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70167D-C092-9349-8A1E-DB464DDA2C99}">
      <dsp:nvSpPr>
        <dsp:cNvPr id="0" name=""/>
        <dsp:cNvSpPr/>
      </dsp:nvSpPr>
      <dsp:spPr>
        <a:xfrm rot="10800000">
          <a:off x="12056058" y="3355279"/>
          <a:ext cx="2686054" cy="4748992"/>
        </a:xfrm>
        <a:prstGeom prst="round2SameRect">
          <a:avLst>
            <a:gd name="adj1" fmla="val 10500"/>
            <a:gd name="adj2" fmla="val 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t" anchorCtr="0">
          <a:noAutofit/>
        </a:bodyPr>
        <a:lstStyle/>
        <a:p>
          <a:pPr marL="0" lvl="0" indent="0" algn="ctr" defTabSz="1155700">
            <a:lnSpc>
              <a:spcPct val="90000"/>
            </a:lnSpc>
            <a:spcBef>
              <a:spcPct val="0"/>
            </a:spcBef>
            <a:spcAft>
              <a:spcPct val="35000"/>
            </a:spcAft>
            <a:buNone/>
          </a:pPr>
          <a:r>
            <a:rPr lang="fr-FR" sz="2600" b="1" u="sng" kern="1200" noProof="0" dirty="0"/>
            <a:t>Financement climatique mixte</a:t>
          </a:r>
        </a:p>
        <a:p>
          <a:pPr marL="0" lvl="0" indent="0" algn="ctr" defTabSz="1155700">
            <a:lnSpc>
              <a:spcPct val="90000"/>
            </a:lnSpc>
            <a:spcBef>
              <a:spcPct val="0"/>
            </a:spcBef>
            <a:spcAft>
              <a:spcPct val="35000"/>
            </a:spcAft>
            <a:buNone/>
          </a:pPr>
          <a:r>
            <a:rPr lang="fr-FR" sz="1600" b="0" i="0" u="none" kern="1200" noProof="0" dirty="0"/>
            <a:t>Combiner des capitaux publics et privés pour financer des projets Climate-SMART qui peinent à attirer des investissements purement commerciaux.</a:t>
          </a:r>
        </a:p>
        <a:p>
          <a:pPr marL="0" lvl="0" indent="0" algn="ctr" defTabSz="1155700">
            <a:lnSpc>
              <a:spcPct val="90000"/>
            </a:lnSpc>
            <a:spcBef>
              <a:spcPct val="0"/>
            </a:spcBef>
            <a:spcAft>
              <a:spcPct val="35000"/>
            </a:spcAft>
            <a:buNone/>
          </a:pPr>
          <a:r>
            <a:rPr lang="fr-FR" sz="1600" b="0" i="0" u="none" kern="1200" noProof="0" dirty="0"/>
            <a:t> Cela implique que les fonds publics absorbent une partie des risques financiers, créant ainsi un environnement où le secteur privé est plus disposé à participer.</a:t>
          </a:r>
          <a:endParaRPr lang="fr-FR" sz="1600" b="0" kern="1200" noProof="0" dirty="0">
            <a:latin typeface="Calibri" panose="020F0502020204030204"/>
            <a:ea typeface="+mn-ea"/>
            <a:cs typeface="+mn-cs"/>
          </a:endParaRPr>
        </a:p>
      </dsp:txBody>
      <dsp:txXfrm rot="10800000">
        <a:off x="12138663" y="3355279"/>
        <a:ext cx="2520844" cy="4666387"/>
      </dsp:txXfrm>
    </dsp:sp>
    <dsp:sp modelId="{9B9DCBFA-03B7-6B42-B248-0FA7D412257E}">
      <dsp:nvSpPr>
        <dsp:cNvPr id="0" name=""/>
        <dsp:cNvSpPr/>
      </dsp:nvSpPr>
      <dsp:spPr>
        <a:xfrm>
          <a:off x="15620533" y="396650"/>
          <a:ext cx="2686054" cy="2646513"/>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242298-DB37-1D45-8178-2A436A29C1AB}">
      <dsp:nvSpPr>
        <dsp:cNvPr id="0" name=""/>
        <dsp:cNvSpPr/>
      </dsp:nvSpPr>
      <dsp:spPr>
        <a:xfrm rot="10800000">
          <a:off x="15010718" y="3355279"/>
          <a:ext cx="3905683" cy="4748992"/>
        </a:xfrm>
        <a:prstGeom prst="round2SameRect">
          <a:avLst>
            <a:gd name="adj1" fmla="val 10500"/>
            <a:gd name="adj2" fmla="val 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t" anchorCtr="0">
          <a:noAutofit/>
        </a:bodyPr>
        <a:lstStyle/>
        <a:p>
          <a:pPr marL="0" lvl="0" indent="0" algn="ctr" defTabSz="1155700">
            <a:lnSpc>
              <a:spcPct val="90000"/>
            </a:lnSpc>
            <a:spcBef>
              <a:spcPct val="0"/>
            </a:spcBef>
            <a:spcAft>
              <a:spcPct val="35000"/>
            </a:spcAft>
            <a:buNone/>
          </a:pPr>
          <a:r>
            <a:rPr lang="fr-FR" sz="2600" b="1" u="sng" kern="1200" noProof="0" dirty="0"/>
            <a:t>Financement Climatique Communautaire</a:t>
          </a:r>
        </a:p>
        <a:p>
          <a:pPr marL="0" lvl="0" indent="0" algn="ctr" defTabSz="1155700">
            <a:lnSpc>
              <a:spcPct val="90000"/>
            </a:lnSpc>
            <a:spcBef>
              <a:spcPct val="0"/>
            </a:spcBef>
            <a:spcAft>
              <a:spcPct val="35000"/>
            </a:spcAft>
            <a:buNone/>
          </a:pPr>
          <a:r>
            <a:rPr lang="fr-FR" sz="1600" b="0" i="0" u="none" kern="1200" noProof="0" dirty="0"/>
            <a:t>Mobilisation et déploiement de ressources financières communautaires pour soutenir des projets d’atténuation et d’adaptation au changement climatique, en particulier au niveau local. Cette méthode de financement climatique garantit l’appropriation locale, la durabilité et des bénéfices à long terme. Le financement climatique communautaire peut inclure la collecte directe de fonds par la communauté ou un financement provenant de donateurs et de sources philanthropiques.</a:t>
          </a:r>
          <a:endParaRPr lang="fr-FR" sz="1600" b="1" kern="1200" noProof="0" dirty="0">
            <a:latin typeface="Calibri" panose="020F0502020204030204"/>
            <a:ea typeface="+mn-ea"/>
            <a:cs typeface="+mn-cs"/>
          </a:endParaRPr>
        </a:p>
      </dsp:txBody>
      <dsp:txXfrm rot="10800000">
        <a:off x="15130831" y="3355279"/>
        <a:ext cx="3665457" cy="4628879"/>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F48E708E-3BC4-4421-A978-0451926671B6}" type="datetimeFigureOut">
              <a:rPr lang="en-US" smtClean="0"/>
              <a:t>9/1/25</a:t>
            </a:fld>
            <a:endParaRPr lang="en-US" dirty="0"/>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fr"/>
              <a:t>Cliquez pour modifier les styles de texte du modèle</a:t>
            </a:r>
          </a:p>
          <a:p>
            <a:pPr lvl="1"/>
            <a:r>
              <a:rPr lang="fr"/>
              <a:t>Deuxième niveau</a:t>
            </a:r>
          </a:p>
          <a:p>
            <a:pPr lvl="2"/>
            <a:r>
              <a:rPr lang="fr"/>
              <a:t>Troisième niveau</a:t>
            </a:r>
          </a:p>
          <a:p>
            <a:pPr lvl="3"/>
            <a:r>
              <a:rPr lang="fr"/>
              <a:t>Quatrième niveau</a:t>
            </a:r>
          </a:p>
          <a:p>
            <a:pPr lvl="4"/>
            <a:r>
              <a:rPr lang="fr"/>
              <a:t>Cinquième niveau</a:t>
            </a:r>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3C89E9F6-4F8F-4ADD-A373-C18228C879D7}" type="slidenum">
              <a:rPr lang="en-US" smtClean="0"/>
              <a:t>‹#›</a:t>
            </a:fld>
            <a:endParaRPr lang="en-US" dirty="0"/>
          </a:p>
        </p:txBody>
      </p:sp>
    </p:spTree>
    <p:extLst>
      <p:ext uri="{BB962C8B-B14F-4D97-AF65-F5344CB8AC3E}">
        <p14:creationId xmlns:p14="http://schemas.microsoft.com/office/powerpoint/2010/main" val="1339773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 dirty="0"/>
              <a:t>Mode d'emploi P87</a:t>
            </a:r>
          </a:p>
        </p:txBody>
      </p:sp>
      <p:sp>
        <p:nvSpPr>
          <p:cNvPr id="4" name="Slide Number Placeholder 3"/>
          <p:cNvSpPr>
            <a:spLocks noGrp="1"/>
          </p:cNvSpPr>
          <p:nvPr>
            <p:ph type="sldNum" sz="quarter" idx="5"/>
          </p:nvPr>
        </p:nvSpPr>
        <p:spPr/>
        <p:txBody>
          <a:bodyPr/>
          <a:lstStyle/>
          <a:p>
            <a:fld id="{3C89E9F6-4F8F-4ADD-A373-C18228C879D7}" type="slidenum">
              <a:rPr lang="en-US" smtClean="0"/>
              <a:t>10</a:t>
            </a:fld>
            <a:endParaRPr lang="en-US" dirty="0"/>
          </a:p>
        </p:txBody>
      </p:sp>
    </p:spTree>
    <p:extLst>
      <p:ext uri="{BB962C8B-B14F-4D97-AF65-F5344CB8AC3E}">
        <p14:creationId xmlns:p14="http://schemas.microsoft.com/office/powerpoint/2010/main" val="417588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4A8B7-35A1-E0D8-3DB5-BF32E6394F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11C836-DBD1-853C-116C-981FC7822D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D183BD-15F1-FE45-44BF-B7A2F273E0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83B6020-0E8F-958C-1094-AD11276CFD22}"/>
              </a:ext>
            </a:extLst>
          </p:cNvPr>
          <p:cNvSpPr>
            <a:spLocks noGrp="1"/>
          </p:cNvSpPr>
          <p:nvPr>
            <p:ph type="sldNum" sz="quarter" idx="5"/>
          </p:nvPr>
        </p:nvSpPr>
        <p:spPr/>
        <p:txBody>
          <a:bodyPr/>
          <a:lstStyle/>
          <a:p>
            <a:fld id="{3C89E9F6-4F8F-4ADD-A373-C18228C879D7}" type="slidenum">
              <a:rPr lang="en-US" smtClean="0"/>
              <a:t>20</a:t>
            </a:fld>
            <a:endParaRPr lang="en-US" dirty="0"/>
          </a:p>
        </p:txBody>
      </p:sp>
    </p:spTree>
    <p:extLst>
      <p:ext uri="{BB962C8B-B14F-4D97-AF65-F5344CB8AC3E}">
        <p14:creationId xmlns:p14="http://schemas.microsoft.com/office/powerpoint/2010/main" val="1745675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89E9F6-4F8F-4ADD-A373-C18228C879D7}" type="slidenum">
              <a:rPr lang="en-US" smtClean="0"/>
              <a:t>21</a:t>
            </a:fld>
            <a:endParaRPr lang="en-US" dirty="0"/>
          </a:p>
        </p:txBody>
      </p:sp>
    </p:spTree>
    <p:extLst>
      <p:ext uri="{BB962C8B-B14F-4D97-AF65-F5344CB8AC3E}">
        <p14:creationId xmlns:p14="http://schemas.microsoft.com/office/powerpoint/2010/main" val="25008994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pattFill prst="pct5">
          <a:fgClr>
            <a:schemeClr val="bg1">
              <a:lumMod val="50000"/>
            </a:schemeClr>
          </a:fgClr>
          <a:bgClr>
            <a:schemeClr val="bg1"/>
          </a:bgClr>
        </a:patt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44D5C6F-C597-ED17-847E-03924B6BCD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53440" y="0"/>
            <a:ext cx="8984651" cy="11309350"/>
          </a:xfrm>
          <a:prstGeom prst="rect">
            <a:avLst/>
          </a:prstGeom>
        </p:spPr>
      </p:pic>
      <p:sp>
        <p:nvSpPr>
          <p:cNvPr id="3" name="object 5">
            <a:extLst>
              <a:ext uri="{FF2B5EF4-FFF2-40B4-BE49-F238E27FC236}">
                <a16:creationId xmlns:a16="http://schemas.microsoft.com/office/drawing/2014/main" id="{82144C03-7326-E96A-078E-72442DB6E734}"/>
              </a:ext>
            </a:extLst>
          </p:cNvPr>
          <p:cNvSpPr/>
          <p:nvPr userDrawn="1"/>
        </p:nvSpPr>
        <p:spPr>
          <a:xfrm>
            <a:off x="16453485" y="554957"/>
            <a:ext cx="2915285" cy="1089025"/>
          </a:xfrm>
          <a:custGeom>
            <a:avLst/>
            <a:gdLst/>
            <a:ahLst/>
            <a:cxnLst/>
            <a:rect l="l" t="t" r="r" b="b"/>
            <a:pathLst>
              <a:path w="2915284" h="1089025">
                <a:moveTo>
                  <a:pt x="159588" y="356260"/>
                </a:moveTo>
                <a:lnTo>
                  <a:pt x="0" y="264185"/>
                </a:lnTo>
                <a:lnTo>
                  <a:pt x="0" y="797280"/>
                </a:lnTo>
                <a:lnTo>
                  <a:pt x="159588" y="705281"/>
                </a:lnTo>
                <a:lnTo>
                  <a:pt x="159588" y="356260"/>
                </a:lnTo>
                <a:close/>
              </a:path>
              <a:path w="2915284" h="1089025">
                <a:moveTo>
                  <a:pt x="457517" y="0"/>
                </a:moveTo>
                <a:lnTo>
                  <a:pt x="35483" y="243751"/>
                </a:lnTo>
                <a:lnTo>
                  <a:pt x="187210" y="331266"/>
                </a:lnTo>
                <a:lnTo>
                  <a:pt x="457517" y="175209"/>
                </a:lnTo>
                <a:lnTo>
                  <a:pt x="457517" y="0"/>
                </a:lnTo>
                <a:close/>
              </a:path>
              <a:path w="2915284" h="1089025">
                <a:moveTo>
                  <a:pt x="931392" y="826185"/>
                </a:moveTo>
                <a:lnTo>
                  <a:pt x="776262" y="736587"/>
                </a:lnTo>
                <a:lnTo>
                  <a:pt x="513676" y="888238"/>
                </a:lnTo>
                <a:lnTo>
                  <a:pt x="513676" y="1067371"/>
                </a:lnTo>
                <a:lnTo>
                  <a:pt x="931392" y="826185"/>
                </a:lnTo>
                <a:close/>
              </a:path>
              <a:path w="2915284" h="1089025">
                <a:moveTo>
                  <a:pt x="952500" y="305396"/>
                </a:moveTo>
                <a:lnTo>
                  <a:pt x="513676" y="558774"/>
                </a:lnTo>
                <a:lnTo>
                  <a:pt x="513676" y="847229"/>
                </a:lnTo>
                <a:lnTo>
                  <a:pt x="756297" y="707110"/>
                </a:lnTo>
                <a:lnTo>
                  <a:pt x="756297" y="584238"/>
                </a:lnTo>
                <a:lnTo>
                  <a:pt x="635660" y="653923"/>
                </a:lnTo>
                <a:lnTo>
                  <a:pt x="635660" y="612965"/>
                </a:lnTo>
                <a:lnTo>
                  <a:pt x="793686" y="521627"/>
                </a:lnTo>
                <a:lnTo>
                  <a:pt x="793686" y="705777"/>
                </a:lnTo>
                <a:lnTo>
                  <a:pt x="952500" y="797293"/>
                </a:lnTo>
                <a:lnTo>
                  <a:pt x="952500" y="305396"/>
                </a:lnTo>
                <a:close/>
              </a:path>
              <a:path w="2915284" h="1089025">
                <a:moveTo>
                  <a:pt x="952500" y="264172"/>
                </a:moveTo>
                <a:lnTo>
                  <a:pt x="494982" y="0"/>
                </a:lnTo>
                <a:lnTo>
                  <a:pt x="494982" y="175209"/>
                </a:lnTo>
                <a:lnTo>
                  <a:pt x="747077" y="320763"/>
                </a:lnTo>
                <a:lnTo>
                  <a:pt x="711593" y="341312"/>
                </a:lnTo>
                <a:lnTo>
                  <a:pt x="476211" y="205460"/>
                </a:lnTo>
                <a:lnTo>
                  <a:pt x="222694" y="351726"/>
                </a:lnTo>
                <a:lnTo>
                  <a:pt x="422592" y="467258"/>
                </a:lnTo>
                <a:lnTo>
                  <a:pt x="545350" y="396290"/>
                </a:lnTo>
                <a:lnTo>
                  <a:pt x="453199" y="343014"/>
                </a:lnTo>
                <a:lnTo>
                  <a:pt x="488683" y="322554"/>
                </a:lnTo>
                <a:lnTo>
                  <a:pt x="616394" y="396290"/>
                </a:lnTo>
                <a:lnTo>
                  <a:pt x="422592" y="508088"/>
                </a:lnTo>
                <a:lnTo>
                  <a:pt x="196977" y="377939"/>
                </a:lnTo>
                <a:lnTo>
                  <a:pt x="196977" y="706056"/>
                </a:lnTo>
                <a:lnTo>
                  <a:pt x="385127" y="814641"/>
                </a:lnTo>
                <a:lnTo>
                  <a:pt x="385127" y="666813"/>
                </a:lnTo>
                <a:lnTo>
                  <a:pt x="294944" y="614730"/>
                </a:lnTo>
                <a:lnTo>
                  <a:pt x="294944" y="573786"/>
                </a:lnTo>
                <a:lnTo>
                  <a:pt x="422592" y="647382"/>
                </a:lnTo>
                <a:lnTo>
                  <a:pt x="422592" y="877328"/>
                </a:lnTo>
                <a:lnTo>
                  <a:pt x="177584" y="735876"/>
                </a:lnTo>
                <a:lnTo>
                  <a:pt x="21043" y="826185"/>
                </a:lnTo>
                <a:lnTo>
                  <a:pt x="476211" y="1088986"/>
                </a:lnTo>
                <a:lnTo>
                  <a:pt x="476211" y="539407"/>
                </a:lnTo>
                <a:lnTo>
                  <a:pt x="952500" y="264350"/>
                </a:lnTo>
                <a:lnTo>
                  <a:pt x="952500" y="264172"/>
                </a:lnTo>
                <a:close/>
              </a:path>
              <a:path w="2915284" h="1089025">
                <a:moveTo>
                  <a:pt x="1596720" y="684047"/>
                </a:moveTo>
                <a:lnTo>
                  <a:pt x="1331785" y="684047"/>
                </a:lnTo>
                <a:lnTo>
                  <a:pt x="1331785" y="749363"/>
                </a:lnTo>
                <a:lnTo>
                  <a:pt x="1527060" y="749363"/>
                </a:lnTo>
                <a:lnTo>
                  <a:pt x="1516824" y="798436"/>
                </a:lnTo>
                <a:lnTo>
                  <a:pt x="1496606" y="841844"/>
                </a:lnTo>
                <a:lnTo>
                  <a:pt x="1467027" y="878141"/>
                </a:lnTo>
                <a:lnTo>
                  <a:pt x="1428661" y="905865"/>
                </a:lnTo>
                <a:lnTo>
                  <a:pt x="1382115" y="923569"/>
                </a:lnTo>
                <a:lnTo>
                  <a:pt x="1327962" y="929792"/>
                </a:lnTo>
                <a:lnTo>
                  <a:pt x="1280147" y="923823"/>
                </a:lnTo>
                <a:lnTo>
                  <a:pt x="1236256" y="906856"/>
                </a:lnTo>
                <a:lnTo>
                  <a:pt x="1197546" y="880287"/>
                </a:lnTo>
                <a:lnTo>
                  <a:pt x="1165263" y="845527"/>
                </a:lnTo>
                <a:lnTo>
                  <a:pt x="1140650" y="803986"/>
                </a:lnTo>
                <a:lnTo>
                  <a:pt x="1124966" y="757059"/>
                </a:lnTo>
                <a:lnTo>
                  <a:pt x="1119466" y="706158"/>
                </a:lnTo>
                <a:lnTo>
                  <a:pt x="1124966" y="655701"/>
                </a:lnTo>
                <a:lnTo>
                  <a:pt x="1140650" y="609079"/>
                </a:lnTo>
                <a:lnTo>
                  <a:pt x="1165263" y="567715"/>
                </a:lnTo>
                <a:lnTo>
                  <a:pt x="1197546" y="533044"/>
                </a:lnTo>
                <a:lnTo>
                  <a:pt x="1236256" y="506501"/>
                </a:lnTo>
                <a:lnTo>
                  <a:pt x="1280147" y="489521"/>
                </a:lnTo>
                <a:lnTo>
                  <a:pt x="1327962" y="483552"/>
                </a:lnTo>
                <a:lnTo>
                  <a:pt x="1375244" y="488886"/>
                </a:lnTo>
                <a:lnTo>
                  <a:pt x="1418234" y="504304"/>
                </a:lnTo>
                <a:lnTo>
                  <a:pt x="1455991" y="528967"/>
                </a:lnTo>
                <a:lnTo>
                  <a:pt x="1487589" y="562000"/>
                </a:lnTo>
                <a:lnTo>
                  <a:pt x="1512087" y="602576"/>
                </a:lnTo>
                <a:lnTo>
                  <a:pt x="1583791" y="602576"/>
                </a:lnTo>
                <a:lnTo>
                  <a:pt x="1561820" y="553910"/>
                </a:lnTo>
                <a:lnTo>
                  <a:pt x="1533448" y="512610"/>
                </a:lnTo>
                <a:lnTo>
                  <a:pt x="1499590" y="478726"/>
                </a:lnTo>
                <a:lnTo>
                  <a:pt x="1461185" y="452285"/>
                </a:lnTo>
                <a:lnTo>
                  <a:pt x="1419148" y="433362"/>
                </a:lnTo>
                <a:lnTo>
                  <a:pt x="1374432" y="421970"/>
                </a:lnTo>
                <a:lnTo>
                  <a:pt x="1327962" y="418160"/>
                </a:lnTo>
                <a:lnTo>
                  <a:pt x="1283106" y="421932"/>
                </a:lnTo>
                <a:lnTo>
                  <a:pt x="1240612" y="432866"/>
                </a:lnTo>
                <a:lnTo>
                  <a:pt x="1201026" y="450342"/>
                </a:lnTo>
                <a:lnTo>
                  <a:pt x="1164920" y="473786"/>
                </a:lnTo>
                <a:lnTo>
                  <a:pt x="1132840" y="502589"/>
                </a:lnTo>
                <a:lnTo>
                  <a:pt x="1105331" y="536168"/>
                </a:lnTo>
                <a:lnTo>
                  <a:pt x="1082979" y="573900"/>
                </a:lnTo>
                <a:lnTo>
                  <a:pt x="1066317" y="615213"/>
                </a:lnTo>
                <a:lnTo>
                  <a:pt x="1055903" y="659498"/>
                </a:lnTo>
                <a:lnTo>
                  <a:pt x="1052322" y="706158"/>
                </a:lnTo>
                <a:lnTo>
                  <a:pt x="1055903" y="753033"/>
                </a:lnTo>
                <a:lnTo>
                  <a:pt x="1066317" y="797496"/>
                </a:lnTo>
                <a:lnTo>
                  <a:pt x="1082979" y="838962"/>
                </a:lnTo>
                <a:lnTo>
                  <a:pt x="1105331" y="876833"/>
                </a:lnTo>
                <a:lnTo>
                  <a:pt x="1132840" y="910513"/>
                </a:lnTo>
                <a:lnTo>
                  <a:pt x="1164920" y="939406"/>
                </a:lnTo>
                <a:lnTo>
                  <a:pt x="1201026" y="962914"/>
                </a:lnTo>
                <a:lnTo>
                  <a:pt x="1240612" y="980452"/>
                </a:lnTo>
                <a:lnTo>
                  <a:pt x="1283106" y="991400"/>
                </a:lnTo>
                <a:lnTo>
                  <a:pt x="1327962" y="995184"/>
                </a:lnTo>
                <a:lnTo>
                  <a:pt x="1374190" y="991882"/>
                </a:lnTo>
                <a:lnTo>
                  <a:pt x="1417078" y="982192"/>
                </a:lnTo>
                <a:lnTo>
                  <a:pt x="1456258" y="966431"/>
                </a:lnTo>
                <a:lnTo>
                  <a:pt x="1491373" y="944918"/>
                </a:lnTo>
                <a:lnTo>
                  <a:pt x="1522069" y="917956"/>
                </a:lnTo>
                <a:lnTo>
                  <a:pt x="1547990" y="885888"/>
                </a:lnTo>
                <a:lnTo>
                  <a:pt x="1568767" y="849033"/>
                </a:lnTo>
                <a:lnTo>
                  <a:pt x="1584058" y="807681"/>
                </a:lnTo>
                <a:lnTo>
                  <a:pt x="1593494" y="762177"/>
                </a:lnTo>
                <a:lnTo>
                  <a:pt x="1596720" y="712838"/>
                </a:lnTo>
                <a:lnTo>
                  <a:pt x="1596720" y="684047"/>
                </a:lnTo>
                <a:close/>
              </a:path>
              <a:path w="2915284" h="1089025">
                <a:moveTo>
                  <a:pt x="2195182" y="684047"/>
                </a:moveTo>
                <a:lnTo>
                  <a:pt x="1930247" y="684047"/>
                </a:lnTo>
                <a:lnTo>
                  <a:pt x="1930247" y="749363"/>
                </a:lnTo>
                <a:lnTo>
                  <a:pt x="2125522" y="749363"/>
                </a:lnTo>
                <a:lnTo>
                  <a:pt x="2115286" y="798436"/>
                </a:lnTo>
                <a:lnTo>
                  <a:pt x="2095068" y="841844"/>
                </a:lnTo>
                <a:lnTo>
                  <a:pt x="2065489" y="878141"/>
                </a:lnTo>
                <a:lnTo>
                  <a:pt x="2027123" y="905865"/>
                </a:lnTo>
                <a:lnTo>
                  <a:pt x="1980577" y="923569"/>
                </a:lnTo>
                <a:lnTo>
                  <a:pt x="1926424" y="929792"/>
                </a:lnTo>
                <a:lnTo>
                  <a:pt x="1878609" y="923823"/>
                </a:lnTo>
                <a:lnTo>
                  <a:pt x="1834718" y="906856"/>
                </a:lnTo>
                <a:lnTo>
                  <a:pt x="1796008" y="880287"/>
                </a:lnTo>
                <a:lnTo>
                  <a:pt x="1763712" y="845527"/>
                </a:lnTo>
                <a:lnTo>
                  <a:pt x="1739112" y="803986"/>
                </a:lnTo>
                <a:lnTo>
                  <a:pt x="1723428" y="757059"/>
                </a:lnTo>
                <a:lnTo>
                  <a:pt x="1717929" y="706158"/>
                </a:lnTo>
                <a:lnTo>
                  <a:pt x="1723428" y="655701"/>
                </a:lnTo>
                <a:lnTo>
                  <a:pt x="1739112" y="609079"/>
                </a:lnTo>
                <a:lnTo>
                  <a:pt x="1763712" y="567715"/>
                </a:lnTo>
                <a:lnTo>
                  <a:pt x="1796008" y="533044"/>
                </a:lnTo>
                <a:lnTo>
                  <a:pt x="1834718" y="506501"/>
                </a:lnTo>
                <a:lnTo>
                  <a:pt x="1878609" y="489521"/>
                </a:lnTo>
                <a:lnTo>
                  <a:pt x="1926424" y="483552"/>
                </a:lnTo>
                <a:lnTo>
                  <a:pt x="1973707" y="488886"/>
                </a:lnTo>
                <a:lnTo>
                  <a:pt x="2016683" y="504304"/>
                </a:lnTo>
                <a:lnTo>
                  <a:pt x="2054453" y="528967"/>
                </a:lnTo>
                <a:lnTo>
                  <a:pt x="2086051" y="562000"/>
                </a:lnTo>
                <a:lnTo>
                  <a:pt x="2110549" y="602576"/>
                </a:lnTo>
                <a:lnTo>
                  <a:pt x="2182253" y="602576"/>
                </a:lnTo>
                <a:lnTo>
                  <a:pt x="2160282" y="553910"/>
                </a:lnTo>
                <a:lnTo>
                  <a:pt x="2131911" y="512610"/>
                </a:lnTo>
                <a:lnTo>
                  <a:pt x="2098052" y="478726"/>
                </a:lnTo>
                <a:lnTo>
                  <a:pt x="2059635" y="452285"/>
                </a:lnTo>
                <a:lnTo>
                  <a:pt x="2017610" y="433362"/>
                </a:lnTo>
                <a:lnTo>
                  <a:pt x="1972894" y="421970"/>
                </a:lnTo>
                <a:lnTo>
                  <a:pt x="1926424" y="418160"/>
                </a:lnTo>
                <a:lnTo>
                  <a:pt x="1881568" y="421932"/>
                </a:lnTo>
                <a:lnTo>
                  <a:pt x="1839074" y="432866"/>
                </a:lnTo>
                <a:lnTo>
                  <a:pt x="1799488" y="450342"/>
                </a:lnTo>
                <a:lnTo>
                  <a:pt x="1763382" y="473786"/>
                </a:lnTo>
                <a:lnTo>
                  <a:pt x="1731302" y="502589"/>
                </a:lnTo>
                <a:lnTo>
                  <a:pt x="1703793" y="536168"/>
                </a:lnTo>
                <a:lnTo>
                  <a:pt x="1681429" y="573900"/>
                </a:lnTo>
                <a:lnTo>
                  <a:pt x="1664779" y="615213"/>
                </a:lnTo>
                <a:lnTo>
                  <a:pt x="1654365" y="659498"/>
                </a:lnTo>
                <a:lnTo>
                  <a:pt x="1650771" y="706158"/>
                </a:lnTo>
                <a:lnTo>
                  <a:pt x="1654365" y="753033"/>
                </a:lnTo>
                <a:lnTo>
                  <a:pt x="1664779" y="797496"/>
                </a:lnTo>
                <a:lnTo>
                  <a:pt x="1681429" y="838962"/>
                </a:lnTo>
                <a:lnTo>
                  <a:pt x="1703793" y="876833"/>
                </a:lnTo>
                <a:lnTo>
                  <a:pt x="1731302" y="910513"/>
                </a:lnTo>
                <a:lnTo>
                  <a:pt x="1763382" y="939406"/>
                </a:lnTo>
                <a:lnTo>
                  <a:pt x="1799488" y="962914"/>
                </a:lnTo>
                <a:lnTo>
                  <a:pt x="1839074" y="980452"/>
                </a:lnTo>
                <a:lnTo>
                  <a:pt x="1881568" y="991400"/>
                </a:lnTo>
                <a:lnTo>
                  <a:pt x="1926424" y="995184"/>
                </a:lnTo>
                <a:lnTo>
                  <a:pt x="1972652" y="991882"/>
                </a:lnTo>
                <a:lnTo>
                  <a:pt x="2015540" y="982192"/>
                </a:lnTo>
                <a:lnTo>
                  <a:pt x="2054720" y="966431"/>
                </a:lnTo>
                <a:lnTo>
                  <a:pt x="2089835" y="944918"/>
                </a:lnTo>
                <a:lnTo>
                  <a:pt x="2120531" y="917956"/>
                </a:lnTo>
                <a:lnTo>
                  <a:pt x="2146452" y="885888"/>
                </a:lnTo>
                <a:lnTo>
                  <a:pt x="2167229" y="849033"/>
                </a:lnTo>
                <a:lnTo>
                  <a:pt x="2182520" y="807681"/>
                </a:lnTo>
                <a:lnTo>
                  <a:pt x="2191956" y="762177"/>
                </a:lnTo>
                <a:lnTo>
                  <a:pt x="2195182" y="712838"/>
                </a:lnTo>
                <a:lnTo>
                  <a:pt x="2195182" y="684047"/>
                </a:lnTo>
                <a:close/>
              </a:path>
              <a:path w="2915284" h="1089025">
                <a:moveTo>
                  <a:pt x="2790583" y="684047"/>
                </a:moveTo>
                <a:lnTo>
                  <a:pt x="2525649" y="684047"/>
                </a:lnTo>
                <a:lnTo>
                  <a:pt x="2525649" y="749363"/>
                </a:lnTo>
                <a:lnTo>
                  <a:pt x="2720937" y="749363"/>
                </a:lnTo>
                <a:lnTo>
                  <a:pt x="2710688" y="798436"/>
                </a:lnTo>
                <a:lnTo>
                  <a:pt x="2690469" y="841844"/>
                </a:lnTo>
                <a:lnTo>
                  <a:pt x="2660891" y="878141"/>
                </a:lnTo>
                <a:lnTo>
                  <a:pt x="2622524" y="905865"/>
                </a:lnTo>
                <a:lnTo>
                  <a:pt x="2575979" y="923569"/>
                </a:lnTo>
                <a:lnTo>
                  <a:pt x="2521826" y="929792"/>
                </a:lnTo>
                <a:lnTo>
                  <a:pt x="2474010" y="923823"/>
                </a:lnTo>
                <a:lnTo>
                  <a:pt x="2430119" y="906856"/>
                </a:lnTo>
                <a:lnTo>
                  <a:pt x="2391410" y="880287"/>
                </a:lnTo>
                <a:lnTo>
                  <a:pt x="2359126" y="845527"/>
                </a:lnTo>
                <a:lnTo>
                  <a:pt x="2334514" y="803986"/>
                </a:lnTo>
                <a:lnTo>
                  <a:pt x="2318842" y="757059"/>
                </a:lnTo>
                <a:lnTo>
                  <a:pt x="2313330" y="706158"/>
                </a:lnTo>
                <a:lnTo>
                  <a:pt x="2318842" y="655701"/>
                </a:lnTo>
                <a:lnTo>
                  <a:pt x="2334514" y="609079"/>
                </a:lnTo>
                <a:lnTo>
                  <a:pt x="2359126" y="567715"/>
                </a:lnTo>
                <a:lnTo>
                  <a:pt x="2391410" y="533044"/>
                </a:lnTo>
                <a:lnTo>
                  <a:pt x="2430119" y="506501"/>
                </a:lnTo>
                <a:lnTo>
                  <a:pt x="2474010" y="489521"/>
                </a:lnTo>
                <a:lnTo>
                  <a:pt x="2521826" y="483552"/>
                </a:lnTo>
                <a:lnTo>
                  <a:pt x="2569108" y="488886"/>
                </a:lnTo>
                <a:lnTo>
                  <a:pt x="2612098" y="504304"/>
                </a:lnTo>
                <a:lnTo>
                  <a:pt x="2649855" y="528967"/>
                </a:lnTo>
                <a:lnTo>
                  <a:pt x="2681452" y="562000"/>
                </a:lnTo>
                <a:lnTo>
                  <a:pt x="2705951" y="602576"/>
                </a:lnTo>
                <a:lnTo>
                  <a:pt x="2777655" y="602576"/>
                </a:lnTo>
                <a:lnTo>
                  <a:pt x="2755684" y="553910"/>
                </a:lnTo>
                <a:lnTo>
                  <a:pt x="2727312" y="512610"/>
                </a:lnTo>
                <a:lnTo>
                  <a:pt x="2693454" y="478726"/>
                </a:lnTo>
                <a:lnTo>
                  <a:pt x="2655049" y="452285"/>
                </a:lnTo>
                <a:lnTo>
                  <a:pt x="2613025" y="433362"/>
                </a:lnTo>
                <a:lnTo>
                  <a:pt x="2568308" y="421970"/>
                </a:lnTo>
                <a:lnTo>
                  <a:pt x="2521826" y="418160"/>
                </a:lnTo>
                <a:lnTo>
                  <a:pt x="2476982" y="421932"/>
                </a:lnTo>
                <a:lnTo>
                  <a:pt x="2434475" y="432866"/>
                </a:lnTo>
                <a:lnTo>
                  <a:pt x="2394902" y="450342"/>
                </a:lnTo>
                <a:lnTo>
                  <a:pt x="2358783" y="473786"/>
                </a:lnTo>
                <a:lnTo>
                  <a:pt x="2326703" y="502589"/>
                </a:lnTo>
                <a:lnTo>
                  <a:pt x="2299195" y="536168"/>
                </a:lnTo>
                <a:lnTo>
                  <a:pt x="2276843" y="573900"/>
                </a:lnTo>
                <a:lnTo>
                  <a:pt x="2260181" y="615213"/>
                </a:lnTo>
                <a:lnTo>
                  <a:pt x="2249779" y="659498"/>
                </a:lnTo>
                <a:lnTo>
                  <a:pt x="2246185" y="706158"/>
                </a:lnTo>
                <a:lnTo>
                  <a:pt x="2249779" y="753033"/>
                </a:lnTo>
                <a:lnTo>
                  <a:pt x="2260181" y="797496"/>
                </a:lnTo>
                <a:lnTo>
                  <a:pt x="2276843" y="838962"/>
                </a:lnTo>
                <a:lnTo>
                  <a:pt x="2299195" y="876833"/>
                </a:lnTo>
                <a:lnTo>
                  <a:pt x="2326703" y="910513"/>
                </a:lnTo>
                <a:lnTo>
                  <a:pt x="2358783" y="939406"/>
                </a:lnTo>
                <a:lnTo>
                  <a:pt x="2394902" y="962914"/>
                </a:lnTo>
                <a:lnTo>
                  <a:pt x="2434475" y="980452"/>
                </a:lnTo>
                <a:lnTo>
                  <a:pt x="2476982" y="991400"/>
                </a:lnTo>
                <a:lnTo>
                  <a:pt x="2521826" y="995184"/>
                </a:lnTo>
                <a:lnTo>
                  <a:pt x="2568054" y="991882"/>
                </a:lnTo>
                <a:lnTo>
                  <a:pt x="2610942" y="982192"/>
                </a:lnTo>
                <a:lnTo>
                  <a:pt x="2650121" y="966431"/>
                </a:lnTo>
                <a:lnTo>
                  <a:pt x="2685237" y="944918"/>
                </a:lnTo>
                <a:lnTo>
                  <a:pt x="2715933" y="917956"/>
                </a:lnTo>
                <a:lnTo>
                  <a:pt x="2741853" y="885888"/>
                </a:lnTo>
                <a:lnTo>
                  <a:pt x="2762643" y="849033"/>
                </a:lnTo>
                <a:lnTo>
                  <a:pt x="2777921" y="807681"/>
                </a:lnTo>
                <a:lnTo>
                  <a:pt x="2787358" y="762177"/>
                </a:lnTo>
                <a:lnTo>
                  <a:pt x="2790583" y="712838"/>
                </a:lnTo>
                <a:lnTo>
                  <a:pt x="2790583" y="684047"/>
                </a:lnTo>
                <a:close/>
              </a:path>
              <a:path w="2915284" h="1089025">
                <a:moveTo>
                  <a:pt x="2915056" y="433819"/>
                </a:moveTo>
                <a:lnTo>
                  <a:pt x="2847746" y="433819"/>
                </a:lnTo>
                <a:lnTo>
                  <a:pt x="2847746" y="984161"/>
                </a:lnTo>
                <a:lnTo>
                  <a:pt x="2915056" y="984161"/>
                </a:lnTo>
                <a:lnTo>
                  <a:pt x="2915056" y="433819"/>
                </a:lnTo>
                <a:close/>
              </a:path>
            </a:pathLst>
          </a:custGeom>
          <a:solidFill>
            <a:srgbClr val="FFFFFF"/>
          </a:solidFill>
        </p:spPr>
        <p:txBody>
          <a:bodyPr wrap="square" lIns="0" tIns="0" rIns="0" bIns="0" rtlCol="0"/>
          <a:lstStyle/>
          <a:p>
            <a:endParaRPr dirty="0"/>
          </a:p>
        </p:txBody>
      </p:sp>
      <p:sp>
        <p:nvSpPr>
          <p:cNvPr id="5" name="Picture Placeholder 4">
            <a:extLst>
              <a:ext uri="{FF2B5EF4-FFF2-40B4-BE49-F238E27FC236}">
                <a16:creationId xmlns:a16="http://schemas.microsoft.com/office/drawing/2014/main" id="{1AF4D6B6-5C23-C245-BB0A-644AEFB666FC}"/>
              </a:ext>
            </a:extLst>
          </p:cNvPr>
          <p:cNvSpPr>
            <a:spLocks noGrp="1"/>
          </p:cNvSpPr>
          <p:nvPr>
            <p:ph type="pic" sz="quarter" idx="10"/>
          </p:nvPr>
        </p:nvSpPr>
        <p:spPr>
          <a:xfrm>
            <a:off x="1" y="0"/>
            <a:ext cx="11153440" cy="11309350"/>
          </a:xfrm>
          <a:pattFill prst="pct5">
            <a:fgClr>
              <a:srgbClr val="0070C0"/>
            </a:fgClr>
            <a:bgClr>
              <a:schemeClr val="bg1"/>
            </a:bgClr>
          </a:pattFill>
        </p:spPr>
        <p:txBody>
          <a:bodyPr/>
          <a:lstStyle/>
          <a:p>
            <a:r>
              <a:rPr lang="fr" dirty="0"/>
              <a:t>Cliquez sur l'icône pour ajouter une image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 name="object 33">
            <a:extLst>
              <a:ext uri="{FF2B5EF4-FFF2-40B4-BE49-F238E27FC236}">
                <a16:creationId xmlns:a16="http://schemas.microsoft.com/office/drawing/2014/main" id="{697AF15E-51FD-2D4D-89D0-6D5A68FC9601}"/>
              </a:ext>
            </a:extLst>
          </p:cNvPr>
          <p:cNvSpPr/>
          <p:nvPr userDrawn="1"/>
        </p:nvSpPr>
        <p:spPr>
          <a:xfrm>
            <a:off x="0" y="10460414"/>
            <a:ext cx="20104100" cy="848360"/>
          </a:xfrm>
          <a:custGeom>
            <a:avLst/>
            <a:gdLst/>
            <a:ahLst/>
            <a:cxnLst/>
            <a:rect l="l" t="t" r="r" b="b"/>
            <a:pathLst>
              <a:path w="20104100" h="848359">
                <a:moveTo>
                  <a:pt x="20104099" y="0"/>
                </a:moveTo>
                <a:lnTo>
                  <a:pt x="0" y="0"/>
                </a:lnTo>
                <a:lnTo>
                  <a:pt x="0" y="848141"/>
                </a:lnTo>
                <a:lnTo>
                  <a:pt x="20104099" y="848141"/>
                </a:lnTo>
                <a:lnTo>
                  <a:pt x="20104099" y="0"/>
                </a:lnTo>
                <a:close/>
              </a:path>
            </a:pathLst>
          </a:custGeom>
          <a:solidFill>
            <a:srgbClr val="08B89D"/>
          </a:solidFill>
        </p:spPr>
        <p:txBody>
          <a:bodyPr wrap="square" lIns="0" tIns="0" rIns="0" bIns="0" rtlCol="0"/>
          <a:lstStyle/>
          <a:p>
            <a:endParaRPr dirty="0"/>
          </a:p>
        </p:txBody>
      </p:sp>
      <p:grpSp>
        <p:nvGrpSpPr>
          <p:cNvPr id="4" name="Group 3">
            <a:extLst>
              <a:ext uri="{FF2B5EF4-FFF2-40B4-BE49-F238E27FC236}">
                <a16:creationId xmlns:a16="http://schemas.microsoft.com/office/drawing/2014/main" id="{290050A8-02F8-EA9A-2D49-F127479E26FB}"/>
              </a:ext>
            </a:extLst>
          </p:cNvPr>
          <p:cNvGrpSpPr/>
          <p:nvPr userDrawn="1"/>
        </p:nvGrpSpPr>
        <p:grpSpPr>
          <a:xfrm>
            <a:off x="17584815" y="376954"/>
            <a:ext cx="1878088" cy="701675"/>
            <a:chOff x="17584815" y="376954"/>
            <a:chExt cx="1878088" cy="701675"/>
          </a:xfrm>
        </p:grpSpPr>
        <p:sp>
          <p:nvSpPr>
            <p:cNvPr id="5" name="object 5">
              <a:extLst>
                <a:ext uri="{FF2B5EF4-FFF2-40B4-BE49-F238E27FC236}">
                  <a16:creationId xmlns:a16="http://schemas.microsoft.com/office/drawing/2014/main" id="{425F3128-5674-9265-88C7-5EE89DDB29BE}"/>
                </a:ext>
              </a:extLst>
            </p:cNvPr>
            <p:cNvSpPr/>
            <p:nvPr/>
          </p:nvSpPr>
          <p:spPr>
            <a:xfrm>
              <a:off x="18262753" y="646346"/>
              <a:ext cx="1200150" cy="372110"/>
            </a:xfrm>
            <a:custGeom>
              <a:avLst/>
              <a:gdLst/>
              <a:ahLst/>
              <a:cxnLst/>
              <a:rect l="l" t="t" r="r" b="b"/>
              <a:pathLst>
                <a:path w="1200150" h="372109">
                  <a:moveTo>
                    <a:pt x="350723" y="171284"/>
                  </a:moveTo>
                  <a:lnTo>
                    <a:pt x="180047" y="171284"/>
                  </a:lnTo>
                  <a:lnTo>
                    <a:pt x="180047" y="213372"/>
                  </a:lnTo>
                  <a:lnTo>
                    <a:pt x="305854" y="213372"/>
                  </a:lnTo>
                  <a:lnTo>
                    <a:pt x="293509" y="259486"/>
                  </a:lnTo>
                  <a:lnTo>
                    <a:pt x="267169" y="296341"/>
                  </a:lnTo>
                  <a:lnTo>
                    <a:pt x="228092" y="320763"/>
                  </a:lnTo>
                  <a:lnTo>
                    <a:pt x="177584" y="329603"/>
                  </a:lnTo>
                  <a:lnTo>
                    <a:pt x="135115" y="322186"/>
                  </a:lnTo>
                  <a:lnTo>
                    <a:pt x="98234" y="301586"/>
                  </a:lnTo>
                  <a:lnTo>
                    <a:pt x="69164" y="270294"/>
                  </a:lnTo>
                  <a:lnTo>
                    <a:pt x="50101" y="230771"/>
                  </a:lnTo>
                  <a:lnTo>
                    <a:pt x="43256" y="185521"/>
                  </a:lnTo>
                  <a:lnTo>
                    <a:pt x="50101" y="140665"/>
                  </a:lnTo>
                  <a:lnTo>
                    <a:pt x="69164" y="101358"/>
                  </a:lnTo>
                  <a:lnTo>
                    <a:pt x="98234" y="70129"/>
                  </a:lnTo>
                  <a:lnTo>
                    <a:pt x="135115" y="49542"/>
                  </a:lnTo>
                  <a:lnTo>
                    <a:pt x="177584" y="42113"/>
                  </a:lnTo>
                  <a:lnTo>
                    <a:pt x="215239" y="47447"/>
                  </a:lnTo>
                  <a:lnTo>
                    <a:pt x="248348" y="62725"/>
                  </a:lnTo>
                  <a:lnTo>
                    <a:pt x="275729" y="86868"/>
                  </a:lnTo>
                  <a:lnTo>
                    <a:pt x="296202" y="118795"/>
                  </a:lnTo>
                  <a:lnTo>
                    <a:pt x="342379" y="118795"/>
                  </a:lnTo>
                  <a:lnTo>
                    <a:pt x="321386" y="76238"/>
                  </a:lnTo>
                  <a:lnTo>
                    <a:pt x="292760" y="42989"/>
                  </a:lnTo>
                  <a:lnTo>
                    <a:pt x="258152" y="19151"/>
                  </a:lnTo>
                  <a:lnTo>
                    <a:pt x="219214" y="4800"/>
                  </a:lnTo>
                  <a:lnTo>
                    <a:pt x="177584" y="0"/>
                  </a:lnTo>
                  <a:lnTo>
                    <a:pt x="130251" y="6629"/>
                  </a:lnTo>
                  <a:lnTo>
                    <a:pt x="87782" y="25361"/>
                  </a:lnTo>
                  <a:lnTo>
                    <a:pt x="51866" y="54394"/>
                  </a:lnTo>
                  <a:lnTo>
                    <a:pt x="24155" y="91948"/>
                  </a:lnTo>
                  <a:lnTo>
                    <a:pt x="6311" y="136258"/>
                  </a:lnTo>
                  <a:lnTo>
                    <a:pt x="0" y="185521"/>
                  </a:lnTo>
                  <a:lnTo>
                    <a:pt x="6311" y="235013"/>
                  </a:lnTo>
                  <a:lnTo>
                    <a:pt x="24155" y="279488"/>
                  </a:lnTo>
                  <a:lnTo>
                    <a:pt x="51866" y="317182"/>
                  </a:lnTo>
                  <a:lnTo>
                    <a:pt x="87782" y="346303"/>
                  </a:lnTo>
                  <a:lnTo>
                    <a:pt x="130251" y="365074"/>
                  </a:lnTo>
                  <a:lnTo>
                    <a:pt x="177584" y="371729"/>
                  </a:lnTo>
                  <a:lnTo>
                    <a:pt x="226034" y="365887"/>
                  </a:lnTo>
                  <a:lnTo>
                    <a:pt x="268071" y="348983"/>
                  </a:lnTo>
                  <a:lnTo>
                    <a:pt x="302628" y="321983"/>
                  </a:lnTo>
                  <a:lnTo>
                    <a:pt x="328637" y="285826"/>
                  </a:lnTo>
                  <a:lnTo>
                    <a:pt x="345020" y="241452"/>
                  </a:lnTo>
                  <a:lnTo>
                    <a:pt x="350723" y="189839"/>
                  </a:lnTo>
                  <a:lnTo>
                    <a:pt x="350723" y="171284"/>
                  </a:lnTo>
                  <a:close/>
                </a:path>
                <a:path w="1200150" h="372109">
                  <a:moveTo>
                    <a:pt x="736269" y="171284"/>
                  </a:moveTo>
                  <a:lnTo>
                    <a:pt x="565594" y="171284"/>
                  </a:lnTo>
                  <a:lnTo>
                    <a:pt x="565594" y="213372"/>
                  </a:lnTo>
                  <a:lnTo>
                    <a:pt x="691400" y="213372"/>
                  </a:lnTo>
                  <a:lnTo>
                    <a:pt x="679056" y="259486"/>
                  </a:lnTo>
                  <a:lnTo>
                    <a:pt x="652716" y="296341"/>
                  </a:lnTo>
                  <a:lnTo>
                    <a:pt x="613638" y="320763"/>
                  </a:lnTo>
                  <a:lnTo>
                    <a:pt x="563130" y="329603"/>
                  </a:lnTo>
                  <a:lnTo>
                    <a:pt x="520661" y="322186"/>
                  </a:lnTo>
                  <a:lnTo>
                    <a:pt x="483781" y="301586"/>
                  </a:lnTo>
                  <a:lnTo>
                    <a:pt x="454710" y="270294"/>
                  </a:lnTo>
                  <a:lnTo>
                    <a:pt x="435648" y="230771"/>
                  </a:lnTo>
                  <a:lnTo>
                    <a:pt x="428802" y="185521"/>
                  </a:lnTo>
                  <a:lnTo>
                    <a:pt x="435648" y="140665"/>
                  </a:lnTo>
                  <a:lnTo>
                    <a:pt x="454710" y="101358"/>
                  </a:lnTo>
                  <a:lnTo>
                    <a:pt x="483781" y="70129"/>
                  </a:lnTo>
                  <a:lnTo>
                    <a:pt x="520661" y="49542"/>
                  </a:lnTo>
                  <a:lnTo>
                    <a:pt x="563130" y="42113"/>
                  </a:lnTo>
                  <a:lnTo>
                    <a:pt x="600786" y="47447"/>
                  </a:lnTo>
                  <a:lnTo>
                    <a:pt x="633895" y="62725"/>
                  </a:lnTo>
                  <a:lnTo>
                    <a:pt x="661276" y="86868"/>
                  </a:lnTo>
                  <a:lnTo>
                    <a:pt x="681748" y="118795"/>
                  </a:lnTo>
                  <a:lnTo>
                    <a:pt x="727925" y="118795"/>
                  </a:lnTo>
                  <a:lnTo>
                    <a:pt x="706932" y="76238"/>
                  </a:lnTo>
                  <a:lnTo>
                    <a:pt x="678307" y="42989"/>
                  </a:lnTo>
                  <a:lnTo>
                    <a:pt x="643699" y="19151"/>
                  </a:lnTo>
                  <a:lnTo>
                    <a:pt x="604761" y="4800"/>
                  </a:lnTo>
                  <a:lnTo>
                    <a:pt x="563130" y="0"/>
                  </a:lnTo>
                  <a:lnTo>
                    <a:pt x="515785" y="6629"/>
                  </a:lnTo>
                  <a:lnTo>
                    <a:pt x="473329" y="25361"/>
                  </a:lnTo>
                  <a:lnTo>
                    <a:pt x="437413" y="54394"/>
                  </a:lnTo>
                  <a:lnTo>
                    <a:pt x="409702" y="91948"/>
                  </a:lnTo>
                  <a:lnTo>
                    <a:pt x="391858" y="136258"/>
                  </a:lnTo>
                  <a:lnTo>
                    <a:pt x="385546" y="185521"/>
                  </a:lnTo>
                  <a:lnTo>
                    <a:pt x="391858" y="235013"/>
                  </a:lnTo>
                  <a:lnTo>
                    <a:pt x="409702" y="279488"/>
                  </a:lnTo>
                  <a:lnTo>
                    <a:pt x="437413" y="317182"/>
                  </a:lnTo>
                  <a:lnTo>
                    <a:pt x="473329" y="346303"/>
                  </a:lnTo>
                  <a:lnTo>
                    <a:pt x="515785" y="365074"/>
                  </a:lnTo>
                  <a:lnTo>
                    <a:pt x="563130" y="371729"/>
                  </a:lnTo>
                  <a:lnTo>
                    <a:pt x="611581" y="365887"/>
                  </a:lnTo>
                  <a:lnTo>
                    <a:pt x="653618" y="348983"/>
                  </a:lnTo>
                  <a:lnTo>
                    <a:pt x="688174" y="321983"/>
                  </a:lnTo>
                  <a:lnTo>
                    <a:pt x="714184" y="285826"/>
                  </a:lnTo>
                  <a:lnTo>
                    <a:pt x="730567" y="241452"/>
                  </a:lnTo>
                  <a:lnTo>
                    <a:pt x="736269" y="189839"/>
                  </a:lnTo>
                  <a:lnTo>
                    <a:pt x="736269" y="171284"/>
                  </a:lnTo>
                  <a:close/>
                </a:path>
                <a:path w="1200150" h="372109">
                  <a:moveTo>
                    <a:pt x="1119835" y="171284"/>
                  </a:moveTo>
                  <a:lnTo>
                    <a:pt x="949159" y="171284"/>
                  </a:lnTo>
                  <a:lnTo>
                    <a:pt x="949159" y="213372"/>
                  </a:lnTo>
                  <a:lnTo>
                    <a:pt x="1074978" y="213372"/>
                  </a:lnTo>
                  <a:lnTo>
                    <a:pt x="1062634" y="259486"/>
                  </a:lnTo>
                  <a:lnTo>
                    <a:pt x="1036294" y="296341"/>
                  </a:lnTo>
                  <a:lnTo>
                    <a:pt x="997216" y="320763"/>
                  </a:lnTo>
                  <a:lnTo>
                    <a:pt x="946708" y="329603"/>
                  </a:lnTo>
                  <a:lnTo>
                    <a:pt x="904240" y="322186"/>
                  </a:lnTo>
                  <a:lnTo>
                    <a:pt x="867359" y="301586"/>
                  </a:lnTo>
                  <a:lnTo>
                    <a:pt x="838288" y="270294"/>
                  </a:lnTo>
                  <a:lnTo>
                    <a:pt x="819226" y="230771"/>
                  </a:lnTo>
                  <a:lnTo>
                    <a:pt x="812380" y="185521"/>
                  </a:lnTo>
                  <a:lnTo>
                    <a:pt x="819226" y="140665"/>
                  </a:lnTo>
                  <a:lnTo>
                    <a:pt x="838288" y="101358"/>
                  </a:lnTo>
                  <a:lnTo>
                    <a:pt x="867359" y="70129"/>
                  </a:lnTo>
                  <a:lnTo>
                    <a:pt x="904240" y="49542"/>
                  </a:lnTo>
                  <a:lnTo>
                    <a:pt x="946708" y="42113"/>
                  </a:lnTo>
                  <a:lnTo>
                    <a:pt x="984364" y="47447"/>
                  </a:lnTo>
                  <a:lnTo>
                    <a:pt x="1017473" y="62725"/>
                  </a:lnTo>
                  <a:lnTo>
                    <a:pt x="1044854" y="86868"/>
                  </a:lnTo>
                  <a:lnTo>
                    <a:pt x="1065314" y="118795"/>
                  </a:lnTo>
                  <a:lnTo>
                    <a:pt x="1111504" y="118795"/>
                  </a:lnTo>
                  <a:lnTo>
                    <a:pt x="1090510" y="76238"/>
                  </a:lnTo>
                  <a:lnTo>
                    <a:pt x="1061885" y="42989"/>
                  </a:lnTo>
                  <a:lnTo>
                    <a:pt x="1027277" y="19151"/>
                  </a:lnTo>
                  <a:lnTo>
                    <a:pt x="988339" y="4800"/>
                  </a:lnTo>
                  <a:lnTo>
                    <a:pt x="946708" y="0"/>
                  </a:lnTo>
                  <a:lnTo>
                    <a:pt x="899363" y="6629"/>
                  </a:lnTo>
                  <a:lnTo>
                    <a:pt x="856907" y="25361"/>
                  </a:lnTo>
                  <a:lnTo>
                    <a:pt x="820991" y="54394"/>
                  </a:lnTo>
                  <a:lnTo>
                    <a:pt x="793280" y="91948"/>
                  </a:lnTo>
                  <a:lnTo>
                    <a:pt x="775436" y="136258"/>
                  </a:lnTo>
                  <a:lnTo>
                    <a:pt x="769124" y="185521"/>
                  </a:lnTo>
                  <a:lnTo>
                    <a:pt x="775436" y="235013"/>
                  </a:lnTo>
                  <a:lnTo>
                    <a:pt x="793280" y="279488"/>
                  </a:lnTo>
                  <a:lnTo>
                    <a:pt x="820991" y="317182"/>
                  </a:lnTo>
                  <a:lnTo>
                    <a:pt x="856907" y="346303"/>
                  </a:lnTo>
                  <a:lnTo>
                    <a:pt x="899363" y="365074"/>
                  </a:lnTo>
                  <a:lnTo>
                    <a:pt x="946708" y="371729"/>
                  </a:lnTo>
                  <a:lnTo>
                    <a:pt x="995159" y="365887"/>
                  </a:lnTo>
                  <a:lnTo>
                    <a:pt x="1037196" y="348983"/>
                  </a:lnTo>
                  <a:lnTo>
                    <a:pt x="1071753" y="321983"/>
                  </a:lnTo>
                  <a:lnTo>
                    <a:pt x="1097762" y="285826"/>
                  </a:lnTo>
                  <a:lnTo>
                    <a:pt x="1114145" y="241452"/>
                  </a:lnTo>
                  <a:lnTo>
                    <a:pt x="1119835" y="189839"/>
                  </a:lnTo>
                  <a:lnTo>
                    <a:pt x="1119835" y="171284"/>
                  </a:lnTo>
                  <a:close/>
                </a:path>
                <a:path w="1200150" h="372109">
                  <a:moveTo>
                    <a:pt x="1200035" y="10083"/>
                  </a:moveTo>
                  <a:lnTo>
                    <a:pt x="1156665" y="10083"/>
                  </a:lnTo>
                  <a:lnTo>
                    <a:pt x="1156665" y="364629"/>
                  </a:lnTo>
                  <a:lnTo>
                    <a:pt x="1200035" y="364629"/>
                  </a:lnTo>
                  <a:lnTo>
                    <a:pt x="1200035" y="10083"/>
                  </a:lnTo>
                  <a:close/>
                </a:path>
              </a:pathLst>
            </a:custGeom>
            <a:solidFill>
              <a:srgbClr val="08B89D"/>
            </a:solidFill>
          </p:spPr>
          <p:txBody>
            <a:bodyPr wrap="square" lIns="0" tIns="0" rIns="0" bIns="0" rtlCol="0"/>
            <a:lstStyle/>
            <a:p>
              <a:endParaRPr dirty="0"/>
            </a:p>
          </p:txBody>
        </p:sp>
        <p:sp>
          <p:nvSpPr>
            <p:cNvPr id="6" name="object 6">
              <a:extLst>
                <a:ext uri="{FF2B5EF4-FFF2-40B4-BE49-F238E27FC236}">
                  <a16:creationId xmlns:a16="http://schemas.microsoft.com/office/drawing/2014/main" id="{204F4540-AAA8-6A66-0B37-22EB2277F72E}"/>
                </a:ext>
              </a:extLst>
            </p:cNvPr>
            <p:cNvSpPr/>
            <p:nvPr/>
          </p:nvSpPr>
          <p:spPr>
            <a:xfrm>
              <a:off x="17584815" y="376954"/>
              <a:ext cx="614045" cy="701675"/>
            </a:xfrm>
            <a:custGeom>
              <a:avLst/>
              <a:gdLst/>
              <a:ahLst/>
              <a:cxnLst/>
              <a:rect l="l" t="t" r="r" b="b"/>
              <a:pathLst>
                <a:path w="614044" h="701675">
                  <a:moveTo>
                    <a:pt x="102819" y="229514"/>
                  </a:moveTo>
                  <a:lnTo>
                    <a:pt x="0" y="170192"/>
                  </a:lnTo>
                  <a:lnTo>
                    <a:pt x="0" y="513638"/>
                  </a:lnTo>
                  <a:lnTo>
                    <a:pt x="102819" y="454355"/>
                  </a:lnTo>
                  <a:lnTo>
                    <a:pt x="102819" y="229514"/>
                  </a:lnTo>
                  <a:close/>
                </a:path>
                <a:path w="614044" h="701675">
                  <a:moveTo>
                    <a:pt x="294754" y="0"/>
                  </a:moveTo>
                  <a:lnTo>
                    <a:pt x="22872" y="157022"/>
                  </a:lnTo>
                  <a:lnTo>
                    <a:pt x="120624" y="213410"/>
                  </a:lnTo>
                  <a:lnTo>
                    <a:pt x="294754" y="112877"/>
                  </a:lnTo>
                  <a:lnTo>
                    <a:pt x="294754" y="0"/>
                  </a:lnTo>
                  <a:close/>
                </a:path>
                <a:path w="614044" h="701675">
                  <a:moveTo>
                    <a:pt x="600036" y="532244"/>
                  </a:moveTo>
                  <a:lnTo>
                    <a:pt x="500100" y="474522"/>
                  </a:lnTo>
                  <a:lnTo>
                    <a:pt x="330936" y="572223"/>
                  </a:lnTo>
                  <a:lnTo>
                    <a:pt x="330936" y="687641"/>
                  </a:lnTo>
                  <a:lnTo>
                    <a:pt x="600036" y="532244"/>
                  </a:lnTo>
                  <a:close/>
                </a:path>
                <a:path w="614044" h="701675">
                  <a:moveTo>
                    <a:pt x="613625" y="196748"/>
                  </a:moveTo>
                  <a:lnTo>
                    <a:pt x="330936" y="359981"/>
                  </a:lnTo>
                  <a:lnTo>
                    <a:pt x="330936" y="545807"/>
                  </a:lnTo>
                  <a:lnTo>
                    <a:pt x="487235" y="455549"/>
                  </a:lnTo>
                  <a:lnTo>
                    <a:pt x="487235" y="376389"/>
                  </a:lnTo>
                  <a:lnTo>
                    <a:pt x="409524" y="421271"/>
                  </a:lnTo>
                  <a:lnTo>
                    <a:pt x="409524" y="394893"/>
                  </a:lnTo>
                  <a:lnTo>
                    <a:pt x="511327" y="336042"/>
                  </a:lnTo>
                  <a:lnTo>
                    <a:pt x="511327" y="454672"/>
                  </a:lnTo>
                  <a:lnTo>
                    <a:pt x="613625" y="513638"/>
                  </a:lnTo>
                  <a:lnTo>
                    <a:pt x="613625" y="196748"/>
                  </a:lnTo>
                  <a:close/>
                </a:path>
                <a:path w="614044" h="701675">
                  <a:moveTo>
                    <a:pt x="613638" y="170192"/>
                  </a:moveTo>
                  <a:lnTo>
                    <a:pt x="318884" y="0"/>
                  </a:lnTo>
                  <a:lnTo>
                    <a:pt x="318884" y="112877"/>
                  </a:lnTo>
                  <a:lnTo>
                    <a:pt x="481291" y="206654"/>
                  </a:lnTo>
                  <a:lnTo>
                    <a:pt x="458431" y="219875"/>
                  </a:lnTo>
                  <a:lnTo>
                    <a:pt x="306793" y="132359"/>
                  </a:lnTo>
                  <a:lnTo>
                    <a:pt x="143484" y="226593"/>
                  </a:lnTo>
                  <a:lnTo>
                    <a:pt x="272249" y="301015"/>
                  </a:lnTo>
                  <a:lnTo>
                    <a:pt x="351332" y="255308"/>
                  </a:lnTo>
                  <a:lnTo>
                    <a:pt x="291973" y="220980"/>
                  </a:lnTo>
                  <a:lnTo>
                    <a:pt x="314820" y="207797"/>
                  </a:lnTo>
                  <a:lnTo>
                    <a:pt x="397103" y="255308"/>
                  </a:lnTo>
                  <a:lnTo>
                    <a:pt x="272249" y="327329"/>
                  </a:lnTo>
                  <a:lnTo>
                    <a:pt x="126911" y="243484"/>
                  </a:lnTo>
                  <a:lnTo>
                    <a:pt x="126911" y="454850"/>
                  </a:lnTo>
                  <a:lnTo>
                    <a:pt x="248119" y="524814"/>
                  </a:lnTo>
                  <a:lnTo>
                    <a:pt x="248119" y="429577"/>
                  </a:lnTo>
                  <a:lnTo>
                    <a:pt x="190030" y="396036"/>
                  </a:lnTo>
                  <a:lnTo>
                    <a:pt x="190030" y="369658"/>
                  </a:lnTo>
                  <a:lnTo>
                    <a:pt x="272249" y="417068"/>
                  </a:lnTo>
                  <a:lnTo>
                    <a:pt x="272249" y="565200"/>
                  </a:lnTo>
                  <a:lnTo>
                    <a:pt x="114401" y="474065"/>
                  </a:lnTo>
                  <a:lnTo>
                    <a:pt x="13563" y="532257"/>
                  </a:lnTo>
                  <a:lnTo>
                    <a:pt x="306793" y="701548"/>
                  </a:lnTo>
                  <a:lnTo>
                    <a:pt x="306793" y="347497"/>
                  </a:lnTo>
                  <a:lnTo>
                    <a:pt x="613638" y="170192"/>
                  </a:lnTo>
                  <a:close/>
                </a:path>
              </a:pathLst>
            </a:custGeom>
            <a:solidFill>
              <a:srgbClr val="08B89D"/>
            </a:solidFill>
          </p:spPr>
          <p:txBody>
            <a:bodyPr wrap="square" lIns="0" tIns="0" rIns="0" bIns="0" rtlCol="0"/>
            <a:lstStyle/>
            <a:p>
              <a:endParaRPr dirty="0"/>
            </a:p>
          </p:txBody>
        </p:sp>
      </p:grpSp>
      <p:sp>
        <p:nvSpPr>
          <p:cNvPr id="8" name="Picture Placeholder 7">
            <a:extLst>
              <a:ext uri="{FF2B5EF4-FFF2-40B4-BE49-F238E27FC236}">
                <a16:creationId xmlns:a16="http://schemas.microsoft.com/office/drawing/2014/main" id="{C23561CF-341B-5B74-A545-CC9E39498F9A}"/>
              </a:ext>
            </a:extLst>
          </p:cNvPr>
          <p:cNvSpPr>
            <a:spLocks noGrp="1"/>
          </p:cNvSpPr>
          <p:nvPr>
            <p:ph type="pic" sz="quarter" idx="10"/>
          </p:nvPr>
        </p:nvSpPr>
        <p:spPr>
          <a:xfrm>
            <a:off x="0" y="6182961"/>
            <a:ext cx="20104100" cy="4277453"/>
          </a:xfrm>
          <a:pattFill prst="pct5">
            <a:fgClr>
              <a:srgbClr val="0070C0"/>
            </a:fgClr>
            <a:bgClr>
              <a:schemeClr val="bg1"/>
            </a:bgClr>
          </a:pattFill>
        </p:spPr>
        <p:txBody>
          <a:bodyPr/>
          <a:lstStyle/>
          <a:p>
            <a:r>
              <a:rPr lang="fr" dirty="0"/>
              <a:t>Cliquez sur l'icône pour ajouter une image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2" name="object 33">
            <a:extLst>
              <a:ext uri="{FF2B5EF4-FFF2-40B4-BE49-F238E27FC236}">
                <a16:creationId xmlns:a16="http://schemas.microsoft.com/office/drawing/2014/main" id="{697AF15E-51FD-2D4D-89D0-6D5A68FC9601}"/>
              </a:ext>
            </a:extLst>
          </p:cNvPr>
          <p:cNvSpPr/>
          <p:nvPr userDrawn="1"/>
        </p:nvSpPr>
        <p:spPr>
          <a:xfrm>
            <a:off x="0" y="10460414"/>
            <a:ext cx="20104100" cy="848360"/>
          </a:xfrm>
          <a:custGeom>
            <a:avLst/>
            <a:gdLst/>
            <a:ahLst/>
            <a:cxnLst/>
            <a:rect l="l" t="t" r="r" b="b"/>
            <a:pathLst>
              <a:path w="20104100" h="848359">
                <a:moveTo>
                  <a:pt x="20104099" y="0"/>
                </a:moveTo>
                <a:lnTo>
                  <a:pt x="0" y="0"/>
                </a:lnTo>
                <a:lnTo>
                  <a:pt x="0" y="848141"/>
                </a:lnTo>
                <a:lnTo>
                  <a:pt x="20104099" y="848141"/>
                </a:lnTo>
                <a:lnTo>
                  <a:pt x="20104099" y="0"/>
                </a:lnTo>
                <a:close/>
              </a:path>
            </a:pathLst>
          </a:custGeom>
          <a:solidFill>
            <a:srgbClr val="08B89D"/>
          </a:solidFill>
        </p:spPr>
        <p:txBody>
          <a:bodyPr wrap="square" lIns="0" tIns="0" rIns="0" bIns="0" rtlCol="0"/>
          <a:lstStyle/>
          <a:p>
            <a:endParaRPr dirty="0"/>
          </a:p>
        </p:txBody>
      </p:sp>
      <p:grpSp>
        <p:nvGrpSpPr>
          <p:cNvPr id="4" name="Group 3">
            <a:extLst>
              <a:ext uri="{FF2B5EF4-FFF2-40B4-BE49-F238E27FC236}">
                <a16:creationId xmlns:a16="http://schemas.microsoft.com/office/drawing/2014/main" id="{290050A8-02F8-EA9A-2D49-F127479E26FB}"/>
              </a:ext>
            </a:extLst>
          </p:cNvPr>
          <p:cNvGrpSpPr/>
          <p:nvPr userDrawn="1"/>
        </p:nvGrpSpPr>
        <p:grpSpPr>
          <a:xfrm>
            <a:off x="17584815" y="376954"/>
            <a:ext cx="1878088" cy="701675"/>
            <a:chOff x="17584815" y="376954"/>
            <a:chExt cx="1878088" cy="701675"/>
          </a:xfrm>
        </p:grpSpPr>
        <p:sp>
          <p:nvSpPr>
            <p:cNvPr id="5" name="object 5">
              <a:extLst>
                <a:ext uri="{FF2B5EF4-FFF2-40B4-BE49-F238E27FC236}">
                  <a16:creationId xmlns:a16="http://schemas.microsoft.com/office/drawing/2014/main" id="{425F3128-5674-9265-88C7-5EE89DDB29BE}"/>
                </a:ext>
              </a:extLst>
            </p:cNvPr>
            <p:cNvSpPr/>
            <p:nvPr/>
          </p:nvSpPr>
          <p:spPr>
            <a:xfrm>
              <a:off x="18262753" y="646346"/>
              <a:ext cx="1200150" cy="372110"/>
            </a:xfrm>
            <a:custGeom>
              <a:avLst/>
              <a:gdLst/>
              <a:ahLst/>
              <a:cxnLst/>
              <a:rect l="l" t="t" r="r" b="b"/>
              <a:pathLst>
                <a:path w="1200150" h="372109">
                  <a:moveTo>
                    <a:pt x="350723" y="171284"/>
                  </a:moveTo>
                  <a:lnTo>
                    <a:pt x="180047" y="171284"/>
                  </a:lnTo>
                  <a:lnTo>
                    <a:pt x="180047" y="213372"/>
                  </a:lnTo>
                  <a:lnTo>
                    <a:pt x="305854" y="213372"/>
                  </a:lnTo>
                  <a:lnTo>
                    <a:pt x="293509" y="259486"/>
                  </a:lnTo>
                  <a:lnTo>
                    <a:pt x="267169" y="296341"/>
                  </a:lnTo>
                  <a:lnTo>
                    <a:pt x="228092" y="320763"/>
                  </a:lnTo>
                  <a:lnTo>
                    <a:pt x="177584" y="329603"/>
                  </a:lnTo>
                  <a:lnTo>
                    <a:pt x="135115" y="322186"/>
                  </a:lnTo>
                  <a:lnTo>
                    <a:pt x="98234" y="301586"/>
                  </a:lnTo>
                  <a:lnTo>
                    <a:pt x="69164" y="270294"/>
                  </a:lnTo>
                  <a:lnTo>
                    <a:pt x="50101" y="230771"/>
                  </a:lnTo>
                  <a:lnTo>
                    <a:pt x="43256" y="185521"/>
                  </a:lnTo>
                  <a:lnTo>
                    <a:pt x="50101" y="140665"/>
                  </a:lnTo>
                  <a:lnTo>
                    <a:pt x="69164" y="101358"/>
                  </a:lnTo>
                  <a:lnTo>
                    <a:pt x="98234" y="70129"/>
                  </a:lnTo>
                  <a:lnTo>
                    <a:pt x="135115" y="49542"/>
                  </a:lnTo>
                  <a:lnTo>
                    <a:pt x="177584" y="42113"/>
                  </a:lnTo>
                  <a:lnTo>
                    <a:pt x="215239" y="47447"/>
                  </a:lnTo>
                  <a:lnTo>
                    <a:pt x="248348" y="62725"/>
                  </a:lnTo>
                  <a:lnTo>
                    <a:pt x="275729" y="86868"/>
                  </a:lnTo>
                  <a:lnTo>
                    <a:pt x="296202" y="118795"/>
                  </a:lnTo>
                  <a:lnTo>
                    <a:pt x="342379" y="118795"/>
                  </a:lnTo>
                  <a:lnTo>
                    <a:pt x="321386" y="76238"/>
                  </a:lnTo>
                  <a:lnTo>
                    <a:pt x="292760" y="42989"/>
                  </a:lnTo>
                  <a:lnTo>
                    <a:pt x="258152" y="19151"/>
                  </a:lnTo>
                  <a:lnTo>
                    <a:pt x="219214" y="4800"/>
                  </a:lnTo>
                  <a:lnTo>
                    <a:pt x="177584" y="0"/>
                  </a:lnTo>
                  <a:lnTo>
                    <a:pt x="130251" y="6629"/>
                  </a:lnTo>
                  <a:lnTo>
                    <a:pt x="87782" y="25361"/>
                  </a:lnTo>
                  <a:lnTo>
                    <a:pt x="51866" y="54394"/>
                  </a:lnTo>
                  <a:lnTo>
                    <a:pt x="24155" y="91948"/>
                  </a:lnTo>
                  <a:lnTo>
                    <a:pt x="6311" y="136258"/>
                  </a:lnTo>
                  <a:lnTo>
                    <a:pt x="0" y="185521"/>
                  </a:lnTo>
                  <a:lnTo>
                    <a:pt x="6311" y="235013"/>
                  </a:lnTo>
                  <a:lnTo>
                    <a:pt x="24155" y="279488"/>
                  </a:lnTo>
                  <a:lnTo>
                    <a:pt x="51866" y="317182"/>
                  </a:lnTo>
                  <a:lnTo>
                    <a:pt x="87782" y="346303"/>
                  </a:lnTo>
                  <a:lnTo>
                    <a:pt x="130251" y="365074"/>
                  </a:lnTo>
                  <a:lnTo>
                    <a:pt x="177584" y="371729"/>
                  </a:lnTo>
                  <a:lnTo>
                    <a:pt x="226034" y="365887"/>
                  </a:lnTo>
                  <a:lnTo>
                    <a:pt x="268071" y="348983"/>
                  </a:lnTo>
                  <a:lnTo>
                    <a:pt x="302628" y="321983"/>
                  </a:lnTo>
                  <a:lnTo>
                    <a:pt x="328637" y="285826"/>
                  </a:lnTo>
                  <a:lnTo>
                    <a:pt x="345020" y="241452"/>
                  </a:lnTo>
                  <a:lnTo>
                    <a:pt x="350723" y="189839"/>
                  </a:lnTo>
                  <a:lnTo>
                    <a:pt x="350723" y="171284"/>
                  </a:lnTo>
                  <a:close/>
                </a:path>
                <a:path w="1200150" h="372109">
                  <a:moveTo>
                    <a:pt x="736269" y="171284"/>
                  </a:moveTo>
                  <a:lnTo>
                    <a:pt x="565594" y="171284"/>
                  </a:lnTo>
                  <a:lnTo>
                    <a:pt x="565594" y="213372"/>
                  </a:lnTo>
                  <a:lnTo>
                    <a:pt x="691400" y="213372"/>
                  </a:lnTo>
                  <a:lnTo>
                    <a:pt x="679056" y="259486"/>
                  </a:lnTo>
                  <a:lnTo>
                    <a:pt x="652716" y="296341"/>
                  </a:lnTo>
                  <a:lnTo>
                    <a:pt x="613638" y="320763"/>
                  </a:lnTo>
                  <a:lnTo>
                    <a:pt x="563130" y="329603"/>
                  </a:lnTo>
                  <a:lnTo>
                    <a:pt x="520661" y="322186"/>
                  </a:lnTo>
                  <a:lnTo>
                    <a:pt x="483781" y="301586"/>
                  </a:lnTo>
                  <a:lnTo>
                    <a:pt x="454710" y="270294"/>
                  </a:lnTo>
                  <a:lnTo>
                    <a:pt x="435648" y="230771"/>
                  </a:lnTo>
                  <a:lnTo>
                    <a:pt x="428802" y="185521"/>
                  </a:lnTo>
                  <a:lnTo>
                    <a:pt x="435648" y="140665"/>
                  </a:lnTo>
                  <a:lnTo>
                    <a:pt x="454710" y="101358"/>
                  </a:lnTo>
                  <a:lnTo>
                    <a:pt x="483781" y="70129"/>
                  </a:lnTo>
                  <a:lnTo>
                    <a:pt x="520661" y="49542"/>
                  </a:lnTo>
                  <a:lnTo>
                    <a:pt x="563130" y="42113"/>
                  </a:lnTo>
                  <a:lnTo>
                    <a:pt x="600786" y="47447"/>
                  </a:lnTo>
                  <a:lnTo>
                    <a:pt x="633895" y="62725"/>
                  </a:lnTo>
                  <a:lnTo>
                    <a:pt x="661276" y="86868"/>
                  </a:lnTo>
                  <a:lnTo>
                    <a:pt x="681748" y="118795"/>
                  </a:lnTo>
                  <a:lnTo>
                    <a:pt x="727925" y="118795"/>
                  </a:lnTo>
                  <a:lnTo>
                    <a:pt x="706932" y="76238"/>
                  </a:lnTo>
                  <a:lnTo>
                    <a:pt x="678307" y="42989"/>
                  </a:lnTo>
                  <a:lnTo>
                    <a:pt x="643699" y="19151"/>
                  </a:lnTo>
                  <a:lnTo>
                    <a:pt x="604761" y="4800"/>
                  </a:lnTo>
                  <a:lnTo>
                    <a:pt x="563130" y="0"/>
                  </a:lnTo>
                  <a:lnTo>
                    <a:pt x="515785" y="6629"/>
                  </a:lnTo>
                  <a:lnTo>
                    <a:pt x="473329" y="25361"/>
                  </a:lnTo>
                  <a:lnTo>
                    <a:pt x="437413" y="54394"/>
                  </a:lnTo>
                  <a:lnTo>
                    <a:pt x="409702" y="91948"/>
                  </a:lnTo>
                  <a:lnTo>
                    <a:pt x="391858" y="136258"/>
                  </a:lnTo>
                  <a:lnTo>
                    <a:pt x="385546" y="185521"/>
                  </a:lnTo>
                  <a:lnTo>
                    <a:pt x="391858" y="235013"/>
                  </a:lnTo>
                  <a:lnTo>
                    <a:pt x="409702" y="279488"/>
                  </a:lnTo>
                  <a:lnTo>
                    <a:pt x="437413" y="317182"/>
                  </a:lnTo>
                  <a:lnTo>
                    <a:pt x="473329" y="346303"/>
                  </a:lnTo>
                  <a:lnTo>
                    <a:pt x="515785" y="365074"/>
                  </a:lnTo>
                  <a:lnTo>
                    <a:pt x="563130" y="371729"/>
                  </a:lnTo>
                  <a:lnTo>
                    <a:pt x="611581" y="365887"/>
                  </a:lnTo>
                  <a:lnTo>
                    <a:pt x="653618" y="348983"/>
                  </a:lnTo>
                  <a:lnTo>
                    <a:pt x="688174" y="321983"/>
                  </a:lnTo>
                  <a:lnTo>
                    <a:pt x="714184" y="285826"/>
                  </a:lnTo>
                  <a:lnTo>
                    <a:pt x="730567" y="241452"/>
                  </a:lnTo>
                  <a:lnTo>
                    <a:pt x="736269" y="189839"/>
                  </a:lnTo>
                  <a:lnTo>
                    <a:pt x="736269" y="171284"/>
                  </a:lnTo>
                  <a:close/>
                </a:path>
                <a:path w="1200150" h="372109">
                  <a:moveTo>
                    <a:pt x="1119835" y="171284"/>
                  </a:moveTo>
                  <a:lnTo>
                    <a:pt x="949159" y="171284"/>
                  </a:lnTo>
                  <a:lnTo>
                    <a:pt x="949159" y="213372"/>
                  </a:lnTo>
                  <a:lnTo>
                    <a:pt x="1074978" y="213372"/>
                  </a:lnTo>
                  <a:lnTo>
                    <a:pt x="1062634" y="259486"/>
                  </a:lnTo>
                  <a:lnTo>
                    <a:pt x="1036294" y="296341"/>
                  </a:lnTo>
                  <a:lnTo>
                    <a:pt x="997216" y="320763"/>
                  </a:lnTo>
                  <a:lnTo>
                    <a:pt x="946708" y="329603"/>
                  </a:lnTo>
                  <a:lnTo>
                    <a:pt x="904240" y="322186"/>
                  </a:lnTo>
                  <a:lnTo>
                    <a:pt x="867359" y="301586"/>
                  </a:lnTo>
                  <a:lnTo>
                    <a:pt x="838288" y="270294"/>
                  </a:lnTo>
                  <a:lnTo>
                    <a:pt x="819226" y="230771"/>
                  </a:lnTo>
                  <a:lnTo>
                    <a:pt x="812380" y="185521"/>
                  </a:lnTo>
                  <a:lnTo>
                    <a:pt x="819226" y="140665"/>
                  </a:lnTo>
                  <a:lnTo>
                    <a:pt x="838288" y="101358"/>
                  </a:lnTo>
                  <a:lnTo>
                    <a:pt x="867359" y="70129"/>
                  </a:lnTo>
                  <a:lnTo>
                    <a:pt x="904240" y="49542"/>
                  </a:lnTo>
                  <a:lnTo>
                    <a:pt x="946708" y="42113"/>
                  </a:lnTo>
                  <a:lnTo>
                    <a:pt x="984364" y="47447"/>
                  </a:lnTo>
                  <a:lnTo>
                    <a:pt x="1017473" y="62725"/>
                  </a:lnTo>
                  <a:lnTo>
                    <a:pt x="1044854" y="86868"/>
                  </a:lnTo>
                  <a:lnTo>
                    <a:pt x="1065314" y="118795"/>
                  </a:lnTo>
                  <a:lnTo>
                    <a:pt x="1111504" y="118795"/>
                  </a:lnTo>
                  <a:lnTo>
                    <a:pt x="1090510" y="76238"/>
                  </a:lnTo>
                  <a:lnTo>
                    <a:pt x="1061885" y="42989"/>
                  </a:lnTo>
                  <a:lnTo>
                    <a:pt x="1027277" y="19151"/>
                  </a:lnTo>
                  <a:lnTo>
                    <a:pt x="988339" y="4800"/>
                  </a:lnTo>
                  <a:lnTo>
                    <a:pt x="946708" y="0"/>
                  </a:lnTo>
                  <a:lnTo>
                    <a:pt x="899363" y="6629"/>
                  </a:lnTo>
                  <a:lnTo>
                    <a:pt x="856907" y="25361"/>
                  </a:lnTo>
                  <a:lnTo>
                    <a:pt x="820991" y="54394"/>
                  </a:lnTo>
                  <a:lnTo>
                    <a:pt x="793280" y="91948"/>
                  </a:lnTo>
                  <a:lnTo>
                    <a:pt x="775436" y="136258"/>
                  </a:lnTo>
                  <a:lnTo>
                    <a:pt x="769124" y="185521"/>
                  </a:lnTo>
                  <a:lnTo>
                    <a:pt x="775436" y="235013"/>
                  </a:lnTo>
                  <a:lnTo>
                    <a:pt x="793280" y="279488"/>
                  </a:lnTo>
                  <a:lnTo>
                    <a:pt x="820991" y="317182"/>
                  </a:lnTo>
                  <a:lnTo>
                    <a:pt x="856907" y="346303"/>
                  </a:lnTo>
                  <a:lnTo>
                    <a:pt x="899363" y="365074"/>
                  </a:lnTo>
                  <a:lnTo>
                    <a:pt x="946708" y="371729"/>
                  </a:lnTo>
                  <a:lnTo>
                    <a:pt x="995159" y="365887"/>
                  </a:lnTo>
                  <a:lnTo>
                    <a:pt x="1037196" y="348983"/>
                  </a:lnTo>
                  <a:lnTo>
                    <a:pt x="1071753" y="321983"/>
                  </a:lnTo>
                  <a:lnTo>
                    <a:pt x="1097762" y="285826"/>
                  </a:lnTo>
                  <a:lnTo>
                    <a:pt x="1114145" y="241452"/>
                  </a:lnTo>
                  <a:lnTo>
                    <a:pt x="1119835" y="189839"/>
                  </a:lnTo>
                  <a:lnTo>
                    <a:pt x="1119835" y="171284"/>
                  </a:lnTo>
                  <a:close/>
                </a:path>
                <a:path w="1200150" h="372109">
                  <a:moveTo>
                    <a:pt x="1200035" y="10083"/>
                  </a:moveTo>
                  <a:lnTo>
                    <a:pt x="1156665" y="10083"/>
                  </a:lnTo>
                  <a:lnTo>
                    <a:pt x="1156665" y="364629"/>
                  </a:lnTo>
                  <a:lnTo>
                    <a:pt x="1200035" y="364629"/>
                  </a:lnTo>
                  <a:lnTo>
                    <a:pt x="1200035" y="10083"/>
                  </a:lnTo>
                  <a:close/>
                </a:path>
              </a:pathLst>
            </a:custGeom>
            <a:solidFill>
              <a:srgbClr val="08B89D"/>
            </a:solidFill>
          </p:spPr>
          <p:txBody>
            <a:bodyPr wrap="square" lIns="0" tIns="0" rIns="0" bIns="0" rtlCol="0"/>
            <a:lstStyle/>
            <a:p>
              <a:endParaRPr dirty="0"/>
            </a:p>
          </p:txBody>
        </p:sp>
        <p:sp>
          <p:nvSpPr>
            <p:cNvPr id="6" name="object 6">
              <a:extLst>
                <a:ext uri="{FF2B5EF4-FFF2-40B4-BE49-F238E27FC236}">
                  <a16:creationId xmlns:a16="http://schemas.microsoft.com/office/drawing/2014/main" id="{204F4540-AAA8-6A66-0B37-22EB2277F72E}"/>
                </a:ext>
              </a:extLst>
            </p:cNvPr>
            <p:cNvSpPr/>
            <p:nvPr/>
          </p:nvSpPr>
          <p:spPr>
            <a:xfrm>
              <a:off x="17584815" y="376954"/>
              <a:ext cx="614045" cy="701675"/>
            </a:xfrm>
            <a:custGeom>
              <a:avLst/>
              <a:gdLst/>
              <a:ahLst/>
              <a:cxnLst/>
              <a:rect l="l" t="t" r="r" b="b"/>
              <a:pathLst>
                <a:path w="614044" h="701675">
                  <a:moveTo>
                    <a:pt x="102819" y="229514"/>
                  </a:moveTo>
                  <a:lnTo>
                    <a:pt x="0" y="170192"/>
                  </a:lnTo>
                  <a:lnTo>
                    <a:pt x="0" y="513638"/>
                  </a:lnTo>
                  <a:lnTo>
                    <a:pt x="102819" y="454355"/>
                  </a:lnTo>
                  <a:lnTo>
                    <a:pt x="102819" y="229514"/>
                  </a:lnTo>
                  <a:close/>
                </a:path>
                <a:path w="614044" h="701675">
                  <a:moveTo>
                    <a:pt x="294754" y="0"/>
                  </a:moveTo>
                  <a:lnTo>
                    <a:pt x="22872" y="157022"/>
                  </a:lnTo>
                  <a:lnTo>
                    <a:pt x="120624" y="213410"/>
                  </a:lnTo>
                  <a:lnTo>
                    <a:pt x="294754" y="112877"/>
                  </a:lnTo>
                  <a:lnTo>
                    <a:pt x="294754" y="0"/>
                  </a:lnTo>
                  <a:close/>
                </a:path>
                <a:path w="614044" h="701675">
                  <a:moveTo>
                    <a:pt x="600036" y="532244"/>
                  </a:moveTo>
                  <a:lnTo>
                    <a:pt x="500100" y="474522"/>
                  </a:lnTo>
                  <a:lnTo>
                    <a:pt x="330936" y="572223"/>
                  </a:lnTo>
                  <a:lnTo>
                    <a:pt x="330936" y="687641"/>
                  </a:lnTo>
                  <a:lnTo>
                    <a:pt x="600036" y="532244"/>
                  </a:lnTo>
                  <a:close/>
                </a:path>
                <a:path w="614044" h="701675">
                  <a:moveTo>
                    <a:pt x="613625" y="196748"/>
                  </a:moveTo>
                  <a:lnTo>
                    <a:pt x="330936" y="359981"/>
                  </a:lnTo>
                  <a:lnTo>
                    <a:pt x="330936" y="545807"/>
                  </a:lnTo>
                  <a:lnTo>
                    <a:pt x="487235" y="455549"/>
                  </a:lnTo>
                  <a:lnTo>
                    <a:pt x="487235" y="376389"/>
                  </a:lnTo>
                  <a:lnTo>
                    <a:pt x="409524" y="421271"/>
                  </a:lnTo>
                  <a:lnTo>
                    <a:pt x="409524" y="394893"/>
                  </a:lnTo>
                  <a:lnTo>
                    <a:pt x="511327" y="336042"/>
                  </a:lnTo>
                  <a:lnTo>
                    <a:pt x="511327" y="454672"/>
                  </a:lnTo>
                  <a:lnTo>
                    <a:pt x="613625" y="513638"/>
                  </a:lnTo>
                  <a:lnTo>
                    <a:pt x="613625" y="196748"/>
                  </a:lnTo>
                  <a:close/>
                </a:path>
                <a:path w="614044" h="701675">
                  <a:moveTo>
                    <a:pt x="613638" y="170192"/>
                  </a:moveTo>
                  <a:lnTo>
                    <a:pt x="318884" y="0"/>
                  </a:lnTo>
                  <a:lnTo>
                    <a:pt x="318884" y="112877"/>
                  </a:lnTo>
                  <a:lnTo>
                    <a:pt x="481291" y="206654"/>
                  </a:lnTo>
                  <a:lnTo>
                    <a:pt x="458431" y="219875"/>
                  </a:lnTo>
                  <a:lnTo>
                    <a:pt x="306793" y="132359"/>
                  </a:lnTo>
                  <a:lnTo>
                    <a:pt x="143484" y="226593"/>
                  </a:lnTo>
                  <a:lnTo>
                    <a:pt x="272249" y="301015"/>
                  </a:lnTo>
                  <a:lnTo>
                    <a:pt x="351332" y="255308"/>
                  </a:lnTo>
                  <a:lnTo>
                    <a:pt x="291973" y="220980"/>
                  </a:lnTo>
                  <a:lnTo>
                    <a:pt x="314820" y="207797"/>
                  </a:lnTo>
                  <a:lnTo>
                    <a:pt x="397103" y="255308"/>
                  </a:lnTo>
                  <a:lnTo>
                    <a:pt x="272249" y="327329"/>
                  </a:lnTo>
                  <a:lnTo>
                    <a:pt x="126911" y="243484"/>
                  </a:lnTo>
                  <a:lnTo>
                    <a:pt x="126911" y="454850"/>
                  </a:lnTo>
                  <a:lnTo>
                    <a:pt x="248119" y="524814"/>
                  </a:lnTo>
                  <a:lnTo>
                    <a:pt x="248119" y="429577"/>
                  </a:lnTo>
                  <a:lnTo>
                    <a:pt x="190030" y="396036"/>
                  </a:lnTo>
                  <a:lnTo>
                    <a:pt x="190030" y="369658"/>
                  </a:lnTo>
                  <a:lnTo>
                    <a:pt x="272249" y="417068"/>
                  </a:lnTo>
                  <a:lnTo>
                    <a:pt x="272249" y="565200"/>
                  </a:lnTo>
                  <a:lnTo>
                    <a:pt x="114401" y="474065"/>
                  </a:lnTo>
                  <a:lnTo>
                    <a:pt x="13563" y="532257"/>
                  </a:lnTo>
                  <a:lnTo>
                    <a:pt x="306793" y="701548"/>
                  </a:lnTo>
                  <a:lnTo>
                    <a:pt x="306793" y="347497"/>
                  </a:lnTo>
                  <a:lnTo>
                    <a:pt x="613638" y="170192"/>
                  </a:lnTo>
                  <a:close/>
                </a:path>
              </a:pathLst>
            </a:custGeom>
            <a:solidFill>
              <a:srgbClr val="08B89D"/>
            </a:solidFill>
          </p:spPr>
          <p:txBody>
            <a:bodyPr wrap="square" lIns="0" tIns="0" rIns="0" bIns="0" rtlCol="0"/>
            <a:lstStyle/>
            <a:p>
              <a:endParaRPr dirty="0"/>
            </a:p>
          </p:txBody>
        </p:sp>
      </p:grpSp>
    </p:spTree>
    <p:extLst>
      <p:ext uri="{BB962C8B-B14F-4D97-AF65-F5344CB8AC3E}">
        <p14:creationId xmlns:p14="http://schemas.microsoft.com/office/powerpoint/2010/main" val="2527527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2FB966-2E36-B536-A791-39100179D76C}"/>
              </a:ext>
            </a:extLst>
          </p:cNvPr>
          <p:cNvSpPr/>
          <p:nvPr userDrawn="1"/>
        </p:nvSpPr>
        <p:spPr>
          <a:xfrm>
            <a:off x="-5201" y="0"/>
            <a:ext cx="20109300" cy="5807075"/>
          </a:xfrm>
          <a:prstGeom prst="rect">
            <a:avLst/>
          </a:prstGeom>
          <a:solidFill>
            <a:srgbClr val="08B8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3" name="object 6">
            <a:extLst>
              <a:ext uri="{FF2B5EF4-FFF2-40B4-BE49-F238E27FC236}">
                <a16:creationId xmlns:a16="http://schemas.microsoft.com/office/drawing/2014/main" id="{C32F6822-88C3-11A2-3761-10E67796D439}"/>
              </a:ext>
            </a:extLst>
          </p:cNvPr>
          <p:cNvSpPr/>
          <p:nvPr userDrawn="1"/>
        </p:nvSpPr>
        <p:spPr>
          <a:xfrm>
            <a:off x="17584815" y="376954"/>
            <a:ext cx="1878330" cy="701675"/>
          </a:xfrm>
          <a:custGeom>
            <a:avLst/>
            <a:gdLst/>
            <a:ahLst/>
            <a:cxnLst/>
            <a:rect l="l" t="t" r="r" b="b"/>
            <a:pathLst>
              <a:path w="1878330" h="701675">
                <a:moveTo>
                  <a:pt x="102819" y="229514"/>
                </a:moveTo>
                <a:lnTo>
                  <a:pt x="0" y="170192"/>
                </a:lnTo>
                <a:lnTo>
                  <a:pt x="0" y="513638"/>
                </a:lnTo>
                <a:lnTo>
                  <a:pt x="102819" y="454355"/>
                </a:lnTo>
                <a:lnTo>
                  <a:pt x="102819" y="229514"/>
                </a:lnTo>
                <a:close/>
              </a:path>
              <a:path w="1878330" h="701675">
                <a:moveTo>
                  <a:pt x="294754" y="0"/>
                </a:moveTo>
                <a:lnTo>
                  <a:pt x="22872" y="157022"/>
                </a:lnTo>
                <a:lnTo>
                  <a:pt x="120624" y="213410"/>
                </a:lnTo>
                <a:lnTo>
                  <a:pt x="294754" y="112877"/>
                </a:lnTo>
                <a:lnTo>
                  <a:pt x="294754" y="0"/>
                </a:lnTo>
                <a:close/>
              </a:path>
              <a:path w="1878330" h="701675">
                <a:moveTo>
                  <a:pt x="600036" y="532244"/>
                </a:moveTo>
                <a:lnTo>
                  <a:pt x="500100" y="474522"/>
                </a:lnTo>
                <a:lnTo>
                  <a:pt x="330936" y="572223"/>
                </a:lnTo>
                <a:lnTo>
                  <a:pt x="330936" y="687641"/>
                </a:lnTo>
                <a:lnTo>
                  <a:pt x="600036" y="532244"/>
                </a:lnTo>
                <a:close/>
              </a:path>
              <a:path w="1878330" h="701675">
                <a:moveTo>
                  <a:pt x="613625" y="196748"/>
                </a:moveTo>
                <a:lnTo>
                  <a:pt x="330936" y="359981"/>
                </a:lnTo>
                <a:lnTo>
                  <a:pt x="330936" y="545807"/>
                </a:lnTo>
                <a:lnTo>
                  <a:pt x="487235" y="455549"/>
                </a:lnTo>
                <a:lnTo>
                  <a:pt x="487235" y="376389"/>
                </a:lnTo>
                <a:lnTo>
                  <a:pt x="409524" y="421271"/>
                </a:lnTo>
                <a:lnTo>
                  <a:pt x="409524" y="394893"/>
                </a:lnTo>
                <a:lnTo>
                  <a:pt x="511327" y="336042"/>
                </a:lnTo>
                <a:lnTo>
                  <a:pt x="511327" y="454672"/>
                </a:lnTo>
                <a:lnTo>
                  <a:pt x="613625" y="513638"/>
                </a:lnTo>
                <a:lnTo>
                  <a:pt x="613625" y="196748"/>
                </a:lnTo>
                <a:close/>
              </a:path>
              <a:path w="1878330" h="701675">
                <a:moveTo>
                  <a:pt x="613638" y="170192"/>
                </a:moveTo>
                <a:lnTo>
                  <a:pt x="318884" y="0"/>
                </a:lnTo>
                <a:lnTo>
                  <a:pt x="318884" y="112877"/>
                </a:lnTo>
                <a:lnTo>
                  <a:pt x="481291" y="206654"/>
                </a:lnTo>
                <a:lnTo>
                  <a:pt x="458431" y="219875"/>
                </a:lnTo>
                <a:lnTo>
                  <a:pt x="306793" y="132359"/>
                </a:lnTo>
                <a:lnTo>
                  <a:pt x="143484" y="226593"/>
                </a:lnTo>
                <a:lnTo>
                  <a:pt x="272249" y="301015"/>
                </a:lnTo>
                <a:lnTo>
                  <a:pt x="351332" y="255308"/>
                </a:lnTo>
                <a:lnTo>
                  <a:pt x="291973" y="220980"/>
                </a:lnTo>
                <a:lnTo>
                  <a:pt x="314820" y="207797"/>
                </a:lnTo>
                <a:lnTo>
                  <a:pt x="397103" y="255308"/>
                </a:lnTo>
                <a:lnTo>
                  <a:pt x="272249" y="327329"/>
                </a:lnTo>
                <a:lnTo>
                  <a:pt x="126911" y="243484"/>
                </a:lnTo>
                <a:lnTo>
                  <a:pt x="126911" y="454850"/>
                </a:lnTo>
                <a:lnTo>
                  <a:pt x="248119" y="524814"/>
                </a:lnTo>
                <a:lnTo>
                  <a:pt x="248119" y="429577"/>
                </a:lnTo>
                <a:lnTo>
                  <a:pt x="190030" y="396036"/>
                </a:lnTo>
                <a:lnTo>
                  <a:pt x="190030" y="369658"/>
                </a:lnTo>
                <a:lnTo>
                  <a:pt x="272249" y="417068"/>
                </a:lnTo>
                <a:lnTo>
                  <a:pt x="272249" y="565200"/>
                </a:lnTo>
                <a:lnTo>
                  <a:pt x="114401" y="474065"/>
                </a:lnTo>
                <a:lnTo>
                  <a:pt x="13563" y="532257"/>
                </a:lnTo>
                <a:lnTo>
                  <a:pt x="306793" y="701548"/>
                </a:lnTo>
                <a:lnTo>
                  <a:pt x="306793" y="347497"/>
                </a:lnTo>
                <a:lnTo>
                  <a:pt x="613638" y="170192"/>
                </a:lnTo>
                <a:close/>
              </a:path>
              <a:path w="1878330" h="701675">
                <a:moveTo>
                  <a:pt x="1028661" y="440677"/>
                </a:moveTo>
                <a:lnTo>
                  <a:pt x="857986" y="440677"/>
                </a:lnTo>
                <a:lnTo>
                  <a:pt x="857986" y="482765"/>
                </a:lnTo>
                <a:lnTo>
                  <a:pt x="983792" y="482765"/>
                </a:lnTo>
                <a:lnTo>
                  <a:pt x="971448" y="528878"/>
                </a:lnTo>
                <a:lnTo>
                  <a:pt x="945108" y="565734"/>
                </a:lnTo>
                <a:lnTo>
                  <a:pt x="906030" y="590156"/>
                </a:lnTo>
                <a:lnTo>
                  <a:pt x="855522" y="598995"/>
                </a:lnTo>
                <a:lnTo>
                  <a:pt x="813054" y="591578"/>
                </a:lnTo>
                <a:lnTo>
                  <a:pt x="776173" y="570979"/>
                </a:lnTo>
                <a:lnTo>
                  <a:pt x="747102" y="539686"/>
                </a:lnTo>
                <a:lnTo>
                  <a:pt x="728040" y="500164"/>
                </a:lnTo>
                <a:lnTo>
                  <a:pt x="721194" y="454914"/>
                </a:lnTo>
                <a:lnTo>
                  <a:pt x="728040" y="410057"/>
                </a:lnTo>
                <a:lnTo>
                  <a:pt x="747102" y="370751"/>
                </a:lnTo>
                <a:lnTo>
                  <a:pt x="776173" y="339521"/>
                </a:lnTo>
                <a:lnTo>
                  <a:pt x="813054" y="318935"/>
                </a:lnTo>
                <a:lnTo>
                  <a:pt x="855522" y="311505"/>
                </a:lnTo>
                <a:lnTo>
                  <a:pt x="893178" y="316839"/>
                </a:lnTo>
                <a:lnTo>
                  <a:pt x="926287" y="332117"/>
                </a:lnTo>
                <a:lnTo>
                  <a:pt x="953668" y="356260"/>
                </a:lnTo>
                <a:lnTo>
                  <a:pt x="974140" y="388188"/>
                </a:lnTo>
                <a:lnTo>
                  <a:pt x="1020318" y="388188"/>
                </a:lnTo>
                <a:lnTo>
                  <a:pt x="999324" y="345630"/>
                </a:lnTo>
                <a:lnTo>
                  <a:pt x="970699" y="312381"/>
                </a:lnTo>
                <a:lnTo>
                  <a:pt x="936091" y="288544"/>
                </a:lnTo>
                <a:lnTo>
                  <a:pt x="897153" y="274193"/>
                </a:lnTo>
                <a:lnTo>
                  <a:pt x="855522" y="269392"/>
                </a:lnTo>
                <a:lnTo>
                  <a:pt x="808189" y="276021"/>
                </a:lnTo>
                <a:lnTo>
                  <a:pt x="765721" y="294754"/>
                </a:lnTo>
                <a:lnTo>
                  <a:pt x="729805" y="323786"/>
                </a:lnTo>
                <a:lnTo>
                  <a:pt x="702094" y="361340"/>
                </a:lnTo>
                <a:lnTo>
                  <a:pt x="684250" y="405650"/>
                </a:lnTo>
                <a:lnTo>
                  <a:pt x="677938" y="454914"/>
                </a:lnTo>
                <a:lnTo>
                  <a:pt x="684250" y="504405"/>
                </a:lnTo>
                <a:lnTo>
                  <a:pt x="702094" y="548881"/>
                </a:lnTo>
                <a:lnTo>
                  <a:pt x="729805" y="586574"/>
                </a:lnTo>
                <a:lnTo>
                  <a:pt x="765721" y="615696"/>
                </a:lnTo>
                <a:lnTo>
                  <a:pt x="808189" y="634466"/>
                </a:lnTo>
                <a:lnTo>
                  <a:pt x="855522" y="641121"/>
                </a:lnTo>
                <a:lnTo>
                  <a:pt x="903973" y="635279"/>
                </a:lnTo>
                <a:lnTo>
                  <a:pt x="946010" y="618375"/>
                </a:lnTo>
                <a:lnTo>
                  <a:pt x="980567" y="591375"/>
                </a:lnTo>
                <a:lnTo>
                  <a:pt x="1006576" y="555218"/>
                </a:lnTo>
                <a:lnTo>
                  <a:pt x="1022959" y="510844"/>
                </a:lnTo>
                <a:lnTo>
                  <a:pt x="1028661" y="459232"/>
                </a:lnTo>
                <a:lnTo>
                  <a:pt x="1028661" y="440677"/>
                </a:lnTo>
                <a:close/>
              </a:path>
              <a:path w="1878330" h="701675">
                <a:moveTo>
                  <a:pt x="1414208" y="440677"/>
                </a:moveTo>
                <a:lnTo>
                  <a:pt x="1243533" y="440677"/>
                </a:lnTo>
                <a:lnTo>
                  <a:pt x="1243533" y="482765"/>
                </a:lnTo>
                <a:lnTo>
                  <a:pt x="1369339" y="482765"/>
                </a:lnTo>
                <a:lnTo>
                  <a:pt x="1356995" y="528878"/>
                </a:lnTo>
                <a:lnTo>
                  <a:pt x="1330655" y="565734"/>
                </a:lnTo>
                <a:lnTo>
                  <a:pt x="1291577" y="590156"/>
                </a:lnTo>
                <a:lnTo>
                  <a:pt x="1241069" y="598995"/>
                </a:lnTo>
                <a:lnTo>
                  <a:pt x="1198600" y="591578"/>
                </a:lnTo>
                <a:lnTo>
                  <a:pt x="1161719" y="570979"/>
                </a:lnTo>
                <a:lnTo>
                  <a:pt x="1132649" y="539686"/>
                </a:lnTo>
                <a:lnTo>
                  <a:pt x="1113586" y="500164"/>
                </a:lnTo>
                <a:lnTo>
                  <a:pt x="1106741" y="454914"/>
                </a:lnTo>
                <a:lnTo>
                  <a:pt x="1113586" y="410057"/>
                </a:lnTo>
                <a:lnTo>
                  <a:pt x="1132649" y="370751"/>
                </a:lnTo>
                <a:lnTo>
                  <a:pt x="1161719" y="339521"/>
                </a:lnTo>
                <a:lnTo>
                  <a:pt x="1198600" y="318935"/>
                </a:lnTo>
                <a:lnTo>
                  <a:pt x="1241069" y="311505"/>
                </a:lnTo>
                <a:lnTo>
                  <a:pt x="1278724" y="316839"/>
                </a:lnTo>
                <a:lnTo>
                  <a:pt x="1311833" y="332117"/>
                </a:lnTo>
                <a:lnTo>
                  <a:pt x="1339215" y="356260"/>
                </a:lnTo>
                <a:lnTo>
                  <a:pt x="1359687" y="388188"/>
                </a:lnTo>
                <a:lnTo>
                  <a:pt x="1405864" y="388188"/>
                </a:lnTo>
                <a:lnTo>
                  <a:pt x="1384871" y="345630"/>
                </a:lnTo>
                <a:lnTo>
                  <a:pt x="1356245" y="312381"/>
                </a:lnTo>
                <a:lnTo>
                  <a:pt x="1321638" y="288544"/>
                </a:lnTo>
                <a:lnTo>
                  <a:pt x="1282700" y="274193"/>
                </a:lnTo>
                <a:lnTo>
                  <a:pt x="1241069" y="269392"/>
                </a:lnTo>
                <a:lnTo>
                  <a:pt x="1193723" y="276021"/>
                </a:lnTo>
                <a:lnTo>
                  <a:pt x="1151267" y="294754"/>
                </a:lnTo>
                <a:lnTo>
                  <a:pt x="1115352" y="323786"/>
                </a:lnTo>
                <a:lnTo>
                  <a:pt x="1087640" y="361340"/>
                </a:lnTo>
                <a:lnTo>
                  <a:pt x="1069797" y="405650"/>
                </a:lnTo>
                <a:lnTo>
                  <a:pt x="1063485" y="454914"/>
                </a:lnTo>
                <a:lnTo>
                  <a:pt x="1069797" y="504405"/>
                </a:lnTo>
                <a:lnTo>
                  <a:pt x="1087640" y="548881"/>
                </a:lnTo>
                <a:lnTo>
                  <a:pt x="1115352" y="586574"/>
                </a:lnTo>
                <a:lnTo>
                  <a:pt x="1151267" y="615696"/>
                </a:lnTo>
                <a:lnTo>
                  <a:pt x="1193723" y="634466"/>
                </a:lnTo>
                <a:lnTo>
                  <a:pt x="1241069" y="641121"/>
                </a:lnTo>
                <a:lnTo>
                  <a:pt x="1289519" y="635279"/>
                </a:lnTo>
                <a:lnTo>
                  <a:pt x="1331556" y="618375"/>
                </a:lnTo>
                <a:lnTo>
                  <a:pt x="1366113" y="591375"/>
                </a:lnTo>
                <a:lnTo>
                  <a:pt x="1392123" y="555218"/>
                </a:lnTo>
                <a:lnTo>
                  <a:pt x="1408506" y="510844"/>
                </a:lnTo>
                <a:lnTo>
                  <a:pt x="1414208" y="459232"/>
                </a:lnTo>
                <a:lnTo>
                  <a:pt x="1414208" y="440677"/>
                </a:lnTo>
                <a:close/>
              </a:path>
              <a:path w="1878330" h="701675">
                <a:moveTo>
                  <a:pt x="1797773" y="440677"/>
                </a:moveTo>
                <a:lnTo>
                  <a:pt x="1627098" y="440677"/>
                </a:lnTo>
                <a:lnTo>
                  <a:pt x="1627098" y="482765"/>
                </a:lnTo>
                <a:lnTo>
                  <a:pt x="1752917" y="482765"/>
                </a:lnTo>
                <a:lnTo>
                  <a:pt x="1740573" y="528878"/>
                </a:lnTo>
                <a:lnTo>
                  <a:pt x="1714233" y="565734"/>
                </a:lnTo>
                <a:lnTo>
                  <a:pt x="1675155" y="590156"/>
                </a:lnTo>
                <a:lnTo>
                  <a:pt x="1624647" y="598995"/>
                </a:lnTo>
                <a:lnTo>
                  <a:pt x="1582178" y="591578"/>
                </a:lnTo>
                <a:lnTo>
                  <a:pt x="1545297" y="570979"/>
                </a:lnTo>
                <a:lnTo>
                  <a:pt x="1516227" y="539686"/>
                </a:lnTo>
                <a:lnTo>
                  <a:pt x="1497164" y="500164"/>
                </a:lnTo>
                <a:lnTo>
                  <a:pt x="1490319" y="454914"/>
                </a:lnTo>
                <a:lnTo>
                  <a:pt x="1497164" y="410057"/>
                </a:lnTo>
                <a:lnTo>
                  <a:pt x="1516227" y="370751"/>
                </a:lnTo>
                <a:lnTo>
                  <a:pt x="1545297" y="339521"/>
                </a:lnTo>
                <a:lnTo>
                  <a:pt x="1582178" y="318935"/>
                </a:lnTo>
                <a:lnTo>
                  <a:pt x="1624647" y="311505"/>
                </a:lnTo>
                <a:lnTo>
                  <a:pt x="1662303" y="316839"/>
                </a:lnTo>
                <a:lnTo>
                  <a:pt x="1695411" y="332117"/>
                </a:lnTo>
                <a:lnTo>
                  <a:pt x="1722793" y="356260"/>
                </a:lnTo>
                <a:lnTo>
                  <a:pt x="1743252" y="388188"/>
                </a:lnTo>
                <a:lnTo>
                  <a:pt x="1789442" y="388188"/>
                </a:lnTo>
                <a:lnTo>
                  <a:pt x="1768449" y="345630"/>
                </a:lnTo>
                <a:lnTo>
                  <a:pt x="1739823" y="312381"/>
                </a:lnTo>
                <a:lnTo>
                  <a:pt x="1705216" y="288544"/>
                </a:lnTo>
                <a:lnTo>
                  <a:pt x="1666278" y="274193"/>
                </a:lnTo>
                <a:lnTo>
                  <a:pt x="1624647" y="269392"/>
                </a:lnTo>
                <a:lnTo>
                  <a:pt x="1577301" y="276021"/>
                </a:lnTo>
                <a:lnTo>
                  <a:pt x="1534845" y="294754"/>
                </a:lnTo>
                <a:lnTo>
                  <a:pt x="1498930" y="323786"/>
                </a:lnTo>
                <a:lnTo>
                  <a:pt x="1471218" y="361340"/>
                </a:lnTo>
                <a:lnTo>
                  <a:pt x="1453375" y="405650"/>
                </a:lnTo>
                <a:lnTo>
                  <a:pt x="1447063" y="454914"/>
                </a:lnTo>
                <a:lnTo>
                  <a:pt x="1453375" y="504405"/>
                </a:lnTo>
                <a:lnTo>
                  <a:pt x="1471218" y="548881"/>
                </a:lnTo>
                <a:lnTo>
                  <a:pt x="1498930" y="586574"/>
                </a:lnTo>
                <a:lnTo>
                  <a:pt x="1534845" y="615696"/>
                </a:lnTo>
                <a:lnTo>
                  <a:pt x="1577301" y="634466"/>
                </a:lnTo>
                <a:lnTo>
                  <a:pt x="1624647" y="641121"/>
                </a:lnTo>
                <a:lnTo>
                  <a:pt x="1673098" y="635279"/>
                </a:lnTo>
                <a:lnTo>
                  <a:pt x="1715135" y="618375"/>
                </a:lnTo>
                <a:lnTo>
                  <a:pt x="1749691" y="591375"/>
                </a:lnTo>
                <a:lnTo>
                  <a:pt x="1775701" y="555218"/>
                </a:lnTo>
                <a:lnTo>
                  <a:pt x="1792084" y="510844"/>
                </a:lnTo>
                <a:lnTo>
                  <a:pt x="1797773" y="459232"/>
                </a:lnTo>
                <a:lnTo>
                  <a:pt x="1797773" y="440677"/>
                </a:lnTo>
                <a:close/>
              </a:path>
              <a:path w="1878330" h="701675">
                <a:moveTo>
                  <a:pt x="1877974" y="279476"/>
                </a:moveTo>
                <a:lnTo>
                  <a:pt x="1834603" y="279476"/>
                </a:lnTo>
                <a:lnTo>
                  <a:pt x="1834603" y="634022"/>
                </a:lnTo>
                <a:lnTo>
                  <a:pt x="1877974" y="634022"/>
                </a:lnTo>
                <a:lnTo>
                  <a:pt x="1877974" y="279476"/>
                </a:lnTo>
                <a:close/>
              </a:path>
            </a:pathLst>
          </a:custGeom>
          <a:solidFill>
            <a:srgbClr val="FFFFFF"/>
          </a:solidFill>
        </p:spPr>
        <p:txBody>
          <a:bodyPr wrap="square" lIns="0" tIns="0" rIns="0" bIns="0" rtlCol="0"/>
          <a:lstStyle/>
          <a:p>
            <a:endParaRPr dirty="0"/>
          </a:p>
        </p:txBody>
      </p:sp>
      <p:sp>
        <p:nvSpPr>
          <p:cNvPr id="5" name="Picture Placeholder 4">
            <a:extLst>
              <a:ext uri="{FF2B5EF4-FFF2-40B4-BE49-F238E27FC236}">
                <a16:creationId xmlns:a16="http://schemas.microsoft.com/office/drawing/2014/main" id="{0122D1FD-D9FE-79FC-7949-E654F57B697B}"/>
              </a:ext>
            </a:extLst>
          </p:cNvPr>
          <p:cNvSpPr>
            <a:spLocks noGrp="1"/>
          </p:cNvSpPr>
          <p:nvPr>
            <p:ph type="pic" sz="quarter" idx="10"/>
          </p:nvPr>
        </p:nvSpPr>
        <p:spPr>
          <a:xfrm>
            <a:off x="-5200" y="5807075"/>
            <a:ext cx="20109300" cy="5502275"/>
          </a:xfrm>
          <a:pattFill prst="pct5">
            <a:fgClr>
              <a:srgbClr val="0070C0"/>
            </a:fgClr>
            <a:bgClr>
              <a:schemeClr val="bg1"/>
            </a:bgClr>
          </a:pattFill>
        </p:spPr>
        <p:txBody>
          <a:bodyPr/>
          <a:lstStyle/>
          <a:p>
            <a:r>
              <a:rPr lang="fr" dirty="0"/>
              <a:t>Cliquez sur l'icône pour ajouter une image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2" name="object 4">
            <a:extLst>
              <a:ext uri="{FF2B5EF4-FFF2-40B4-BE49-F238E27FC236}">
                <a16:creationId xmlns:a16="http://schemas.microsoft.com/office/drawing/2014/main" id="{1A4D16B3-BCE1-8B93-0612-0834B722CAA5}"/>
              </a:ext>
            </a:extLst>
          </p:cNvPr>
          <p:cNvSpPr/>
          <p:nvPr userDrawn="1"/>
        </p:nvSpPr>
        <p:spPr>
          <a:xfrm>
            <a:off x="14952423" y="0"/>
            <a:ext cx="5151755" cy="11308715"/>
          </a:xfrm>
          <a:custGeom>
            <a:avLst/>
            <a:gdLst/>
            <a:ahLst/>
            <a:cxnLst/>
            <a:rect l="l" t="t" r="r" b="b"/>
            <a:pathLst>
              <a:path w="5151755" h="11308715">
                <a:moveTo>
                  <a:pt x="5151665" y="0"/>
                </a:moveTo>
                <a:lnTo>
                  <a:pt x="0" y="0"/>
                </a:lnTo>
                <a:lnTo>
                  <a:pt x="0" y="11308556"/>
                </a:lnTo>
                <a:lnTo>
                  <a:pt x="5151665" y="11308556"/>
                </a:lnTo>
                <a:lnTo>
                  <a:pt x="5151665" y="0"/>
                </a:lnTo>
                <a:close/>
              </a:path>
            </a:pathLst>
          </a:custGeom>
          <a:solidFill>
            <a:srgbClr val="08B89D"/>
          </a:solidFill>
        </p:spPr>
        <p:txBody>
          <a:bodyPr wrap="square" lIns="0" tIns="0" rIns="0" bIns="0" rtlCol="0"/>
          <a:lstStyle/>
          <a:p>
            <a:endParaRPr dirty="0"/>
          </a:p>
        </p:txBody>
      </p:sp>
      <p:sp>
        <p:nvSpPr>
          <p:cNvPr id="3" name="object 6">
            <a:extLst>
              <a:ext uri="{FF2B5EF4-FFF2-40B4-BE49-F238E27FC236}">
                <a16:creationId xmlns:a16="http://schemas.microsoft.com/office/drawing/2014/main" id="{557FD32B-2C54-B0C5-F679-5B2DD0FC0D1A}"/>
              </a:ext>
            </a:extLst>
          </p:cNvPr>
          <p:cNvSpPr/>
          <p:nvPr userDrawn="1"/>
        </p:nvSpPr>
        <p:spPr>
          <a:xfrm>
            <a:off x="17584815" y="376954"/>
            <a:ext cx="1878330" cy="701675"/>
          </a:xfrm>
          <a:custGeom>
            <a:avLst/>
            <a:gdLst/>
            <a:ahLst/>
            <a:cxnLst/>
            <a:rect l="l" t="t" r="r" b="b"/>
            <a:pathLst>
              <a:path w="1878330" h="701675">
                <a:moveTo>
                  <a:pt x="102819" y="229514"/>
                </a:moveTo>
                <a:lnTo>
                  <a:pt x="0" y="170192"/>
                </a:lnTo>
                <a:lnTo>
                  <a:pt x="0" y="513638"/>
                </a:lnTo>
                <a:lnTo>
                  <a:pt x="102819" y="454355"/>
                </a:lnTo>
                <a:lnTo>
                  <a:pt x="102819" y="229514"/>
                </a:lnTo>
                <a:close/>
              </a:path>
              <a:path w="1878330" h="701675">
                <a:moveTo>
                  <a:pt x="294754" y="0"/>
                </a:moveTo>
                <a:lnTo>
                  <a:pt x="22872" y="157022"/>
                </a:lnTo>
                <a:lnTo>
                  <a:pt x="120624" y="213410"/>
                </a:lnTo>
                <a:lnTo>
                  <a:pt x="294754" y="112877"/>
                </a:lnTo>
                <a:lnTo>
                  <a:pt x="294754" y="0"/>
                </a:lnTo>
                <a:close/>
              </a:path>
              <a:path w="1878330" h="701675">
                <a:moveTo>
                  <a:pt x="600036" y="532244"/>
                </a:moveTo>
                <a:lnTo>
                  <a:pt x="500100" y="474522"/>
                </a:lnTo>
                <a:lnTo>
                  <a:pt x="330936" y="572223"/>
                </a:lnTo>
                <a:lnTo>
                  <a:pt x="330936" y="687641"/>
                </a:lnTo>
                <a:lnTo>
                  <a:pt x="600036" y="532244"/>
                </a:lnTo>
                <a:close/>
              </a:path>
              <a:path w="1878330" h="701675">
                <a:moveTo>
                  <a:pt x="613625" y="196748"/>
                </a:moveTo>
                <a:lnTo>
                  <a:pt x="330936" y="359981"/>
                </a:lnTo>
                <a:lnTo>
                  <a:pt x="330936" y="545807"/>
                </a:lnTo>
                <a:lnTo>
                  <a:pt x="487235" y="455549"/>
                </a:lnTo>
                <a:lnTo>
                  <a:pt x="487235" y="376389"/>
                </a:lnTo>
                <a:lnTo>
                  <a:pt x="409524" y="421271"/>
                </a:lnTo>
                <a:lnTo>
                  <a:pt x="409524" y="394893"/>
                </a:lnTo>
                <a:lnTo>
                  <a:pt x="511327" y="336042"/>
                </a:lnTo>
                <a:lnTo>
                  <a:pt x="511327" y="454672"/>
                </a:lnTo>
                <a:lnTo>
                  <a:pt x="613625" y="513638"/>
                </a:lnTo>
                <a:lnTo>
                  <a:pt x="613625" y="196748"/>
                </a:lnTo>
                <a:close/>
              </a:path>
              <a:path w="1878330" h="701675">
                <a:moveTo>
                  <a:pt x="613638" y="170192"/>
                </a:moveTo>
                <a:lnTo>
                  <a:pt x="318884" y="0"/>
                </a:lnTo>
                <a:lnTo>
                  <a:pt x="318884" y="112877"/>
                </a:lnTo>
                <a:lnTo>
                  <a:pt x="481291" y="206654"/>
                </a:lnTo>
                <a:lnTo>
                  <a:pt x="458431" y="219875"/>
                </a:lnTo>
                <a:lnTo>
                  <a:pt x="306793" y="132359"/>
                </a:lnTo>
                <a:lnTo>
                  <a:pt x="143484" y="226593"/>
                </a:lnTo>
                <a:lnTo>
                  <a:pt x="272249" y="301015"/>
                </a:lnTo>
                <a:lnTo>
                  <a:pt x="351332" y="255308"/>
                </a:lnTo>
                <a:lnTo>
                  <a:pt x="291973" y="220980"/>
                </a:lnTo>
                <a:lnTo>
                  <a:pt x="314820" y="207797"/>
                </a:lnTo>
                <a:lnTo>
                  <a:pt x="397103" y="255308"/>
                </a:lnTo>
                <a:lnTo>
                  <a:pt x="272249" y="327329"/>
                </a:lnTo>
                <a:lnTo>
                  <a:pt x="126911" y="243484"/>
                </a:lnTo>
                <a:lnTo>
                  <a:pt x="126911" y="454850"/>
                </a:lnTo>
                <a:lnTo>
                  <a:pt x="248119" y="524814"/>
                </a:lnTo>
                <a:lnTo>
                  <a:pt x="248119" y="429577"/>
                </a:lnTo>
                <a:lnTo>
                  <a:pt x="190030" y="396036"/>
                </a:lnTo>
                <a:lnTo>
                  <a:pt x="190030" y="369658"/>
                </a:lnTo>
                <a:lnTo>
                  <a:pt x="272249" y="417068"/>
                </a:lnTo>
                <a:lnTo>
                  <a:pt x="272249" y="565200"/>
                </a:lnTo>
                <a:lnTo>
                  <a:pt x="114401" y="474065"/>
                </a:lnTo>
                <a:lnTo>
                  <a:pt x="13563" y="532257"/>
                </a:lnTo>
                <a:lnTo>
                  <a:pt x="306793" y="701548"/>
                </a:lnTo>
                <a:lnTo>
                  <a:pt x="306793" y="347497"/>
                </a:lnTo>
                <a:lnTo>
                  <a:pt x="613638" y="170192"/>
                </a:lnTo>
                <a:close/>
              </a:path>
              <a:path w="1878330" h="701675">
                <a:moveTo>
                  <a:pt x="1028661" y="440677"/>
                </a:moveTo>
                <a:lnTo>
                  <a:pt x="857986" y="440677"/>
                </a:lnTo>
                <a:lnTo>
                  <a:pt x="857986" y="482765"/>
                </a:lnTo>
                <a:lnTo>
                  <a:pt x="983792" y="482765"/>
                </a:lnTo>
                <a:lnTo>
                  <a:pt x="971448" y="528878"/>
                </a:lnTo>
                <a:lnTo>
                  <a:pt x="945108" y="565734"/>
                </a:lnTo>
                <a:lnTo>
                  <a:pt x="906030" y="590156"/>
                </a:lnTo>
                <a:lnTo>
                  <a:pt x="855522" y="598995"/>
                </a:lnTo>
                <a:lnTo>
                  <a:pt x="813054" y="591578"/>
                </a:lnTo>
                <a:lnTo>
                  <a:pt x="776173" y="570979"/>
                </a:lnTo>
                <a:lnTo>
                  <a:pt x="747102" y="539686"/>
                </a:lnTo>
                <a:lnTo>
                  <a:pt x="728040" y="500164"/>
                </a:lnTo>
                <a:lnTo>
                  <a:pt x="721194" y="454914"/>
                </a:lnTo>
                <a:lnTo>
                  <a:pt x="728040" y="410057"/>
                </a:lnTo>
                <a:lnTo>
                  <a:pt x="747102" y="370751"/>
                </a:lnTo>
                <a:lnTo>
                  <a:pt x="776173" y="339521"/>
                </a:lnTo>
                <a:lnTo>
                  <a:pt x="813054" y="318935"/>
                </a:lnTo>
                <a:lnTo>
                  <a:pt x="855522" y="311505"/>
                </a:lnTo>
                <a:lnTo>
                  <a:pt x="893178" y="316839"/>
                </a:lnTo>
                <a:lnTo>
                  <a:pt x="926287" y="332117"/>
                </a:lnTo>
                <a:lnTo>
                  <a:pt x="953668" y="356260"/>
                </a:lnTo>
                <a:lnTo>
                  <a:pt x="974140" y="388188"/>
                </a:lnTo>
                <a:lnTo>
                  <a:pt x="1020318" y="388188"/>
                </a:lnTo>
                <a:lnTo>
                  <a:pt x="999324" y="345630"/>
                </a:lnTo>
                <a:lnTo>
                  <a:pt x="970699" y="312381"/>
                </a:lnTo>
                <a:lnTo>
                  <a:pt x="936091" y="288544"/>
                </a:lnTo>
                <a:lnTo>
                  <a:pt x="897153" y="274193"/>
                </a:lnTo>
                <a:lnTo>
                  <a:pt x="855522" y="269392"/>
                </a:lnTo>
                <a:lnTo>
                  <a:pt x="808189" y="276021"/>
                </a:lnTo>
                <a:lnTo>
                  <a:pt x="765721" y="294754"/>
                </a:lnTo>
                <a:lnTo>
                  <a:pt x="729805" y="323786"/>
                </a:lnTo>
                <a:lnTo>
                  <a:pt x="702094" y="361340"/>
                </a:lnTo>
                <a:lnTo>
                  <a:pt x="684250" y="405650"/>
                </a:lnTo>
                <a:lnTo>
                  <a:pt x="677938" y="454914"/>
                </a:lnTo>
                <a:lnTo>
                  <a:pt x="684250" y="504405"/>
                </a:lnTo>
                <a:lnTo>
                  <a:pt x="702094" y="548881"/>
                </a:lnTo>
                <a:lnTo>
                  <a:pt x="729805" y="586574"/>
                </a:lnTo>
                <a:lnTo>
                  <a:pt x="765721" y="615696"/>
                </a:lnTo>
                <a:lnTo>
                  <a:pt x="808189" y="634466"/>
                </a:lnTo>
                <a:lnTo>
                  <a:pt x="855522" y="641121"/>
                </a:lnTo>
                <a:lnTo>
                  <a:pt x="903973" y="635279"/>
                </a:lnTo>
                <a:lnTo>
                  <a:pt x="946010" y="618375"/>
                </a:lnTo>
                <a:lnTo>
                  <a:pt x="980567" y="591375"/>
                </a:lnTo>
                <a:lnTo>
                  <a:pt x="1006576" y="555218"/>
                </a:lnTo>
                <a:lnTo>
                  <a:pt x="1022959" y="510844"/>
                </a:lnTo>
                <a:lnTo>
                  <a:pt x="1028661" y="459232"/>
                </a:lnTo>
                <a:lnTo>
                  <a:pt x="1028661" y="440677"/>
                </a:lnTo>
                <a:close/>
              </a:path>
              <a:path w="1878330" h="701675">
                <a:moveTo>
                  <a:pt x="1414208" y="440677"/>
                </a:moveTo>
                <a:lnTo>
                  <a:pt x="1243533" y="440677"/>
                </a:lnTo>
                <a:lnTo>
                  <a:pt x="1243533" y="482765"/>
                </a:lnTo>
                <a:lnTo>
                  <a:pt x="1369339" y="482765"/>
                </a:lnTo>
                <a:lnTo>
                  <a:pt x="1356995" y="528878"/>
                </a:lnTo>
                <a:lnTo>
                  <a:pt x="1330655" y="565734"/>
                </a:lnTo>
                <a:lnTo>
                  <a:pt x="1291577" y="590156"/>
                </a:lnTo>
                <a:lnTo>
                  <a:pt x="1241069" y="598995"/>
                </a:lnTo>
                <a:lnTo>
                  <a:pt x="1198600" y="591578"/>
                </a:lnTo>
                <a:lnTo>
                  <a:pt x="1161719" y="570979"/>
                </a:lnTo>
                <a:lnTo>
                  <a:pt x="1132649" y="539686"/>
                </a:lnTo>
                <a:lnTo>
                  <a:pt x="1113586" y="500164"/>
                </a:lnTo>
                <a:lnTo>
                  <a:pt x="1106741" y="454914"/>
                </a:lnTo>
                <a:lnTo>
                  <a:pt x="1113586" y="410057"/>
                </a:lnTo>
                <a:lnTo>
                  <a:pt x="1132649" y="370751"/>
                </a:lnTo>
                <a:lnTo>
                  <a:pt x="1161719" y="339521"/>
                </a:lnTo>
                <a:lnTo>
                  <a:pt x="1198600" y="318935"/>
                </a:lnTo>
                <a:lnTo>
                  <a:pt x="1241069" y="311505"/>
                </a:lnTo>
                <a:lnTo>
                  <a:pt x="1278724" y="316839"/>
                </a:lnTo>
                <a:lnTo>
                  <a:pt x="1311833" y="332117"/>
                </a:lnTo>
                <a:lnTo>
                  <a:pt x="1339215" y="356260"/>
                </a:lnTo>
                <a:lnTo>
                  <a:pt x="1359687" y="388188"/>
                </a:lnTo>
                <a:lnTo>
                  <a:pt x="1405864" y="388188"/>
                </a:lnTo>
                <a:lnTo>
                  <a:pt x="1384871" y="345630"/>
                </a:lnTo>
                <a:lnTo>
                  <a:pt x="1356245" y="312381"/>
                </a:lnTo>
                <a:lnTo>
                  <a:pt x="1321638" y="288544"/>
                </a:lnTo>
                <a:lnTo>
                  <a:pt x="1282700" y="274193"/>
                </a:lnTo>
                <a:lnTo>
                  <a:pt x="1241069" y="269392"/>
                </a:lnTo>
                <a:lnTo>
                  <a:pt x="1193723" y="276021"/>
                </a:lnTo>
                <a:lnTo>
                  <a:pt x="1151267" y="294754"/>
                </a:lnTo>
                <a:lnTo>
                  <a:pt x="1115352" y="323786"/>
                </a:lnTo>
                <a:lnTo>
                  <a:pt x="1087640" y="361340"/>
                </a:lnTo>
                <a:lnTo>
                  <a:pt x="1069797" y="405650"/>
                </a:lnTo>
                <a:lnTo>
                  <a:pt x="1063485" y="454914"/>
                </a:lnTo>
                <a:lnTo>
                  <a:pt x="1069797" y="504405"/>
                </a:lnTo>
                <a:lnTo>
                  <a:pt x="1087640" y="548881"/>
                </a:lnTo>
                <a:lnTo>
                  <a:pt x="1115352" y="586574"/>
                </a:lnTo>
                <a:lnTo>
                  <a:pt x="1151267" y="615696"/>
                </a:lnTo>
                <a:lnTo>
                  <a:pt x="1193723" y="634466"/>
                </a:lnTo>
                <a:lnTo>
                  <a:pt x="1241069" y="641121"/>
                </a:lnTo>
                <a:lnTo>
                  <a:pt x="1289519" y="635279"/>
                </a:lnTo>
                <a:lnTo>
                  <a:pt x="1331556" y="618375"/>
                </a:lnTo>
                <a:lnTo>
                  <a:pt x="1366113" y="591375"/>
                </a:lnTo>
                <a:lnTo>
                  <a:pt x="1392123" y="555218"/>
                </a:lnTo>
                <a:lnTo>
                  <a:pt x="1408506" y="510844"/>
                </a:lnTo>
                <a:lnTo>
                  <a:pt x="1414208" y="459232"/>
                </a:lnTo>
                <a:lnTo>
                  <a:pt x="1414208" y="440677"/>
                </a:lnTo>
                <a:close/>
              </a:path>
              <a:path w="1878330" h="701675">
                <a:moveTo>
                  <a:pt x="1797773" y="440677"/>
                </a:moveTo>
                <a:lnTo>
                  <a:pt x="1627098" y="440677"/>
                </a:lnTo>
                <a:lnTo>
                  <a:pt x="1627098" y="482765"/>
                </a:lnTo>
                <a:lnTo>
                  <a:pt x="1752917" y="482765"/>
                </a:lnTo>
                <a:lnTo>
                  <a:pt x="1740573" y="528878"/>
                </a:lnTo>
                <a:lnTo>
                  <a:pt x="1714233" y="565734"/>
                </a:lnTo>
                <a:lnTo>
                  <a:pt x="1675155" y="590156"/>
                </a:lnTo>
                <a:lnTo>
                  <a:pt x="1624647" y="598995"/>
                </a:lnTo>
                <a:lnTo>
                  <a:pt x="1582178" y="591578"/>
                </a:lnTo>
                <a:lnTo>
                  <a:pt x="1545297" y="570979"/>
                </a:lnTo>
                <a:lnTo>
                  <a:pt x="1516227" y="539686"/>
                </a:lnTo>
                <a:lnTo>
                  <a:pt x="1497164" y="500164"/>
                </a:lnTo>
                <a:lnTo>
                  <a:pt x="1490319" y="454914"/>
                </a:lnTo>
                <a:lnTo>
                  <a:pt x="1497164" y="410057"/>
                </a:lnTo>
                <a:lnTo>
                  <a:pt x="1516227" y="370751"/>
                </a:lnTo>
                <a:lnTo>
                  <a:pt x="1545297" y="339521"/>
                </a:lnTo>
                <a:lnTo>
                  <a:pt x="1582178" y="318935"/>
                </a:lnTo>
                <a:lnTo>
                  <a:pt x="1624647" y="311505"/>
                </a:lnTo>
                <a:lnTo>
                  <a:pt x="1662303" y="316839"/>
                </a:lnTo>
                <a:lnTo>
                  <a:pt x="1695411" y="332117"/>
                </a:lnTo>
                <a:lnTo>
                  <a:pt x="1722793" y="356260"/>
                </a:lnTo>
                <a:lnTo>
                  <a:pt x="1743252" y="388188"/>
                </a:lnTo>
                <a:lnTo>
                  <a:pt x="1789442" y="388188"/>
                </a:lnTo>
                <a:lnTo>
                  <a:pt x="1768449" y="345630"/>
                </a:lnTo>
                <a:lnTo>
                  <a:pt x="1739823" y="312381"/>
                </a:lnTo>
                <a:lnTo>
                  <a:pt x="1705216" y="288544"/>
                </a:lnTo>
                <a:lnTo>
                  <a:pt x="1666278" y="274193"/>
                </a:lnTo>
                <a:lnTo>
                  <a:pt x="1624647" y="269392"/>
                </a:lnTo>
                <a:lnTo>
                  <a:pt x="1577301" y="276021"/>
                </a:lnTo>
                <a:lnTo>
                  <a:pt x="1534845" y="294754"/>
                </a:lnTo>
                <a:lnTo>
                  <a:pt x="1498930" y="323786"/>
                </a:lnTo>
                <a:lnTo>
                  <a:pt x="1471218" y="361340"/>
                </a:lnTo>
                <a:lnTo>
                  <a:pt x="1453375" y="405650"/>
                </a:lnTo>
                <a:lnTo>
                  <a:pt x="1447063" y="454914"/>
                </a:lnTo>
                <a:lnTo>
                  <a:pt x="1453375" y="504405"/>
                </a:lnTo>
                <a:lnTo>
                  <a:pt x="1471218" y="548881"/>
                </a:lnTo>
                <a:lnTo>
                  <a:pt x="1498930" y="586574"/>
                </a:lnTo>
                <a:lnTo>
                  <a:pt x="1534845" y="615696"/>
                </a:lnTo>
                <a:lnTo>
                  <a:pt x="1577301" y="634466"/>
                </a:lnTo>
                <a:lnTo>
                  <a:pt x="1624647" y="641121"/>
                </a:lnTo>
                <a:lnTo>
                  <a:pt x="1673098" y="635279"/>
                </a:lnTo>
                <a:lnTo>
                  <a:pt x="1715135" y="618375"/>
                </a:lnTo>
                <a:lnTo>
                  <a:pt x="1749691" y="591375"/>
                </a:lnTo>
                <a:lnTo>
                  <a:pt x="1775701" y="555218"/>
                </a:lnTo>
                <a:lnTo>
                  <a:pt x="1792084" y="510844"/>
                </a:lnTo>
                <a:lnTo>
                  <a:pt x="1797773" y="459232"/>
                </a:lnTo>
                <a:lnTo>
                  <a:pt x="1797773" y="440677"/>
                </a:lnTo>
                <a:close/>
              </a:path>
              <a:path w="1878330" h="701675">
                <a:moveTo>
                  <a:pt x="1877974" y="279476"/>
                </a:moveTo>
                <a:lnTo>
                  <a:pt x="1834603" y="279476"/>
                </a:lnTo>
                <a:lnTo>
                  <a:pt x="1834603" y="634022"/>
                </a:lnTo>
                <a:lnTo>
                  <a:pt x="1877974" y="634022"/>
                </a:lnTo>
                <a:lnTo>
                  <a:pt x="1877974" y="279476"/>
                </a:lnTo>
                <a:close/>
              </a:path>
            </a:pathLst>
          </a:custGeom>
          <a:solidFill>
            <a:srgbClr val="FFFFFF"/>
          </a:solidFill>
        </p:spPr>
        <p:txBody>
          <a:bodyPr wrap="square" lIns="0" tIns="0" rIns="0" bIns="0" rtlCol="0"/>
          <a:lstStyle/>
          <a:p>
            <a:endParaRPr dirty="0"/>
          </a:p>
        </p:txBody>
      </p:sp>
      <p:sp>
        <p:nvSpPr>
          <p:cNvPr id="4" name="object 33">
            <a:extLst>
              <a:ext uri="{FF2B5EF4-FFF2-40B4-BE49-F238E27FC236}">
                <a16:creationId xmlns:a16="http://schemas.microsoft.com/office/drawing/2014/main" id="{6968D3A4-3047-D57C-07A4-660CF917D6E0}"/>
              </a:ext>
            </a:extLst>
          </p:cNvPr>
          <p:cNvSpPr/>
          <p:nvPr userDrawn="1"/>
        </p:nvSpPr>
        <p:spPr>
          <a:xfrm>
            <a:off x="0" y="10460414"/>
            <a:ext cx="20104100" cy="848360"/>
          </a:xfrm>
          <a:custGeom>
            <a:avLst/>
            <a:gdLst/>
            <a:ahLst/>
            <a:cxnLst/>
            <a:rect l="l" t="t" r="r" b="b"/>
            <a:pathLst>
              <a:path w="20104100" h="848359">
                <a:moveTo>
                  <a:pt x="20104099" y="0"/>
                </a:moveTo>
                <a:lnTo>
                  <a:pt x="0" y="0"/>
                </a:lnTo>
                <a:lnTo>
                  <a:pt x="0" y="848141"/>
                </a:lnTo>
                <a:lnTo>
                  <a:pt x="20104099" y="848141"/>
                </a:lnTo>
                <a:lnTo>
                  <a:pt x="20104099" y="0"/>
                </a:lnTo>
                <a:close/>
              </a:path>
            </a:pathLst>
          </a:custGeom>
          <a:solidFill>
            <a:srgbClr val="08B89D"/>
          </a:solidFill>
        </p:spPr>
        <p:txBody>
          <a:bodyPr wrap="square" lIns="0" tIns="0" rIns="0" bIns="0" rtlCol="0"/>
          <a:lstStyle/>
          <a:p>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Blank">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9D95A20-F516-06C5-85E1-52FB3A67E4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26" y="5975054"/>
            <a:ext cx="20112975" cy="5331649"/>
          </a:xfrm>
          <a:prstGeom prst="rect">
            <a:avLst/>
          </a:prstGeom>
        </p:spPr>
      </p:pic>
      <p:sp>
        <p:nvSpPr>
          <p:cNvPr id="3" name="TextBox 2">
            <a:extLst>
              <a:ext uri="{FF2B5EF4-FFF2-40B4-BE49-F238E27FC236}">
                <a16:creationId xmlns:a16="http://schemas.microsoft.com/office/drawing/2014/main" id="{1D5E1431-EA59-9D76-18A2-A134DD998B5E}"/>
              </a:ext>
            </a:extLst>
          </p:cNvPr>
          <p:cNvSpPr txBox="1"/>
          <p:nvPr userDrawn="1"/>
        </p:nvSpPr>
        <p:spPr>
          <a:xfrm>
            <a:off x="-15226" y="7052356"/>
            <a:ext cx="20104100" cy="1200329"/>
          </a:xfrm>
          <a:prstGeom prst="rect">
            <a:avLst/>
          </a:prstGeom>
          <a:noFill/>
        </p:spPr>
        <p:txBody>
          <a:bodyPr wrap="square">
            <a:spAutoFit/>
          </a:bodyPr>
          <a:lstStyle/>
          <a:p>
            <a:pPr algn="ctr"/>
            <a:r>
              <a:rPr lang="fr" sz="7200" b="1" dirty="0">
                <a:solidFill>
                  <a:schemeClr val="bg1"/>
                </a:solidFill>
                <a:latin typeface="Lato" panose="020F0502020204030203" pitchFamily="34" charset="0"/>
                <a:ea typeface="Lato" panose="020F0502020204030203" pitchFamily="34" charset="0"/>
                <a:cs typeface="Lato" panose="020F0502020204030203" pitchFamily="34" charset="0"/>
              </a:rPr>
              <a:t>Merci</a:t>
            </a:r>
            <a:endParaRPr lang="en-PT" sz="7200" b="1">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5" name="Picture Placeholder 4">
            <a:extLst>
              <a:ext uri="{FF2B5EF4-FFF2-40B4-BE49-F238E27FC236}">
                <a16:creationId xmlns:a16="http://schemas.microsoft.com/office/drawing/2014/main" id="{5CD217D2-4590-A848-FA53-F87E85558909}"/>
              </a:ext>
            </a:extLst>
          </p:cNvPr>
          <p:cNvSpPr>
            <a:spLocks noGrp="1"/>
          </p:cNvSpPr>
          <p:nvPr>
            <p:ph type="pic" sz="quarter" idx="10"/>
          </p:nvPr>
        </p:nvSpPr>
        <p:spPr>
          <a:xfrm>
            <a:off x="6351" y="0"/>
            <a:ext cx="20097749" cy="5975350"/>
          </a:xfrm>
          <a:pattFill prst="pct5">
            <a:fgClr>
              <a:srgbClr val="0070C0"/>
            </a:fgClr>
            <a:bgClr>
              <a:schemeClr val="bg1"/>
            </a:bgClr>
          </a:pattFill>
        </p:spPr>
        <p:txBody>
          <a:bodyPr/>
          <a:lstStyle/>
          <a:p>
            <a:r>
              <a:rPr lang="fr" dirty="0"/>
              <a:t>Cliquez sur l'icône pour ajouter une image</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99756" y="587255"/>
            <a:ext cx="18504586" cy="2121404"/>
          </a:xfrm>
          <a:prstGeom prst="rect">
            <a:avLst/>
          </a:prstGeom>
        </p:spPr>
        <p:txBody>
          <a:bodyPr wrap="square" lIns="0" tIns="0" rIns="0" bIns="0">
            <a:spAutoFit/>
          </a:bodyPr>
          <a:lstStyle>
            <a:lvl1pPr>
              <a:defRPr sz="5650" b="0" i="0">
                <a:solidFill>
                  <a:srgbClr val="221F20"/>
                </a:solidFill>
                <a:latin typeface="Arial Black"/>
                <a:cs typeface="Arial Black"/>
              </a:defRPr>
            </a:lvl1pPr>
          </a:lstStyle>
          <a:p>
            <a:endParaRPr/>
          </a:p>
        </p:txBody>
      </p:sp>
      <p:sp>
        <p:nvSpPr>
          <p:cNvPr id="3" name="Holder 3"/>
          <p:cNvSpPr>
            <a:spLocks noGrp="1"/>
          </p:cNvSpPr>
          <p:nvPr>
            <p:ph type="body" idx="1"/>
          </p:nvPr>
        </p:nvSpPr>
        <p:spPr>
          <a:xfrm>
            <a:off x="1204341" y="3418805"/>
            <a:ext cx="10988675" cy="4749165"/>
          </a:xfrm>
          <a:prstGeom prst="rect">
            <a:avLst/>
          </a:prstGeom>
        </p:spPr>
        <p:txBody>
          <a:bodyPr wrap="square" lIns="0" tIns="0" rIns="0" bIns="0">
            <a:spAutoFit/>
          </a:bodyPr>
          <a:lstStyle>
            <a:lvl1pPr>
              <a:defRPr sz="2450" b="0" i="0">
                <a:solidFill>
                  <a:schemeClr val="tx1"/>
                </a:solidFill>
                <a:latin typeface="Arial"/>
                <a:cs typeface="Arial"/>
              </a:defRPr>
            </a:lvl1pPr>
          </a:lstStyle>
          <a:p>
            <a:endParaRPr/>
          </a:p>
        </p:txBody>
      </p:sp>
      <p:sp>
        <p:nvSpPr>
          <p:cNvPr id="4" name="Holder 4"/>
          <p:cNvSpPr>
            <a:spLocks noGrp="1"/>
          </p:cNvSpPr>
          <p:nvPr>
            <p:ph type="ftr" sz="quarter" idx="5"/>
          </p:nvPr>
        </p:nvSpPr>
        <p:spPr>
          <a:xfrm>
            <a:off x="6835394" y="10517696"/>
            <a:ext cx="6433312" cy="565467"/>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endParaRPr lang="en-US" dirty="0"/>
          </a:p>
        </p:txBody>
      </p:sp>
      <p:sp>
        <p:nvSpPr>
          <p:cNvPr id="6" name="Holder 6"/>
          <p:cNvSpPr>
            <a:spLocks noGrp="1"/>
          </p:cNvSpPr>
          <p:nvPr>
            <p:ph type="sldNum" sz="quarter" idx="7"/>
          </p:nvPr>
        </p:nvSpPr>
        <p:spPr>
          <a:xfrm>
            <a:off x="14474953" y="10517696"/>
            <a:ext cx="4623943" cy="56546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 id="2147483663" r:id="rId4"/>
    <p:sldLayoutId id="2147483664" r:id="rId5"/>
    <p:sldLayoutId id="2147483665" r:id="rId6"/>
  </p:sldLayoutIdLst>
  <p:hf hdr="0" ftr="0" dt="0"/>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17.jpeg"/><Relationship Id="rId4" Type="http://schemas.openxmlformats.org/officeDocument/2006/relationships/image" Target="../media/image4.svg"/></Relationships>
</file>

<file path=ppt/slides/_rels/slide11.xml.rels><?xml version="1.0" encoding="UTF-8" standalone="yes"?>
<Relationships xmlns="http://schemas.openxmlformats.org/package/2006/relationships"><Relationship Id="rId3" Type="http://schemas.openxmlformats.org/officeDocument/2006/relationships/image" Target="https://meastt.gov.tt/wp-content/uploads/2022/07/ivestment-criteria.png" TargetMode="External"/><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https://www.germanclimatefinance.de/files/2024/07/climfin2022_OECD.jpg" TargetMode="External"/><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4.svg"/></Relationships>
</file>

<file path=ppt/slides/_rels/slide21.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9">
            <a:extLst>
              <a:ext uri="{FF2B5EF4-FFF2-40B4-BE49-F238E27FC236}">
                <a16:creationId xmlns:a16="http://schemas.microsoft.com/office/drawing/2014/main" id="{242E111A-34D7-24FD-4E9C-E5EF07EC7E42}"/>
              </a:ext>
            </a:extLst>
          </p:cNvPr>
          <p:cNvSpPr/>
          <p:nvPr/>
        </p:nvSpPr>
        <p:spPr>
          <a:xfrm>
            <a:off x="11753429" y="3907798"/>
            <a:ext cx="0" cy="3184525"/>
          </a:xfrm>
          <a:custGeom>
            <a:avLst/>
            <a:gdLst/>
            <a:ahLst/>
            <a:cxnLst/>
            <a:rect l="l" t="t" r="r" b="b"/>
            <a:pathLst>
              <a:path h="3184525">
                <a:moveTo>
                  <a:pt x="0" y="0"/>
                </a:moveTo>
                <a:lnTo>
                  <a:pt x="0" y="3184049"/>
                </a:lnTo>
              </a:path>
            </a:pathLst>
          </a:custGeom>
          <a:ln w="65715">
            <a:solidFill>
              <a:srgbClr val="EBB343"/>
            </a:solidFill>
          </a:ln>
        </p:spPr>
        <p:txBody>
          <a:bodyPr wrap="square" lIns="0" tIns="0" rIns="0" bIns="0" rtlCol="0"/>
          <a:lstStyle/>
          <a:p>
            <a:endParaRPr lang="fr-FR" noProof="0" dirty="0"/>
          </a:p>
        </p:txBody>
      </p:sp>
      <p:sp>
        <p:nvSpPr>
          <p:cNvPr id="4" name="TextBox 3">
            <a:extLst>
              <a:ext uri="{FF2B5EF4-FFF2-40B4-BE49-F238E27FC236}">
                <a16:creationId xmlns:a16="http://schemas.microsoft.com/office/drawing/2014/main" id="{F09A2380-37CF-9188-5F64-C668910BF0EA}"/>
              </a:ext>
            </a:extLst>
          </p:cNvPr>
          <p:cNvSpPr txBox="1"/>
          <p:nvPr/>
        </p:nvSpPr>
        <p:spPr>
          <a:xfrm>
            <a:off x="11884337" y="3907798"/>
            <a:ext cx="6470614" cy="1446550"/>
          </a:xfrm>
          <a:prstGeom prst="rect">
            <a:avLst/>
          </a:prstGeom>
          <a:noFill/>
        </p:spPr>
        <p:txBody>
          <a:bodyPr wrap="square" rtlCol="0">
            <a:spAutoFit/>
          </a:bodyPr>
          <a:lstStyle/>
          <a:p>
            <a:r>
              <a:rPr lang="fr-FR" sz="4400" b="1" noProof="0" dirty="0">
                <a:solidFill>
                  <a:schemeClr val="bg1"/>
                </a:solidFill>
                <a:latin typeface="Lato ExtraBold" panose="020F0502020204030204" pitchFamily="34" charset="0"/>
                <a:ea typeface="Lato ExtraBold" panose="020F0502020204030204" pitchFamily="34" charset="0"/>
                <a:cs typeface="Lato ExtraBold" panose="020F0502020204030204" pitchFamily="34" charset="0"/>
              </a:rPr>
              <a:t>Financement climatique pour l'assainissement</a:t>
            </a:r>
            <a:endParaRPr lang="fr-FR" sz="4400" b="1" noProof="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5" name="TextBox 4">
            <a:extLst>
              <a:ext uri="{FF2B5EF4-FFF2-40B4-BE49-F238E27FC236}">
                <a16:creationId xmlns:a16="http://schemas.microsoft.com/office/drawing/2014/main" id="{A3FA84B7-65BB-74DF-50CF-17285C829586}"/>
              </a:ext>
            </a:extLst>
          </p:cNvPr>
          <p:cNvSpPr txBox="1"/>
          <p:nvPr/>
        </p:nvSpPr>
        <p:spPr>
          <a:xfrm>
            <a:off x="11884335" y="5300985"/>
            <a:ext cx="6913615" cy="1200329"/>
          </a:xfrm>
          <a:prstGeom prst="rect">
            <a:avLst/>
          </a:prstGeom>
          <a:noFill/>
        </p:spPr>
        <p:txBody>
          <a:bodyPr wrap="square" rtlCol="0">
            <a:spAutoFit/>
          </a:bodyPr>
          <a:lstStyle/>
          <a:p>
            <a:r>
              <a:rPr lang="fr-FR" sz="3600" noProof="0" dirty="0">
                <a:solidFill>
                  <a:schemeClr val="bg1"/>
                </a:solidFill>
                <a:latin typeface="Lato" panose="020F0502020204030203" pitchFamily="34" charset="0"/>
                <a:ea typeface="Lato" panose="020F0502020204030203" pitchFamily="34" charset="0"/>
                <a:cs typeface="Lato" panose="020F0502020204030203" pitchFamily="34" charset="0"/>
              </a:rPr>
              <a:t>Instruments de financement climatique pour l'assainissement</a:t>
            </a:r>
          </a:p>
        </p:txBody>
      </p:sp>
      <p:sp>
        <p:nvSpPr>
          <p:cNvPr id="6" name="TextBox 5">
            <a:extLst>
              <a:ext uri="{FF2B5EF4-FFF2-40B4-BE49-F238E27FC236}">
                <a16:creationId xmlns:a16="http://schemas.microsoft.com/office/drawing/2014/main" id="{1E793339-F417-0971-124E-85E1143112CC}"/>
              </a:ext>
            </a:extLst>
          </p:cNvPr>
          <p:cNvSpPr txBox="1"/>
          <p:nvPr/>
        </p:nvSpPr>
        <p:spPr>
          <a:xfrm>
            <a:off x="11753428" y="8702675"/>
            <a:ext cx="6601523" cy="461665"/>
          </a:xfrm>
          <a:prstGeom prst="rect">
            <a:avLst/>
          </a:prstGeom>
          <a:noFill/>
        </p:spPr>
        <p:txBody>
          <a:bodyPr wrap="square" rtlCol="0">
            <a:spAutoFit/>
          </a:bodyPr>
          <a:lstStyle/>
          <a:p>
            <a:r>
              <a:rPr lang="fr-FR" sz="2400" b="1" noProof="0" dirty="0">
                <a:solidFill>
                  <a:schemeClr val="bg1"/>
                </a:solidFill>
                <a:latin typeface="Lato Black" panose="020F0502020204030203" pitchFamily="34" charset="0"/>
                <a:ea typeface="Lato Black" panose="020F0502020204030203" pitchFamily="34" charset="0"/>
                <a:cs typeface="Lato Black" panose="020F0502020204030203" pitchFamily="34" charset="0"/>
              </a:rPr>
              <a:t>UPM Umwelt-Projekt-Management GmbH</a:t>
            </a:r>
          </a:p>
        </p:txBody>
      </p:sp>
      <p:sp>
        <p:nvSpPr>
          <p:cNvPr id="7" name="TextBox 6">
            <a:extLst>
              <a:ext uri="{FF2B5EF4-FFF2-40B4-BE49-F238E27FC236}">
                <a16:creationId xmlns:a16="http://schemas.microsoft.com/office/drawing/2014/main" id="{957C64BD-F7D9-D1AA-D618-4AC1CAA7D1EA}"/>
              </a:ext>
            </a:extLst>
          </p:cNvPr>
          <p:cNvSpPr txBox="1"/>
          <p:nvPr/>
        </p:nvSpPr>
        <p:spPr>
          <a:xfrm>
            <a:off x="11753429" y="9164340"/>
            <a:ext cx="3724388" cy="461665"/>
          </a:xfrm>
          <a:prstGeom prst="rect">
            <a:avLst/>
          </a:prstGeom>
          <a:noFill/>
        </p:spPr>
        <p:txBody>
          <a:bodyPr wrap="square" rtlCol="0">
            <a:spAutoFit/>
          </a:bodyPr>
          <a:lstStyle/>
          <a:p>
            <a:r>
              <a:rPr lang="fr-FR" sz="2400" noProof="0" dirty="0">
                <a:solidFill>
                  <a:schemeClr val="bg1"/>
                </a:solidFill>
                <a:latin typeface="Lato Light" panose="020F0302020204030203" pitchFamily="34" charset="77"/>
                <a:ea typeface="Lato Thin" panose="020F0502020204030203" pitchFamily="34" charset="0"/>
                <a:cs typeface="Lato Thin" panose="020F0502020204030203" pitchFamily="34" charset="0"/>
              </a:rPr>
              <a:t>Juin 2025</a:t>
            </a:r>
          </a:p>
        </p:txBody>
      </p:sp>
      <p:pic>
        <p:nvPicPr>
          <p:cNvPr id="9" name="Graphic 68">
            <a:extLst>
              <a:ext uri="{FF2B5EF4-FFF2-40B4-BE49-F238E27FC236}">
                <a16:creationId xmlns:a16="http://schemas.microsoft.com/office/drawing/2014/main" id="{893B8E63-91FA-EE53-26C9-9D48BDEB6049}"/>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3130560" y="538036"/>
            <a:ext cx="2515718" cy="1024924"/>
          </a:xfrm>
          <a:prstGeom prst="rect">
            <a:avLst/>
          </a:prstGeom>
        </p:spPr>
      </p:pic>
      <p:pic>
        <p:nvPicPr>
          <p:cNvPr id="10" name="Bildplatzhalter 9">
            <a:extLst>
              <a:ext uri="{FF2B5EF4-FFF2-40B4-BE49-F238E27FC236}">
                <a16:creationId xmlns:a16="http://schemas.microsoft.com/office/drawing/2014/main" id="{4DA87C7C-E0D6-5C49-9DEB-0A562CADF3F8}"/>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7123" r="17123"/>
          <a:stretch/>
        </p:blipFill>
        <p:spPr/>
      </p:pic>
    </p:spTree>
    <p:extLst>
      <p:ext uri="{BB962C8B-B14F-4D97-AF65-F5344CB8AC3E}">
        <p14:creationId xmlns:p14="http://schemas.microsoft.com/office/powerpoint/2010/main" val="3062307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D81C4F-3DF4-F977-542A-FFEB46C17CDF}"/>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87F9316F-B80D-20F6-D855-54B539D25962}"/>
              </a:ext>
            </a:extLst>
          </p:cNvPr>
          <p:cNvSpPr/>
          <p:nvPr/>
        </p:nvSpPr>
        <p:spPr>
          <a:xfrm>
            <a:off x="1225092" y="1382155"/>
            <a:ext cx="45719" cy="1938991"/>
          </a:xfrm>
          <a:custGeom>
            <a:avLst/>
            <a:gdLst/>
            <a:ahLst/>
            <a:cxnLst/>
            <a:rect l="l" t="t" r="r" b="b"/>
            <a:pathLst>
              <a:path h="1235710">
                <a:moveTo>
                  <a:pt x="0" y="0"/>
                </a:moveTo>
                <a:lnTo>
                  <a:pt x="0" y="1235564"/>
                </a:lnTo>
              </a:path>
            </a:pathLst>
          </a:custGeom>
          <a:ln w="62825">
            <a:solidFill>
              <a:srgbClr val="F6B11A"/>
            </a:solidFill>
          </a:ln>
        </p:spPr>
        <p:txBody>
          <a:bodyPr wrap="square" lIns="0" tIns="0" rIns="0" bIns="0" rtlCol="0"/>
          <a:lstStyle/>
          <a:p>
            <a:endParaRPr lang="fr-FR" noProof="0" dirty="0"/>
          </a:p>
        </p:txBody>
      </p:sp>
      <p:sp>
        <p:nvSpPr>
          <p:cNvPr id="5" name="TextBox 4">
            <a:extLst>
              <a:ext uri="{FF2B5EF4-FFF2-40B4-BE49-F238E27FC236}">
                <a16:creationId xmlns:a16="http://schemas.microsoft.com/office/drawing/2014/main" id="{86CBED23-D10D-A297-6BC1-1FD0038CD7D0}"/>
              </a:ext>
            </a:extLst>
          </p:cNvPr>
          <p:cNvSpPr txBox="1"/>
          <p:nvPr/>
        </p:nvSpPr>
        <p:spPr>
          <a:xfrm>
            <a:off x="1441449" y="1478260"/>
            <a:ext cx="16418534" cy="861774"/>
          </a:xfrm>
          <a:prstGeom prst="rect">
            <a:avLst/>
          </a:prstGeom>
          <a:noFill/>
        </p:spPr>
        <p:txBody>
          <a:bodyPr wrap="square">
            <a:spAutoFit/>
          </a:bodyPr>
          <a:lstStyle/>
          <a:p>
            <a:pPr algn="l"/>
            <a:r>
              <a:rPr lang="fr-FR" sz="4800" b="1" noProof="0" dirty="0">
                <a:latin typeface="Lato Black" panose="020F0502020204030203" pitchFamily="34" charset="77"/>
              </a:rPr>
              <a:t>Vision stratégique du FVC pour l'assainissement</a:t>
            </a:r>
          </a:p>
        </p:txBody>
      </p:sp>
      <p:sp>
        <p:nvSpPr>
          <p:cNvPr id="7" name="TextBox 6">
            <a:extLst>
              <a:ext uri="{FF2B5EF4-FFF2-40B4-BE49-F238E27FC236}">
                <a16:creationId xmlns:a16="http://schemas.microsoft.com/office/drawing/2014/main" id="{6DBFF8B6-C829-26C9-EA45-7C2F680541F1}"/>
              </a:ext>
            </a:extLst>
          </p:cNvPr>
          <p:cNvSpPr txBox="1"/>
          <p:nvPr/>
        </p:nvSpPr>
        <p:spPr>
          <a:xfrm>
            <a:off x="1892446" y="2739395"/>
            <a:ext cx="8155227" cy="7201972"/>
          </a:xfrm>
          <a:prstGeom prst="rect">
            <a:avLst/>
          </a:prstGeom>
          <a:noFill/>
        </p:spPr>
        <p:txBody>
          <a:bodyPr wrap="square" rtlCol="0">
            <a:spAutoFit/>
          </a:bodyPr>
          <a:lstStyle/>
          <a:p>
            <a:pPr algn="just"/>
            <a:r>
              <a:rPr lang="fr-FR" sz="2600" noProof="0" dirty="0">
                <a:latin typeface="Lato" panose="020F0502020204030203" pitchFamily="34" charset="0"/>
                <a:ea typeface="Lato" panose="020F0502020204030203" pitchFamily="34" charset="0"/>
                <a:cs typeface="Lato" panose="020F0502020204030203" pitchFamily="34" charset="0"/>
              </a:rPr>
              <a:t>Le fonctionnement de l'appui du FVC aux projets et programmes d'assainissement repose sur </a:t>
            </a:r>
            <a:r>
              <a:rPr lang="fr-FR" sz="2600" b="1" noProof="0" dirty="0">
                <a:latin typeface="Lato" panose="020F0502020204030203" pitchFamily="34" charset="0"/>
                <a:ea typeface="Lato" panose="020F0502020204030203" pitchFamily="34" charset="0"/>
                <a:cs typeface="Lato" panose="020F0502020204030203" pitchFamily="34" charset="0"/>
              </a:rPr>
              <a:t>trois objectifs clés </a:t>
            </a:r>
            <a:r>
              <a:rPr lang="fr-FR" sz="2600" noProof="0" dirty="0">
                <a:latin typeface="Lato" panose="020F0502020204030203" pitchFamily="34" charset="0"/>
                <a:ea typeface="Lato" panose="020F0502020204030203" pitchFamily="34" charset="0"/>
                <a:cs typeface="Lato" panose="020F0502020204030203" pitchFamily="34" charset="0"/>
              </a:rPr>
              <a:t>pour le secteur, tels que définis dans le </a:t>
            </a:r>
            <a:r>
              <a:rPr lang="fr-FR" sz="2600" i="1" noProof="0" dirty="0">
                <a:solidFill>
                  <a:schemeClr val="tx2"/>
                </a:solidFill>
                <a:latin typeface="Lato" panose="020F0502020204030203" pitchFamily="34" charset="0"/>
                <a:ea typeface="Lato" panose="020F0502020204030203" pitchFamily="34" charset="0"/>
                <a:cs typeface="Lato" panose="020F0502020204030203" pitchFamily="34" charset="0"/>
              </a:rPr>
              <a:t>Guide sectoriel de la sécurité de l'eau du FVC</a:t>
            </a:r>
            <a:r>
              <a:rPr lang="fr-FR" sz="2600" noProof="0" dirty="0">
                <a:latin typeface="Lato" panose="020F0502020204030203" pitchFamily="34" charset="0"/>
                <a:ea typeface="Lato" panose="020F0502020204030203" pitchFamily="34" charset="0"/>
                <a:cs typeface="Lato" panose="020F0502020204030203" pitchFamily="34" charset="0"/>
              </a:rPr>
              <a:t> :</a:t>
            </a:r>
          </a:p>
          <a:p>
            <a:pPr marL="342900" lvl="5" indent="-342900">
              <a:buFont typeface="Arial" panose="020B0604020202020204" pitchFamily="34" charset="0"/>
              <a:buChar char="•"/>
            </a:pPr>
            <a:endParaRPr lang="fr-FR" sz="2600" noProof="0" dirty="0">
              <a:latin typeface="Lato" panose="020F0502020204030203" pitchFamily="34" charset="0"/>
              <a:ea typeface="Lato" panose="020F0502020204030203" pitchFamily="34" charset="0"/>
              <a:cs typeface="Lato" panose="020F0502020204030203" pitchFamily="34" charset="0"/>
            </a:endParaRPr>
          </a:p>
          <a:p>
            <a:pPr marL="457200" lvl="3" indent="-457200" algn="just">
              <a:buFont typeface="+mj-lt"/>
              <a:buAutoNum type="arabicParenR"/>
            </a:pPr>
            <a:r>
              <a:rPr lang="fr-FR" sz="2400" b="1" noProof="0" dirty="0">
                <a:latin typeface="Lato" panose="020F0502020204030203" pitchFamily="34" charset="0"/>
                <a:ea typeface="Lato" panose="020F0502020204030203" pitchFamily="34" charset="0"/>
                <a:cs typeface="Lato" panose="020F0502020204030203" pitchFamily="34" charset="0"/>
              </a:rPr>
              <a:t>Encourager l'utilisation de technologies et de modèles de services innovants, et une participation communautaire </a:t>
            </a:r>
            <a:r>
              <a:rPr lang="fr-FR" sz="2400" noProof="0" dirty="0">
                <a:latin typeface="Lato" panose="020F0502020204030203" pitchFamily="34" charset="0"/>
                <a:ea typeface="Lato" panose="020F0502020204030203" pitchFamily="34" charset="0"/>
                <a:cs typeface="Lato" panose="020F0502020204030203" pitchFamily="34" charset="0"/>
              </a:rPr>
              <a:t>pour créer des systèmes d'assainissement adaptatifs, résilients et durables.</a:t>
            </a:r>
          </a:p>
          <a:p>
            <a:pPr marL="457200" lvl="3" indent="-457200" algn="just">
              <a:buFont typeface="+mj-lt"/>
              <a:buAutoNum type="arabicParenR"/>
            </a:pPr>
            <a:endParaRPr lang="fr-FR" sz="2400" noProof="0" dirty="0">
              <a:latin typeface="Lato" panose="020F0502020204030203" pitchFamily="34" charset="0"/>
              <a:ea typeface="Lato" panose="020F0502020204030203" pitchFamily="34" charset="0"/>
              <a:cs typeface="Lato" panose="020F0502020204030203" pitchFamily="34" charset="0"/>
            </a:endParaRPr>
          </a:p>
          <a:p>
            <a:pPr marL="457200" lvl="3" indent="-457200" algn="just">
              <a:buFont typeface="+mj-lt"/>
              <a:buAutoNum type="arabicParenR"/>
            </a:pPr>
            <a:r>
              <a:rPr lang="fr-FR" sz="2400" b="1" noProof="0" dirty="0">
                <a:latin typeface="Lato" panose="020F0502020204030203" pitchFamily="34" charset="0"/>
                <a:ea typeface="Lato" panose="020F0502020204030203" pitchFamily="34" charset="0"/>
                <a:cs typeface="Lato" panose="020F0502020204030203" pitchFamily="34" charset="0"/>
              </a:rPr>
              <a:t>Anticiper et se préparer aux impacts climatiques</a:t>
            </a:r>
            <a:r>
              <a:rPr lang="fr-FR" sz="2400" noProof="0" dirty="0">
                <a:latin typeface="Lato" panose="020F0502020204030203" pitchFamily="34" charset="0"/>
                <a:ea typeface="Lato" panose="020F0502020204030203" pitchFamily="34" charset="0"/>
                <a:cs typeface="Lato" panose="020F0502020204030203" pitchFamily="34" charset="0"/>
              </a:rPr>
              <a:t>, en veillant à ce que les systèmes et services ne soient pas seulement fonctionnels, mais également robustes face aux scénarios futurs.</a:t>
            </a:r>
          </a:p>
          <a:p>
            <a:pPr marL="457200" lvl="3" indent="-457200" algn="just">
              <a:buFont typeface="+mj-lt"/>
              <a:buAutoNum type="arabicParenR"/>
            </a:pPr>
            <a:endParaRPr lang="fr-FR" sz="2400" noProof="0" dirty="0">
              <a:latin typeface="Lato" panose="020F0502020204030203" pitchFamily="34" charset="0"/>
              <a:ea typeface="Lato" panose="020F0502020204030203" pitchFamily="34" charset="0"/>
              <a:cs typeface="Lato" panose="020F0502020204030203" pitchFamily="34" charset="0"/>
            </a:endParaRPr>
          </a:p>
          <a:p>
            <a:pPr marL="457200" lvl="3" indent="-457200" algn="just">
              <a:buFont typeface="+mj-lt"/>
              <a:buAutoNum type="arabicParenR"/>
            </a:pPr>
            <a:r>
              <a:rPr lang="fr-FR" sz="2400" b="1" noProof="0" dirty="0">
                <a:latin typeface="Lato" panose="020F0502020204030203" pitchFamily="34" charset="0"/>
                <a:ea typeface="Lato" panose="020F0502020204030203" pitchFamily="34" charset="0"/>
                <a:cs typeface="Lato" panose="020F0502020204030203" pitchFamily="34" charset="0"/>
              </a:rPr>
              <a:t>Intégrer l'assainissement dans le cadre plus large des objectifs climatiques</a:t>
            </a:r>
            <a:r>
              <a:rPr lang="fr-FR" sz="2400" noProof="0" dirty="0">
                <a:latin typeface="Lato" panose="020F0502020204030203" pitchFamily="34" charset="0"/>
                <a:ea typeface="Lato" panose="020F0502020204030203" pitchFamily="34" charset="0"/>
                <a:cs typeface="Lato" panose="020F0502020204030203" pitchFamily="34" charset="0"/>
              </a:rPr>
              <a:t>, en favorisant des pratiques durables et la réduction de l'empreinte carbone.</a:t>
            </a:r>
          </a:p>
          <a:p>
            <a:pPr marL="457200" lvl="3" indent="-457200" algn="just">
              <a:buFont typeface="+mj-lt"/>
              <a:buAutoNum type="arabicParenR"/>
            </a:pPr>
            <a:endParaRPr lang="fr-FR" sz="2000" noProof="0" dirty="0">
              <a:latin typeface="Lato" panose="020F0502020204030203" pitchFamily="34" charset="0"/>
              <a:ea typeface="Lato" panose="020F0502020204030203" pitchFamily="34" charset="0"/>
              <a:cs typeface="Lato" panose="020F0502020204030203" pitchFamily="34" charset="0"/>
            </a:endParaRPr>
          </a:p>
        </p:txBody>
      </p:sp>
      <p:pic>
        <p:nvPicPr>
          <p:cNvPr id="3" name="Graphic 68">
            <a:extLst>
              <a:ext uri="{FF2B5EF4-FFF2-40B4-BE49-F238E27FC236}">
                <a16:creationId xmlns:a16="http://schemas.microsoft.com/office/drawing/2014/main" id="{19E37E4C-ED63-F244-00BA-9EBC2741BBF3}"/>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5033522" y="209432"/>
            <a:ext cx="2146587" cy="874537"/>
          </a:xfrm>
          <a:prstGeom prst="rect">
            <a:avLst/>
          </a:prstGeom>
        </p:spPr>
      </p:pic>
      <p:pic>
        <p:nvPicPr>
          <p:cNvPr id="2050" name="Picture 2">
            <a:extLst>
              <a:ext uri="{FF2B5EF4-FFF2-40B4-BE49-F238E27FC236}">
                <a16:creationId xmlns:a16="http://schemas.microsoft.com/office/drawing/2014/main" id="{46A055EC-CDC3-8E51-3D77-C909E1804C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8218" b="8218"/>
          <a:stretch/>
        </p:blipFill>
        <p:spPr bwMode="auto">
          <a:xfrm>
            <a:off x="10669309" y="2745744"/>
            <a:ext cx="8728425" cy="5817861"/>
          </a:xfrm>
          <a:prstGeom prst="roundRect">
            <a:avLst>
              <a:gd name="adj" fmla="val 8594"/>
            </a:avLst>
          </a:prstGeom>
          <a:solidFill>
            <a:srgbClr val="FFFFFF">
              <a:shade val="85000"/>
            </a:srgbClr>
          </a:solidFill>
          <a:ln>
            <a:noFill/>
          </a:ln>
          <a:effectLst/>
        </p:spPr>
      </p:pic>
      <p:sp>
        <p:nvSpPr>
          <p:cNvPr id="6" name="TextBox 5">
            <a:extLst>
              <a:ext uri="{FF2B5EF4-FFF2-40B4-BE49-F238E27FC236}">
                <a16:creationId xmlns:a16="http://schemas.microsoft.com/office/drawing/2014/main" id="{021218C6-F78C-9B86-D397-EBDDE594A4DA}"/>
              </a:ext>
            </a:extLst>
          </p:cNvPr>
          <p:cNvSpPr txBox="1"/>
          <p:nvPr/>
        </p:nvSpPr>
        <p:spPr>
          <a:xfrm>
            <a:off x="882281" y="10664021"/>
            <a:ext cx="18197027" cy="477054"/>
          </a:xfrm>
          <a:prstGeom prst="rect">
            <a:avLst/>
          </a:prstGeom>
          <a:noFill/>
        </p:spPr>
        <p:txBody>
          <a:bodyPr wrap="square">
            <a:spAutoFit/>
          </a:bodyPr>
          <a:lstStyle/>
          <a:p>
            <a:r>
              <a:rPr lang="fr-FR" sz="2500" noProof="0" dirty="0">
                <a:solidFill>
                  <a:schemeClr val="bg1"/>
                </a:solidFill>
                <a:latin typeface="Lato" panose="020F0502020204030203" pitchFamily="34" charset="77"/>
              </a:rPr>
              <a:t>Formation des formateurs sur le Nexus Climat-Assainissement – Financement climatique pour l'assainissement</a:t>
            </a:r>
          </a:p>
        </p:txBody>
      </p:sp>
      <p:sp>
        <p:nvSpPr>
          <p:cNvPr id="4" name="Slide Number Placeholder 11">
            <a:extLst>
              <a:ext uri="{FF2B5EF4-FFF2-40B4-BE49-F238E27FC236}">
                <a16:creationId xmlns:a16="http://schemas.microsoft.com/office/drawing/2014/main" id="{D1618C85-6CC1-0056-38C8-A1CD777A30F4}"/>
              </a:ext>
            </a:extLst>
          </p:cNvPr>
          <p:cNvSpPr txBox="1">
            <a:spLocks/>
          </p:cNvSpPr>
          <p:nvPr/>
        </p:nvSpPr>
        <p:spPr>
          <a:xfrm>
            <a:off x="14958134" y="10651864"/>
            <a:ext cx="4623943" cy="276999"/>
          </a:xfrm>
          <a:prstGeom prst="rect">
            <a:avLst/>
          </a:prstGeom>
        </p:spPr>
        <p:txBody>
          <a:bodyPr/>
          <a:lstStyle>
            <a:defPPr>
              <a:defRPr kern="0"/>
            </a:defPPr>
          </a:lstStyle>
          <a:p>
            <a:pPr algn="r"/>
            <a:fld id="{B6F15528-21DE-4FAA-801E-634DDDAF4B2B}" type="slidenum">
              <a:rPr lang="fr-FR" noProof="0" smtClean="0">
                <a:solidFill>
                  <a:schemeClr val="tx1"/>
                </a:solidFill>
              </a:rPr>
              <a:pPr algn="r"/>
              <a:t>10</a:t>
            </a:fld>
            <a:endParaRPr lang="fr-FR" noProof="0" dirty="0">
              <a:solidFill>
                <a:schemeClr val="tx1"/>
              </a:solidFill>
            </a:endParaRPr>
          </a:p>
        </p:txBody>
      </p:sp>
    </p:spTree>
    <p:extLst>
      <p:ext uri="{BB962C8B-B14F-4D97-AF65-F5344CB8AC3E}">
        <p14:creationId xmlns:p14="http://schemas.microsoft.com/office/powerpoint/2010/main" val="714020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A4306A-1038-D0B6-C371-F22E25C422EA}"/>
            </a:ext>
          </a:extLst>
        </p:cNvPr>
        <p:cNvGrpSpPr/>
        <p:nvPr/>
      </p:nvGrpSpPr>
      <p:grpSpPr>
        <a:xfrm>
          <a:off x="0" y="0"/>
          <a:ext cx="0" cy="0"/>
          <a:chOff x="0" y="0"/>
          <a:chExt cx="0" cy="0"/>
        </a:xfrm>
      </p:grpSpPr>
      <p:sp>
        <p:nvSpPr>
          <p:cNvPr id="3" name="object 2">
            <a:extLst>
              <a:ext uri="{FF2B5EF4-FFF2-40B4-BE49-F238E27FC236}">
                <a16:creationId xmlns:a16="http://schemas.microsoft.com/office/drawing/2014/main" id="{98F2DC2D-CE90-E916-5B5F-DA6B0ABC95B9}"/>
              </a:ext>
            </a:extLst>
          </p:cNvPr>
          <p:cNvSpPr/>
          <p:nvPr/>
        </p:nvSpPr>
        <p:spPr>
          <a:xfrm>
            <a:off x="1113560" y="1142126"/>
            <a:ext cx="45719" cy="1938991"/>
          </a:xfrm>
          <a:custGeom>
            <a:avLst/>
            <a:gdLst/>
            <a:ahLst/>
            <a:cxnLst/>
            <a:rect l="l" t="t" r="r" b="b"/>
            <a:pathLst>
              <a:path h="1235710">
                <a:moveTo>
                  <a:pt x="0" y="0"/>
                </a:moveTo>
                <a:lnTo>
                  <a:pt x="0" y="1235564"/>
                </a:lnTo>
              </a:path>
            </a:pathLst>
          </a:custGeom>
          <a:ln w="62825">
            <a:solidFill>
              <a:srgbClr val="F6B11A"/>
            </a:solidFill>
          </a:ln>
        </p:spPr>
        <p:txBody>
          <a:bodyPr wrap="square" lIns="0" tIns="0" rIns="0" bIns="0" rtlCol="0"/>
          <a:lstStyle/>
          <a:p>
            <a:endParaRPr lang="fr-FR" noProof="0" dirty="0"/>
          </a:p>
        </p:txBody>
      </p:sp>
      <p:sp>
        <p:nvSpPr>
          <p:cNvPr id="4" name="TextBox 3">
            <a:extLst>
              <a:ext uri="{FF2B5EF4-FFF2-40B4-BE49-F238E27FC236}">
                <a16:creationId xmlns:a16="http://schemas.microsoft.com/office/drawing/2014/main" id="{003C9DB0-8290-2F32-2963-FBCC6D07BEFD}"/>
              </a:ext>
            </a:extLst>
          </p:cNvPr>
          <p:cNvSpPr txBox="1"/>
          <p:nvPr/>
        </p:nvSpPr>
        <p:spPr>
          <a:xfrm>
            <a:off x="1333270" y="1190630"/>
            <a:ext cx="17437558" cy="738664"/>
          </a:xfrm>
          <a:prstGeom prst="rect">
            <a:avLst/>
          </a:prstGeom>
          <a:noFill/>
        </p:spPr>
        <p:txBody>
          <a:bodyPr wrap="square">
            <a:spAutoFit/>
          </a:bodyPr>
          <a:lstStyle/>
          <a:p>
            <a:pPr algn="l"/>
            <a:r>
              <a:rPr lang="fr-FR" sz="4200" b="1" noProof="0" dirty="0">
                <a:latin typeface="Lato Black" panose="020F0502020204030203" pitchFamily="34" charset="77"/>
              </a:rPr>
              <a:t>Les critères d'investissement du FVC pour les projets d'assainissement résilients au changement climatique</a:t>
            </a:r>
          </a:p>
        </p:txBody>
      </p:sp>
      <p:sp>
        <p:nvSpPr>
          <p:cNvPr id="2" name="Rectangle 2">
            <a:extLst>
              <a:ext uri="{FF2B5EF4-FFF2-40B4-BE49-F238E27FC236}">
                <a16:creationId xmlns:a16="http://schemas.microsoft.com/office/drawing/2014/main" id="{2E8E0D61-595A-8F7A-BA33-BBA93982C1A7}"/>
              </a:ext>
            </a:extLst>
          </p:cNvPr>
          <p:cNvSpPr>
            <a:spLocks noChangeArrowheads="1"/>
          </p:cNvSpPr>
          <p:nvPr/>
        </p:nvSpPr>
        <p:spPr bwMode="auto">
          <a:xfrm>
            <a:off x="7555043" y="3837482"/>
            <a:ext cx="201041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noProof="0" dirty="0"/>
          </a:p>
        </p:txBody>
      </p:sp>
      <p:pic>
        <p:nvPicPr>
          <p:cNvPr id="6" name="Picture 1" descr="Gros plan d'une liste de mots&#10;&#10;Le contenu généré par l'IA peut être incorrect.">
            <a:extLst>
              <a:ext uri="{FF2B5EF4-FFF2-40B4-BE49-F238E27FC236}">
                <a16:creationId xmlns:a16="http://schemas.microsoft.com/office/drawing/2014/main" id="{197AC89B-7118-0D0C-37D9-C477EA4EDAFD}"/>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295727" y="3634105"/>
            <a:ext cx="15311365" cy="614606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4EA9492-F2AA-EC29-49C6-CF48592E1789}"/>
              </a:ext>
            </a:extLst>
          </p:cNvPr>
          <p:cNvSpPr txBox="1"/>
          <p:nvPr/>
        </p:nvSpPr>
        <p:spPr>
          <a:xfrm>
            <a:off x="5914764" y="9780166"/>
            <a:ext cx="9999687" cy="338554"/>
          </a:xfrm>
          <a:prstGeom prst="rect">
            <a:avLst/>
          </a:prstGeom>
          <a:noFill/>
        </p:spPr>
        <p:txBody>
          <a:bodyPr wrap="square" rtlCol="0">
            <a:spAutoFit/>
          </a:bodyPr>
          <a:lstStyle/>
          <a:p>
            <a:r>
              <a:rPr lang="fr-FR" sz="1600" i="1" noProof="0" dirty="0"/>
              <a:t>Source : Accords multilatéraux sur l'environnement (AEM) – République de Trinité-et-Tobago</a:t>
            </a:r>
          </a:p>
        </p:txBody>
      </p:sp>
      <p:sp>
        <p:nvSpPr>
          <p:cNvPr id="5" name="TextBox 4">
            <a:extLst>
              <a:ext uri="{FF2B5EF4-FFF2-40B4-BE49-F238E27FC236}">
                <a16:creationId xmlns:a16="http://schemas.microsoft.com/office/drawing/2014/main" id="{3B89769E-53A3-2668-D885-36A81968DF32}"/>
              </a:ext>
            </a:extLst>
          </p:cNvPr>
          <p:cNvSpPr txBox="1"/>
          <p:nvPr/>
        </p:nvSpPr>
        <p:spPr>
          <a:xfrm>
            <a:off x="1586804" y="2696396"/>
            <a:ext cx="16020288" cy="769441"/>
          </a:xfrm>
          <a:prstGeom prst="rect">
            <a:avLst/>
          </a:prstGeom>
          <a:noFill/>
        </p:spPr>
        <p:txBody>
          <a:bodyPr wrap="square" rtlCol="0">
            <a:spAutoFit/>
          </a:bodyPr>
          <a:lstStyle/>
          <a:p>
            <a:pPr algn="just"/>
            <a:r>
              <a:rPr lang="fr-FR" sz="2200" noProof="0" dirty="0">
                <a:latin typeface="Lato" panose="020F0502020204030203" pitchFamily="34" charset="0"/>
                <a:ea typeface="Lato" panose="020F0502020204030203" pitchFamily="34" charset="0"/>
                <a:cs typeface="Lato" panose="020F0502020204030203" pitchFamily="34" charset="0"/>
              </a:rPr>
              <a:t>Les critères d'investissement du FVC, définis dans le </a:t>
            </a:r>
            <a:r>
              <a:rPr lang="fr-FR" sz="2200" b="1" i="1" noProof="0" dirty="0">
                <a:solidFill>
                  <a:schemeClr val="tx2"/>
                </a:solidFill>
                <a:latin typeface="Lato" panose="020F0502020204030203" pitchFamily="34" charset="0"/>
                <a:ea typeface="Lato" panose="020F0502020204030203" pitchFamily="34" charset="0"/>
                <a:cs typeface="Lato" panose="020F0502020204030203" pitchFamily="34" charset="0"/>
              </a:rPr>
              <a:t>Guide sectoriel de la sécurité de l'eau du FVC</a:t>
            </a:r>
            <a:r>
              <a:rPr lang="fr-FR" sz="2200" noProof="0" dirty="0">
                <a:latin typeface="Lato" panose="020F0502020204030203" pitchFamily="34" charset="0"/>
                <a:ea typeface="Lato" panose="020F0502020204030203" pitchFamily="34" charset="0"/>
                <a:cs typeface="Lato" panose="020F0502020204030203" pitchFamily="34" charset="0"/>
              </a:rPr>
              <a:t>, orientent ses décisions de financement concernant les projets d'assainissement résilients au climat et peuvent être résumés par la figure suivante. </a:t>
            </a:r>
          </a:p>
        </p:txBody>
      </p:sp>
      <p:sp>
        <p:nvSpPr>
          <p:cNvPr id="8" name="TextBox 7">
            <a:extLst>
              <a:ext uri="{FF2B5EF4-FFF2-40B4-BE49-F238E27FC236}">
                <a16:creationId xmlns:a16="http://schemas.microsoft.com/office/drawing/2014/main" id="{1C0FFDAE-5ED3-C200-E7A0-735F7D7A0C1A}"/>
              </a:ext>
            </a:extLst>
          </p:cNvPr>
          <p:cNvSpPr txBox="1"/>
          <p:nvPr/>
        </p:nvSpPr>
        <p:spPr>
          <a:xfrm>
            <a:off x="882281" y="10664021"/>
            <a:ext cx="18239231" cy="477054"/>
          </a:xfrm>
          <a:prstGeom prst="rect">
            <a:avLst/>
          </a:prstGeom>
          <a:noFill/>
        </p:spPr>
        <p:txBody>
          <a:bodyPr wrap="square">
            <a:spAutoFit/>
          </a:bodyPr>
          <a:lstStyle/>
          <a:p>
            <a:r>
              <a:rPr lang="fr-FR" sz="2500" noProof="0" dirty="0">
                <a:solidFill>
                  <a:schemeClr val="bg1"/>
                </a:solidFill>
                <a:latin typeface="Lato" panose="020F0502020204030203" pitchFamily="34" charset="77"/>
              </a:rPr>
              <a:t>Formation de formateurs sur le lien entre climat et assainissement – </a:t>
            </a:r>
            <a:r>
              <a:rPr lang="fr-FR" sz="2500" noProof="0" dirty="0">
                <a:solidFill>
                  <a:schemeClr val="bg1"/>
                </a:solidFill>
                <a:latin typeface="Lato" panose="020F0502020204030203" pitchFamily="34" charset="0"/>
                <a:ea typeface="Lato" panose="020F0502020204030203" pitchFamily="34" charset="0"/>
                <a:cs typeface="Lato" panose="020F0502020204030203" pitchFamily="34" charset="0"/>
              </a:rPr>
              <a:t>Instruments de financement climatique pour l'assainissement</a:t>
            </a:r>
            <a:endParaRPr lang="fr-FR" sz="2500" noProof="0" dirty="0">
              <a:solidFill>
                <a:schemeClr val="bg1"/>
              </a:solidFill>
              <a:latin typeface="Lato" panose="020F0502020204030203" pitchFamily="34" charset="77"/>
            </a:endParaRPr>
          </a:p>
        </p:txBody>
      </p:sp>
      <p:sp>
        <p:nvSpPr>
          <p:cNvPr id="9" name="Slide Number Placeholder 11">
            <a:extLst>
              <a:ext uri="{FF2B5EF4-FFF2-40B4-BE49-F238E27FC236}">
                <a16:creationId xmlns:a16="http://schemas.microsoft.com/office/drawing/2014/main" id="{34CA1EEE-26CE-DFC3-637F-6E97BA471C40}"/>
              </a:ext>
            </a:extLst>
          </p:cNvPr>
          <p:cNvSpPr txBox="1">
            <a:spLocks/>
          </p:cNvSpPr>
          <p:nvPr/>
        </p:nvSpPr>
        <p:spPr>
          <a:xfrm>
            <a:off x="14958134" y="10651864"/>
            <a:ext cx="4623943" cy="276999"/>
          </a:xfrm>
          <a:prstGeom prst="rect">
            <a:avLst/>
          </a:prstGeom>
        </p:spPr>
        <p:txBody>
          <a:bodyPr/>
          <a:lstStyle>
            <a:defPPr>
              <a:defRPr kern="0"/>
            </a:defPPr>
          </a:lstStyle>
          <a:p>
            <a:pPr algn="r"/>
            <a:fld id="{B6F15528-21DE-4FAA-801E-634DDDAF4B2B}" type="slidenum">
              <a:rPr lang="fr-FR" noProof="0" smtClean="0">
                <a:solidFill>
                  <a:schemeClr val="tx1"/>
                </a:solidFill>
              </a:rPr>
              <a:pPr algn="r"/>
              <a:t>11</a:t>
            </a:fld>
            <a:endParaRPr lang="fr-FR" noProof="0" dirty="0">
              <a:solidFill>
                <a:schemeClr val="tx1"/>
              </a:solidFill>
            </a:endParaRPr>
          </a:p>
        </p:txBody>
      </p:sp>
    </p:spTree>
    <p:extLst>
      <p:ext uri="{BB962C8B-B14F-4D97-AF65-F5344CB8AC3E}">
        <p14:creationId xmlns:p14="http://schemas.microsoft.com/office/powerpoint/2010/main" val="22347676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D81C4F-3DF4-F977-542A-FFEB46C17CDF}"/>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87F9316F-B80D-20F6-D855-54B539D25962}"/>
              </a:ext>
            </a:extLst>
          </p:cNvPr>
          <p:cNvSpPr/>
          <p:nvPr/>
        </p:nvSpPr>
        <p:spPr>
          <a:xfrm>
            <a:off x="1225092" y="1382155"/>
            <a:ext cx="45719" cy="1938991"/>
          </a:xfrm>
          <a:custGeom>
            <a:avLst/>
            <a:gdLst/>
            <a:ahLst/>
            <a:cxnLst/>
            <a:rect l="l" t="t" r="r" b="b"/>
            <a:pathLst>
              <a:path h="1235710">
                <a:moveTo>
                  <a:pt x="0" y="0"/>
                </a:moveTo>
                <a:lnTo>
                  <a:pt x="0" y="1235564"/>
                </a:lnTo>
              </a:path>
            </a:pathLst>
          </a:custGeom>
          <a:ln w="62825">
            <a:solidFill>
              <a:srgbClr val="F6B11A"/>
            </a:solidFill>
          </a:ln>
        </p:spPr>
        <p:txBody>
          <a:bodyPr wrap="square" lIns="0" tIns="0" rIns="0" bIns="0" rtlCol="0"/>
          <a:lstStyle/>
          <a:p>
            <a:endParaRPr lang="fr-FR" noProof="0" dirty="0"/>
          </a:p>
        </p:txBody>
      </p:sp>
      <p:sp>
        <p:nvSpPr>
          <p:cNvPr id="5" name="TextBox 4">
            <a:extLst>
              <a:ext uri="{FF2B5EF4-FFF2-40B4-BE49-F238E27FC236}">
                <a16:creationId xmlns:a16="http://schemas.microsoft.com/office/drawing/2014/main" id="{86CBED23-D10D-A297-6BC1-1FD0038CD7D0}"/>
              </a:ext>
            </a:extLst>
          </p:cNvPr>
          <p:cNvSpPr txBox="1"/>
          <p:nvPr/>
        </p:nvSpPr>
        <p:spPr>
          <a:xfrm>
            <a:off x="1441448" y="1478260"/>
            <a:ext cx="18240525" cy="1569660"/>
          </a:xfrm>
          <a:prstGeom prst="rect">
            <a:avLst/>
          </a:prstGeom>
          <a:noFill/>
        </p:spPr>
        <p:txBody>
          <a:bodyPr wrap="square">
            <a:spAutoFit/>
          </a:bodyPr>
          <a:lstStyle/>
          <a:p>
            <a:pPr algn="l"/>
            <a:r>
              <a:rPr lang="fr-FR" sz="4800" b="1" noProof="0" dirty="0">
                <a:latin typeface="Lato Black" panose="020F0502020204030203" pitchFamily="34" charset="77"/>
              </a:rPr>
              <a:t>Résultats attendus du FVC pour les projets d'assainissement résilients au climat</a:t>
            </a:r>
          </a:p>
        </p:txBody>
      </p:sp>
      <p:sp>
        <p:nvSpPr>
          <p:cNvPr id="7" name="TextBox 6">
            <a:extLst>
              <a:ext uri="{FF2B5EF4-FFF2-40B4-BE49-F238E27FC236}">
                <a16:creationId xmlns:a16="http://schemas.microsoft.com/office/drawing/2014/main" id="{6DBFF8B6-C829-26C9-EA45-7C2F680541F1}"/>
              </a:ext>
            </a:extLst>
          </p:cNvPr>
          <p:cNvSpPr txBox="1"/>
          <p:nvPr/>
        </p:nvSpPr>
        <p:spPr>
          <a:xfrm>
            <a:off x="1487167" y="3143043"/>
            <a:ext cx="10389420" cy="7232749"/>
          </a:xfrm>
          <a:prstGeom prst="rect">
            <a:avLst/>
          </a:prstGeom>
          <a:noFill/>
        </p:spPr>
        <p:txBody>
          <a:bodyPr wrap="square" rtlCol="0">
            <a:spAutoFit/>
          </a:bodyPr>
          <a:lstStyle/>
          <a:p>
            <a:pPr algn="just"/>
            <a:r>
              <a:rPr lang="fr-FR" sz="2600" noProof="0" dirty="0">
                <a:latin typeface="Lato" panose="020F0502020204030203" pitchFamily="34" charset="0"/>
                <a:ea typeface="Lato" panose="020F0502020204030203" pitchFamily="34" charset="0"/>
                <a:cs typeface="Lato" panose="020F0502020204030203" pitchFamily="34" charset="0"/>
              </a:rPr>
              <a:t>Le FVC a également défini, dans son Guide sectoriel sur la sécurité de l’eau, </a:t>
            </a:r>
            <a:r>
              <a:rPr lang="fr-FR" sz="2600" b="1" noProof="0" dirty="0">
                <a:latin typeface="Lato" panose="020F0502020204030203" pitchFamily="34" charset="0"/>
                <a:ea typeface="Lato" panose="020F0502020204030203" pitchFamily="34" charset="0"/>
                <a:cs typeface="Lato" panose="020F0502020204030203" pitchFamily="34" charset="0"/>
              </a:rPr>
              <a:t> deux résultats clés </a:t>
            </a:r>
            <a:r>
              <a:rPr lang="fr-FR" sz="2600" noProof="0" dirty="0">
                <a:latin typeface="Lato" panose="020F0502020204030203" pitchFamily="34" charset="0"/>
                <a:ea typeface="Lato" panose="020F0502020204030203" pitchFamily="34" charset="0"/>
                <a:cs typeface="Lato" panose="020F0502020204030203" pitchFamily="34" charset="0"/>
              </a:rPr>
              <a:t>attendus des activités d'assainissement résilientes au climat :</a:t>
            </a:r>
          </a:p>
          <a:p>
            <a:pPr marL="342900" lvl="5" indent="-342900" algn="just">
              <a:buFont typeface="Arial" panose="020B0604020202020204" pitchFamily="34" charset="0"/>
              <a:buChar char="•"/>
            </a:pPr>
            <a:endParaRPr lang="fr-FR" sz="2600" noProof="0" dirty="0">
              <a:latin typeface="Lato" panose="020F0502020204030203" pitchFamily="34" charset="0"/>
              <a:ea typeface="Lato" panose="020F0502020204030203" pitchFamily="34" charset="0"/>
              <a:cs typeface="Lato" panose="020F0502020204030203" pitchFamily="34" charset="0"/>
            </a:endParaRPr>
          </a:p>
          <a:p>
            <a:pPr marL="457200" lvl="3" indent="-457200" algn="just">
              <a:buFont typeface="+mj-lt"/>
              <a:buAutoNum type="arabicParenR"/>
            </a:pPr>
            <a:r>
              <a:rPr lang="fr-FR" sz="2400" b="1" noProof="0" dirty="0">
                <a:latin typeface="Lato" panose="020F0502020204030203" pitchFamily="34" charset="0"/>
                <a:ea typeface="Lato" panose="020F0502020204030203" pitchFamily="34" charset="0"/>
                <a:cs typeface="Lato" panose="020F0502020204030203" pitchFamily="34" charset="0"/>
              </a:rPr>
              <a:t>Infrastructures et services résilients au climat :</a:t>
            </a:r>
            <a:r>
              <a:rPr lang="fr-FR" sz="2400" noProof="0" dirty="0">
                <a:latin typeface="Lato" panose="020F0502020204030203" pitchFamily="34" charset="0"/>
                <a:ea typeface="Lato" panose="020F0502020204030203" pitchFamily="34" charset="0"/>
                <a:cs typeface="Lato" panose="020F0502020204030203" pitchFamily="34" charset="0"/>
              </a:rPr>
              <a:t> construction de nouvelles infrastructures ou modernisation des systèmes existants, afin de créer des synergies entre adaptation et atténuation et de résister aux impacts climatiques tout au long de la chaîne d’assainissement.</a:t>
            </a:r>
          </a:p>
          <a:p>
            <a:pPr lvl="3" algn="just"/>
            <a:endParaRPr lang="fr-FR" sz="2400" noProof="0" dirty="0">
              <a:latin typeface="Lato" panose="020F0502020204030203" pitchFamily="34" charset="0"/>
              <a:ea typeface="Lato" panose="020F0502020204030203" pitchFamily="34" charset="0"/>
              <a:cs typeface="Lato" panose="020F0502020204030203" pitchFamily="34" charset="0"/>
            </a:endParaRPr>
          </a:p>
          <a:p>
            <a:pPr marL="452438" lvl="3" indent="-36513" algn="just"/>
            <a:r>
              <a:rPr lang="fr-FR" sz="2000" b="1" i="1" noProof="0" dirty="0">
                <a:latin typeface="Lato" panose="020F0502020204030203" pitchFamily="34" charset="0"/>
                <a:ea typeface="Lato" panose="020F0502020204030203" pitchFamily="34" charset="0"/>
                <a:cs typeface="Lato" panose="020F0502020204030203" pitchFamily="34" charset="0"/>
              </a:rPr>
              <a:t>Exemples : </a:t>
            </a:r>
            <a:r>
              <a:rPr lang="fr-FR" sz="2000" i="1" noProof="0" dirty="0">
                <a:latin typeface="Lato" panose="020F0502020204030203" pitchFamily="34" charset="0"/>
                <a:ea typeface="Lato" panose="020F0502020204030203" pitchFamily="34" charset="0"/>
                <a:cs typeface="Lato" panose="020F0502020204030203" pitchFamily="34" charset="0"/>
              </a:rPr>
              <a:t>Systèmes d'assainissement résistants aux inondations, assainissement décentralisé résistant au climat, etc. </a:t>
            </a:r>
          </a:p>
          <a:p>
            <a:pPr marL="457200" lvl="3" indent="-457200" algn="just">
              <a:buFont typeface="+mj-lt"/>
              <a:buAutoNum type="arabicParenR"/>
            </a:pPr>
            <a:endParaRPr lang="fr-FR" sz="2400" noProof="0" dirty="0">
              <a:latin typeface="Lato" panose="020F0502020204030203" pitchFamily="34" charset="0"/>
              <a:ea typeface="Lato" panose="020F0502020204030203" pitchFamily="34" charset="0"/>
              <a:cs typeface="Lato" panose="020F0502020204030203" pitchFamily="34" charset="0"/>
            </a:endParaRPr>
          </a:p>
          <a:p>
            <a:pPr marL="457200" lvl="3" indent="-457200" algn="just">
              <a:buFont typeface="+mj-lt"/>
              <a:buAutoNum type="arabicParenR" startAt="2"/>
            </a:pPr>
            <a:r>
              <a:rPr lang="fr-FR" sz="2400" b="1" noProof="0" dirty="0">
                <a:latin typeface="Lato" panose="020F0502020204030203" pitchFamily="34" charset="0"/>
                <a:ea typeface="Lato" panose="020F0502020204030203" pitchFamily="34" charset="0"/>
                <a:cs typeface="Lato" panose="020F0502020204030203" pitchFamily="34" charset="0"/>
              </a:rPr>
              <a:t>Économie circulaire et gestion intégrée : i</a:t>
            </a:r>
            <a:r>
              <a:rPr lang="fr-FR" sz="2400" noProof="0" dirty="0">
                <a:latin typeface="Lato" panose="020F0502020204030203" pitchFamily="34" charset="0"/>
                <a:ea typeface="Lato" panose="020F0502020204030203" pitchFamily="34" charset="0"/>
                <a:cs typeface="Lato" panose="020F0502020204030203" pitchFamily="34" charset="0"/>
              </a:rPr>
              <a:t>ntégration de l’assainissement dans un cadre plus large de santé, d’eau, de sécurité alimentaire et énergétique, afin de garantir la protection des écosystèmes.</a:t>
            </a:r>
          </a:p>
          <a:p>
            <a:pPr marL="457200" lvl="3" indent="-457200" algn="just">
              <a:buFont typeface="+mj-lt"/>
              <a:buAutoNum type="arabicParenR" startAt="2"/>
            </a:pPr>
            <a:endParaRPr lang="fr-FR" sz="2400" noProof="0" dirty="0">
              <a:latin typeface="Lato" panose="020F0502020204030203" pitchFamily="34" charset="0"/>
              <a:ea typeface="Lato" panose="020F0502020204030203" pitchFamily="34" charset="0"/>
              <a:cs typeface="Lato" panose="020F0502020204030203" pitchFamily="34" charset="0"/>
            </a:endParaRPr>
          </a:p>
          <a:p>
            <a:pPr marL="452438" lvl="3" indent="-36513" algn="just"/>
            <a:r>
              <a:rPr lang="fr-FR" sz="2000" b="1" i="1" noProof="0" dirty="0">
                <a:latin typeface="Lato" panose="020F0502020204030203" pitchFamily="34" charset="0"/>
                <a:ea typeface="Lato" panose="020F0502020204030203" pitchFamily="34" charset="0"/>
                <a:cs typeface="Lato" panose="020F0502020204030203" pitchFamily="34" charset="0"/>
              </a:rPr>
              <a:t>Exemples : R</a:t>
            </a:r>
            <a:r>
              <a:rPr lang="fr-FR" sz="2000" i="1" noProof="0" dirty="0">
                <a:latin typeface="Lato" panose="020F0502020204030203" pitchFamily="34" charset="0"/>
                <a:ea typeface="Lato" panose="020F0502020204030203" pitchFamily="34" charset="0"/>
                <a:cs typeface="Lato" panose="020F0502020204030203" pitchFamily="34" charset="0"/>
              </a:rPr>
              <a:t>éutilisation des eaux usées traitées pour des usages domestiques, industriels et agricoles dans les régions à stress hydrique ; production de biogaz à partir des systèmes d’assainissement, etc. </a:t>
            </a:r>
            <a:endParaRPr lang="fr-FR" sz="2000" noProof="0" dirty="0">
              <a:latin typeface="Lato" panose="020F0502020204030203" pitchFamily="34" charset="0"/>
              <a:ea typeface="Lato" panose="020F0502020204030203" pitchFamily="34" charset="0"/>
              <a:cs typeface="Lato" panose="020F0502020204030203" pitchFamily="34" charset="0"/>
            </a:endParaRPr>
          </a:p>
          <a:p>
            <a:pPr lvl="3" algn="just"/>
            <a:endParaRPr lang="fr-FR" sz="2000" noProof="0" dirty="0">
              <a:latin typeface="Lato" panose="020F0502020204030203" pitchFamily="34" charset="0"/>
              <a:ea typeface="Lato" panose="020F0502020204030203" pitchFamily="34" charset="0"/>
              <a:cs typeface="Lato" panose="020F0502020204030203" pitchFamily="34" charset="0"/>
            </a:endParaRPr>
          </a:p>
        </p:txBody>
      </p:sp>
      <p:pic>
        <p:nvPicPr>
          <p:cNvPr id="3" name="Graphic 68">
            <a:extLst>
              <a:ext uri="{FF2B5EF4-FFF2-40B4-BE49-F238E27FC236}">
                <a16:creationId xmlns:a16="http://schemas.microsoft.com/office/drawing/2014/main" id="{19E37E4C-ED63-F244-00BA-9EBC2741BBF3}"/>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5033522" y="209432"/>
            <a:ext cx="2146587" cy="874537"/>
          </a:xfrm>
          <a:prstGeom prst="rect">
            <a:avLst/>
          </a:prstGeom>
        </p:spPr>
      </p:pic>
      <p:pic>
        <p:nvPicPr>
          <p:cNvPr id="2050" name="Picture 2">
            <a:extLst>
              <a:ext uri="{FF2B5EF4-FFF2-40B4-BE49-F238E27FC236}">
                <a16:creationId xmlns:a16="http://schemas.microsoft.com/office/drawing/2014/main" id="{46A055EC-CDC3-8E51-3D77-C909E1804C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8218" b="8218"/>
          <a:stretch/>
        </p:blipFill>
        <p:spPr bwMode="auto">
          <a:xfrm>
            <a:off x="12063805" y="3143043"/>
            <a:ext cx="7376773" cy="4916928"/>
          </a:xfrm>
          <a:prstGeom prst="roundRect">
            <a:avLst>
              <a:gd name="adj" fmla="val 8594"/>
            </a:avLst>
          </a:prstGeom>
          <a:solidFill>
            <a:srgbClr val="FFFFFF">
              <a:shade val="85000"/>
            </a:srgbClr>
          </a:solidFill>
          <a:ln>
            <a:noFill/>
          </a:ln>
          <a:effectLst/>
        </p:spPr>
      </p:pic>
      <p:sp>
        <p:nvSpPr>
          <p:cNvPr id="6" name="TextBox 5">
            <a:extLst>
              <a:ext uri="{FF2B5EF4-FFF2-40B4-BE49-F238E27FC236}">
                <a16:creationId xmlns:a16="http://schemas.microsoft.com/office/drawing/2014/main" id="{8046CDA9-32B1-D378-92E1-34978F65A4E9}"/>
              </a:ext>
            </a:extLst>
          </p:cNvPr>
          <p:cNvSpPr txBox="1"/>
          <p:nvPr/>
        </p:nvSpPr>
        <p:spPr>
          <a:xfrm>
            <a:off x="882281" y="10664021"/>
            <a:ext cx="18512578" cy="477054"/>
          </a:xfrm>
          <a:prstGeom prst="rect">
            <a:avLst/>
          </a:prstGeom>
          <a:noFill/>
        </p:spPr>
        <p:txBody>
          <a:bodyPr wrap="square">
            <a:spAutoFit/>
          </a:bodyPr>
          <a:lstStyle/>
          <a:p>
            <a:r>
              <a:rPr lang="fr-FR" sz="2500" noProof="0" dirty="0">
                <a:solidFill>
                  <a:schemeClr val="bg1"/>
                </a:solidFill>
                <a:latin typeface="Lato" panose="020F0502020204030203" pitchFamily="34" charset="77"/>
              </a:rPr>
              <a:t>Formation des formateurs sur le Nexus Climat-Assainissement – Financement climatique pour l'assainissement</a:t>
            </a:r>
          </a:p>
        </p:txBody>
      </p:sp>
      <p:sp>
        <p:nvSpPr>
          <p:cNvPr id="4" name="Slide Number Placeholder 11">
            <a:extLst>
              <a:ext uri="{FF2B5EF4-FFF2-40B4-BE49-F238E27FC236}">
                <a16:creationId xmlns:a16="http://schemas.microsoft.com/office/drawing/2014/main" id="{D307FE98-A13B-6B27-4B84-75C429164256}"/>
              </a:ext>
            </a:extLst>
          </p:cNvPr>
          <p:cNvSpPr txBox="1">
            <a:spLocks/>
          </p:cNvSpPr>
          <p:nvPr/>
        </p:nvSpPr>
        <p:spPr>
          <a:xfrm>
            <a:off x="14958134" y="10651864"/>
            <a:ext cx="4623943" cy="276999"/>
          </a:xfrm>
          <a:prstGeom prst="rect">
            <a:avLst/>
          </a:prstGeom>
        </p:spPr>
        <p:txBody>
          <a:bodyPr/>
          <a:lstStyle>
            <a:defPPr>
              <a:defRPr kern="0"/>
            </a:defPPr>
          </a:lstStyle>
          <a:p>
            <a:pPr algn="r"/>
            <a:fld id="{B6F15528-21DE-4FAA-801E-634DDDAF4B2B}" type="slidenum">
              <a:rPr lang="fr-FR" noProof="0" smtClean="0">
                <a:solidFill>
                  <a:schemeClr val="tx1"/>
                </a:solidFill>
              </a:rPr>
              <a:pPr algn="r"/>
              <a:t>12</a:t>
            </a:fld>
            <a:endParaRPr lang="fr-FR" noProof="0" dirty="0">
              <a:solidFill>
                <a:schemeClr val="tx1"/>
              </a:solidFill>
            </a:endParaRPr>
          </a:p>
        </p:txBody>
      </p:sp>
    </p:spTree>
    <p:extLst>
      <p:ext uri="{BB962C8B-B14F-4D97-AF65-F5344CB8AC3E}">
        <p14:creationId xmlns:p14="http://schemas.microsoft.com/office/powerpoint/2010/main" val="3413133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E1A17A-932F-71F0-F4EF-6BAE14982C8C}"/>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1577BF9E-3DDC-32AB-24F5-B7F59A487C4D}"/>
              </a:ext>
            </a:extLst>
          </p:cNvPr>
          <p:cNvSpPr/>
          <p:nvPr/>
        </p:nvSpPr>
        <p:spPr>
          <a:xfrm>
            <a:off x="1225092" y="1382155"/>
            <a:ext cx="45719" cy="1938991"/>
          </a:xfrm>
          <a:custGeom>
            <a:avLst/>
            <a:gdLst/>
            <a:ahLst/>
            <a:cxnLst/>
            <a:rect l="l" t="t" r="r" b="b"/>
            <a:pathLst>
              <a:path h="1235710">
                <a:moveTo>
                  <a:pt x="0" y="0"/>
                </a:moveTo>
                <a:lnTo>
                  <a:pt x="0" y="1235564"/>
                </a:lnTo>
              </a:path>
            </a:pathLst>
          </a:custGeom>
          <a:ln w="62825">
            <a:solidFill>
              <a:srgbClr val="F6B11A"/>
            </a:solidFill>
          </a:ln>
        </p:spPr>
        <p:txBody>
          <a:bodyPr wrap="square" lIns="0" tIns="0" rIns="0" bIns="0" rtlCol="0"/>
          <a:lstStyle/>
          <a:p>
            <a:endParaRPr lang="fr-FR" noProof="0" dirty="0"/>
          </a:p>
        </p:txBody>
      </p:sp>
      <p:sp>
        <p:nvSpPr>
          <p:cNvPr id="5" name="TextBox 4">
            <a:extLst>
              <a:ext uri="{FF2B5EF4-FFF2-40B4-BE49-F238E27FC236}">
                <a16:creationId xmlns:a16="http://schemas.microsoft.com/office/drawing/2014/main" id="{57059A7C-BE24-22D7-7D2E-BDE3E6ABCFFC}"/>
              </a:ext>
            </a:extLst>
          </p:cNvPr>
          <p:cNvSpPr txBox="1"/>
          <p:nvPr/>
        </p:nvSpPr>
        <p:spPr>
          <a:xfrm>
            <a:off x="1441450" y="1478260"/>
            <a:ext cx="10670602" cy="1015663"/>
          </a:xfrm>
          <a:prstGeom prst="rect">
            <a:avLst/>
          </a:prstGeom>
          <a:noFill/>
        </p:spPr>
        <p:txBody>
          <a:bodyPr wrap="square">
            <a:spAutoFit/>
          </a:bodyPr>
          <a:lstStyle/>
          <a:p>
            <a:pPr algn="l"/>
            <a:r>
              <a:rPr lang="fr-FR" sz="6000" b="1" noProof="0" dirty="0">
                <a:latin typeface="Lato Black" panose="020F0502020204030203" pitchFamily="34" charset="77"/>
              </a:rPr>
              <a:t>Le Fonds d'adaptation</a:t>
            </a:r>
          </a:p>
        </p:txBody>
      </p:sp>
      <p:sp>
        <p:nvSpPr>
          <p:cNvPr id="7" name="TextBox 6">
            <a:extLst>
              <a:ext uri="{FF2B5EF4-FFF2-40B4-BE49-F238E27FC236}">
                <a16:creationId xmlns:a16="http://schemas.microsoft.com/office/drawing/2014/main" id="{9581124F-CCF2-4E0C-2395-0CCB8F76C4C1}"/>
              </a:ext>
            </a:extLst>
          </p:cNvPr>
          <p:cNvSpPr txBox="1"/>
          <p:nvPr/>
        </p:nvSpPr>
        <p:spPr>
          <a:xfrm>
            <a:off x="1441449" y="3075266"/>
            <a:ext cx="10107319" cy="7058151"/>
          </a:xfrm>
          <a:prstGeom prst="rect">
            <a:avLst/>
          </a:prstGeom>
          <a:noFill/>
        </p:spPr>
        <p:txBody>
          <a:bodyPr wrap="square" rtlCol="0">
            <a:spAutoFit/>
          </a:bodyPr>
          <a:lstStyle/>
          <a:p>
            <a:pPr marL="342900" indent="-342900" algn="just">
              <a:lnSpc>
                <a:spcPts val="3000"/>
              </a:lnSpc>
              <a:spcAft>
                <a:spcPts val="600"/>
              </a:spcAft>
              <a:buFont typeface="Arial" panose="020B0604020202020204" pitchFamily="34" charset="0"/>
              <a:buChar char="•"/>
            </a:pPr>
            <a:r>
              <a:rPr lang="fr-FR" sz="2200" noProof="0" dirty="0">
                <a:latin typeface="Lato" panose="020F0502020204030203" pitchFamily="34" charset="0"/>
                <a:ea typeface="Lato" panose="020F0502020204030203" pitchFamily="34" charset="0"/>
                <a:cs typeface="Lato" panose="020F0502020204030203" pitchFamily="34" charset="0"/>
              </a:rPr>
              <a:t>Créé à en 2001 dans le cadre du Protocole de Kyoto, afin de financer des projets et des programmes d'adaptation dans les pays en développement vulnérables aux effets néfastes du changement climatique.</a:t>
            </a:r>
          </a:p>
          <a:p>
            <a:pPr marL="342900" indent="-342900" algn="just">
              <a:lnSpc>
                <a:spcPts val="3000"/>
              </a:lnSpc>
              <a:spcAft>
                <a:spcPts val="600"/>
              </a:spcAft>
              <a:buFont typeface="Arial" panose="020B0604020202020204" pitchFamily="34" charset="0"/>
              <a:buChar char="•"/>
            </a:pPr>
            <a:endParaRPr lang="fr-FR" sz="2200" noProof="0" dirty="0">
              <a:latin typeface="Lato" panose="020F0502020204030203" pitchFamily="34" charset="0"/>
              <a:ea typeface="Lato" panose="020F0502020204030203" pitchFamily="34" charset="0"/>
              <a:cs typeface="Lato" panose="020F0502020204030203" pitchFamily="34" charset="0"/>
            </a:endParaRPr>
          </a:p>
          <a:p>
            <a:pPr marL="342900" indent="-342900" algn="just">
              <a:lnSpc>
                <a:spcPts val="3000"/>
              </a:lnSpc>
              <a:spcAft>
                <a:spcPts val="600"/>
              </a:spcAft>
              <a:buFont typeface="Arial" panose="020B0604020202020204" pitchFamily="34" charset="0"/>
              <a:buChar char="•"/>
            </a:pPr>
            <a:r>
              <a:rPr lang="fr-FR" sz="2200" noProof="0" dirty="0">
                <a:latin typeface="Lato" panose="020F0502020204030203" pitchFamily="34" charset="0"/>
                <a:ea typeface="Lato" panose="020F0502020204030203" pitchFamily="34" charset="0"/>
                <a:cs typeface="Lato" panose="020F0502020204030203" pitchFamily="34" charset="0"/>
              </a:rPr>
              <a:t>Son fonctionnement reste actif malgré la fin du Protocole de Kyoto en 2020, puisqu’il sert désormais la mise en œuvre de l'Accord de Paris.</a:t>
            </a:r>
          </a:p>
          <a:p>
            <a:pPr marL="342900" indent="-342900" algn="just">
              <a:lnSpc>
                <a:spcPts val="3000"/>
              </a:lnSpc>
              <a:spcAft>
                <a:spcPts val="600"/>
              </a:spcAft>
              <a:buFont typeface="Arial" panose="020B0604020202020204" pitchFamily="34" charset="0"/>
              <a:buChar char="•"/>
            </a:pPr>
            <a:endParaRPr lang="fr-FR" sz="2200" noProof="0" dirty="0">
              <a:latin typeface="Lato" panose="020F0502020204030203" pitchFamily="34" charset="0"/>
              <a:ea typeface="Lato" panose="020F0502020204030203" pitchFamily="34" charset="0"/>
              <a:cs typeface="Lato" panose="020F0502020204030203" pitchFamily="34" charset="0"/>
            </a:endParaRPr>
          </a:p>
          <a:p>
            <a:pPr marL="342900" indent="-342900" algn="just">
              <a:lnSpc>
                <a:spcPts val="3000"/>
              </a:lnSpc>
              <a:spcAft>
                <a:spcPts val="600"/>
              </a:spcAft>
              <a:buFont typeface="Arial" panose="020B0604020202020204" pitchFamily="34" charset="0"/>
              <a:buChar char="•"/>
            </a:pPr>
            <a:r>
              <a:rPr lang="fr-FR" sz="2200" noProof="0" dirty="0">
                <a:latin typeface="Lato" panose="020F0502020204030203" pitchFamily="34" charset="0"/>
                <a:ea typeface="Lato" panose="020F0502020204030203" pitchFamily="34" charset="0"/>
                <a:cs typeface="Lato" panose="020F0502020204030203" pitchFamily="34" charset="0"/>
              </a:rPr>
              <a:t>Actuellement, le Fonds d'adaptation ne reconnaît et ne traite l'assainissement qu’en tant que sous-composante des stratégies plus larges liées à l'eau, à l’urbanisme ou à l’adaptation climatique, et non comme un axe stratégique à part entière.</a:t>
            </a:r>
          </a:p>
          <a:p>
            <a:pPr marL="342900" indent="-342900" algn="just">
              <a:lnSpc>
                <a:spcPts val="3000"/>
              </a:lnSpc>
              <a:spcAft>
                <a:spcPts val="600"/>
              </a:spcAft>
              <a:buFont typeface="Arial" panose="020B0604020202020204" pitchFamily="34" charset="0"/>
              <a:buChar char="•"/>
            </a:pPr>
            <a:endParaRPr lang="fr-FR" sz="2200" noProof="0" dirty="0">
              <a:latin typeface="Lato" panose="020F0502020204030203" pitchFamily="34" charset="0"/>
              <a:ea typeface="Lato" panose="020F0502020204030203" pitchFamily="34" charset="0"/>
              <a:cs typeface="Lato" panose="020F0502020204030203" pitchFamily="34" charset="0"/>
            </a:endParaRPr>
          </a:p>
          <a:p>
            <a:pPr marL="342900" indent="-342900" algn="just">
              <a:lnSpc>
                <a:spcPts val="3000"/>
              </a:lnSpc>
              <a:spcAft>
                <a:spcPts val="600"/>
              </a:spcAft>
              <a:buFont typeface="Arial" panose="020B0604020202020204" pitchFamily="34" charset="0"/>
              <a:buChar char="•"/>
            </a:pPr>
            <a:r>
              <a:rPr lang="fr-FR" sz="2200" noProof="0" dirty="0">
                <a:latin typeface="Lato" panose="020F0502020204030203" pitchFamily="34" charset="0"/>
                <a:ea typeface="Lato" panose="020F0502020204030203" pitchFamily="34" charset="0"/>
                <a:cs typeface="Lato" panose="020F0502020204030203" pitchFamily="34" charset="0"/>
              </a:rPr>
              <a:t>Cependant, les évolutions récentes de la COP29, tels que l'engagement mondial accru en matière de financement climatique et l'accent mis sur la promotion de l'adaptation au climat, signifient que le Fonds d'adaptation pourrait devenir plus pertinent pour le nexus climat–assainissement dans les prochaines années.</a:t>
            </a:r>
          </a:p>
        </p:txBody>
      </p:sp>
      <p:pic>
        <p:nvPicPr>
          <p:cNvPr id="3" name="Graphic 68">
            <a:extLst>
              <a:ext uri="{FF2B5EF4-FFF2-40B4-BE49-F238E27FC236}">
                <a16:creationId xmlns:a16="http://schemas.microsoft.com/office/drawing/2014/main" id="{E80F04BF-7A67-5141-540D-00F8B9854644}"/>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5033522" y="209432"/>
            <a:ext cx="2146587" cy="874537"/>
          </a:xfrm>
          <a:prstGeom prst="rect">
            <a:avLst/>
          </a:prstGeom>
        </p:spPr>
      </p:pic>
      <p:pic>
        <p:nvPicPr>
          <p:cNvPr id="2050" name="Picture 2">
            <a:extLst>
              <a:ext uri="{FF2B5EF4-FFF2-40B4-BE49-F238E27FC236}">
                <a16:creationId xmlns:a16="http://schemas.microsoft.com/office/drawing/2014/main" id="{6B02958C-3782-8E4F-FFE7-8DDB32C0E6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741" r="3741"/>
          <a:stretch/>
        </p:blipFill>
        <p:spPr bwMode="auto">
          <a:xfrm>
            <a:off x="12112052" y="3491245"/>
            <a:ext cx="6491505" cy="4326860"/>
          </a:xfrm>
          <a:prstGeom prst="roundRect">
            <a:avLst>
              <a:gd name="adj" fmla="val 8594"/>
            </a:avLst>
          </a:prstGeom>
          <a:solidFill>
            <a:srgbClr val="FFFFFF">
              <a:shade val="85000"/>
            </a:srgbClr>
          </a:solidFill>
          <a:ln w="28575">
            <a:solidFill>
              <a:schemeClr val="tx1"/>
            </a:solidFill>
          </a:ln>
          <a:effectLst/>
        </p:spPr>
      </p:pic>
      <p:sp>
        <p:nvSpPr>
          <p:cNvPr id="6" name="TextBox 5">
            <a:extLst>
              <a:ext uri="{FF2B5EF4-FFF2-40B4-BE49-F238E27FC236}">
                <a16:creationId xmlns:a16="http://schemas.microsoft.com/office/drawing/2014/main" id="{D12EC821-5BD6-F058-8C47-88FCD7B2A146}"/>
              </a:ext>
            </a:extLst>
          </p:cNvPr>
          <p:cNvSpPr txBox="1"/>
          <p:nvPr/>
        </p:nvSpPr>
        <p:spPr>
          <a:xfrm>
            <a:off x="882281" y="10664021"/>
            <a:ext cx="18460796" cy="477054"/>
          </a:xfrm>
          <a:prstGeom prst="rect">
            <a:avLst/>
          </a:prstGeom>
          <a:noFill/>
        </p:spPr>
        <p:txBody>
          <a:bodyPr wrap="square">
            <a:spAutoFit/>
          </a:bodyPr>
          <a:lstStyle/>
          <a:p>
            <a:r>
              <a:rPr lang="fr-FR" sz="2500" noProof="0" dirty="0">
                <a:solidFill>
                  <a:schemeClr val="bg1"/>
                </a:solidFill>
                <a:latin typeface="Lato" panose="020F0502020204030203" pitchFamily="34" charset="77"/>
              </a:rPr>
              <a:t>Formation des formateurs sur le Nexus Climat-Assainissement – Financement climatique pour l'assainissement</a:t>
            </a:r>
          </a:p>
        </p:txBody>
      </p:sp>
      <p:sp>
        <p:nvSpPr>
          <p:cNvPr id="4" name="Slide Number Placeholder 11">
            <a:extLst>
              <a:ext uri="{FF2B5EF4-FFF2-40B4-BE49-F238E27FC236}">
                <a16:creationId xmlns:a16="http://schemas.microsoft.com/office/drawing/2014/main" id="{011CE0EE-EC1F-53A1-D5B0-5C80AAF128D9}"/>
              </a:ext>
            </a:extLst>
          </p:cNvPr>
          <p:cNvSpPr txBox="1">
            <a:spLocks/>
          </p:cNvSpPr>
          <p:nvPr/>
        </p:nvSpPr>
        <p:spPr>
          <a:xfrm>
            <a:off x="14958134" y="10651864"/>
            <a:ext cx="4623943" cy="276999"/>
          </a:xfrm>
          <a:prstGeom prst="rect">
            <a:avLst/>
          </a:prstGeom>
        </p:spPr>
        <p:txBody>
          <a:bodyPr/>
          <a:lstStyle>
            <a:defPPr>
              <a:defRPr kern="0"/>
            </a:defPPr>
          </a:lstStyle>
          <a:p>
            <a:pPr algn="r"/>
            <a:fld id="{B6F15528-21DE-4FAA-801E-634DDDAF4B2B}" type="slidenum">
              <a:rPr lang="fr-FR" noProof="0" smtClean="0">
                <a:solidFill>
                  <a:schemeClr val="tx1"/>
                </a:solidFill>
              </a:rPr>
              <a:pPr algn="r"/>
              <a:t>13</a:t>
            </a:fld>
            <a:endParaRPr lang="fr-FR" noProof="0" dirty="0">
              <a:solidFill>
                <a:schemeClr val="tx1"/>
              </a:solidFill>
            </a:endParaRPr>
          </a:p>
        </p:txBody>
      </p:sp>
    </p:spTree>
    <p:extLst>
      <p:ext uri="{BB962C8B-B14F-4D97-AF65-F5344CB8AC3E}">
        <p14:creationId xmlns:p14="http://schemas.microsoft.com/office/powerpoint/2010/main" val="8740728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E802EB-A170-CB2A-63D9-5BEA069737B1}"/>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0E1250C7-B999-A63A-0637-09B0F65AFAB1}"/>
              </a:ext>
            </a:extLst>
          </p:cNvPr>
          <p:cNvSpPr/>
          <p:nvPr/>
        </p:nvSpPr>
        <p:spPr>
          <a:xfrm>
            <a:off x="1225092" y="1382155"/>
            <a:ext cx="45719" cy="1938991"/>
          </a:xfrm>
          <a:custGeom>
            <a:avLst/>
            <a:gdLst/>
            <a:ahLst/>
            <a:cxnLst/>
            <a:rect l="l" t="t" r="r" b="b"/>
            <a:pathLst>
              <a:path h="1235710">
                <a:moveTo>
                  <a:pt x="0" y="0"/>
                </a:moveTo>
                <a:lnTo>
                  <a:pt x="0" y="1235564"/>
                </a:lnTo>
              </a:path>
            </a:pathLst>
          </a:custGeom>
          <a:ln w="62825">
            <a:solidFill>
              <a:srgbClr val="F6B11A"/>
            </a:solidFill>
          </a:ln>
        </p:spPr>
        <p:txBody>
          <a:bodyPr wrap="square" lIns="0" tIns="0" rIns="0" bIns="0" rtlCol="0"/>
          <a:lstStyle/>
          <a:p>
            <a:endParaRPr lang="fr-FR" noProof="0" dirty="0"/>
          </a:p>
        </p:txBody>
      </p:sp>
      <p:sp>
        <p:nvSpPr>
          <p:cNvPr id="5" name="TextBox 4">
            <a:extLst>
              <a:ext uri="{FF2B5EF4-FFF2-40B4-BE49-F238E27FC236}">
                <a16:creationId xmlns:a16="http://schemas.microsoft.com/office/drawing/2014/main" id="{8FE949A2-5CBC-F50A-9170-18CDB1D827FD}"/>
              </a:ext>
            </a:extLst>
          </p:cNvPr>
          <p:cNvSpPr txBox="1"/>
          <p:nvPr/>
        </p:nvSpPr>
        <p:spPr>
          <a:xfrm>
            <a:off x="1441449" y="1478260"/>
            <a:ext cx="11689185" cy="1015663"/>
          </a:xfrm>
          <a:prstGeom prst="rect">
            <a:avLst/>
          </a:prstGeom>
          <a:noFill/>
        </p:spPr>
        <p:txBody>
          <a:bodyPr wrap="square">
            <a:spAutoFit/>
          </a:bodyPr>
          <a:lstStyle/>
          <a:p>
            <a:pPr algn="l"/>
            <a:r>
              <a:rPr lang="fr-FR" sz="6000" b="1" noProof="0" dirty="0">
                <a:latin typeface="Lato Black" panose="020F0502020204030203" pitchFamily="34" charset="77"/>
              </a:rPr>
              <a:t>La Facilité africaine de l'eau (FAE)</a:t>
            </a:r>
          </a:p>
        </p:txBody>
      </p:sp>
      <p:sp>
        <p:nvSpPr>
          <p:cNvPr id="7" name="TextBox 6">
            <a:extLst>
              <a:ext uri="{FF2B5EF4-FFF2-40B4-BE49-F238E27FC236}">
                <a16:creationId xmlns:a16="http://schemas.microsoft.com/office/drawing/2014/main" id="{64EDB8DD-5538-02DF-70B7-F9A27453C5E0}"/>
              </a:ext>
            </a:extLst>
          </p:cNvPr>
          <p:cNvSpPr txBox="1"/>
          <p:nvPr/>
        </p:nvSpPr>
        <p:spPr>
          <a:xfrm>
            <a:off x="1892446" y="3057981"/>
            <a:ext cx="8697086" cy="6294159"/>
          </a:xfrm>
          <a:prstGeom prst="rect">
            <a:avLst/>
          </a:prstGeom>
          <a:noFill/>
        </p:spPr>
        <p:txBody>
          <a:bodyPr wrap="square" rtlCol="0">
            <a:spAutoFit/>
          </a:bodyPr>
          <a:lstStyle/>
          <a:p>
            <a:pPr marL="342900" indent="-342900" algn="just">
              <a:lnSpc>
                <a:spcPts val="3000"/>
              </a:lnSpc>
              <a:spcAft>
                <a:spcPts val="600"/>
              </a:spcAft>
              <a:buFont typeface="Arial" panose="020B0604020202020204" pitchFamily="34" charset="0"/>
              <a:buChar char="•"/>
            </a:pPr>
            <a:r>
              <a:rPr lang="fr-FR" sz="2400" noProof="0" dirty="0">
                <a:latin typeface="Lato" panose="020F0502020204030203" pitchFamily="34" charset="0"/>
                <a:ea typeface="Lato" panose="020F0502020204030203" pitchFamily="34" charset="0"/>
                <a:cs typeface="Lato" panose="020F0502020204030203" pitchFamily="34" charset="0"/>
              </a:rPr>
              <a:t>Principal organisme de financement africain pour les projets d'eau et d'assainissement en Afrique</a:t>
            </a:r>
          </a:p>
          <a:p>
            <a:pPr marL="342900" indent="-342900" algn="just">
              <a:lnSpc>
                <a:spcPts val="3000"/>
              </a:lnSpc>
              <a:spcAft>
                <a:spcPts val="600"/>
              </a:spcAft>
              <a:buFont typeface="Arial" panose="020B0604020202020204" pitchFamily="34" charset="0"/>
              <a:buChar char="•"/>
            </a:pPr>
            <a:endParaRPr lang="fr-FR" sz="2400" noProof="0" dirty="0">
              <a:latin typeface="Lato" panose="020F0502020204030203" pitchFamily="34" charset="0"/>
              <a:ea typeface="Lato" panose="020F0502020204030203" pitchFamily="34" charset="0"/>
              <a:cs typeface="Lato" panose="020F0502020204030203" pitchFamily="34" charset="0"/>
            </a:endParaRPr>
          </a:p>
          <a:p>
            <a:pPr marL="342900" indent="-342900" algn="just">
              <a:lnSpc>
                <a:spcPts val="3000"/>
              </a:lnSpc>
              <a:spcAft>
                <a:spcPts val="600"/>
              </a:spcAft>
              <a:buFont typeface="Arial" panose="020B0604020202020204" pitchFamily="34" charset="0"/>
              <a:buChar char="•"/>
            </a:pPr>
            <a:r>
              <a:rPr lang="fr-FR" sz="2400" noProof="0" dirty="0">
                <a:latin typeface="Lato" panose="020F0502020204030203" pitchFamily="34" charset="0"/>
                <a:ea typeface="Lato" panose="020F0502020204030203" pitchFamily="34" charset="0"/>
                <a:cs typeface="Lato" panose="020F0502020204030203" pitchFamily="34" charset="0"/>
              </a:rPr>
              <a:t>Gérée par la Banque africaine de développement (BAD)</a:t>
            </a:r>
          </a:p>
          <a:p>
            <a:pPr marL="342900" indent="-342900" algn="just">
              <a:lnSpc>
                <a:spcPts val="3000"/>
              </a:lnSpc>
              <a:spcAft>
                <a:spcPts val="600"/>
              </a:spcAft>
              <a:buFont typeface="Arial" panose="020B0604020202020204" pitchFamily="34" charset="0"/>
              <a:buChar char="•"/>
            </a:pPr>
            <a:endParaRPr lang="fr-FR" sz="2400" noProof="0" dirty="0">
              <a:latin typeface="Lato" panose="020F0502020204030203" pitchFamily="34" charset="0"/>
              <a:ea typeface="Lato" panose="020F0502020204030203" pitchFamily="34" charset="0"/>
              <a:cs typeface="Lato" panose="020F0502020204030203" pitchFamily="34" charset="0"/>
            </a:endParaRPr>
          </a:p>
          <a:p>
            <a:pPr marL="342900" indent="-342900" algn="just">
              <a:lnSpc>
                <a:spcPts val="3000"/>
              </a:lnSpc>
              <a:spcAft>
                <a:spcPts val="600"/>
              </a:spcAft>
              <a:buFont typeface="Arial" panose="020B0604020202020204" pitchFamily="34" charset="0"/>
              <a:buChar char="•"/>
            </a:pPr>
            <a:r>
              <a:rPr lang="fr-FR" sz="2400" noProof="0" dirty="0">
                <a:latin typeface="Lato" panose="020F0502020204030203" pitchFamily="34" charset="0"/>
                <a:ea typeface="Lato" panose="020F0502020204030203" pitchFamily="34" charset="0"/>
                <a:cs typeface="Lato" panose="020F0502020204030203" pitchFamily="34" charset="0"/>
              </a:rPr>
              <a:t>Les projets de la FAE se concentrent souvent sur l'intégration d’améliorations de l'assainissement dans les espaces communautaires, en soulignant le rôle de l'assainissement dans les stratégies plus larges d'adaptation et de résilience au climat.</a:t>
            </a:r>
          </a:p>
          <a:p>
            <a:pPr marL="342900" indent="-342900" algn="just">
              <a:lnSpc>
                <a:spcPts val="3000"/>
              </a:lnSpc>
              <a:spcAft>
                <a:spcPts val="600"/>
              </a:spcAft>
              <a:buFont typeface="Arial" panose="020B0604020202020204" pitchFamily="34" charset="0"/>
              <a:buChar char="•"/>
            </a:pPr>
            <a:endParaRPr lang="fr-FR" sz="2400" noProof="0" dirty="0">
              <a:latin typeface="Lato" panose="020F0502020204030203" pitchFamily="34" charset="0"/>
              <a:ea typeface="Lato" panose="020F0502020204030203" pitchFamily="34" charset="0"/>
              <a:cs typeface="Lato" panose="020F0502020204030203" pitchFamily="34" charset="0"/>
            </a:endParaRPr>
          </a:p>
          <a:p>
            <a:pPr marL="342900" indent="-342900" algn="just">
              <a:lnSpc>
                <a:spcPts val="3000"/>
              </a:lnSpc>
              <a:spcAft>
                <a:spcPts val="600"/>
              </a:spcAft>
              <a:buFont typeface="Arial" panose="020B0604020202020204" pitchFamily="34" charset="0"/>
              <a:buChar char="•"/>
            </a:pPr>
            <a:r>
              <a:rPr lang="fr-FR" sz="2400" noProof="0" dirty="0">
                <a:latin typeface="Lato" panose="020F0502020204030203" pitchFamily="34" charset="0"/>
                <a:ea typeface="Lato" panose="020F0502020204030203" pitchFamily="34" charset="0"/>
                <a:cs typeface="Lato" panose="020F0502020204030203" pitchFamily="34" charset="0"/>
              </a:rPr>
              <a:t>À ce jour, les projets de la FAE ont eu un impact direct sur 29 millions de personnes en Afrique, avec plus de 148 projets dans 52 pays et 2,2 milliards USD de financement sous forme de subventions. </a:t>
            </a:r>
          </a:p>
        </p:txBody>
      </p:sp>
      <p:pic>
        <p:nvPicPr>
          <p:cNvPr id="3" name="Graphic 68">
            <a:extLst>
              <a:ext uri="{FF2B5EF4-FFF2-40B4-BE49-F238E27FC236}">
                <a16:creationId xmlns:a16="http://schemas.microsoft.com/office/drawing/2014/main" id="{0CCDBCE7-B0C7-9239-D256-1F4FEB840814}"/>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5033522" y="209432"/>
            <a:ext cx="2146587" cy="874537"/>
          </a:xfrm>
          <a:prstGeom prst="rect">
            <a:avLst/>
          </a:prstGeom>
        </p:spPr>
      </p:pic>
      <p:pic>
        <p:nvPicPr>
          <p:cNvPr id="3074" name="Picture 2">
            <a:extLst>
              <a:ext uri="{FF2B5EF4-FFF2-40B4-BE49-F238E27FC236}">
                <a16:creationId xmlns:a16="http://schemas.microsoft.com/office/drawing/2014/main" id="{247A525B-5101-C729-DD99-8D94583619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92409" y="4252054"/>
            <a:ext cx="7282225" cy="2359441"/>
          </a:xfrm>
          <a:prstGeom prst="roundRect">
            <a:avLst>
              <a:gd name="adj" fmla="val 8594"/>
            </a:avLst>
          </a:prstGeom>
          <a:solidFill>
            <a:srgbClr val="FFFFFF">
              <a:shade val="85000"/>
            </a:srgbClr>
          </a:solidFill>
          <a:ln w="19050">
            <a:solidFill>
              <a:schemeClr val="tx1"/>
            </a:solidFill>
          </a:ln>
          <a:effectLst/>
        </p:spPr>
      </p:pic>
      <p:sp>
        <p:nvSpPr>
          <p:cNvPr id="6" name="TextBox 5">
            <a:extLst>
              <a:ext uri="{FF2B5EF4-FFF2-40B4-BE49-F238E27FC236}">
                <a16:creationId xmlns:a16="http://schemas.microsoft.com/office/drawing/2014/main" id="{C0CEC620-55EA-F81D-A397-FEDA08F67134}"/>
              </a:ext>
            </a:extLst>
          </p:cNvPr>
          <p:cNvSpPr txBox="1"/>
          <p:nvPr/>
        </p:nvSpPr>
        <p:spPr>
          <a:xfrm>
            <a:off x="882281" y="10664021"/>
            <a:ext cx="18478381" cy="477054"/>
          </a:xfrm>
          <a:prstGeom prst="rect">
            <a:avLst/>
          </a:prstGeom>
          <a:noFill/>
        </p:spPr>
        <p:txBody>
          <a:bodyPr wrap="square">
            <a:spAutoFit/>
          </a:bodyPr>
          <a:lstStyle/>
          <a:p>
            <a:r>
              <a:rPr lang="fr-FR" sz="2500" noProof="0" dirty="0">
                <a:solidFill>
                  <a:schemeClr val="bg1"/>
                </a:solidFill>
                <a:latin typeface="Lato" panose="020F0502020204030203" pitchFamily="34" charset="77"/>
              </a:rPr>
              <a:t>Formation des formateurs sur le Nexus Climat-Assainissement – Financement climatique pour l'assainissement</a:t>
            </a:r>
          </a:p>
        </p:txBody>
      </p:sp>
      <p:sp>
        <p:nvSpPr>
          <p:cNvPr id="4" name="Slide Number Placeholder 11">
            <a:extLst>
              <a:ext uri="{FF2B5EF4-FFF2-40B4-BE49-F238E27FC236}">
                <a16:creationId xmlns:a16="http://schemas.microsoft.com/office/drawing/2014/main" id="{D9A86EB1-8714-B751-1AEE-67D4270FD57E}"/>
              </a:ext>
            </a:extLst>
          </p:cNvPr>
          <p:cNvSpPr txBox="1">
            <a:spLocks/>
          </p:cNvSpPr>
          <p:nvPr/>
        </p:nvSpPr>
        <p:spPr>
          <a:xfrm>
            <a:off x="14958134" y="10651864"/>
            <a:ext cx="4623943" cy="276999"/>
          </a:xfrm>
          <a:prstGeom prst="rect">
            <a:avLst/>
          </a:prstGeom>
        </p:spPr>
        <p:txBody>
          <a:bodyPr/>
          <a:lstStyle>
            <a:defPPr>
              <a:defRPr kern="0"/>
            </a:defPPr>
          </a:lstStyle>
          <a:p>
            <a:pPr algn="r"/>
            <a:fld id="{B6F15528-21DE-4FAA-801E-634DDDAF4B2B}" type="slidenum">
              <a:rPr lang="fr-FR" noProof="0" smtClean="0">
                <a:solidFill>
                  <a:schemeClr val="tx1"/>
                </a:solidFill>
              </a:rPr>
              <a:pPr algn="r"/>
              <a:t>14</a:t>
            </a:fld>
            <a:endParaRPr lang="fr-FR" noProof="0" dirty="0">
              <a:solidFill>
                <a:schemeClr val="tx1"/>
              </a:solidFill>
            </a:endParaRPr>
          </a:p>
        </p:txBody>
      </p:sp>
    </p:spTree>
    <p:extLst>
      <p:ext uri="{BB962C8B-B14F-4D97-AF65-F5344CB8AC3E}">
        <p14:creationId xmlns:p14="http://schemas.microsoft.com/office/powerpoint/2010/main" val="42290952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AD11DA-97BE-FA36-0E68-FF4DBF13247B}"/>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B88A3CCF-5C1E-2E0F-C222-3BA1901195A5}"/>
              </a:ext>
            </a:extLst>
          </p:cNvPr>
          <p:cNvSpPr/>
          <p:nvPr/>
        </p:nvSpPr>
        <p:spPr>
          <a:xfrm>
            <a:off x="1247950" y="1156927"/>
            <a:ext cx="45719" cy="1938991"/>
          </a:xfrm>
          <a:custGeom>
            <a:avLst/>
            <a:gdLst/>
            <a:ahLst/>
            <a:cxnLst/>
            <a:rect l="l" t="t" r="r" b="b"/>
            <a:pathLst>
              <a:path h="1235710">
                <a:moveTo>
                  <a:pt x="0" y="0"/>
                </a:moveTo>
                <a:lnTo>
                  <a:pt x="0" y="1235564"/>
                </a:lnTo>
              </a:path>
            </a:pathLst>
          </a:custGeom>
          <a:ln w="62825">
            <a:solidFill>
              <a:srgbClr val="F6B11A"/>
            </a:solidFill>
          </a:ln>
        </p:spPr>
        <p:txBody>
          <a:bodyPr wrap="square" lIns="0" tIns="0" rIns="0" bIns="0" rtlCol="0"/>
          <a:lstStyle/>
          <a:p>
            <a:endParaRPr lang="fr-FR" noProof="0" dirty="0"/>
          </a:p>
        </p:txBody>
      </p:sp>
      <p:sp>
        <p:nvSpPr>
          <p:cNvPr id="5" name="TextBox 4">
            <a:extLst>
              <a:ext uri="{FF2B5EF4-FFF2-40B4-BE49-F238E27FC236}">
                <a16:creationId xmlns:a16="http://schemas.microsoft.com/office/drawing/2014/main" id="{FE5FFD1A-C926-F65B-5C02-381800B154F4}"/>
              </a:ext>
            </a:extLst>
          </p:cNvPr>
          <p:cNvSpPr txBox="1"/>
          <p:nvPr/>
        </p:nvSpPr>
        <p:spPr>
          <a:xfrm>
            <a:off x="1375999" y="1264649"/>
            <a:ext cx="17480151" cy="861774"/>
          </a:xfrm>
          <a:prstGeom prst="rect">
            <a:avLst/>
          </a:prstGeom>
          <a:noFill/>
        </p:spPr>
        <p:txBody>
          <a:bodyPr wrap="square">
            <a:spAutoFit/>
          </a:bodyPr>
          <a:lstStyle/>
          <a:p>
            <a:pPr algn="l"/>
            <a:r>
              <a:rPr lang="fr-FR" sz="5000" b="1" noProof="0" dirty="0">
                <a:latin typeface="Lato Black" panose="020F0502020204030203" pitchFamily="34" charset="77"/>
              </a:rPr>
              <a:t>La vision stratégique de la FAE pour l'assainissement</a:t>
            </a:r>
          </a:p>
        </p:txBody>
      </p:sp>
      <p:sp>
        <p:nvSpPr>
          <p:cNvPr id="7" name="TextBox 6">
            <a:extLst>
              <a:ext uri="{FF2B5EF4-FFF2-40B4-BE49-F238E27FC236}">
                <a16:creationId xmlns:a16="http://schemas.microsoft.com/office/drawing/2014/main" id="{07C9B6F0-7309-AF98-828C-D72190BD04F0}"/>
              </a:ext>
            </a:extLst>
          </p:cNvPr>
          <p:cNvSpPr txBox="1"/>
          <p:nvPr/>
        </p:nvSpPr>
        <p:spPr>
          <a:xfrm>
            <a:off x="1323625" y="2126422"/>
            <a:ext cx="10699762" cy="7976030"/>
          </a:xfrm>
          <a:prstGeom prst="rect">
            <a:avLst/>
          </a:prstGeom>
          <a:noFill/>
        </p:spPr>
        <p:txBody>
          <a:bodyPr wrap="square" rtlCol="0">
            <a:spAutoFit/>
          </a:bodyPr>
          <a:lstStyle/>
          <a:p>
            <a:pPr algn="just">
              <a:lnSpc>
                <a:spcPts val="3000"/>
              </a:lnSpc>
              <a:spcAft>
                <a:spcPts val="600"/>
              </a:spcAft>
            </a:pPr>
            <a:r>
              <a:rPr lang="fr-FR" sz="2400" noProof="0" dirty="0">
                <a:latin typeface="Lato" panose="020F0502020204030203" pitchFamily="34" charset="0"/>
                <a:ea typeface="Lato" panose="020F0502020204030203" pitchFamily="34" charset="0"/>
                <a:cs typeface="Lato" panose="020F0502020204030203" pitchFamily="34" charset="0"/>
              </a:rPr>
              <a:t>La FAE concentre ses activités et ses opérations sur </a:t>
            </a:r>
            <a:r>
              <a:rPr lang="fr-FR" sz="2400" b="1" noProof="0" dirty="0">
                <a:latin typeface="Lato" panose="020F0502020204030203" pitchFamily="34" charset="0"/>
                <a:ea typeface="Lato" panose="020F0502020204030203" pitchFamily="34" charset="0"/>
                <a:cs typeface="Lato" panose="020F0502020204030203" pitchFamily="34" charset="0"/>
              </a:rPr>
              <a:t>quatre priorités stratégiques :</a:t>
            </a:r>
          </a:p>
          <a:p>
            <a:pPr marL="342900" indent="-342900" algn="just">
              <a:lnSpc>
                <a:spcPts val="3000"/>
              </a:lnSpc>
              <a:spcAft>
                <a:spcPts val="600"/>
              </a:spcAft>
              <a:buFont typeface="Arial" panose="020B0604020202020204" pitchFamily="34" charset="0"/>
              <a:buChar char="•"/>
            </a:pPr>
            <a:endParaRPr lang="fr-FR" sz="2600" noProof="0" dirty="0">
              <a:latin typeface="Lato" panose="020F0502020204030203" pitchFamily="34" charset="0"/>
              <a:ea typeface="Lato" panose="020F0502020204030203" pitchFamily="34" charset="0"/>
              <a:cs typeface="Lato" panose="020F0502020204030203" pitchFamily="34" charset="0"/>
            </a:endParaRPr>
          </a:p>
          <a:p>
            <a:pPr marL="457200" lvl="3" indent="-457200" algn="just">
              <a:lnSpc>
                <a:spcPts val="3000"/>
              </a:lnSpc>
              <a:spcAft>
                <a:spcPts val="600"/>
              </a:spcAft>
              <a:buFont typeface="+mj-lt"/>
              <a:buAutoNum type="arabicParenR"/>
            </a:pPr>
            <a:r>
              <a:rPr lang="fr-FR" sz="2200" b="1" noProof="0" dirty="0">
                <a:latin typeface="Lato" panose="020F0502020204030203" pitchFamily="34" charset="0"/>
                <a:ea typeface="Lato" panose="020F0502020204030203" pitchFamily="34" charset="0"/>
                <a:cs typeface="Lato" panose="020F0502020204030203" pitchFamily="34" charset="0"/>
              </a:rPr>
              <a:t>Préparation du projet : </a:t>
            </a:r>
            <a:r>
              <a:rPr lang="fr-FR" sz="2000" noProof="0" dirty="0">
                <a:latin typeface="Lato" panose="020F0502020204030203" pitchFamily="34" charset="0"/>
                <a:ea typeface="Lato" panose="020F0502020204030203" pitchFamily="34" charset="0"/>
                <a:cs typeface="Lato" panose="020F0502020204030203" pitchFamily="34" charset="0"/>
              </a:rPr>
              <a:t>L'accent est mis sur le financement de la préparation des projets de développement EAH et sur l'obtention d'investissements de suivi pour la mise en œuvre par le biais d'un soutien institutionnel et d'un renforcement des capacités pour gérer et réglementer les investissements dans les ressources EAH. En général, 75 % du budget global du programme est alloué à la préparation des projets par la FAE.</a:t>
            </a:r>
          </a:p>
          <a:p>
            <a:pPr marL="457200" lvl="3" indent="-457200" algn="just">
              <a:buFont typeface="+mj-lt"/>
              <a:buAutoNum type="arabicParenR"/>
            </a:pPr>
            <a:endParaRPr lang="fr-FR" sz="2000" noProof="0" dirty="0">
              <a:latin typeface="Lato" panose="020F0502020204030203" pitchFamily="34" charset="0"/>
              <a:ea typeface="Lato" panose="020F0502020204030203" pitchFamily="34" charset="0"/>
              <a:cs typeface="Lato" panose="020F0502020204030203" pitchFamily="34" charset="0"/>
            </a:endParaRPr>
          </a:p>
          <a:p>
            <a:pPr marL="457200" lvl="3" indent="-457200" algn="just">
              <a:lnSpc>
                <a:spcPts val="3000"/>
              </a:lnSpc>
              <a:spcAft>
                <a:spcPts val="600"/>
              </a:spcAft>
              <a:buFont typeface="+mj-lt"/>
              <a:buAutoNum type="arabicParenR"/>
            </a:pPr>
            <a:r>
              <a:rPr lang="fr-FR" sz="2200" b="1" noProof="0" dirty="0">
                <a:latin typeface="Lato" panose="020F0502020204030203" pitchFamily="34" charset="0"/>
                <a:ea typeface="Lato" panose="020F0502020204030203" pitchFamily="34" charset="0"/>
                <a:cs typeface="Lato" panose="020F0502020204030203" pitchFamily="34" charset="0"/>
              </a:rPr>
              <a:t>Investissements catalytiques : </a:t>
            </a:r>
            <a:r>
              <a:rPr lang="fr-FR" sz="2000" noProof="0" dirty="0">
                <a:latin typeface="Lato" panose="020F0502020204030203" pitchFamily="34" charset="0"/>
                <a:ea typeface="Lato" panose="020F0502020204030203" pitchFamily="34" charset="0"/>
                <a:cs typeface="Lato" panose="020F0502020204030203" pitchFamily="34" charset="0"/>
              </a:rPr>
              <a:t>Favoriser l’innovation en répliquant et en testant des solutions d’assainissement innovantes, fournissant ainsi des preuves incitatives aux acteurs privés pour investir grâce au déploiement d’investissements modestes mais catalytiques.</a:t>
            </a:r>
          </a:p>
          <a:p>
            <a:pPr marL="457200" lvl="3" indent="-457200" algn="just">
              <a:lnSpc>
                <a:spcPts val="3000"/>
              </a:lnSpc>
              <a:spcAft>
                <a:spcPts val="600"/>
              </a:spcAft>
              <a:buFont typeface="+mj-lt"/>
              <a:buAutoNum type="arabicParenR"/>
            </a:pPr>
            <a:r>
              <a:rPr lang="fr-FR" sz="2200" b="1" noProof="0" dirty="0">
                <a:latin typeface="Lato" panose="020F0502020204030203" pitchFamily="34" charset="0"/>
                <a:ea typeface="Lato" panose="020F0502020204030203" pitchFamily="34" charset="0"/>
                <a:cs typeface="Lato" panose="020F0502020204030203" pitchFamily="34" charset="0"/>
              </a:rPr>
              <a:t>Promotion de l'investissement : </a:t>
            </a:r>
            <a:r>
              <a:rPr lang="fr-FR" sz="2000" noProof="0" dirty="0">
                <a:latin typeface="Lato" panose="020F0502020204030203" pitchFamily="34" charset="0"/>
                <a:ea typeface="Lato" panose="020F0502020204030203" pitchFamily="34" charset="0"/>
                <a:cs typeface="Lato" panose="020F0502020204030203" pitchFamily="34" charset="0"/>
              </a:rPr>
              <a:t>Augmenter le nombre d'opportunités d'investissement public et privé en établissant une plateforme de réseautage pour commercialiser les opportunités de projets d'investissement et mettre en relation les promoteurs  de projets avec des investisseurs potentiels.</a:t>
            </a:r>
          </a:p>
          <a:p>
            <a:pPr marL="457200" lvl="3" indent="-457200" algn="just">
              <a:buFont typeface="+mj-lt"/>
              <a:buAutoNum type="arabicParenR"/>
            </a:pPr>
            <a:endParaRPr lang="fr-FR" sz="2000" noProof="0" dirty="0">
              <a:latin typeface="Lato" panose="020F0502020204030203" pitchFamily="34" charset="0"/>
              <a:ea typeface="Lato" panose="020F0502020204030203" pitchFamily="34" charset="0"/>
              <a:cs typeface="Lato" panose="020F0502020204030203" pitchFamily="34" charset="0"/>
            </a:endParaRPr>
          </a:p>
          <a:p>
            <a:pPr marL="457200" lvl="3" indent="-457200" algn="just">
              <a:lnSpc>
                <a:spcPts val="3000"/>
              </a:lnSpc>
              <a:spcAft>
                <a:spcPts val="600"/>
              </a:spcAft>
              <a:buFont typeface="+mj-lt"/>
              <a:buAutoNum type="arabicParenR"/>
            </a:pPr>
            <a:r>
              <a:rPr lang="fr-FR" sz="2200" b="1" noProof="0" dirty="0">
                <a:latin typeface="Lato" panose="020F0502020204030203" pitchFamily="34" charset="0"/>
                <a:ea typeface="Lato" panose="020F0502020204030203" pitchFamily="34" charset="0"/>
                <a:cs typeface="Lato" panose="020F0502020204030203" pitchFamily="34" charset="0"/>
              </a:rPr>
              <a:t>Gouvernance de l'eau : </a:t>
            </a:r>
            <a:r>
              <a:rPr lang="fr-FR" sz="2000" noProof="0" dirty="0">
                <a:latin typeface="Lato" panose="020F0502020204030203" pitchFamily="34" charset="0"/>
                <a:ea typeface="Lato" panose="020F0502020204030203" pitchFamily="34" charset="0"/>
                <a:cs typeface="Lato" panose="020F0502020204030203" pitchFamily="34" charset="0"/>
              </a:rPr>
              <a:t>Élaboration de lignes directrices encadrant la prise de décision et la mise en œuvre pour la gestion des ressources et services EAH.</a:t>
            </a:r>
          </a:p>
        </p:txBody>
      </p:sp>
      <p:pic>
        <p:nvPicPr>
          <p:cNvPr id="3" name="Graphic 68">
            <a:extLst>
              <a:ext uri="{FF2B5EF4-FFF2-40B4-BE49-F238E27FC236}">
                <a16:creationId xmlns:a16="http://schemas.microsoft.com/office/drawing/2014/main" id="{919DCA9C-AA85-5239-CAC2-0DBD91B45EBD}"/>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5033522" y="209432"/>
            <a:ext cx="2146587" cy="874537"/>
          </a:xfrm>
          <a:prstGeom prst="rect">
            <a:avLst/>
          </a:prstGeom>
        </p:spPr>
      </p:pic>
      <p:pic>
        <p:nvPicPr>
          <p:cNvPr id="2050" name="Picture 2">
            <a:extLst>
              <a:ext uri="{FF2B5EF4-FFF2-40B4-BE49-F238E27FC236}">
                <a16:creationId xmlns:a16="http://schemas.microsoft.com/office/drawing/2014/main" id="{0CB43980-51E5-DABF-885B-8ED5924842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645" r="2645"/>
          <a:stretch/>
        </p:blipFill>
        <p:spPr bwMode="auto">
          <a:xfrm>
            <a:off x="12250317" y="3022743"/>
            <a:ext cx="7497613" cy="4997473"/>
          </a:xfrm>
          <a:prstGeom prst="roundRect">
            <a:avLst>
              <a:gd name="adj" fmla="val 8594"/>
            </a:avLst>
          </a:prstGeom>
          <a:solidFill>
            <a:srgbClr val="FFFFFF">
              <a:shade val="85000"/>
            </a:srgbClr>
          </a:solidFill>
          <a:ln>
            <a:noFill/>
          </a:ln>
          <a:effectLst/>
        </p:spPr>
      </p:pic>
      <p:sp>
        <p:nvSpPr>
          <p:cNvPr id="6" name="TextBox 5">
            <a:extLst>
              <a:ext uri="{FF2B5EF4-FFF2-40B4-BE49-F238E27FC236}">
                <a16:creationId xmlns:a16="http://schemas.microsoft.com/office/drawing/2014/main" id="{E4A466AC-4CE8-5957-A903-72510D60B96B}"/>
              </a:ext>
            </a:extLst>
          </p:cNvPr>
          <p:cNvSpPr txBox="1"/>
          <p:nvPr/>
        </p:nvSpPr>
        <p:spPr>
          <a:xfrm>
            <a:off x="882280" y="10664021"/>
            <a:ext cx="19221819" cy="477054"/>
          </a:xfrm>
          <a:prstGeom prst="rect">
            <a:avLst/>
          </a:prstGeom>
          <a:noFill/>
        </p:spPr>
        <p:txBody>
          <a:bodyPr wrap="square">
            <a:spAutoFit/>
          </a:bodyPr>
          <a:lstStyle/>
          <a:p>
            <a:r>
              <a:rPr lang="fr-FR" sz="2500" noProof="0" dirty="0">
                <a:solidFill>
                  <a:schemeClr val="bg1"/>
                </a:solidFill>
                <a:latin typeface="Lato" panose="020F0502020204030203" pitchFamily="34" charset="77"/>
              </a:rPr>
              <a:t>Formation des formateurs sur le Nexus Climat-Assainissement – Financement climatique pour l'assainissement</a:t>
            </a:r>
          </a:p>
        </p:txBody>
      </p:sp>
      <p:sp>
        <p:nvSpPr>
          <p:cNvPr id="4" name="Slide Number Placeholder 11">
            <a:extLst>
              <a:ext uri="{FF2B5EF4-FFF2-40B4-BE49-F238E27FC236}">
                <a16:creationId xmlns:a16="http://schemas.microsoft.com/office/drawing/2014/main" id="{B871F968-03CB-F8EF-2FB9-5D3CBD933A7F}"/>
              </a:ext>
            </a:extLst>
          </p:cNvPr>
          <p:cNvSpPr txBox="1">
            <a:spLocks/>
          </p:cNvSpPr>
          <p:nvPr/>
        </p:nvSpPr>
        <p:spPr>
          <a:xfrm>
            <a:off x="14958134" y="10651864"/>
            <a:ext cx="4623943" cy="276999"/>
          </a:xfrm>
          <a:prstGeom prst="rect">
            <a:avLst/>
          </a:prstGeom>
        </p:spPr>
        <p:txBody>
          <a:bodyPr/>
          <a:lstStyle>
            <a:defPPr>
              <a:defRPr kern="0"/>
            </a:defPPr>
          </a:lstStyle>
          <a:p>
            <a:pPr algn="r"/>
            <a:fld id="{B6F15528-21DE-4FAA-801E-634DDDAF4B2B}" type="slidenum">
              <a:rPr lang="fr-FR" noProof="0" smtClean="0">
                <a:solidFill>
                  <a:schemeClr val="tx1"/>
                </a:solidFill>
              </a:rPr>
              <a:pPr algn="r"/>
              <a:t>15</a:t>
            </a:fld>
            <a:endParaRPr lang="fr-FR" noProof="0" dirty="0">
              <a:solidFill>
                <a:schemeClr val="tx1"/>
              </a:solidFill>
            </a:endParaRPr>
          </a:p>
        </p:txBody>
      </p:sp>
    </p:spTree>
    <p:extLst>
      <p:ext uri="{BB962C8B-B14F-4D97-AF65-F5344CB8AC3E}">
        <p14:creationId xmlns:p14="http://schemas.microsoft.com/office/powerpoint/2010/main" val="26627391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55652E-E118-7F9F-26EE-8B3855617A8E}"/>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0F5E9D08-1C7C-DB1E-9C4B-1F5DB0C308DC}"/>
              </a:ext>
            </a:extLst>
          </p:cNvPr>
          <p:cNvSpPr/>
          <p:nvPr/>
        </p:nvSpPr>
        <p:spPr>
          <a:xfrm>
            <a:off x="1225091" y="1083969"/>
            <a:ext cx="45719" cy="1938991"/>
          </a:xfrm>
          <a:custGeom>
            <a:avLst/>
            <a:gdLst/>
            <a:ahLst/>
            <a:cxnLst/>
            <a:rect l="l" t="t" r="r" b="b"/>
            <a:pathLst>
              <a:path h="1235710">
                <a:moveTo>
                  <a:pt x="0" y="0"/>
                </a:moveTo>
                <a:lnTo>
                  <a:pt x="0" y="1235564"/>
                </a:lnTo>
              </a:path>
            </a:pathLst>
          </a:custGeom>
          <a:ln w="62825">
            <a:solidFill>
              <a:srgbClr val="F6B11A"/>
            </a:solidFill>
          </a:ln>
        </p:spPr>
        <p:txBody>
          <a:bodyPr wrap="square" lIns="0" tIns="0" rIns="0" bIns="0" rtlCol="0"/>
          <a:lstStyle/>
          <a:p>
            <a:endParaRPr lang="fr-FR" noProof="0" dirty="0"/>
          </a:p>
        </p:txBody>
      </p:sp>
      <p:sp>
        <p:nvSpPr>
          <p:cNvPr id="5" name="TextBox 4">
            <a:extLst>
              <a:ext uri="{FF2B5EF4-FFF2-40B4-BE49-F238E27FC236}">
                <a16:creationId xmlns:a16="http://schemas.microsoft.com/office/drawing/2014/main" id="{3BDD4C14-CFFF-9AE8-88EF-B5E25ADC7B9E}"/>
              </a:ext>
            </a:extLst>
          </p:cNvPr>
          <p:cNvSpPr txBox="1"/>
          <p:nvPr/>
        </p:nvSpPr>
        <p:spPr>
          <a:xfrm>
            <a:off x="1375999" y="1083969"/>
            <a:ext cx="12544373" cy="861774"/>
          </a:xfrm>
          <a:prstGeom prst="rect">
            <a:avLst/>
          </a:prstGeom>
          <a:noFill/>
        </p:spPr>
        <p:txBody>
          <a:bodyPr wrap="square">
            <a:spAutoFit/>
          </a:bodyPr>
          <a:lstStyle/>
          <a:p>
            <a:pPr algn="l"/>
            <a:r>
              <a:rPr lang="fr-FR" sz="5000" b="1" noProof="0" dirty="0">
                <a:latin typeface="Lato Black" panose="020F0502020204030203" pitchFamily="34" charset="77"/>
              </a:rPr>
              <a:t>Mobilisation des ressources de la FAE</a:t>
            </a:r>
          </a:p>
        </p:txBody>
      </p:sp>
      <p:sp>
        <p:nvSpPr>
          <p:cNvPr id="7" name="TextBox 6">
            <a:extLst>
              <a:ext uri="{FF2B5EF4-FFF2-40B4-BE49-F238E27FC236}">
                <a16:creationId xmlns:a16="http://schemas.microsoft.com/office/drawing/2014/main" id="{1D242407-6929-4DE9-701E-E20B1062CDB6}"/>
              </a:ext>
            </a:extLst>
          </p:cNvPr>
          <p:cNvSpPr txBox="1"/>
          <p:nvPr/>
        </p:nvSpPr>
        <p:spPr>
          <a:xfrm>
            <a:off x="1375999" y="2053464"/>
            <a:ext cx="9823455" cy="8094524"/>
          </a:xfrm>
          <a:prstGeom prst="rect">
            <a:avLst/>
          </a:prstGeom>
          <a:noFill/>
        </p:spPr>
        <p:txBody>
          <a:bodyPr wrap="square" rtlCol="0">
            <a:spAutoFit/>
          </a:bodyPr>
          <a:lstStyle/>
          <a:p>
            <a:pPr marL="457200" lvl="3" indent="-457200" algn="just">
              <a:buFont typeface="Arial" panose="020B0604020202020204" pitchFamily="34" charset="0"/>
              <a:buChar char="•"/>
            </a:pPr>
            <a:r>
              <a:rPr lang="fr-FR" sz="2200" noProof="0" dirty="0">
                <a:latin typeface="Lato" panose="020F0502020204030203" pitchFamily="34" charset="0"/>
                <a:ea typeface="Lato" panose="020F0502020204030203" pitchFamily="34" charset="0"/>
                <a:cs typeface="Lato" panose="020F0502020204030203" pitchFamily="34" charset="0"/>
              </a:rPr>
              <a:t>Le financement principal de la FAE repose sur des subventions, souvent orientées vers des entités du secteur public </a:t>
            </a:r>
          </a:p>
          <a:p>
            <a:pPr marL="457200" lvl="3" indent="-457200" algn="just">
              <a:buFont typeface="Arial" panose="020B0604020202020204" pitchFamily="34" charset="0"/>
              <a:buChar char="•"/>
            </a:pPr>
            <a:endParaRPr lang="fr-FR" sz="2200" noProof="0" dirty="0">
              <a:latin typeface="Lato" panose="020F0502020204030203" pitchFamily="34" charset="0"/>
              <a:ea typeface="Lato" panose="020F0502020204030203" pitchFamily="34" charset="0"/>
              <a:cs typeface="Lato" panose="020F0502020204030203" pitchFamily="34" charset="0"/>
            </a:endParaRPr>
          </a:p>
          <a:p>
            <a:pPr marL="457200" lvl="3" indent="-457200" algn="just">
              <a:buFont typeface="Arial" panose="020B0604020202020204" pitchFamily="34" charset="0"/>
              <a:buChar char="•"/>
            </a:pPr>
            <a:r>
              <a:rPr lang="fr-FR" sz="2200" noProof="0" dirty="0">
                <a:latin typeface="Lato" panose="020F0502020204030203" pitchFamily="34" charset="0"/>
                <a:ea typeface="Lato" panose="020F0502020204030203" pitchFamily="34" charset="0"/>
                <a:cs typeface="Lato" panose="020F0502020204030203" pitchFamily="34" charset="0"/>
              </a:rPr>
              <a:t>Mobilisation de ressources par le biais de partenariats avec des donateurs bilatéraux et multilatéraux, tels que le gouvernement danois et le Fonds nordique de développement.</a:t>
            </a:r>
          </a:p>
          <a:p>
            <a:pPr marL="457200" lvl="3" indent="-457200" algn="just">
              <a:buFont typeface="Arial" panose="020B0604020202020204" pitchFamily="34" charset="0"/>
              <a:buChar char="•"/>
            </a:pPr>
            <a:endParaRPr lang="fr-FR" sz="2200" noProof="0" dirty="0">
              <a:latin typeface="Lato" panose="020F0502020204030203" pitchFamily="34" charset="0"/>
              <a:ea typeface="Lato" panose="020F0502020204030203" pitchFamily="34" charset="0"/>
              <a:cs typeface="Lato" panose="020F0502020204030203" pitchFamily="34" charset="0"/>
            </a:endParaRPr>
          </a:p>
          <a:p>
            <a:pPr marL="457200" lvl="3" indent="-457200" algn="just">
              <a:buFont typeface="Arial" panose="020B0604020202020204" pitchFamily="34" charset="0"/>
              <a:buChar char="•"/>
            </a:pPr>
            <a:r>
              <a:rPr lang="fr-FR" sz="2200" noProof="0" dirty="0">
                <a:latin typeface="Lato" panose="020F0502020204030203" pitchFamily="34" charset="0"/>
                <a:ea typeface="Lato" panose="020F0502020204030203" pitchFamily="34" charset="0"/>
                <a:cs typeface="Lato" panose="020F0502020204030203" pitchFamily="34" charset="0"/>
              </a:rPr>
              <a:t>L'approche d'investissement de la FAE vise à garantir le financement de services d'eau et d'assainissement résilients au climat en Afrique en se concentrant sur </a:t>
            </a:r>
            <a:r>
              <a:rPr lang="fr-FR" sz="2200" b="1" noProof="0" dirty="0">
                <a:latin typeface="Lato" panose="020F0502020204030203" pitchFamily="34" charset="0"/>
                <a:ea typeface="Lato" panose="020F0502020204030203" pitchFamily="34" charset="0"/>
                <a:cs typeface="Lato" panose="020F0502020204030203" pitchFamily="34" charset="0"/>
              </a:rPr>
              <a:t>trois thèmes principaux :</a:t>
            </a:r>
          </a:p>
          <a:p>
            <a:pPr marL="457200" lvl="3" indent="-457200" algn="just">
              <a:buFont typeface="+mj-lt"/>
              <a:buAutoNum type="arabicParenR"/>
            </a:pPr>
            <a:endParaRPr lang="fr-FR" sz="2000" b="1" noProof="0" dirty="0">
              <a:latin typeface="Lato" panose="020F0502020204030203" pitchFamily="34" charset="0"/>
              <a:ea typeface="Lato" panose="020F0502020204030203" pitchFamily="34" charset="0"/>
              <a:cs typeface="Lato" panose="020F0502020204030203" pitchFamily="34" charset="0"/>
            </a:endParaRPr>
          </a:p>
          <a:p>
            <a:pPr marL="457200" lvl="3" indent="-457200" algn="just">
              <a:buFont typeface="+mj-lt"/>
              <a:buAutoNum type="arabicParenR"/>
            </a:pPr>
            <a:r>
              <a:rPr lang="fr-FR" sz="2000" b="1" noProof="0" dirty="0">
                <a:latin typeface="Lato" panose="020F0502020204030203" pitchFamily="34" charset="0"/>
                <a:ea typeface="Lato" panose="020F0502020204030203" pitchFamily="34" charset="0"/>
                <a:cs typeface="Lato" panose="020F0502020204030203" pitchFamily="34" charset="0"/>
              </a:rPr>
              <a:t>Ciblage des investisseurs : </a:t>
            </a:r>
            <a:r>
              <a:rPr lang="fr-FR" sz="2000" noProof="0" dirty="0">
                <a:latin typeface="Lato" panose="020F0502020204030203" pitchFamily="34" charset="0"/>
                <a:ea typeface="Lato" panose="020F0502020204030203" pitchFamily="34" charset="0"/>
                <a:cs typeface="Lato" panose="020F0502020204030203" pitchFamily="34" charset="0"/>
              </a:rPr>
              <a:t>Création d'outils pour cibler et favoriser les relations avec des investisseurs appropriés tout au long du cycle du projet. </a:t>
            </a:r>
          </a:p>
          <a:p>
            <a:pPr marL="457200" lvl="3" indent="-457200" algn="just">
              <a:buFont typeface="+mj-lt"/>
              <a:buAutoNum type="arabicParenR"/>
            </a:pPr>
            <a:endParaRPr lang="fr-FR" sz="2000" noProof="0" dirty="0">
              <a:latin typeface="Lato" panose="020F0502020204030203" pitchFamily="34" charset="0"/>
              <a:ea typeface="Lato" panose="020F0502020204030203" pitchFamily="34" charset="0"/>
              <a:cs typeface="Lato" panose="020F0502020204030203" pitchFamily="34" charset="0"/>
            </a:endParaRPr>
          </a:p>
          <a:p>
            <a:pPr marL="457200" lvl="3" indent="-457200" algn="just">
              <a:buFont typeface="+mj-lt"/>
              <a:buAutoNum type="arabicParenR"/>
            </a:pPr>
            <a:r>
              <a:rPr lang="fr-FR" sz="2000" b="1" noProof="0" dirty="0">
                <a:latin typeface="Lato" panose="020F0502020204030203" pitchFamily="34" charset="0"/>
                <a:ea typeface="Lato" panose="020F0502020204030203" pitchFamily="34" charset="0"/>
                <a:cs typeface="Lato" panose="020F0502020204030203" pitchFamily="34" charset="0"/>
              </a:rPr>
              <a:t>Rationalisation des processus : </a:t>
            </a:r>
            <a:r>
              <a:rPr lang="fr-FR" sz="2000" noProof="0" dirty="0">
                <a:latin typeface="Lato" panose="020F0502020204030203" pitchFamily="34" charset="0"/>
                <a:ea typeface="Lato" panose="020F0502020204030203" pitchFamily="34" charset="0"/>
                <a:cs typeface="Lato" panose="020F0502020204030203" pitchFamily="34" charset="0"/>
              </a:rPr>
              <a:t>Élaboration d'outils et de processus pour améliorer l'efficacité et la qualité de l'identification, de la préparation et de la mise en œuvre des projets. </a:t>
            </a:r>
          </a:p>
          <a:p>
            <a:pPr marL="457200" lvl="3" indent="-457200" algn="just">
              <a:buFont typeface="+mj-lt"/>
              <a:buAutoNum type="arabicParenR"/>
            </a:pPr>
            <a:endParaRPr lang="fr-FR" sz="2000" b="1" noProof="0" dirty="0">
              <a:latin typeface="Lato" panose="020F0502020204030203" pitchFamily="34" charset="0"/>
              <a:ea typeface="Lato" panose="020F0502020204030203" pitchFamily="34" charset="0"/>
              <a:cs typeface="Lato" panose="020F0502020204030203" pitchFamily="34" charset="0"/>
            </a:endParaRPr>
          </a:p>
          <a:p>
            <a:pPr marL="457200" lvl="3" indent="-457200" algn="just">
              <a:buFont typeface="+mj-lt"/>
              <a:buAutoNum type="arabicParenR"/>
            </a:pPr>
            <a:r>
              <a:rPr lang="fr-FR" sz="2000" b="1" noProof="0" dirty="0">
                <a:latin typeface="Lato" panose="020F0502020204030203" pitchFamily="34" charset="0"/>
                <a:ea typeface="Lato" panose="020F0502020204030203" pitchFamily="34" charset="0"/>
                <a:cs typeface="Lato" panose="020F0502020204030203" pitchFamily="34" charset="0"/>
              </a:rPr>
              <a:t>Alignement sur les priorités du pays : </a:t>
            </a:r>
            <a:r>
              <a:rPr lang="fr-FR" sz="2000" noProof="0" dirty="0">
                <a:latin typeface="Lato" panose="020F0502020204030203" pitchFamily="34" charset="0"/>
                <a:ea typeface="Lato" panose="020F0502020204030203" pitchFamily="34" charset="0"/>
                <a:cs typeface="Lato" panose="020F0502020204030203" pitchFamily="34" charset="0"/>
              </a:rPr>
              <a:t>Sélection de projets qui s'alignent spécifiquement sur les objectifs de CDN fixés par un pays et qui sont plus résilients aux changements de priorités nationales.</a:t>
            </a:r>
          </a:p>
          <a:p>
            <a:pPr marL="457200" lvl="3" indent="-457200" algn="just">
              <a:buFont typeface="Arial" panose="020B0604020202020204" pitchFamily="34" charset="0"/>
              <a:buChar char="•"/>
            </a:pPr>
            <a:endParaRPr lang="fr-FR" sz="2000" noProof="0" dirty="0">
              <a:latin typeface="Lato" panose="020F0502020204030203" pitchFamily="34" charset="0"/>
              <a:ea typeface="Lato" panose="020F0502020204030203" pitchFamily="34" charset="0"/>
              <a:cs typeface="Lato" panose="020F0502020204030203" pitchFamily="34" charset="0"/>
            </a:endParaRPr>
          </a:p>
          <a:p>
            <a:pPr marL="457200" lvl="3" indent="-457200" algn="just">
              <a:buFont typeface="Arial" panose="020B0604020202020204" pitchFamily="34" charset="0"/>
              <a:buChar char="•"/>
            </a:pPr>
            <a:r>
              <a:rPr lang="fr-FR" sz="2000" noProof="0" dirty="0">
                <a:latin typeface="Lato" panose="020F0502020204030203" pitchFamily="34" charset="0"/>
                <a:ea typeface="Lato" panose="020F0502020204030203" pitchFamily="34" charset="0"/>
                <a:cs typeface="Lato" panose="020F0502020204030203" pitchFamily="34" charset="0"/>
              </a:rPr>
              <a:t>La FAE offre des subventions allant de 50 000 à 5 000 000 € pour financer des projets d'adaptation au changement climatique et d'atténuation de ses effets sur le continent africain.</a:t>
            </a:r>
          </a:p>
        </p:txBody>
      </p:sp>
      <p:pic>
        <p:nvPicPr>
          <p:cNvPr id="3" name="Graphic 68">
            <a:extLst>
              <a:ext uri="{FF2B5EF4-FFF2-40B4-BE49-F238E27FC236}">
                <a16:creationId xmlns:a16="http://schemas.microsoft.com/office/drawing/2014/main" id="{87A2EB98-CEB4-1AFE-1AF5-31CAC5E8FEC7}"/>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5033522" y="209432"/>
            <a:ext cx="2146587" cy="874537"/>
          </a:xfrm>
          <a:prstGeom prst="rect">
            <a:avLst/>
          </a:prstGeom>
        </p:spPr>
      </p:pic>
      <p:pic>
        <p:nvPicPr>
          <p:cNvPr id="2050" name="Picture 2">
            <a:extLst>
              <a:ext uri="{FF2B5EF4-FFF2-40B4-BE49-F238E27FC236}">
                <a16:creationId xmlns:a16="http://schemas.microsoft.com/office/drawing/2014/main" id="{66B15B6F-E3E9-BA13-BF73-FEFD5626AE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9" b="9"/>
          <a:stretch/>
        </p:blipFill>
        <p:spPr bwMode="auto">
          <a:xfrm>
            <a:off x="11520672" y="2745745"/>
            <a:ext cx="7877062" cy="5250392"/>
          </a:xfrm>
          <a:prstGeom prst="roundRect">
            <a:avLst>
              <a:gd name="adj" fmla="val 8594"/>
            </a:avLst>
          </a:prstGeom>
          <a:solidFill>
            <a:srgbClr val="FFFFFF">
              <a:shade val="85000"/>
            </a:srgbClr>
          </a:solidFill>
          <a:ln>
            <a:noFill/>
          </a:ln>
          <a:effectLst/>
        </p:spPr>
      </p:pic>
      <p:sp>
        <p:nvSpPr>
          <p:cNvPr id="6" name="TextBox 5">
            <a:extLst>
              <a:ext uri="{FF2B5EF4-FFF2-40B4-BE49-F238E27FC236}">
                <a16:creationId xmlns:a16="http://schemas.microsoft.com/office/drawing/2014/main" id="{ADAFC866-F6BB-CF40-990D-AB72EBB67D6B}"/>
              </a:ext>
            </a:extLst>
          </p:cNvPr>
          <p:cNvSpPr txBox="1"/>
          <p:nvPr/>
        </p:nvSpPr>
        <p:spPr>
          <a:xfrm>
            <a:off x="882281" y="10664021"/>
            <a:ext cx="18699796" cy="861774"/>
          </a:xfrm>
          <a:prstGeom prst="rect">
            <a:avLst/>
          </a:prstGeom>
          <a:noFill/>
        </p:spPr>
        <p:txBody>
          <a:bodyPr wrap="square">
            <a:spAutoFit/>
          </a:bodyPr>
          <a:lstStyle/>
          <a:p>
            <a:r>
              <a:rPr lang="fr-FR" sz="2500" noProof="0" dirty="0">
                <a:solidFill>
                  <a:schemeClr val="bg1"/>
                </a:solidFill>
                <a:latin typeface="Lato" panose="020F0502020204030203" pitchFamily="34" charset="77"/>
              </a:rPr>
              <a:t>Formation des formateurs sur le Nexus Climat-Assainissement – Financement climatique pour l'assainissement</a:t>
            </a:r>
          </a:p>
          <a:p>
            <a:endParaRPr lang="fr-FR" sz="2500" noProof="0" dirty="0">
              <a:solidFill>
                <a:schemeClr val="bg1"/>
              </a:solidFill>
              <a:latin typeface="Lato" panose="020F0502020204030203" pitchFamily="34" charset="77"/>
            </a:endParaRPr>
          </a:p>
        </p:txBody>
      </p:sp>
      <p:sp>
        <p:nvSpPr>
          <p:cNvPr id="4" name="Slide Number Placeholder 11">
            <a:extLst>
              <a:ext uri="{FF2B5EF4-FFF2-40B4-BE49-F238E27FC236}">
                <a16:creationId xmlns:a16="http://schemas.microsoft.com/office/drawing/2014/main" id="{29D5D290-0B1D-A626-43CF-E11FB6510E12}"/>
              </a:ext>
            </a:extLst>
          </p:cNvPr>
          <p:cNvSpPr txBox="1">
            <a:spLocks/>
          </p:cNvSpPr>
          <p:nvPr/>
        </p:nvSpPr>
        <p:spPr>
          <a:xfrm>
            <a:off x="14958134" y="10651864"/>
            <a:ext cx="4623943" cy="276999"/>
          </a:xfrm>
          <a:prstGeom prst="rect">
            <a:avLst/>
          </a:prstGeom>
        </p:spPr>
        <p:txBody>
          <a:bodyPr/>
          <a:lstStyle>
            <a:defPPr>
              <a:defRPr kern="0"/>
            </a:defPPr>
          </a:lstStyle>
          <a:p>
            <a:pPr algn="r"/>
            <a:fld id="{B6F15528-21DE-4FAA-801E-634DDDAF4B2B}" type="slidenum">
              <a:rPr lang="fr-FR" noProof="0" smtClean="0">
                <a:solidFill>
                  <a:schemeClr val="tx1"/>
                </a:solidFill>
              </a:rPr>
              <a:pPr algn="r"/>
              <a:t>16</a:t>
            </a:fld>
            <a:endParaRPr lang="fr-FR" noProof="0" dirty="0">
              <a:solidFill>
                <a:schemeClr val="tx1"/>
              </a:solidFill>
            </a:endParaRPr>
          </a:p>
        </p:txBody>
      </p:sp>
    </p:spTree>
    <p:extLst>
      <p:ext uri="{BB962C8B-B14F-4D97-AF65-F5344CB8AC3E}">
        <p14:creationId xmlns:p14="http://schemas.microsoft.com/office/powerpoint/2010/main" val="16054436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B78409-5DE2-41D6-33C6-515AC148B9E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CDC43F3-D421-0F8E-566F-AD3D761419F9}"/>
              </a:ext>
            </a:extLst>
          </p:cNvPr>
          <p:cNvSpPr txBox="1"/>
          <p:nvPr/>
        </p:nvSpPr>
        <p:spPr>
          <a:xfrm>
            <a:off x="450850" y="560973"/>
            <a:ext cx="10058400" cy="5093702"/>
          </a:xfrm>
          <a:prstGeom prst="rect">
            <a:avLst/>
          </a:prstGeom>
          <a:noFill/>
        </p:spPr>
        <p:txBody>
          <a:bodyPr wrap="square">
            <a:spAutoFit/>
          </a:bodyPr>
          <a:lstStyle/>
          <a:p>
            <a:r>
              <a:rPr lang="fr-FR" sz="32500" noProof="0" dirty="0">
                <a:solidFill>
                  <a:schemeClr val="bg1"/>
                </a:solidFill>
                <a:latin typeface="Lato Light" panose="020F0302020204030203" pitchFamily="34" charset="77"/>
              </a:rPr>
              <a:t>03</a:t>
            </a:r>
          </a:p>
        </p:txBody>
      </p:sp>
      <p:sp>
        <p:nvSpPr>
          <p:cNvPr id="4" name="TextBox 3">
            <a:extLst>
              <a:ext uri="{FF2B5EF4-FFF2-40B4-BE49-F238E27FC236}">
                <a16:creationId xmlns:a16="http://schemas.microsoft.com/office/drawing/2014/main" id="{07FC3E30-A13E-F7C6-8226-CB78132E0122}"/>
              </a:ext>
            </a:extLst>
          </p:cNvPr>
          <p:cNvSpPr txBox="1"/>
          <p:nvPr/>
        </p:nvSpPr>
        <p:spPr>
          <a:xfrm>
            <a:off x="7009911" y="1610920"/>
            <a:ext cx="11963400" cy="3416320"/>
          </a:xfrm>
          <a:prstGeom prst="rect">
            <a:avLst/>
          </a:prstGeom>
          <a:noFill/>
        </p:spPr>
        <p:txBody>
          <a:bodyPr wrap="square" rtlCol="0">
            <a:spAutoFit/>
          </a:bodyPr>
          <a:lstStyle/>
          <a:p>
            <a:pPr algn="l"/>
            <a:r>
              <a:rPr lang="fr-FR" sz="7200" b="1" noProof="0" dirty="0">
                <a:solidFill>
                  <a:schemeClr val="bg1"/>
                </a:solidFill>
                <a:uFill>
                  <a:solidFill>
                    <a:srgbClr val="FFC000"/>
                  </a:solidFill>
                </a:uFill>
                <a:latin typeface="Lato" panose="020F0502020204030203" pitchFamily="34" charset="77"/>
              </a:rPr>
              <a:t>ÉTAT DES LIEUX DU FINANCEMENT CLIMATIQUE MONDIAL</a:t>
            </a:r>
          </a:p>
        </p:txBody>
      </p:sp>
      <p:pic>
        <p:nvPicPr>
          <p:cNvPr id="5" name="Graphic 68">
            <a:extLst>
              <a:ext uri="{FF2B5EF4-FFF2-40B4-BE49-F238E27FC236}">
                <a16:creationId xmlns:a16="http://schemas.microsoft.com/office/drawing/2014/main" id="{CD59B14C-EC1C-4645-E7AD-4ADAD4E3068B}"/>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5033522" y="209432"/>
            <a:ext cx="2146587" cy="874537"/>
          </a:xfrm>
          <a:prstGeom prst="rect">
            <a:avLst/>
          </a:prstGeom>
        </p:spPr>
      </p:pic>
      <p:sp>
        <p:nvSpPr>
          <p:cNvPr id="19" name="Picture Placeholder 18">
            <a:extLst>
              <a:ext uri="{FF2B5EF4-FFF2-40B4-BE49-F238E27FC236}">
                <a16:creationId xmlns:a16="http://schemas.microsoft.com/office/drawing/2014/main" id="{8632F517-2DD8-36BE-E66A-432D85F1603F}"/>
              </a:ext>
            </a:extLst>
          </p:cNvPr>
          <p:cNvSpPr>
            <a:spLocks noGrp="1"/>
          </p:cNvSpPr>
          <p:nvPr>
            <p:ph type="pic" sz="quarter" idx="10"/>
          </p:nvPr>
        </p:nvSpPr>
        <p:spPr/>
        <p:txBody>
          <a:bodyPr/>
          <a:lstStyle/>
          <a:p>
            <a:endParaRPr lang="fr-FR" noProof="0" dirty="0"/>
          </a:p>
        </p:txBody>
      </p:sp>
      <p:pic>
        <p:nvPicPr>
          <p:cNvPr id="9222" name="Picture 6">
            <a:extLst>
              <a:ext uri="{FF2B5EF4-FFF2-40B4-BE49-F238E27FC236}">
                <a16:creationId xmlns:a16="http://schemas.microsoft.com/office/drawing/2014/main" id="{22F3124D-FC1C-83DB-F303-AF020071492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1297" b="17918"/>
          <a:stretch>
            <a:fillRect/>
          </a:stretch>
        </p:blipFill>
        <p:spPr bwMode="auto">
          <a:xfrm>
            <a:off x="0" y="5807074"/>
            <a:ext cx="20104100" cy="5502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65790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9CE695-6CD4-1A52-D1B9-679B94D6BF10}"/>
            </a:ext>
          </a:extLst>
        </p:cNvPr>
        <p:cNvGrpSpPr/>
        <p:nvPr/>
      </p:nvGrpSpPr>
      <p:grpSpPr>
        <a:xfrm>
          <a:off x="0" y="0"/>
          <a:ext cx="0" cy="0"/>
          <a:chOff x="0" y="0"/>
          <a:chExt cx="0" cy="0"/>
        </a:xfrm>
      </p:grpSpPr>
      <p:sp>
        <p:nvSpPr>
          <p:cNvPr id="3" name="object 2">
            <a:extLst>
              <a:ext uri="{FF2B5EF4-FFF2-40B4-BE49-F238E27FC236}">
                <a16:creationId xmlns:a16="http://schemas.microsoft.com/office/drawing/2014/main" id="{16CB118D-4600-0598-9F9A-935885E35D14}"/>
              </a:ext>
            </a:extLst>
          </p:cNvPr>
          <p:cNvSpPr/>
          <p:nvPr/>
        </p:nvSpPr>
        <p:spPr>
          <a:xfrm>
            <a:off x="1113560" y="1142126"/>
            <a:ext cx="45719" cy="1938991"/>
          </a:xfrm>
          <a:custGeom>
            <a:avLst/>
            <a:gdLst/>
            <a:ahLst/>
            <a:cxnLst/>
            <a:rect l="l" t="t" r="r" b="b"/>
            <a:pathLst>
              <a:path h="1235710">
                <a:moveTo>
                  <a:pt x="0" y="0"/>
                </a:moveTo>
                <a:lnTo>
                  <a:pt x="0" y="1235564"/>
                </a:lnTo>
              </a:path>
            </a:pathLst>
          </a:custGeom>
          <a:ln w="62825">
            <a:solidFill>
              <a:srgbClr val="F6B11A"/>
            </a:solidFill>
          </a:ln>
        </p:spPr>
        <p:txBody>
          <a:bodyPr wrap="square" lIns="0" tIns="0" rIns="0" bIns="0" rtlCol="0"/>
          <a:lstStyle/>
          <a:p>
            <a:endParaRPr lang="fr-FR" noProof="0" dirty="0"/>
          </a:p>
        </p:txBody>
      </p:sp>
      <p:sp>
        <p:nvSpPr>
          <p:cNvPr id="4" name="TextBox 3">
            <a:extLst>
              <a:ext uri="{FF2B5EF4-FFF2-40B4-BE49-F238E27FC236}">
                <a16:creationId xmlns:a16="http://schemas.microsoft.com/office/drawing/2014/main" id="{ED8C57AE-B165-FD4B-614B-1E5DEAFD5BC9}"/>
              </a:ext>
            </a:extLst>
          </p:cNvPr>
          <p:cNvSpPr txBox="1"/>
          <p:nvPr/>
        </p:nvSpPr>
        <p:spPr>
          <a:xfrm>
            <a:off x="1270810" y="1095958"/>
            <a:ext cx="18469529" cy="1015663"/>
          </a:xfrm>
          <a:prstGeom prst="rect">
            <a:avLst/>
          </a:prstGeom>
          <a:noFill/>
        </p:spPr>
        <p:txBody>
          <a:bodyPr wrap="square">
            <a:spAutoFit/>
          </a:bodyPr>
          <a:lstStyle/>
          <a:p>
            <a:r>
              <a:rPr lang="fr-FR" sz="6000" b="1" noProof="0" dirty="0">
                <a:latin typeface="Lato Black" panose="020F0502020204030203" pitchFamily="34" charset="77"/>
              </a:rPr>
              <a:t>L'état des lieux du financement climatique mondial</a:t>
            </a:r>
          </a:p>
        </p:txBody>
      </p:sp>
      <p:sp>
        <p:nvSpPr>
          <p:cNvPr id="2" name="Rectangle 2">
            <a:extLst>
              <a:ext uri="{FF2B5EF4-FFF2-40B4-BE49-F238E27FC236}">
                <a16:creationId xmlns:a16="http://schemas.microsoft.com/office/drawing/2014/main" id="{3F48DA5D-F1EC-3FD8-514C-F2D67E7AA1DF}"/>
              </a:ext>
            </a:extLst>
          </p:cNvPr>
          <p:cNvSpPr>
            <a:spLocks noChangeArrowheads="1"/>
          </p:cNvSpPr>
          <p:nvPr/>
        </p:nvSpPr>
        <p:spPr bwMode="auto">
          <a:xfrm>
            <a:off x="7555043" y="3837482"/>
            <a:ext cx="201041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noProof="0" dirty="0"/>
          </a:p>
        </p:txBody>
      </p:sp>
      <p:pic>
        <p:nvPicPr>
          <p:cNvPr id="1025" name="Picture 13" descr="Un graphique montrant des barres de différentes couleurs&#10;&#10;Le contenu généré par l'IA peut être incorrect.">
            <a:extLst>
              <a:ext uri="{FF2B5EF4-FFF2-40B4-BE49-F238E27FC236}">
                <a16:creationId xmlns:a16="http://schemas.microsoft.com/office/drawing/2014/main" id="{30323523-58F3-098B-7CAD-03E813FB1F99}"/>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l="2045" t="2087" r="3316" b="2477"/>
          <a:stretch>
            <a:fillRect/>
          </a:stretch>
        </p:blipFill>
        <p:spPr bwMode="auto">
          <a:xfrm>
            <a:off x="11794618" y="2678208"/>
            <a:ext cx="7195922" cy="712583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740BED3-F7F5-CB4D-EB50-C238EDD3F14A}"/>
              </a:ext>
            </a:extLst>
          </p:cNvPr>
          <p:cNvSpPr txBox="1"/>
          <p:nvPr/>
        </p:nvSpPr>
        <p:spPr>
          <a:xfrm>
            <a:off x="1357303" y="3433102"/>
            <a:ext cx="9148271" cy="5909438"/>
          </a:xfrm>
          <a:prstGeom prst="rect">
            <a:avLst/>
          </a:prstGeom>
          <a:noFill/>
        </p:spPr>
        <p:txBody>
          <a:bodyPr wrap="square" rtlCol="0">
            <a:spAutoFit/>
          </a:bodyPr>
          <a:lstStyle/>
          <a:p>
            <a:pPr marL="342900" indent="-342900" algn="just">
              <a:lnSpc>
                <a:spcPts val="3000"/>
              </a:lnSpc>
              <a:spcAft>
                <a:spcPts val="600"/>
              </a:spcAft>
              <a:buFont typeface="Arial" panose="020B0604020202020204" pitchFamily="34" charset="0"/>
              <a:buChar char="•"/>
            </a:pPr>
            <a:r>
              <a:rPr lang="fr-FR" sz="2400" noProof="0" dirty="0">
                <a:latin typeface="Lato" panose="020F0502020204030203" pitchFamily="34" charset="0"/>
                <a:ea typeface="Lato" panose="020F0502020204030203" pitchFamily="34" charset="0"/>
                <a:cs typeface="Lato" panose="020F0502020204030203" pitchFamily="34" charset="0"/>
              </a:rPr>
              <a:t>La majorité du financement climatique mondial est fournie par des canaux bilatéraux et multilatéraux.</a:t>
            </a:r>
          </a:p>
          <a:p>
            <a:pPr marL="342900" indent="-342900" algn="just">
              <a:lnSpc>
                <a:spcPts val="3000"/>
              </a:lnSpc>
              <a:spcAft>
                <a:spcPts val="600"/>
              </a:spcAft>
              <a:buFont typeface="Arial" panose="020B0604020202020204" pitchFamily="34" charset="0"/>
              <a:buChar char="•"/>
            </a:pPr>
            <a:endParaRPr lang="fr-FR" sz="2400" noProof="0" dirty="0">
              <a:latin typeface="Lato" panose="020F0502020204030203" pitchFamily="34" charset="0"/>
              <a:ea typeface="Lato" panose="020F0502020204030203" pitchFamily="34" charset="0"/>
              <a:cs typeface="Lato" panose="020F0502020204030203" pitchFamily="34" charset="0"/>
            </a:endParaRPr>
          </a:p>
          <a:p>
            <a:pPr marL="342900" indent="-342900" algn="just">
              <a:lnSpc>
                <a:spcPts val="3000"/>
              </a:lnSpc>
              <a:spcAft>
                <a:spcPts val="600"/>
              </a:spcAft>
              <a:buFont typeface="Arial" panose="020B0604020202020204" pitchFamily="34" charset="0"/>
              <a:buChar char="•"/>
            </a:pPr>
            <a:r>
              <a:rPr lang="fr-FR" sz="2400" noProof="0" dirty="0">
                <a:latin typeface="Lato" panose="020F0502020204030203" pitchFamily="34" charset="0"/>
                <a:ea typeface="Lato" panose="020F0502020204030203" pitchFamily="34" charset="0"/>
                <a:cs typeface="Lato" panose="020F0502020204030203" pitchFamily="34" charset="0"/>
              </a:rPr>
              <a:t>Le financement global est fourni principalement sous forme de prêts et de subventions.</a:t>
            </a:r>
          </a:p>
          <a:p>
            <a:pPr marL="342900" indent="-342900" algn="just">
              <a:lnSpc>
                <a:spcPts val="3000"/>
              </a:lnSpc>
              <a:spcAft>
                <a:spcPts val="600"/>
              </a:spcAft>
              <a:buFont typeface="Arial" panose="020B0604020202020204" pitchFamily="34" charset="0"/>
              <a:buChar char="•"/>
            </a:pPr>
            <a:endParaRPr lang="fr-FR" sz="2400" noProof="0" dirty="0">
              <a:latin typeface="Lato" panose="020F0502020204030203" pitchFamily="34" charset="0"/>
              <a:ea typeface="Lato" panose="020F0502020204030203" pitchFamily="34" charset="0"/>
              <a:cs typeface="Lato" panose="020F0502020204030203" pitchFamily="34" charset="0"/>
            </a:endParaRPr>
          </a:p>
          <a:p>
            <a:pPr marL="342900" indent="-342900" algn="just">
              <a:lnSpc>
                <a:spcPts val="3000"/>
              </a:lnSpc>
              <a:spcAft>
                <a:spcPts val="600"/>
              </a:spcAft>
              <a:buFont typeface="Arial" panose="020B0604020202020204" pitchFamily="34" charset="0"/>
              <a:buChar char="•"/>
            </a:pPr>
            <a:r>
              <a:rPr lang="fr-FR" sz="2400" noProof="0" dirty="0">
                <a:latin typeface="Lato" panose="020F0502020204030203" pitchFamily="34" charset="0"/>
                <a:ea typeface="Lato" panose="020F0502020204030203" pitchFamily="34" charset="0"/>
                <a:cs typeface="Lato" panose="020F0502020204030203" pitchFamily="34" charset="0"/>
              </a:rPr>
              <a:t>Les activités d'atténuation reçoivent la majorité du financement.</a:t>
            </a:r>
          </a:p>
          <a:p>
            <a:pPr marL="342900" indent="-342900" algn="just">
              <a:lnSpc>
                <a:spcPts val="3000"/>
              </a:lnSpc>
              <a:spcAft>
                <a:spcPts val="600"/>
              </a:spcAft>
              <a:buFont typeface="Arial" panose="020B0604020202020204" pitchFamily="34" charset="0"/>
              <a:buChar char="•"/>
            </a:pPr>
            <a:endParaRPr lang="fr-FR" sz="2400" noProof="0" dirty="0">
              <a:latin typeface="Lato" panose="020F0502020204030203" pitchFamily="34" charset="0"/>
              <a:ea typeface="Lato" panose="020F0502020204030203" pitchFamily="34" charset="0"/>
              <a:cs typeface="Lato" panose="020F0502020204030203" pitchFamily="34" charset="0"/>
            </a:endParaRPr>
          </a:p>
          <a:p>
            <a:pPr marL="342900" indent="-342900" algn="just">
              <a:lnSpc>
                <a:spcPts val="3000"/>
              </a:lnSpc>
              <a:spcAft>
                <a:spcPts val="600"/>
              </a:spcAft>
              <a:buFont typeface="Arial" panose="020B0604020202020204" pitchFamily="34" charset="0"/>
              <a:buChar char="•"/>
            </a:pPr>
            <a:r>
              <a:rPr lang="fr-FR" sz="2400" noProof="0" dirty="0">
                <a:latin typeface="Lato" panose="020F0502020204030203" pitchFamily="34" charset="0"/>
                <a:ea typeface="Lato" panose="020F0502020204030203" pitchFamily="34" charset="0"/>
                <a:cs typeface="Lato" panose="020F0502020204030203" pitchFamily="34" charset="0"/>
              </a:rPr>
              <a:t>Bien que le financement climatique mondial ait fortement augmenté au fil des ans, cette croissance est en grande partie liée financement de l'atténuation, avec une progression majeure dans les secteurs des énergies renouvelables et des transports, laissant ainsi le secteur EAH relativement sous-financé en comparaison.</a:t>
            </a:r>
          </a:p>
        </p:txBody>
      </p:sp>
      <p:sp>
        <p:nvSpPr>
          <p:cNvPr id="6" name="TextBox 5">
            <a:extLst>
              <a:ext uri="{FF2B5EF4-FFF2-40B4-BE49-F238E27FC236}">
                <a16:creationId xmlns:a16="http://schemas.microsoft.com/office/drawing/2014/main" id="{DC545463-1C27-3111-64C0-9D8AF1E2D5C1}"/>
              </a:ext>
            </a:extLst>
          </p:cNvPr>
          <p:cNvSpPr txBox="1"/>
          <p:nvPr/>
        </p:nvSpPr>
        <p:spPr>
          <a:xfrm>
            <a:off x="882281" y="10664021"/>
            <a:ext cx="18232196" cy="477054"/>
          </a:xfrm>
          <a:prstGeom prst="rect">
            <a:avLst/>
          </a:prstGeom>
          <a:noFill/>
        </p:spPr>
        <p:txBody>
          <a:bodyPr wrap="square">
            <a:spAutoFit/>
          </a:bodyPr>
          <a:lstStyle/>
          <a:p>
            <a:r>
              <a:rPr lang="fr-FR" sz="2500" noProof="0" dirty="0">
                <a:solidFill>
                  <a:schemeClr val="bg1"/>
                </a:solidFill>
                <a:latin typeface="Lato" panose="020F0502020204030203" pitchFamily="34" charset="77"/>
              </a:rPr>
              <a:t>Formation des formateurs sur le Nexus Climat-Assainissement – Financement climatique pour l'assainissement</a:t>
            </a:r>
          </a:p>
        </p:txBody>
      </p:sp>
      <p:sp>
        <p:nvSpPr>
          <p:cNvPr id="7" name="Slide Number Placeholder 11">
            <a:extLst>
              <a:ext uri="{FF2B5EF4-FFF2-40B4-BE49-F238E27FC236}">
                <a16:creationId xmlns:a16="http://schemas.microsoft.com/office/drawing/2014/main" id="{3262223B-E32D-A733-03B0-00EB57ACDB1C}"/>
              </a:ext>
            </a:extLst>
          </p:cNvPr>
          <p:cNvSpPr txBox="1">
            <a:spLocks/>
          </p:cNvSpPr>
          <p:nvPr/>
        </p:nvSpPr>
        <p:spPr>
          <a:xfrm>
            <a:off x="14958134" y="10651864"/>
            <a:ext cx="4623943" cy="276999"/>
          </a:xfrm>
          <a:prstGeom prst="rect">
            <a:avLst/>
          </a:prstGeom>
        </p:spPr>
        <p:txBody>
          <a:bodyPr/>
          <a:lstStyle>
            <a:defPPr>
              <a:defRPr kern="0"/>
            </a:defPPr>
          </a:lstStyle>
          <a:p>
            <a:pPr algn="r"/>
            <a:fld id="{B6F15528-21DE-4FAA-801E-634DDDAF4B2B}" type="slidenum">
              <a:rPr lang="fr-FR" noProof="0" smtClean="0">
                <a:solidFill>
                  <a:schemeClr val="tx1"/>
                </a:solidFill>
              </a:rPr>
              <a:pPr algn="r"/>
              <a:t>18</a:t>
            </a:fld>
            <a:endParaRPr lang="fr-FR" noProof="0" dirty="0">
              <a:solidFill>
                <a:schemeClr val="tx1"/>
              </a:solidFill>
            </a:endParaRPr>
          </a:p>
        </p:txBody>
      </p:sp>
    </p:spTree>
    <p:extLst>
      <p:ext uri="{BB962C8B-B14F-4D97-AF65-F5344CB8AC3E}">
        <p14:creationId xmlns:p14="http://schemas.microsoft.com/office/powerpoint/2010/main" val="23625333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816BBA-85FB-6FC2-8070-89EA5C23C1E1}"/>
            </a:ext>
          </a:extLst>
        </p:cNvPr>
        <p:cNvGrpSpPr/>
        <p:nvPr/>
      </p:nvGrpSpPr>
      <p:grpSpPr>
        <a:xfrm>
          <a:off x="0" y="0"/>
          <a:ext cx="0" cy="0"/>
          <a:chOff x="0" y="0"/>
          <a:chExt cx="0" cy="0"/>
        </a:xfrm>
      </p:grpSpPr>
      <p:sp>
        <p:nvSpPr>
          <p:cNvPr id="3" name="object 2">
            <a:extLst>
              <a:ext uri="{FF2B5EF4-FFF2-40B4-BE49-F238E27FC236}">
                <a16:creationId xmlns:a16="http://schemas.microsoft.com/office/drawing/2014/main" id="{0C3BEE11-4481-38F7-4A55-F85BE2CE23B5}"/>
              </a:ext>
            </a:extLst>
          </p:cNvPr>
          <p:cNvSpPr/>
          <p:nvPr/>
        </p:nvSpPr>
        <p:spPr>
          <a:xfrm>
            <a:off x="1113560" y="1142126"/>
            <a:ext cx="45719" cy="1938991"/>
          </a:xfrm>
          <a:custGeom>
            <a:avLst/>
            <a:gdLst/>
            <a:ahLst/>
            <a:cxnLst/>
            <a:rect l="l" t="t" r="r" b="b"/>
            <a:pathLst>
              <a:path h="1235710">
                <a:moveTo>
                  <a:pt x="0" y="0"/>
                </a:moveTo>
                <a:lnTo>
                  <a:pt x="0" y="1235564"/>
                </a:lnTo>
              </a:path>
            </a:pathLst>
          </a:custGeom>
          <a:ln w="62825">
            <a:solidFill>
              <a:srgbClr val="F6B11A"/>
            </a:solidFill>
          </a:ln>
        </p:spPr>
        <p:txBody>
          <a:bodyPr wrap="square" lIns="0" tIns="0" rIns="0" bIns="0" rtlCol="0"/>
          <a:lstStyle/>
          <a:p>
            <a:endParaRPr lang="fr-FR" noProof="0" dirty="0"/>
          </a:p>
        </p:txBody>
      </p:sp>
      <p:sp>
        <p:nvSpPr>
          <p:cNvPr id="4" name="TextBox 3">
            <a:extLst>
              <a:ext uri="{FF2B5EF4-FFF2-40B4-BE49-F238E27FC236}">
                <a16:creationId xmlns:a16="http://schemas.microsoft.com/office/drawing/2014/main" id="{DCB20A62-8967-C1BA-ED7B-2D599AD889F0}"/>
              </a:ext>
            </a:extLst>
          </p:cNvPr>
          <p:cNvSpPr txBox="1"/>
          <p:nvPr/>
        </p:nvSpPr>
        <p:spPr>
          <a:xfrm>
            <a:off x="1333271" y="1142126"/>
            <a:ext cx="17437558" cy="830997"/>
          </a:xfrm>
          <a:prstGeom prst="rect">
            <a:avLst/>
          </a:prstGeom>
          <a:noFill/>
        </p:spPr>
        <p:txBody>
          <a:bodyPr wrap="square">
            <a:spAutoFit/>
          </a:bodyPr>
          <a:lstStyle/>
          <a:p>
            <a:r>
              <a:rPr lang="fr-FR" sz="4800" b="1" noProof="0" dirty="0">
                <a:latin typeface="Lato Black" panose="020F0502020204030203" pitchFamily="34" charset="77"/>
              </a:rPr>
              <a:t>Le financement climatique de l'assainissement en bref</a:t>
            </a:r>
          </a:p>
        </p:txBody>
      </p:sp>
      <p:graphicFrame>
        <p:nvGraphicFramePr>
          <p:cNvPr id="5" name="Table 4">
            <a:extLst>
              <a:ext uri="{FF2B5EF4-FFF2-40B4-BE49-F238E27FC236}">
                <a16:creationId xmlns:a16="http://schemas.microsoft.com/office/drawing/2014/main" id="{80165A8E-8DA4-51DE-23BF-80AC78233C72}"/>
              </a:ext>
            </a:extLst>
          </p:cNvPr>
          <p:cNvGraphicFramePr>
            <a:graphicFrameLocks noGrp="1"/>
          </p:cNvGraphicFramePr>
          <p:nvPr>
            <p:extLst>
              <p:ext uri="{D42A27DB-BD31-4B8C-83A1-F6EECF244321}">
                <p14:modId xmlns:p14="http://schemas.microsoft.com/office/powerpoint/2010/main" val="4245617573"/>
              </p:ext>
            </p:extLst>
          </p:nvPr>
        </p:nvGraphicFramePr>
        <p:xfrm>
          <a:off x="1366605" y="2111621"/>
          <a:ext cx="18215472" cy="8223176"/>
        </p:xfrm>
        <a:graphic>
          <a:graphicData uri="http://schemas.openxmlformats.org/drawingml/2006/table">
            <a:tbl>
              <a:tblPr firstRow="1" bandRow="1">
                <a:tableStyleId>{69012ECD-51FC-41F1-AA8D-1B2483CD663E}</a:tableStyleId>
              </a:tblPr>
              <a:tblGrid>
                <a:gridCol w="3575046">
                  <a:extLst>
                    <a:ext uri="{9D8B030D-6E8A-4147-A177-3AD203B41FA5}">
                      <a16:colId xmlns:a16="http://schemas.microsoft.com/office/drawing/2014/main" val="4182434247"/>
                    </a:ext>
                  </a:extLst>
                </a:gridCol>
                <a:gridCol w="4474723">
                  <a:extLst>
                    <a:ext uri="{9D8B030D-6E8A-4147-A177-3AD203B41FA5}">
                      <a16:colId xmlns:a16="http://schemas.microsoft.com/office/drawing/2014/main" val="3513629165"/>
                    </a:ext>
                  </a:extLst>
                </a:gridCol>
                <a:gridCol w="4357992">
                  <a:extLst>
                    <a:ext uri="{9D8B030D-6E8A-4147-A177-3AD203B41FA5}">
                      <a16:colId xmlns:a16="http://schemas.microsoft.com/office/drawing/2014/main" val="1683820814"/>
                    </a:ext>
                  </a:extLst>
                </a:gridCol>
                <a:gridCol w="5807711">
                  <a:extLst>
                    <a:ext uri="{9D8B030D-6E8A-4147-A177-3AD203B41FA5}">
                      <a16:colId xmlns:a16="http://schemas.microsoft.com/office/drawing/2014/main" val="1579569619"/>
                    </a:ext>
                  </a:extLst>
                </a:gridCol>
              </a:tblGrid>
              <a:tr h="1027897">
                <a:tc>
                  <a:txBody>
                    <a:bodyPr/>
                    <a:lstStyle/>
                    <a:p>
                      <a:pPr algn="l"/>
                      <a:r>
                        <a:rPr lang="fr-FR" sz="2400" noProof="0" dirty="0">
                          <a:latin typeface="Lato" panose="020F0502020204030203" pitchFamily="34" charset="0"/>
                          <a:ea typeface="Lato" panose="020F0502020204030203" pitchFamily="34" charset="0"/>
                          <a:cs typeface="Lato" panose="020F0502020204030203" pitchFamily="34" charset="0"/>
                        </a:rPr>
                        <a:t>Type de financement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fr-FR" sz="2400" noProof="0" dirty="0">
                          <a:latin typeface="Lato" panose="020F0502020204030203" pitchFamily="34" charset="0"/>
                          <a:ea typeface="Lato" panose="020F0502020204030203" pitchFamily="34" charset="0"/>
                          <a:cs typeface="Lato" panose="020F0502020204030203" pitchFamily="34" charset="0"/>
                        </a:rPr>
                        <a:t>Entités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fr-FR" sz="2400" noProof="0" dirty="0">
                          <a:latin typeface="Lato" panose="020F0502020204030203" pitchFamily="34" charset="0"/>
                          <a:ea typeface="Lato" panose="020F0502020204030203" pitchFamily="34" charset="0"/>
                          <a:cs typeface="Lato" panose="020F0502020204030203" pitchFamily="34" charset="0"/>
                        </a:rPr>
                        <a:t>Principaux instruments de financement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eaLnBrk="1" fontAlgn="auto" latinLnBrk="0" hangingPunct="1">
                        <a:lnSpc>
                          <a:spcPct val="100000"/>
                        </a:lnSpc>
                        <a:spcBef>
                          <a:spcPts val="0"/>
                        </a:spcBef>
                        <a:spcAft>
                          <a:spcPts val="0"/>
                        </a:spcAft>
                        <a:buClrTx/>
                        <a:buSzTx/>
                        <a:buFontTx/>
                        <a:buNone/>
                        <a:tabLst/>
                        <a:defRPr/>
                      </a:pPr>
                      <a:r>
                        <a:rPr lang="fr-FR" sz="2400" noProof="0" dirty="0">
                          <a:latin typeface="Lato" panose="020F0502020204030203" pitchFamily="34" charset="0"/>
                          <a:ea typeface="Lato" panose="020F0502020204030203" pitchFamily="34" charset="0"/>
                          <a:cs typeface="Lato" panose="020F0502020204030203" pitchFamily="34" charset="0"/>
                        </a:rPr>
                        <a:t>Priorités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723726"/>
                  </a:ext>
                </a:extLst>
              </a:tr>
              <a:tr h="1027897">
                <a:tc>
                  <a:txBody>
                    <a:bodyPr/>
                    <a:lstStyle/>
                    <a:p>
                      <a:pPr algn="l"/>
                      <a:r>
                        <a:rPr lang="fr-FR" sz="2400" b="0" noProof="0" dirty="0">
                          <a:effectLst/>
                          <a:latin typeface="Lato" panose="020F0502020204030203" pitchFamily="34" charset="0"/>
                          <a:ea typeface="Lato" panose="020F0502020204030203" pitchFamily="34" charset="0"/>
                          <a:cs typeface="Lato" panose="020F0502020204030203" pitchFamily="34" charset="0"/>
                        </a:rPr>
                        <a:t>Accords   </a:t>
                      </a:r>
                      <a:r>
                        <a:rPr lang="fr-FR" sz="2400" b="0" noProof="0" dirty="0">
                          <a:solidFill>
                            <a:schemeClr val="dk1"/>
                          </a:solidFill>
                          <a:effectLst/>
                          <a:latin typeface="Lato" panose="020F0502020204030203" pitchFamily="34" charset="0"/>
                          <a:ea typeface="Lato" panose="020F0502020204030203" pitchFamily="34" charset="0"/>
                          <a:cs typeface="Lato" panose="020F0502020204030203" pitchFamily="34" charset="0"/>
                        </a:rPr>
                        <a:t>bilatéraux sur le climat</a:t>
                      </a:r>
                      <a:endParaRPr lang="fr-FR" sz="2400" b="0" noProof="0" dirty="0">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fr-FR" sz="1800" noProof="0" dirty="0">
                          <a:solidFill>
                            <a:schemeClr val="dk1"/>
                          </a:solidFill>
                          <a:effectLst/>
                          <a:latin typeface="Lato" panose="020F0502020204030203" pitchFamily="34" charset="0"/>
                          <a:ea typeface="Lato" panose="020F0502020204030203" pitchFamily="34" charset="0"/>
                          <a:cs typeface="Lato" panose="020F0502020204030203" pitchFamily="34" charset="0"/>
                        </a:rPr>
                        <a:t>Agences nationales de développement (par pays) </a:t>
                      </a:r>
                      <a:endParaRPr lang="fr-FR" sz="1800" noProof="0" dirty="0">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fr-FR" sz="1800" noProof="0" dirty="0">
                          <a:solidFill>
                            <a:schemeClr val="dk1"/>
                          </a:solidFill>
                          <a:effectLst/>
                          <a:latin typeface="Lato" panose="020F0502020204030203" pitchFamily="34" charset="0"/>
                          <a:ea typeface="Lato" panose="020F0502020204030203" pitchFamily="34" charset="0"/>
                          <a:cs typeface="Lato" panose="020F0502020204030203" pitchFamily="34" charset="0"/>
                        </a:rPr>
                        <a:t>Subventions et prêts </a:t>
                      </a:r>
                      <a:endParaRPr lang="fr-FR" sz="1800" noProof="0" dirty="0">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fr-FR" sz="1800" noProof="0" dirty="0">
                          <a:solidFill>
                            <a:schemeClr val="tx1"/>
                          </a:solidFill>
                          <a:effectLst/>
                          <a:latin typeface="Lato" panose="020F0502020204030203" pitchFamily="34" charset="0"/>
                          <a:ea typeface="Lato" panose="020F0502020204030203" pitchFamily="34" charset="0"/>
                          <a:cs typeface="Lato" panose="020F0502020204030203" pitchFamily="34" charset="0"/>
                        </a:rPr>
                        <a:t>Actuellement, les projets d'atténuation sont légèrement privilégiés par rapport aux projets d'adaptation </a:t>
                      </a:r>
                      <a:endParaRPr lang="fr-FR" sz="1800" noProof="0" dirty="0">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29410857"/>
                  </a:ext>
                </a:extLst>
              </a:tr>
              <a:tr h="1027897">
                <a:tc rowSpan="2">
                  <a:txBody>
                    <a:bodyPr/>
                    <a:lstStyle/>
                    <a:p>
                      <a:pPr algn="l"/>
                      <a:r>
                        <a:rPr lang="fr-FR" sz="2400" b="0" noProof="0" dirty="0">
                          <a:effectLst/>
                          <a:latin typeface="Lato" panose="020F0502020204030203" pitchFamily="34" charset="0"/>
                          <a:ea typeface="Lato" panose="020F0502020204030203" pitchFamily="34" charset="0"/>
                          <a:cs typeface="Lato" panose="020F0502020204030203" pitchFamily="34" charset="0"/>
                        </a:rPr>
                        <a:t>Financement climatiques  </a:t>
                      </a:r>
                      <a:r>
                        <a:rPr lang="fr-FR" sz="2400" b="0" noProof="0" dirty="0">
                          <a:solidFill>
                            <a:schemeClr val="dk1"/>
                          </a:solidFill>
                          <a:effectLst/>
                          <a:latin typeface="Lato" panose="020F0502020204030203" pitchFamily="34" charset="0"/>
                          <a:ea typeface="Lato" panose="020F0502020204030203" pitchFamily="34" charset="0"/>
                          <a:cs typeface="Lato" panose="020F0502020204030203" pitchFamily="34" charset="0"/>
                        </a:rPr>
                        <a:t>multilatéral</a:t>
                      </a:r>
                      <a:endParaRPr lang="fr-FR" sz="2400" b="0" noProof="0" dirty="0">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fr-FR" sz="1800" noProof="0" dirty="0">
                          <a:latin typeface="Lato" panose="020F0502020204030203" pitchFamily="34" charset="0"/>
                          <a:ea typeface="Lato" panose="020F0502020204030203" pitchFamily="34" charset="0"/>
                          <a:cs typeface="Lato" panose="020F0502020204030203" pitchFamily="34" charset="0"/>
                        </a:rPr>
                        <a:t>Fonds vert pour le climat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l"/>
                      <a:r>
                        <a:rPr lang="fr-FR" sz="1800" noProof="0" dirty="0">
                          <a:latin typeface="Lato" panose="020F0502020204030203" pitchFamily="34" charset="0"/>
                          <a:ea typeface="Lato" panose="020F0502020204030203" pitchFamily="34" charset="0"/>
                          <a:cs typeface="Lato" panose="020F0502020204030203" pitchFamily="34" charset="0"/>
                        </a:rPr>
                        <a:t>Subventions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fr-FR" sz="1800" noProof="0" dirty="0">
                          <a:solidFill>
                            <a:schemeClr val="tx1"/>
                          </a:solidFill>
                          <a:effectLst/>
                          <a:latin typeface="Lato" panose="020F0502020204030203" pitchFamily="34" charset="0"/>
                          <a:ea typeface="Lato" panose="020F0502020204030203" pitchFamily="34" charset="0"/>
                          <a:cs typeface="Lato" panose="020F0502020204030203" pitchFamily="34" charset="0"/>
                        </a:rPr>
                        <a:t>Les projets d'atténuation et d'adaptation doivent faire l'objet d'investissements équivalents. </a:t>
                      </a:r>
                      <a:endParaRPr lang="fr-FR" sz="1800" noProof="0" dirty="0">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3559076"/>
                  </a:ext>
                </a:extLst>
              </a:tr>
              <a:tr h="1027897">
                <a:tc vMerge="1">
                  <a:txBody>
                    <a:bodyPr/>
                    <a:lstStyle/>
                    <a:p>
                      <a:endParaRPr lang="en-IE"/>
                    </a:p>
                  </a:txBody>
                  <a:tcPr/>
                </a:tc>
                <a:tc>
                  <a:txBody>
                    <a:bodyPr/>
                    <a:lstStyle/>
                    <a:p>
                      <a:pPr marL="0" marR="255905" algn="l" eaLnBrk="1" hangingPunct="1">
                        <a:lnSpc>
                          <a:spcPct val="115000"/>
                        </a:lnSpc>
                        <a:spcAft>
                          <a:spcPts val="600"/>
                        </a:spcAft>
                        <a:buNone/>
                      </a:pPr>
                      <a:r>
                        <a:rPr lang="fr-FR" sz="1800" noProof="0" dirty="0">
                          <a:solidFill>
                            <a:schemeClr val="dk1"/>
                          </a:solidFill>
                          <a:latin typeface="Lato" panose="020F0502020204030203" pitchFamily="34" charset="0"/>
                          <a:ea typeface="Lato" panose="020F0502020204030203" pitchFamily="34" charset="0"/>
                          <a:cs typeface="Lato" panose="020F0502020204030203" pitchFamily="34" charset="0"/>
                        </a:rPr>
                        <a:t>Facilité africaine de l'eau</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IE"/>
                    </a:p>
                  </a:txBody>
                  <a:tcPr anchor="ctr"/>
                </a:tc>
                <a:tc>
                  <a:txBody>
                    <a:bodyPr/>
                    <a:lstStyle/>
                    <a:p>
                      <a:pPr algn="l"/>
                      <a:r>
                        <a:rPr lang="fr-FR" sz="1800" noProof="0" dirty="0">
                          <a:solidFill>
                            <a:schemeClr val="tx1"/>
                          </a:solidFill>
                          <a:effectLst/>
                          <a:latin typeface="Lato" panose="020F0502020204030203" pitchFamily="34" charset="0"/>
                          <a:ea typeface="Lato" panose="020F0502020204030203" pitchFamily="34" charset="0"/>
                          <a:cs typeface="Lato" panose="020F0502020204030203" pitchFamily="34" charset="0"/>
                        </a:rPr>
                        <a:t>Applicable aux projets d'atténuation et d'adaptation </a:t>
                      </a:r>
                      <a:endParaRPr lang="fr-FR" sz="1800" noProof="0" dirty="0">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78726539"/>
                  </a:ext>
                </a:extLst>
              </a:tr>
              <a:tr h="1027897">
                <a:tc>
                  <a:txBody>
                    <a:bodyPr/>
                    <a:lstStyle/>
                    <a:p>
                      <a:pPr algn="l"/>
                      <a:r>
                        <a:rPr lang="fr-FR" sz="2400" b="0" noProof="0" dirty="0">
                          <a:effectLst/>
                          <a:latin typeface="Lato" panose="020F0502020204030203" pitchFamily="34" charset="0"/>
                          <a:ea typeface="Lato" panose="020F0502020204030203" pitchFamily="34" charset="0"/>
                          <a:cs typeface="Lato" panose="020F0502020204030203" pitchFamily="34" charset="0"/>
                        </a:rPr>
                        <a:t>Financement  </a:t>
                      </a:r>
                      <a:r>
                        <a:rPr lang="fr-FR" sz="2400" b="0" noProof="0" dirty="0">
                          <a:solidFill>
                            <a:schemeClr val="dk1"/>
                          </a:solidFill>
                          <a:effectLst/>
                          <a:latin typeface="Lato" panose="020F0502020204030203" pitchFamily="34" charset="0"/>
                          <a:ea typeface="Lato" panose="020F0502020204030203" pitchFamily="34" charset="0"/>
                          <a:cs typeface="Lato" panose="020F0502020204030203" pitchFamily="34" charset="0"/>
                        </a:rPr>
                        <a:t>climatique concessionnel</a:t>
                      </a:r>
                      <a:endParaRPr lang="fr-FR" sz="2400" b="0" noProof="0" dirty="0">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255905" algn="l" eaLnBrk="1" hangingPunct="1">
                        <a:lnSpc>
                          <a:spcPct val="115000"/>
                        </a:lnSpc>
                        <a:spcAft>
                          <a:spcPts val="600"/>
                        </a:spcAft>
                        <a:buNone/>
                      </a:pPr>
                      <a:r>
                        <a:rPr lang="fr-FR" sz="1800" noProof="0" dirty="0">
                          <a:solidFill>
                            <a:schemeClr val="dk1"/>
                          </a:solidFill>
                          <a:latin typeface="Lato" panose="020F0502020204030203" pitchFamily="34" charset="0"/>
                          <a:ea typeface="Lato" panose="020F0502020204030203" pitchFamily="34" charset="0"/>
                          <a:cs typeface="Lato" panose="020F0502020204030203" pitchFamily="34" charset="0"/>
                        </a:rPr>
                        <a:t>Banques multilatérales de développement comme la BAD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fr-FR" sz="1800" noProof="0" dirty="0">
                          <a:solidFill>
                            <a:schemeClr val="dk1"/>
                          </a:solidFill>
                          <a:effectLst/>
                          <a:latin typeface="Lato" panose="020F0502020204030203" pitchFamily="34" charset="0"/>
                          <a:ea typeface="Lato" panose="020F0502020204030203" pitchFamily="34" charset="0"/>
                          <a:cs typeface="Lato" panose="020F0502020204030203" pitchFamily="34" charset="0"/>
                        </a:rPr>
                        <a:t>Prêts concessionnels </a:t>
                      </a:r>
                      <a:endParaRPr lang="fr-FR" sz="1800" noProof="0" dirty="0">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fr-FR" sz="1800" noProof="0" dirty="0">
                          <a:solidFill>
                            <a:schemeClr val="tx1"/>
                          </a:solidFill>
                          <a:effectLst/>
                          <a:latin typeface="Lato" panose="020F0502020204030203" pitchFamily="34" charset="0"/>
                          <a:ea typeface="Lato" panose="020F0502020204030203" pitchFamily="34" charset="0"/>
                          <a:cs typeface="Lato" panose="020F0502020204030203" pitchFamily="34" charset="0"/>
                        </a:rPr>
                        <a:t>Actuellement, les projets d'atténuation sont légèrement privilégiés par rapport aux projets d'adaptation </a:t>
                      </a:r>
                      <a:endParaRPr lang="fr-FR" sz="1800" noProof="0" dirty="0">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4921060"/>
                  </a:ext>
                </a:extLst>
              </a:tr>
              <a:tr h="1027897">
                <a:tc>
                  <a:txBody>
                    <a:bodyPr/>
                    <a:lstStyle/>
                    <a:p>
                      <a:pPr algn="l"/>
                      <a:r>
                        <a:rPr lang="fr-FR" sz="2400" b="0" noProof="0" dirty="0">
                          <a:solidFill>
                            <a:schemeClr val="dk1"/>
                          </a:solidFill>
                          <a:effectLst/>
                          <a:latin typeface="Lato" panose="020F0502020204030203" pitchFamily="34" charset="0"/>
                          <a:ea typeface="Lato" panose="020F0502020204030203" pitchFamily="34" charset="0"/>
                          <a:cs typeface="Lato" panose="020F0502020204030203" pitchFamily="34" charset="0"/>
                        </a:rPr>
                        <a:t>Financement</a:t>
                      </a:r>
                      <a:r>
                        <a:rPr lang="fr-FR" sz="2400" b="0" noProof="0" dirty="0">
                          <a:effectLst/>
                          <a:latin typeface="Lato" panose="020F0502020204030203" pitchFamily="34" charset="0"/>
                          <a:ea typeface="Lato" panose="020F0502020204030203" pitchFamily="34" charset="0"/>
                          <a:cs typeface="Lato" panose="020F0502020204030203" pitchFamily="34" charset="0"/>
                        </a:rPr>
                        <a:t> climatique mixte</a:t>
                      </a:r>
                      <a:endParaRPr lang="fr-FR" sz="2400" b="0" noProof="0" dirty="0">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fr-FR" sz="1800" noProof="0" dirty="0">
                          <a:solidFill>
                            <a:schemeClr val="dk1"/>
                          </a:solidFill>
                          <a:effectLst/>
                          <a:latin typeface="Lato" panose="020F0502020204030203" pitchFamily="34" charset="0"/>
                          <a:ea typeface="Lato" panose="020F0502020204030203" pitchFamily="34" charset="0"/>
                          <a:cs typeface="Lato" panose="020F0502020204030203" pitchFamily="34" charset="0"/>
                        </a:rPr>
                        <a:t>Public, privé et ONG </a:t>
                      </a:r>
                      <a:endParaRPr lang="fr-FR" sz="1800" noProof="0" dirty="0">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fr-FR" sz="1800" noProof="0" dirty="0">
                          <a:solidFill>
                            <a:schemeClr val="dk1"/>
                          </a:solidFill>
                          <a:effectLst/>
                          <a:latin typeface="Lato" panose="020F0502020204030203" pitchFamily="34" charset="0"/>
                          <a:ea typeface="Lato" panose="020F0502020204030203" pitchFamily="34" charset="0"/>
                          <a:cs typeface="Lato" panose="020F0502020204030203" pitchFamily="34" charset="0"/>
                        </a:rPr>
                        <a:t>Combinaison d'instruments pouvant inclure des subventions, des prêts et des fonds propres </a:t>
                      </a:r>
                      <a:endParaRPr lang="fr-FR" sz="1800" noProof="0" dirty="0">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fr-FR" sz="1800" noProof="0" dirty="0">
                          <a:solidFill>
                            <a:schemeClr val="tx1"/>
                          </a:solidFill>
                          <a:effectLst/>
                          <a:latin typeface="Lato" panose="020F0502020204030203" pitchFamily="34" charset="0"/>
                          <a:ea typeface="Lato" panose="020F0502020204030203" pitchFamily="34" charset="0"/>
                          <a:cs typeface="Lato" panose="020F0502020204030203" pitchFamily="34" charset="0"/>
                        </a:rPr>
                        <a:t>Applicable aux projets d'assainissement d'atténuation et d'adaptation</a:t>
                      </a:r>
                      <a:r>
                        <a:rPr lang="fr-FR" sz="1800" noProof="0" dirty="0">
                          <a:effectLst/>
                          <a:latin typeface="Lato" panose="020F0502020204030203" pitchFamily="34" charset="0"/>
                          <a:ea typeface="Lato" panose="020F0502020204030203" pitchFamily="34" charset="0"/>
                          <a:cs typeface="Lato" panose="020F0502020204030203" pitchFamily="34" charset="0"/>
                        </a:rPr>
                        <a:t> </a:t>
                      </a:r>
                      <a:endParaRPr lang="fr-FR" sz="1800" noProof="0" dirty="0">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454916"/>
                  </a:ext>
                </a:extLst>
              </a:tr>
              <a:tr h="1027897">
                <a:tc>
                  <a:txBody>
                    <a:bodyPr/>
                    <a:lstStyle/>
                    <a:p>
                      <a:pPr algn="l"/>
                      <a:r>
                        <a:rPr lang="fr-FR" sz="2400" b="0" noProof="0" dirty="0">
                          <a:effectLst/>
                          <a:latin typeface="Lato" panose="020F0502020204030203" pitchFamily="34" charset="0"/>
                          <a:ea typeface="Lato" panose="020F0502020204030203" pitchFamily="34" charset="0"/>
                          <a:cs typeface="Lato" panose="020F0502020204030203" pitchFamily="34" charset="0"/>
                        </a:rPr>
                        <a:t>Financement climatique </a:t>
                      </a:r>
                      <a:r>
                        <a:rPr lang="fr-FR" sz="2400" b="0" noProof="0" dirty="0">
                          <a:solidFill>
                            <a:schemeClr val="dk1"/>
                          </a:solidFill>
                          <a:effectLst/>
                          <a:latin typeface="Lato" panose="020F0502020204030203" pitchFamily="34" charset="0"/>
                          <a:ea typeface="Lato" panose="020F0502020204030203" pitchFamily="34" charset="0"/>
                          <a:cs typeface="Lato" panose="020F0502020204030203" pitchFamily="34" charset="0"/>
                        </a:rPr>
                        <a:t>communautaire</a:t>
                      </a:r>
                      <a:endParaRPr lang="fr-FR" sz="2400" b="0" noProof="0" dirty="0">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fr-FR" sz="1800" noProof="0" dirty="0">
                          <a:solidFill>
                            <a:schemeClr val="dk1"/>
                          </a:solidFill>
                          <a:effectLst/>
                          <a:latin typeface="Lato" panose="020F0502020204030203" pitchFamily="34" charset="0"/>
                          <a:ea typeface="Lato" panose="020F0502020204030203" pitchFamily="34" charset="0"/>
                          <a:cs typeface="Lato" panose="020F0502020204030203" pitchFamily="34" charset="0"/>
                        </a:rPr>
                        <a:t>Communautés, ONG </a:t>
                      </a:r>
                      <a:endParaRPr lang="fr-FR" sz="1800" noProof="0" dirty="0">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fr-FR" sz="1800" noProof="0" dirty="0">
                          <a:solidFill>
                            <a:schemeClr val="dk1"/>
                          </a:solidFill>
                          <a:effectLst/>
                          <a:latin typeface="Lato" panose="020F0502020204030203" pitchFamily="34" charset="0"/>
                          <a:ea typeface="Lato" panose="020F0502020204030203" pitchFamily="34" charset="0"/>
                          <a:cs typeface="Lato" panose="020F0502020204030203" pitchFamily="34" charset="0"/>
                        </a:rPr>
                        <a:t>Subventions, fonds d'emprunt communautaire </a:t>
                      </a:r>
                      <a:endParaRPr lang="fr-FR" sz="1800" noProof="0" dirty="0">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fr-FR" sz="1800" noProof="0" dirty="0">
                          <a:solidFill>
                            <a:schemeClr val="tx1"/>
                          </a:solidFill>
                          <a:effectLst/>
                          <a:latin typeface="Lato" panose="020F0502020204030203" pitchFamily="34" charset="0"/>
                          <a:ea typeface="Lato" panose="020F0502020204030203" pitchFamily="34" charset="0"/>
                          <a:cs typeface="Lato" panose="020F0502020204030203" pitchFamily="34" charset="0"/>
                        </a:rPr>
                        <a:t>Applicable aux projets d'assainissement d'atténuation et d'adaptation</a:t>
                      </a:r>
                      <a:r>
                        <a:rPr lang="fr-FR" sz="1800" noProof="0" dirty="0">
                          <a:effectLst/>
                          <a:latin typeface="Lato" panose="020F0502020204030203" pitchFamily="34" charset="0"/>
                          <a:ea typeface="Lato" panose="020F0502020204030203" pitchFamily="34" charset="0"/>
                          <a:cs typeface="Lato" panose="020F0502020204030203" pitchFamily="34" charset="0"/>
                        </a:rPr>
                        <a:t> </a:t>
                      </a:r>
                      <a:endParaRPr lang="fr-FR" sz="1800" noProof="0" dirty="0">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57504901"/>
                  </a:ext>
                </a:extLst>
              </a:tr>
              <a:tr h="1027897">
                <a:tc>
                  <a:txBody>
                    <a:bodyPr/>
                    <a:lstStyle/>
                    <a:p>
                      <a:pPr algn="l"/>
                      <a:r>
                        <a:rPr lang="fr-FR" sz="2400" b="0" noProof="0" dirty="0">
                          <a:latin typeface="Lato" panose="020F0502020204030203" pitchFamily="34" charset="0"/>
                          <a:ea typeface="Lato" panose="020F0502020204030203" pitchFamily="34" charset="0"/>
                          <a:cs typeface="Lato" panose="020F0502020204030203" pitchFamily="34" charset="0"/>
                        </a:rPr>
                        <a:t>Banques vertes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fr-FR" sz="1800" noProof="0" dirty="0">
                          <a:latin typeface="Lato" panose="020F0502020204030203" pitchFamily="34" charset="0"/>
                          <a:ea typeface="Lato" panose="020F0502020204030203" pitchFamily="34" charset="0"/>
                          <a:cs typeface="Lato" panose="020F0502020204030203" pitchFamily="34" charset="0"/>
                        </a:rPr>
                        <a:t>Banques vertes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eaLnBrk="1" fontAlgn="auto" latinLnBrk="0" hangingPunct="1">
                        <a:lnSpc>
                          <a:spcPct val="100000"/>
                        </a:lnSpc>
                        <a:spcBef>
                          <a:spcPts val="0"/>
                        </a:spcBef>
                        <a:spcAft>
                          <a:spcPts val="0"/>
                        </a:spcAft>
                        <a:buClrTx/>
                        <a:buSzTx/>
                        <a:buFontTx/>
                        <a:buNone/>
                        <a:tabLst/>
                        <a:defRPr/>
                      </a:pPr>
                      <a:r>
                        <a:rPr lang="fr-FR" sz="1800" noProof="0" dirty="0">
                          <a:latin typeface="Lato" panose="020F0502020204030203" pitchFamily="34" charset="0"/>
                          <a:ea typeface="Lato" panose="020F0502020204030203" pitchFamily="34" charset="0"/>
                          <a:cs typeface="Lato" panose="020F0502020204030203" pitchFamily="34" charset="0"/>
                        </a:rPr>
                        <a:t>Principalement des prêts, mais peut également inclure des investissements en capital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fr-FR" sz="1800" noProof="0" dirty="0">
                          <a:latin typeface="Lato" panose="020F0502020204030203" pitchFamily="34" charset="0"/>
                          <a:ea typeface="Lato" panose="020F0502020204030203" pitchFamily="34" charset="0"/>
                          <a:cs typeface="Lato" panose="020F0502020204030203" pitchFamily="34" charset="0"/>
                        </a:rPr>
                        <a:t>Applicable aux projets d'assainissement d'atténuation et d'adaptation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6855864"/>
                  </a:ext>
                </a:extLst>
              </a:tr>
            </a:tbl>
          </a:graphicData>
        </a:graphic>
      </p:graphicFrame>
      <p:sp>
        <p:nvSpPr>
          <p:cNvPr id="2" name="TextBox 1">
            <a:extLst>
              <a:ext uri="{FF2B5EF4-FFF2-40B4-BE49-F238E27FC236}">
                <a16:creationId xmlns:a16="http://schemas.microsoft.com/office/drawing/2014/main" id="{7DBE57F6-0C05-0FEC-5F22-194442E76D45}"/>
              </a:ext>
            </a:extLst>
          </p:cNvPr>
          <p:cNvSpPr txBox="1"/>
          <p:nvPr/>
        </p:nvSpPr>
        <p:spPr>
          <a:xfrm>
            <a:off x="882281" y="10664021"/>
            <a:ext cx="18372873" cy="477054"/>
          </a:xfrm>
          <a:prstGeom prst="rect">
            <a:avLst/>
          </a:prstGeom>
          <a:noFill/>
        </p:spPr>
        <p:txBody>
          <a:bodyPr wrap="square">
            <a:spAutoFit/>
          </a:bodyPr>
          <a:lstStyle/>
          <a:p>
            <a:r>
              <a:rPr lang="fr-FR" sz="2500" noProof="0" dirty="0">
                <a:solidFill>
                  <a:schemeClr val="bg1"/>
                </a:solidFill>
                <a:latin typeface="Lato" panose="020F0502020204030203" pitchFamily="34" charset="77"/>
              </a:rPr>
              <a:t>Formation des formateurs sur le Nexus Climat-Assainissement – Financement climatique pour l'assainissement</a:t>
            </a:r>
          </a:p>
        </p:txBody>
      </p:sp>
      <p:sp>
        <p:nvSpPr>
          <p:cNvPr id="6" name="Slide Number Placeholder 11">
            <a:extLst>
              <a:ext uri="{FF2B5EF4-FFF2-40B4-BE49-F238E27FC236}">
                <a16:creationId xmlns:a16="http://schemas.microsoft.com/office/drawing/2014/main" id="{2DCA62BD-019A-85C9-82DA-C894F1546B33}"/>
              </a:ext>
            </a:extLst>
          </p:cNvPr>
          <p:cNvSpPr txBox="1">
            <a:spLocks/>
          </p:cNvSpPr>
          <p:nvPr/>
        </p:nvSpPr>
        <p:spPr>
          <a:xfrm>
            <a:off x="14958134" y="10651864"/>
            <a:ext cx="4623943" cy="276999"/>
          </a:xfrm>
          <a:prstGeom prst="rect">
            <a:avLst/>
          </a:prstGeom>
        </p:spPr>
        <p:txBody>
          <a:bodyPr/>
          <a:lstStyle>
            <a:defPPr>
              <a:defRPr kern="0"/>
            </a:defPPr>
          </a:lstStyle>
          <a:p>
            <a:pPr algn="r"/>
            <a:fld id="{B6F15528-21DE-4FAA-801E-634DDDAF4B2B}" type="slidenum">
              <a:rPr lang="fr-FR" noProof="0" smtClean="0">
                <a:solidFill>
                  <a:schemeClr val="tx1"/>
                </a:solidFill>
              </a:rPr>
              <a:pPr algn="r"/>
              <a:t>19</a:t>
            </a:fld>
            <a:endParaRPr lang="fr-FR" noProof="0" dirty="0">
              <a:solidFill>
                <a:schemeClr val="tx1"/>
              </a:solidFill>
            </a:endParaRPr>
          </a:p>
        </p:txBody>
      </p:sp>
    </p:spTree>
    <p:extLst>
      <p:ext uri="{BB962C8B-B14F-4D97-AF65-F5344CB8AC3E}">
        <p14:creationId xmlns:p14="http://schemas.microsoft.com/office/powerpoint/2010/main" val="4189129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Bildplatzhalter 28" descr="Une image qui contient le ciel, l'extérieur, le bâtiment, la propriété.&#10;&#10;Le contenu généré par l'IA peut être bogué.">
            <a:extLst>
              <a:ext uri="{FF2B5EF4-FFF2-40B4-BE49-F238E27FC236}">
                <a16:creationId xmlns:a16="http://schemas.microsoft.com/office/drawing/2014/main" id="{71D16BCC-AE54-5297-93DA-383F53010EC0}"/>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35818" b="35818"/>
          <a:stretch>
            <a:fillRect/>
          </a:stretch>
        </p:blipFill>
        <p:spPr/>
      </p:pic>
      <p:sp>
        <p:nvSpPr>
          <p:cNvPr id="4" name="TextBox 3">
            <a:extLst>
              <a:ext uri="{FF2B5EF4-FFF2-40B4-BE49-F238E27FC236}">
                <a16:creationId xmlns:a16="http://schemas.microsoft.com/office/drawing/2014/main" id="{99EA5B7F-B5FE-7F13-306F-17D3E399A7EC}"/>
              </a:ext>
            </a:extLst>
          </p:cNvPr>
          <p:cNvSpPr txBox="1"/>
          <p:nvPr/>
        </p:nvSpPr>
        <p:spPr>
          <a:xfrm>
            <a:off x="769593" y="1109930"/>
            <a:ext cx="11538294" cy="830997"/>
          </a:xfrm>
          <a:prstGeom prst="rect">
            <a:avLst/>
          </a:prstGeom>
          <a:noFill/>
        </p:spPr>
        <p:txBody>
          <a:bodyPr wrap="square" rtlCol="0">
            <a:spAutoFit/>
          </a:bodyPr>
          <a:lstStyle/>
          <a:p>
            <a:r>
              <a:rPr lang="fr-FR" sz="4800" b="1" noProof="0" dirty="0">
                <a:latin typeface="Lato Black" panose="020F0502020204030203" pitchFamily="34" charset="77"/>
              </a:rPr>
              <a:t>Ordre du jour</a:t>
            </a:r>
          </a:p>
        </p:txBody>
      </p:sp>
      <p:sp>
        <p:nvSpPr>
          <p:cNvPr id="5" name="TextBox 4">
            <a:extLst>
              <a:ext uri="{FF2B5EF4-FFF2-40B4-BE49-F238E27FC236}">
                <a16:creationId xmlns:a16="http://schemas.microsoft.com/office/drawing/2014/main" id="{D88A433D-38E4-49DA-9DC5-39D99E075CE4}"/>
              </a:ext>
            </a:extLst>
          </p:cNvPr>
          <p:cNvSpPr txBox="1"/>
          <p:nvPr/>
        </p:nvSpPr>
        <p:spPr>
          <a:xfrm>
            <a:off x="2567354" y="2676582"/>
            <a:ext cx="4285297" cy="1815882"/>
          </a:xfrm>
          <a:prstGeom prst="rect">
            <a:avLst/>
          </a:prstGeom>
          <a:noFill/>
        </p:spPr>
        <p:txBody>
          <a:bodyPr wrap="square" rtlCol="0">
            <a:spAutoFit/>
          </a:bodyPr>
          <a:lstStyle/>
          <a:p>
            <a:pPr algn="ctr"/>
            <a:r>
              <a:rPr lang="fr-FR" sz="2800" b="1" u="sng" noProof="0" dirty="0">
                <a:uFill>
                  <a:solidFill>
                    <a:srgbClr val="FFC000"/>
                  </a:solidFill>
                </a:uFill>
                <a:latin typeface="Lato" panose="020F0502020204030203" pitchFamily="34" charset="77"/>
              </a:rPr>
              <a:t>Options de financement climatique pour l’assainissement Climate-SMART</a:t>
            </a:r>
          </a:p>
        </p:txBody>
      </p:sp>
      <p:sp>
        <p:nvSpPr>
          <p:cNvPr id="6" name="TextBox 5">
            <a:extLst>
              <a:ext uri="{FF2B5EF4-FFF2-40B4-BE49-F238E27FC236}">
                <a16:creationId xmlns:a16="http://schemas.microsoft.com/office/drawing/2014/main" id="{5C783CFC-E617-35B3-9661-2D433A14B3F9}"/>
              </a:ext>
            </a:extLst>
          </p:cNvPr>
          <p:cNvSpPr txBox="1"/>
          <p:nvPr/>
        </p:nvSpPr>
        <p:spPr>
          <a:xfrm>
            <a:off x="12739361" y="2995991"/>
            <a:ext cx="3888370" cy="1292662"/>
          </a:xfrm>
          <a:prstGeom prst="rect">
            <a:avLst/>
          </a:prstGeom>
          <a:noFill/>
        </p:spPr>
        <p:txBody>
          <a:bodyPr wrap="square" rtlCol="0">
            <a:spAutoFit/>
          </a:bodyPr>
          <a:lstStyle/>
          <a:p>
            <a:pPr algn="ctr"/>
            <a:r>
              <a:rPr lang="fr-FR" sz="2600" b="1" u="sng" noProof="0" dirty="0">
                <a:uFill>
                  <a:solidFill>
                    <a:srgbClr val="FFC000"/>
                  </a:solidFill>
                </a:uFill>
                <a:latin typeface="Lato" panose="020F0502020204030203" pitchFamily="34" charset="77"/>
              </a:rPr>
              <a:t>État des lieux du financement climatique mondial</a:t>
            </a:r>
          </a:p>
        </p:txBody>
      </p:sp>
      <p:sp>
        <p:nvSpPr>
          <p:cNvPr id="9" name="TextBox 8">
            <a:extLst>
              <a:ext uri="{FF2B5EF4-FFF2-40B4-BE49-F238E27FC236}">
                <a16:creationId xmlns:a16="http://schemas.microsoft.com/office/drawing/2014/main" id="{978BC76B-BF2C-6E7B-CD9A-0FE1095B26E2}"/>
              </a:ext>
            </a:extLst>
          </p:cNvPr>
          <p:cNvSpPr txBox="1"/>
          <p:nvPr/>
        </p:nvSpPr>
        <p:spPr>
          <a:xfrm>
            <a:off x="7828943" y="2793426"/>
            <a:ext cx="3888369" cy="1815882"/>
          </a:xfrm>
          <a:prstGeom prst="rect">
            <a:avLst/>
          </a:prstGeom>
          <a:noFill/>
        </p:spPr>
        <p:txBody>
          <a:bodyPr wrap="square" rtlCol="0">
            <a:spAutoFit/>
          </a:bodyPr>
          <a:lstStyle/>
          <a:p>
            <a:pPr algn="ctr"/>
            <a:r>
              <a:rPr lang="fr-FR" sz="2800" b="1" u="sng" noProof="0" dirty="0">
                <a:uFill>
                  <a:solidFill>
                    <a:srgbClr val="FFC000"/>
                  </a:solidFill>
                </a:uFill>
                <a:latin typeface="Lato" panose="020F0502020204030203" pitchFamily="34" charset="77"/>
              </a:rPr>
              <a:t>Fonctionnement des Fonds climatiques multilatéraux  (FCM)</a:t>
            </a:r>
          </a:p>
          <a:p>
            <a:pPr algn="ctr"/>
            <a:endParaRPr lang="fr-FR" sz="2800" b="1" u="sng" noProof="0" dirty="0">
              <a:uFill>
                <a:solidFill>
                  <a:srgbClr val="FFC000"/>
                </a:solidFill>
              </a:uFill>
              <a:latin typeface="Lato" panose="020F0502020204030203" pitchFamily="34" charset="77"/>
            </a:endParaRPr>
          </a:p>
        </p:txBody>
      </p:sp>
      <p:sp>
        <p:nvSpPr>
          <p:cNvPr id="12" name="Oval 11">
            <a:extLst>
              <a:ext uri="{FF2B5EF4-FFF2-40B4-BE49-F238E27FC236}">
                <a16:creationId xmlns:a16="http://schemas.microsoft.com/office/drawing/2014/main" id="{12392846-DEF9-C6D7-B842-71769E2AE6B1}"/>
              </a:ext>
            </a:extLst>
          </p:cNvPr>
          <p:cNvSpPr/>
          <p:nvPr/>
        </p:nvSpPr>
        <p:spPr>
          <a:xfrm>
            <a:off x="13758374" y="5036886"/>
            <a:ext cx="1884937" cy="1884937"/>
          </a:xfrm>
          <a:prstGeom prst="ellipse">
            <a:avLst/>
          </a:prstGeom>
          <a:solidFill>
            <a:srgbClr val="08B89D"/>
          </a:solidFill>
          <a:ln w="635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13" name="TextBox 12">
            <a:extLst>
              <a:ext uri="{FF2B5EF4-FFF2-40B4-BE49-F238E27FC236}">
                <a16:creationId xmlns:a16="http://schemas.microsoft.com/office/drawing/2014/main" id="{F2F83BF3-C6BF-2388-9E0F-93252F1A0975}"/>
              </a:ext>
            </a:extLst>
          </p:cNvPr>
          <p:cNvSpPr txBox="1"/>
          <p:nvPr/>
        </p:nvSpPr>
        <p:spPr>
          <a:xfrm>
            <a:off x="13960519" y="5240690"/>
            <a:ext cx="1905000" cy="1477328"/>
          </a:xfrm>
          <a:prstGeom prst="rect">
            <a:avLst/>
          </a:prstGeom>
          <a:noFill/>
        </p:spPr>
        <p:txBody>
          <a:bodyPr wrap="square" rtlCol="0">
            <a:spAutoFit/>
          </a:bodyPr>
          <a:lstStyle/>
          <a:p>
            <a:r>
              <a:rPr lang="fr-FR" sz="9000" noProof="0" dirty="0">
                <a:solidFill>
                  <a:schemeClr val="bg1"/>
                </a:solidFill>
                <a:latin typeface="Lato Light" panose="020F0302020204030203" pitchFamily="34" charset="77"/>
              </a:rPr>
              <a:t>03</a:t>
            </a:r>
          </a:p>
        </p:txBody>
      </p:sp>
      <p:sp>
        <p:nvSpPr>
          <p:cNvPr id="16" name="Oval 15">
            <a:extLst>
              <a:ext uri="{FF2B5EF4-FFF2-40B4-BE49-F238E27FC236}">
                <a16:creationId xmlns:a16="http://schemas.microsoft.com/office/drawing/2014/main" id="{7290FDE6-9E2D-BB34-570D-79EE302794AD}"/>
              </a:ext>
            </a:extLst>
          </p:cNvPr>
          <p:cNvSpPr/>
          <p:nvPr/>
        </p:nvSpPr>
        <p:spPr>
          <a:xfrm>
            <a:off x="8816574" y="5036886"/>
            <a:ext cx="1884937" cy="1884937"/>
          </a:xfrm>
          <a:prstGeom prst="ellipse">
            <a:avLst/>
          </a:prstGeom>
          <a:solidFill>
            <a:srgbClr val="08B89D"/>
          </a:solidFill>
          <a:ln w="635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17" name="TextBox 16">
            <a:extLst>
              <a:ext uri="{FF2B5EF4-FFF2-40B4-BE49-F238E27FC236}">
                <a16:creationId xmlns:a16="http://schemas.microsoft.com/office/drawing/2014/main" id="{3C78CCED-FB2D-A07F-9908-10DC187B7912}"/>
              </a:ext>
            </a:extLst>
          </p:cNvPr>
          <p:cNvSpPr txBox="1"/>
          <p:nvPr/>
        </p:nvSpPr>
        <p:spPr>
          <a:xfrm>
            <a:off x="9018719" y="5240690"/>
            <a:ext cx="1905000" cy="1477328"/>
          </a:xfrm>
          <a:prstGeom prst="rect">
            <a:avLst/>
          </a:prstGeom>
          <a:noFill/>
        </p:spPr>
        <p:txBody>
          <a:bodyPr wrap="square" rtlCol="0">
            <a:spAutoFit/>
          </a:bodyPr>
          <a:lstStyle/>
          <a:p>
            <a:r>
              <a:rPr lang="fr-FR" sz="9000" noProof="0" dirty="0">
                <a:solidFill>
                  <a:schemeClr val="bg1"/>
                </a:solidFill>
                <a:latin typeface="Lato Light" panose="020F0302020204030203" pitchFamily="34" charset="77"/>
              </a:rPr>
              <a:t>02</a:t>
            </a:r>
          </a:p>
        </p:txBody>
      </p:sp>
      <p:sp>
        <p:nvSpPr>
          <p:cNvPr id="18" name="Oval 17">
            <a:extLst>
              <a:ext uri="{FF2B5EF4-FFF2-40B4-BE49-F238E27FC236}">
                <a16:creationId xmlns:a16="http://schemas.microsoft.com/office/drawing/2014/main" id="{D4C32287-C555-6183-9630-D2ED5B12262F}"/>
              </a:ext>
            </a:extLst>
          </p:cNvPr>
          <p:cNvSpPr/>
          <p:nvPr/>
        </p:nvSpPr>
        <p:spPr>
          <a:xfrm>
            <a:off x="4101696" y="5036886"/>
            <a:ext cx="1884937" cy="1884937"/>
          </a:xfrm>
          <a:prstGeom prst="ellipse">
            <a:avLst/>
          </a:prstGeom>
          <a:solidFill>
            <a:srgbClr val="08B89D"/>
          </a:solidFill>
          <a:ln w="635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19" name="TextBox 18">
            <a:extLst>
              <a:ext uri="{FF2B5EF4-FFF2-40B4-BE49-F238E27FC236}">
                <a16:creationId xmlns:a16="http://schemas.microsoft.com/office/drawing/2014/main" id="{7E2134FE-814E-F1D4-13F2-BC55FB6E45B2}"/>
              </a:ext>
            </a:extLst>
          </p:cNvPr>
          <p:cNvSpPr txBox="1"/>
          <p:nvPr/>
        </p:nvSpPr>
        <p:spPr>
          <a:xfrm>
            <a:off x="4303841" y="5240690"/>
            <a:ext cx="1905000" cy="1477328"/>
          </a:xfrm>
          <a:prstGeom prst="rect">
            <a:avLst/>
          </a:prstGeom>
          <a:noFill/>
        </p:spPr>
        <p:txBody>
          <a:bodyPr wrap="square" rtlCol="0">
            <a:spAutoFit/>
          </a:bodyPr>
          <a:lstStyle/>
          <a:p>
            <a:r>
              <a:rPr lang="fr-FR" sz="9000" noProof="0" dirty="0">
                <a:solidFill>
                  <a:schemeClr val="bg1"/>
                </a:solidFill>
                <a:latin typeface="Lato Light" panose="020F0302020204030203" pitchFamily="34" charset="77"/>
              </a:rPr>
              <a:t>01</a:t>
            </a:r>
          </a:p>
        </p:txBody>
      </p:sp>
      <p:sp>
        <p:nvSpPr>
          <p:cNvPr id="20" name="TextBox 19">
            <a:extLst>
              <a:ext uri="{FF2B5EF4-FFF2-40B4-BE49-F238E27FC236}">
                <a16:creationId xmlns:a16="http://schemas.microsoft.com/office/drawing/2014/main" id="{EE738252-7B87-80FD-F8BD-9229BB3C6BB1}"/>
              </a:ext>
            </a:extLst>
          </p:cNvPr>
          <p:cNvSpPr txBox="1"/>
          <p:nvPr/>
        </p:nvSpPr>
        <p:spPr>
          <a:xfrm>
            <a:off x="882281" y="10664021"/>
            <a:ext cx="19076257" cy="477054"/>
          </a:xfrm>
          <a:prstGeom prst="rect">
            <a:avLst/>
          </a:prstGeom>
          <a:noFill/>
        </p:spPr>
        <p:txBody>
          <a:bodyPr wrap="square">
            <a:spAutoFit/>
          </a:bodyPr>
          <a:lstStyle/>
          <a:p>
            <a:r>
              <a:rPr lang="fr-FR" sz="2500" noProof="0" dirty="0">
                <a:solidFill>
                  <a:schemeClr val="bg1"/>
                </a:solidFill>
                <a:latin typeface="Lato" panose="020F0502020204030203" pitchFamily="34" charset="77"/>
              </a:rPr>
              <a:t>Formation des formateurs sur le Nexus Climat-Assainissement – Financement climatique pour l'assainissement</a:t>
            </a:r>
          </a:p>
        </p:txBody>
      </p:sp>
      <p:pic>
        <p:nvPicPr>
          <p:cNvPr id="2" name="Grafik 1" descr="Une image qui comprend des graphiques, une police, un logo, une conception graphique.&#10;&#10;Le contenu généré par l'IA peut être bogué.">
            <a:extLst>
              <a:ext uri="{FF2B5EF4-FFF2-40B4-BE49-F238E27FC236}">
                <a16:creationId xmlns:a16="http://schemas.microsoft.com/office/drawing/2014/main" id="{1E7655DA-835F-C72E-6723-0D9CEFBF24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91427" y="276479"/>
            <a:ext cx="2137750" cy="769990"/>
          </a:xfrm>
          <a:prstGeom prst="rect">
            <a:avLst/>
          </a:prstGeom>
        </p:spPr>
      </p:pic>
    </p:spTree>
    <p:extLst>
      <p:ext uri="{BB962C8B-B14F-4D97-AF65-F5344CB8AC3E}">
        <p14:creationId xmlns:p14="http://schemas.microsoft.com/office/powerpoint/2010/main" val="16813719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A24040-CED3-50E4-6261-A1E33C758D86}"/>
            </a:ext>
          </a:extLst>
        </p:cNvPr>
        <p:cNvGrpSpPr/>
        <p:nvPr/>
      </p:nvGrpSpPr>
      <p:grpSpPr>
        <a:xfrm>
          <a:off x="0" y="0"/>
          <a:ext cx="0" cy="0"/>
          <a:chOff x="0" y="0"/>
          <a:chExt cx="0" cy="0"/>
        </a:xfrm>
      </p:grpSpPr>
      <p:pic>
        <p:nvPicPr>
          <p:cNvPr id="5" name="Graphic 68">
            <a:extLst>
              <a:ext uri="{FF2B5EF4-FFF2-40B4-BE49-F238E27FC236}">
                <a16:creationId xmlns:a16="http://schemas.microsoft.com/office/drawing/2014/main" id="{BC00C3D6-D8DA-16AF-B973-AD655218685C}"/>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5680293" y="353001"/>
            <a:ext cx="1458881" cy="594360"/>
          </a:xfrm>
          <a:prstGeom prst="rect">
            <a:avLst/>
          </a:prstGeom>
        </p:spPr>
      </p:pic>
      <p:sp>
        <p:nvSpPr>
          <p:cNvPr id="6" name="TextBox 5">
            <a:extLst>
              <a:ext uri="{FF2B5EF4-FFF2-40B4-BE49-F238E27FC236}">
                <a16:creationId xmlns:a16="http://schemas.microsoft.com/office/drawing/2014/main" id="{2CE22683-B175-287D-420C-E39080474396}"/>
              </a:ext>
            </a:extLst>
          </p:cNvPr>
          <p:cNvSpPr txBox="1"/>
          <p:nvPr/>
        </p:nvSpPr>
        <p:spPr>
          <a:xfrm>
            <a:off x="7392421" y="2524733"/>
            <a:ext cx="4602354" cy="1446550"/>
          </a:xfrm>
          <a:prstGeom prst="rect">
            <a:avLst/>
          </a:prstGeom>
          <a:noFill/>
        </p:spPr>
        <p:txBody>
          <a:bodyPr wrap="square" rtlCol="0">
            <a:spAutoFit/>
          </a:bodyPr>
          <a:lstStyle/>
          <a:p>
            <a:pPr algn="ctr"/>
            <a:r>
              <a:rPr lang="fr-FR" sz="8800" b="1" noProof="0" dirty="0">
                <a:solidFill>
                  <a:schemeClr val="bg1"/>
                </a:solidFill>
                <a:latin typeface="Lato" panose="020F0502020204030203" pitchFamily="34" charset="0"/>
                <a:ea typeface="Lato" panose="020F0502020204030203" pitchFamily="34" charset="0"/>
                <a:cs typeface="Lato" panose="020F0502020204030203" pitchFamily="34" charset="0"/>
              </a:rPr>
              <a:t>Q&amp;R</a:t>
            </a:r>
          </a:p>
        </p:txBody>
      </p:sp>
      <p:pic>
        <p:nvPicPr>
          <p:cNvPr id="13" name="Picture Placeholder 12" descr="Blocs de bois avec des lettres noires dessus&#10;&#10;Description générée automatiquement">
            <a:extLst>
              <a:ext uri="{FF2B5EF4-FFF2-40B4-BE49-F238E27FC236}">
                <a16:creationId xmlns:a16="http://schemas.microsoft.com/office/drawing/2014/main" id="{3166B339-4EC4-B3F5-9F05-136ED1F2BF5A}"/>
              </a:ext>
            </a:extLst>
          </p:cNvPr>
          <p:cNvPicPr>
            <a:picLocks noGrp="1" noChangeAspect="1"/>
          </p:cNvPicPr>
          <p:nvPr>
            <p:ph type="pic" sz="quarter" idx="10"/>
          </p:nvPr>
        </p:nvPicPr>
        <p:blipFill>
          <a:blip r:embed="rId5"/>
          <a:srcRect t="29478" b="29478"/>
          <a:stretch>
            <a:fillRect/>
          </a:stretch>
        </p:blipFill>
        <p:spPr/>
      </p:pic>
    </p:spTree>
    <p:extLst>
      <p:ext uri="{BB962C8B-B14F-4D97-AF65-F5344CB8AC3E}">
        <p14:creationId xmlns:p14="http://schemas.microsoft.com/office/powerpoint/2010/main" val="3696310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0001793C-50E0-74CC-08B4-176274FA88D9}"/>
              </a:ext>
            </a:extLst>
          </p:cNvPr>
          <p:cNvSpPr>
            <a:spLocks noGrp="1"/>
          </p:cNvSpPr>
          <p:nvPr>
            <p:ph type="pic" sz="quarter" idx="10"/>
          </p:nvPr>
        </p:nvSpPr>
        <p:spPr/>
        <p:txBody>
          <a:bodyPr/>
          <a:lstStyle/>
          <a:p>
            <a:endParaRPr lang="fr-FR" noProof="0" dirty="0"/>
          </a:p>
        </p:txBody>
      </p:sp>
      <p:grpSp>
        <p:nvGrpSpPr>
          <p:cNvPr id="9" name="Group 8">
            <a:extLst>
              <a:ext uri="{FF2B5EF4-FFF2-40B4-BE49-F238E27FC236}">
                <a16:creationId xmlns:a16="http://schemas.microsoft.com/office/drawing/2014/main" id="{F53E0765-1098-5D01-AD7B-9AA6EDDF7499}"/>
              </a:ext>
            </a:extLst>
          </p:cNvPr>
          <p:cNvGrpSpPr/>
          <p:nvPr/>
        </p:nvGrpSpPr>
        <p:grpSpPr>
          <a:xfrm>
            <a:off x="964882" y="8751570"/>
            <a:ext cx="18328952" cy="2167330"/>
            <a:chOff x="964882" y="8751570"/>
            <a:chExt cx="18328952" cy="2167330"/>
          </a:xfrm>
        </p:grpSpPr>
        <p:sp>
          <p:nvSpPr>
            <p:cNvPr id="4" name="object 5">
              <a:extLst>
                <a:ext uri="{FF2B5EF4-FFF2-40B4-BE49-F238E27FC236}">
                  <a16:creationId xmlns:a16="http://schemas.microsoft.com/office/drawing/2014/main" id="{0C17D3E3-E0A3-FC4A-AE8D-9FA39D6F3833}"/>
                </a:ext>
              </a:extLst>
            </p:cNvPr>
            <p:cNvSpPr/>
            <p:nvPr/>
          </p:nvSpPr>
          <p:spPr>
            <a:xfrm>
              <a:off x="964882" y="9455829"/>
              <a:ext cx="3128010" cy="1168400"/>
            </a:xfrm>
            <a:custGeom>
              <a:avLst/>
              <a:gdLst/>
              <a:ahLst/>
              <a:cxnLst/>
              <a:rect l="l" t="t" r="r" b="b"/>
              <a:pathLst>
                <a:path w="3128010" h="1168400">
                  <a:moveTo>
                    <a:pt x="171221" y="382219"/>
                  </a:moveTo>
                  <a:lnTo>
                    <a:pt x="0" y="283425"/>
                  </a:lnTo>
                  <a:lnTo>
                    <a:pt x="0" y="855383"/>
                  </a:lnTo>
                  <a:lnTo>
                    <a:pt x="171221" y="756666"/>
                  </a:lnTo>
                  <a:lnTo>
                    <a:pt x="171221" y="382219"/>
                  </a:lnTo>
                  <a:close/>
                </a:path>
                <a:path w="3128010" h="1168400">
                  <a:moveTo>
                    <a:pt x="490855" y="0"/>
                  </a:moveTo>
                  <a:lnTo>
                    <a:pt x="38074" y="261493"/>
                  </a:lnTo>
                  <a:lnTo>
                    <a:pt x="200850" y="355384"/>
                  </a:lnTo>
                  <a:lnTo>
                    <a:pt x="490855" y="187972"/>
                  </a:lnTo>
                  <a:lnTo>
                    <a:pt x="490855" y="0"/>
                  </a:lnTo>
                  <a:close/>
                </a:path>
                <a:path w="3128010" h="1168400">
                  <a:moveTo>
                    <a:pt x="999274" y="886383"/>
                  </a:moveTo>
                  <a:lnTo>
                    <a:pt x="832840" y="790257"/>
                  </a:lnTo>
                  <a:lnTo>
                    <a:pt x="551116" y="952957"/>
                  </a:lnTo>
                  <a:lnTo>
                    <a:pt x="551116" y="1145159"/>
                  </a:lnTo>
                  <a:lnTo>
                    <a:pt x="999274" y="886383"/>
                  </a:lnTo>
                  <a:close/>
                </a:path>
                <a:path w="3128010" h="1168400">
                  <a:moveTo>
                    <a:pt x="1021905" y="327647"/>
                  </a:moveTo>
                  <a:lnTo>
                    <a:pt x="551116" y="599478"/>
                  </a:lnTo>
                  <a:lnTo>
                    <a:pt x="551116" y="908964"/>
                  </a:lnTo>
                  <a:lnTo>
                    <a:pt x="811403" y="758634"/>
                  </a:lnTo>
                  <a:lnTo>
                    <a:pt x="811403" y="626795"/>
                  </a:lnTo>
                  <a:lnTo>
                    <a:pt x="681977" y="701560"/>
                  </a:lnTo>
                  <a:lnTo>
                    <a:pt x="681977" y="657618"/>
                  </a:lnTo>
                  <a:lnTo>
                    <a:pt x="851522" y="559625"/>
                  </a:lnTo>
                  <a:lnTo>
                    <a:pt x="851522" y="757199"/>
                  </a:lnTo>
                  <a:lnTo>
                    <a:pt x="1021905" y="855383"/>
                  </a:lnTo>
                  <a:lnTo>
                    <a:pt x="1021905" y="327647"/>
                  </a:lnTo>
                  <a:close/>
                </a:path>
                <a:path w="3128010" h="1168400">
                  <a:moveTo>
                    <a:pt x="1021905" y="283425"/>
                  </a:moveTo>
                  <a:lnTo>
                    <a:pt x="531063" y="0"/>
                  </a:lnTo>
                  <a:lnTo>
                    <a:pt x="531063" y="187972"/>
                  </a:lnTo>
                  <a:lnTo>
                    <a:pt x="801535" y="344144"/>
                  </a:lnTo>
                  <a:lnTo>
                    <a:pt x="763460" y="366166"/>
                  </a:lnTo>
                  <a:lnTo>
                    <a:pt x="510921" y="220421"/>
                  </a:lnTo>
                  <a:lnTo>
                    <a:pt x="238925" y="377355"/>
                  </a:lnTo>
                  <a:lnTo>
                    <a:pt x="453390" y="501294"/>
                  </a:lnTo>
                  <a:lnTo>
                    <a:pt x="585089" y="425157"/>
                  </a:lnTo>
                  <a:lnTo>
                    <a:pt x="486219" y="368007"/>
                  </a:lnTo>
                  <a:lnTo>
                    <a:pt x="524294" y="346036"/>
                  </a:lnTo>
                  <a:lnTo>
                    <a:pt x="661314" y="425157"/>
                  </a:lnTo>
                  <a:lnTo>
                    <a:pt x="453390" y="545109"/>
                  </a:lnTo>
                  <a:lnTo>
                    <a:pt x="211340" y="405472"/>
                  </a:lnTo>
                  <a:lnTo>
                    <a:pt x="211340" y="757504"/>
                  </a:lnTo>
                  <a:lnTo>
                    <a:pt x="413181" y="874001"/>
                  </a:lnTo>
                  <a:lnTo>
                    <a:pt x="413181" y="715391"/>
                  </a:lnTo>
                  <a:lnTo>
                    <a:pt x="316445" y="659523"/>
                  </a:lnTo>
                  <a:lnTo>
                    <a:pt x="316445" y="615594"/>
                  </a:lnTo>
                  <a:lnTo>
                    <a:pt x="453390" y="694563"/>
                  </a:lnTo>
                  <a:lnTo>
                    <a:pt x="453390" y="941247"/>
                  </a:lnTo>
                  <a:lnTo>
                    <a:pt x="190512" y="789482"/>
                  </a:lnTo>
                  <a:lnTo>
                    <a:pt x="22567" y="886383"/>
                  </a:lnTo>
                  <a:lnTo>
                    <a:pt x="510921" y="1168336"/>
                  </a:lnTo>
                  <a:lnTo>
                    <a:pt x="510921" y="578700"/>
                  </a:lnTo>
                  <a:lnTo>
                    <a:pt x="1021905" y="283603"/>
                  </a:lnTo>
                  <a:lnTo>
                    <a:pt x="1021905" y="283425"/>
                  </a:lnTo>
                  <a:close/>
                </a:path>
                <a:path w="3128010" h="1168400">
                  <a:moveTo>
                    <a:pt x="1713090" y="733882"/>
                  </a:moveTo>
                  <a:lnTo>
                    <a:pt x="1428851" y="733882"/>
                  </a:lnTo>
                  <a:lnTo>
                    <a:pt x="1428851" y="803960"/>
                  </a:lnTo>
                  <a:lnTo>
                    <a:pt x="1638363" y="803960"/>
                  </a:lnTo>
                  <a:lnTo>
                    <a:pt x="1629613" y="849426"/>
                  </a:lnTo>
                  <a:lnTo>
                    <a:pt x="1612938" y="890600"/>
                  </a:lnTo>
                  <a:lnTo>
                    <a:pt x="1588744" y="926477"/>
                  </a:lnTo>
                  <a:lnTo>
                    <a:pt x="1557426" y="956106"/>
                  </a:lnTo>
                  <a:lnTo>
                    <a:pt x="1519389" y="978471"/>
                  </a:lnTo>
                  <a:lnTo>
                    <a:pt x="1475028" y="992619"/>
                  </a:lnTo>
                  <a:lnTo>
                    <a:pt x="1424749" y="997546"/>
                  </a:lnTo>
                  <a:lnTo>
                    <a:pt x="1379651" y="992619"/>
                  </a:lnTo>
                  <a:lnTo>
                    <a:pt x="1337652" y="978522"/>
                  </a:lnTo>
                  <a:lnTo>
                    <a:pt x="1299654" y="956233"/>
                  </a:lnTo>
                  <a:lnTo>
                    <a:pt x="1266558" y="926795"/>
                  </a:lnTo>
                  <a:lnTo>
                    <a:pt x="1239240" y="891209"/>
                  </a:lnTo>
                  <a:lnTo>
                    <a:pt x="1218628" y="850468"/>
                  </a:lnTo>
                  <a:lnTo>
                    <a:pt x="1205598" y="805599"/>
                  </a:lnTo>
                  <a:lnTo>
                    <a:pt x="1201051" y="757605"/>
                  </a:lnTo>
                  <a:lnTo>
                    <a:pt x="1205598" y="710057"/>
                  </a:lnTo>
                  <a:lnTo>
                    <a:pt x="1218628" y="665492"/>
                  </a:lnTo>
                  <a:lnTo>
                    <a:pt x="1239240" y="624954"/>
                  </a:lnTo>
                  <a:lnTo>
                    <a:pt x="1266558" y="589483"/>
                  </a:lnTo>
                  <a:lnTo>
                    <a:pt x="1299654" y="560095"/>
                  </a:lnTo>
                  <a:lnTo>
                    <a:pt x="1337652" y="537832"/>
                  </a:lnTo>
                  <a:lnTo>
                    <a:pt x="1379651" y="523709"/>
                  </a:lnTo>
                  <a:lnTo>
                    <a:pt x="1424749" y="518782"/>
                  </a:lnTo>
                  <a:lnTo>
                    <a:pt x="1475473" y="524497"/>
                  </a:lnTo>
                  <a:lnTo>
                    <a:pt x="1521599" y="541045"/>
                  </a:lnTo>
                  <a:lnTo>
                    <a:pt x="1562112" y="567499"/>
                  </a:lnTo>
                  <a:lnTo>
                    <a:pt x="1596009" y="602957"/>
                  </a:lnTo>
                  <a:lnTo>
                    <a:pt x="1622285" y="646468"/>
                  </a:lnTo>
                  <a:lnTo>
                    <a:pt x="1699221" y="646468"/>
                  </a:lnTo>
                  <a:lnTo>
                    <a:pt x="1678990" y="600354"/>
                  </a:lnTo>
                  <a:lnTo>
                    <a:pt x="1653413" y="560285"/>
                  </a:lnTo>
                  <a:lnTo>
                    <a:pt x="1623123" y="526300"/>
                  </a:lnTo>
                  <a:lnTo>
                    <a:pt x="1588820" y="498411"/>
                  </a:lnTo>
                  <a:lnTo>
                    <a:pt x="1551165" y="476669"/>
                  </a:lnTo>
                  <a:lnTo>
                    <a:pt x="1510817" y="461111"/>
                  </a:lnTo>
                  <a:lnTo>
                    <a:pt x="1468462" y="451739"/>
                  </a:lnTo>
                  <a:lnTo>
                    <a:pt x="1424749" y="448614"/>
                  </a:lnTo>
                  <a:lnTo>
                    <a:pt x="1376629" y="452666"/>
                  </a:lnTo>
                  <a:lnTo>
                    <a:pt x="1331036" y="464388"/>
                  </a:lnTo>
                  <a:lnTo>
                    <a:pt x="1288567" y="483146"/>
                  </a:lnTo>
                  <a:lnTo>
                    <a:pt x="1249819" y="508304"/>
                  </a:lnTo>
                  <a:lnTo>
                    <a:pt x="1215402" y="539203"/>
                  </a:lnTo>
                  <a:lnTo>
                    <a:pt x="1185887" y="575221"/>
                  </a:lnTo>
                  <a:lnTo>
                    <a:pt x="1161897" y="615708"/>
                  </a:lnTo>
                  <a:lnTo>
                    <a:pt x="1144028" y="660031"/>
                  </a:lnTo>
                  <a:lnTo>
                    <a:pt x="1132865" y="707542"/>
                  </a:lnTo>
                  <a:lnTo>
                    <a:pt x="1129004" y="757605"/>
                  </a:lnTo>
                  <a:lnTo>
                    <a:pt x="1132865" y="807897"/>
                  </a:lnTo>
                  <a:lnTo>
                    <a:pt x="1144028" y="855599"/>
                  </a:lnTo>
                  <a:lnTo>
                    <a:pt x="1161897" y="900087"/>
                  </a:lnTo>
                  <a:lnTo>
                    <a:pt x="1185887" y="940727"/>
                  </a:lnTo>
                  <a:lnTo>
                    <a:pt x="1215402" y="976858"/>
                  </a:lnTo>
                  <a:lnTo>
                    <a:pt x="1249819" y="1007859"/>
                  </a:lnTo>
                  <a:lnTo>
                    <a:pt x="1288567" y="1033081"/>
                  </a:lnTo>
                  <a:lnTo>
                    <a:pt x="1331036" y="1051890"/>
                  </a:lnTo>
                  <a:lnTo>
                    <a:pt x="1376629" y="1063650"/>
                  </a:lnTo>
                  <a:lnTo>
                    <a:pt x="1424749" y="1067701"/>
                  </a:lnTo>
                  <a:lnTo>
                    <a:pt x="1474343" y="1064158"/>
                  </a:lnTo>
                  <a:lnTo>
                    <a:pt x="1520355" y="1053769"/>
                  </a:lnTo>
                  <a:lnTo>
                    <a:pt x="1562392" y="1036853"/>
                  </a:lnTo>
                  <a:lnTo>
                    <a:pt x="1600073" y="1013764"/>
                  </a:lnTo>
                  <a:lnTo>
                    <a:pt x="1633004" y="984846"/>
                  </a:lnTo>
                  <a:lnTo>
                    <a:pt x="1660817" y="950442"/>
                  </a:lnTo>
                  <a:lnTo>
                    <a:pt x="1683105" y="910894"/>
                  </a:lnTo>
                  <a:lnTo>
                    <a:pt x="1699514" y="866533"/>
                  </a:lnTo>
                  <a:lnTo>
                    <a:pt x="1709635" y="817727"/>
                  </a:lnTo>
                  <a:lnTo>
                    <a:pt x="1713090" y="764781"/>
                  </a:lnTo>
                  <a:lnTo>
                    <a:pt x="1713090" y="733882"/>
                  </a:lnTo>
                  <a:close/>
                </a:path>
                <a:path w="3128010" h="1168400">
                  <a:moveTo>
                    <a:pt x="2355177" y="733882"/>
                  </a:moveTo>
                  <a:lnTo>
                    <a:pt x="2070925" y="733882"/>
                  </a:lnTo>
                  <a:lnTo>
                    <a:pt x="2070925" y="803960"/>
                  </a:lnTo>
                  <a:lnTo>
                    <a:pt x="2280437" y="803960"/>
                  </a:lnTo>
                  <a:lnTo>
                    <a:pt x="2271687" y="849426"/>
                  </a:lnTo>
                  <a:lnTo>
                    <a:pt x="2255012" y="890600"/>
                  </a:lnTo>
                  <a:lnTo>
                    <a:pt x="2230818" y="926477"/>
                  </a:lnTo>
                  <a:lnTo>
                    <a:pt x="2199500" y="956106"/>
                  </a:lnTo>
                  <a:lnTo>
                    <a:pt x="2161463" y="978471"/>
                  </a:lnTo>
                  <a:lnTo>
                    <a:pt x="2117102" y="992619"/>
                  </a:lnTo>
                  <a:lnTo>
                    <a:pt x="2066823" y="997546"/>
                  </a:lnTo>
                  <a:lnTo>
                    <a:pt x="2021725" y="992619"/>
                  </a:lnTo>
                  <a:lnTo>
                    <a:pt x="1979739" y="978522"/>
                  </a:lnTo>
                  <a:lnTo>
                    <a:pt x="1941741" y="956233"/>
                  </a:lnTo>
                  <a:lnTo>
                    <a:pt x="1908632" y="926795"/>
                  </a:lnTo>
                  <a:lnTo>
                    <a:pt x="1881327" y="891209"/>
                  </a:lnTo>
                  <a:lnTo>
                    <a:pt x="1860702" y="850468"/>
                  </a:lnTo>
                  <a:lnTo>
                    <a:pt x="1847684" y="805599"/>
                  </a:lnTo>
                  <a:lnTo>
                    <a:pt x="1843138" y="757605"/>
                  </a:lnTo>
                  <a:lnTo>
                    <a:pt x="1847684" y="710057"/>
                  </a:lnTo>
                  <a:lnTo>
                    <a:pt x="1860702" y="665492"/>
                  </a:lnTo>
                  <a:lnTo>
                    <a:pt x="1881327" y="624954"/>
                  </a:lnTo>
                  <a:lnTo>
                    <a:pt x="1908632" y="589483"/>
                  </a:lnTo>
                  <a:lnTo>
                    <a:pt x="1941741" y="560095"/>
                  </a:lnTo>
                  <a:lnTo>
                    <a:pt x="1979739" y="537832"/>
                  </a:lnTo>
                  <a:lnTo>
                    <a:pt x="2021725" y="523709"/>
                  </a:lnTo>
                  <a:lnTo>
                    <a:pt x="2066823" y="518782"/>
                  </a:lnTo>
                  <a:lnTo>
                    <a:pt x="2117547" y="524497"/>
                  </a:lnTo>
                  <a:lnTo>
                    <a:pt x="2163673" y="541045"/>
                  </a:lnTo>
                  <a:lnTo>
                    <a:pt x="2204186" y="567499"/>
                  </a:lnTo>
                  <a:lnTo>
                    <a:pt x="2238095" y="602957"/>
                  </a:lnTo>
                  <a:lnTo>
                    <a:pt x="2264372" y="646468"/>
                  </a:lnTo>
                  <a:lnTo>
                    <a:pt x="2341295" y="646468"/>
                  </a:lnTo>
                  <a:lnTo>
                    <a:pt x="2321077" y="600354"/>
                  </a:lnTo>
                  <a:lnTo>
                    <a:pt x="2295487" y="560285"/>
                  </a:lnTo>
                  <a:lnTo>
                    <a:pt x="2265210" y="526300"/>
                  </a:lnTo>
                  <a:lnTo>
                    <a:pt x="2230907" y="498411"/>
                  </a:lnTo>
                  <a:lnTo>
                    <a:pt x="2193252" y="476669"/>
                  </a:lnTo>
                  <a:lnTo>
                    <a:pt x="2152904" y="461111"/>
                  </a:lnTo>
                  <a:lnTo>
                    <a:pt x="2110536" y="451739"/>
                  </a:lnTo>
                  <a:lnTo>
                    <a:pt x="2066823" y="448614"/>
                  </a:lnTo>
                  <a:lnTo>
                    <a:pt x="2018703" y="452666"/>
                  </a:lnTo>
                  <a:lnTo>
                    <a:pt x="1973110" y="464388"/>
                  </a:lnTo>
                  <a:lnTo>
                    <a:pt x="1930654" y="483146"/>
                  </a:lnTo>
                  <a:lnTo>
                    <a:pt x="1891906" y="508304"/>
                  </a:lnTo>
                  <a:lnTo>
                    <a:pt x="1857476" y="539203"/>
                  </a:lnTo>
                  <a:lnTo>
                    <a:pt x="1827974" y="575221"/>
                  </a:lnTo>
                  <a:lnTo>
                    <a:pt x="1803984" y="615708"/>
                  </a:lnTo>
                  <a:lnTo>
                    <a:pt x="1786102" y="660031"/>
                  </a:lnTo>
                  <a:lnTo>
                    <a:pt x="1774939" y="707542"/>
                  </a:lnTo>
                  <a:lnTo>
                    <a:pt x="1771091" y="757605"/>
                  </a:lnTo>
                  <a:lnTo>
                    <a:pt x="1774939" y="807897"/>
                  </a:lnTo>
                  <a:lnTo>
                    <a:pt x="1786102" y="855599"/>
                  </a:lnTo>
                  <a:lnTo>
                    <a:pt x="1803984" y="900087"/>
                  </a:lnTo>
                  <a:lnTo>
                    <a:pt x="1827974" y="940727"/>
                  </a:lnTo>
                  <a:lnTo>
                    <a:pt x="1857476" y="976858"/>
                  </a:lnTo>
                  <a:lnTo>
                    <a:pt x="1891906" y="1007859"/>
                  </a:lnTo>
                  <a:lnTo>
                    <a:pt x="1930654" y="1033081"/>
                  </a:lnTo>
                  <a:lnTo>
                    <a:pt x="1973110" y="1051890"/>
                  </a:lnTo>
                  <a:lnTo>
                    <a:pt x="2018703" y="1063650"/>
                  </a:lnTo>
                  <a:lnTo>
                    <a:pt x="2066823" y="1067701"/>
                  </a:lnTo>
                  <a:lnTo>
                    <a:pt x="2116429" y="1064158"/>
                  </a:lnTo>
                  <a:lnTo>
                    <a:pt x="2162441" y="1053769"/>
                  </a:lnTo>
                  <a:lnTo>
                    <a:pt x="2204478" y="1036853"/>
                  </a:lnTo>
                  <a:lnTo>
                    <a:pt x="2242147" y="1013764"/>
                  </a:lnTo>
                  <a:lnTo>
                    <a:pt x="2275090" y="984846"/>
                  </a:lnTo>
                  <a:lnTo>
                    <a:pt x="2302891" y="950442"/>
                  </a:lnTo>
                  <a:lnTo>
                    <a:pt x="2325192" y="910894"/>
                  </a:lnTo>
                  <a:lnTo>
                    <a:pt x="2341588" y="866533"/>
                  </a:lnTo>
                  <a:lnTo>
                    <a:pt x="2351709" y="817727"/>
                  </a:lnTo>
                  <a:lnTo>
                    <a:pt x="2355177" y="764781"/>
                  </a:lnTo>
                  <a:lnTo>
                    <a:pt x="2355177" y="733882"/>
                  </a:lnTo>
                  <a:close/>
                </a:path>
                <a:path w="3128010" h="1168400">
                  <a:moveTo>
                    <a:pt x="2993974" y="733882"/>
                  </a:moveTo>
                  <a:lnTo>
                    <a:pt x="2709735" y="733882"/>
                  </a:lnTo>
                  <a:lnTo>
                    <a:pt x="2709735" y="803960"/>
                  </a:lnTo>
                  <a:lnTo>
                    <a:pt x="2919247" y="803960"/>
                  </a:lnTo>
                  <a:lnTo>
                    <a:pt x="2910497" y="849426"/>
                  </a:lnTo>
                  <a:lnTo>
                    <a:pt x="2893822" y="890600"/>
                  </a:lnTo>
                  <a:lnTo>
                    <a:pt x="2869628" y="926477"/>
                  </a:lnTo>
                  <a:lnTo>
                    <a:pt x="2838310" y="956106"/>
                  </a:lnTo>
                  <a:lnTo>
                    <a:pt x="2800273" y="978471"/>
                  </a:lnTo>
                  <a:lnTo>
                    <a:pt x="2755912" y="992619"/>
                  </a:lnTo>
                  <a:lnTo>
                    <a:pt x="2705620" y="997546"/>
                  </a:lnTo>
                  <a:lnTo>
                    <a:pt x="2660535" y="992619"/>
                  </a:lnTo>
                  <a:lnTo>
                    <a:pt x="2618536" y="978522"/>
                  </a:lnTo>
                  <a:lnTo>
                    <a:pt x="2580538" y="956233"/>
                  </a:lnTo>
                  <a:lnTo>
                    <a:pt x="2547442" y="926795"/>
                  </a:lnTo>
                  <a:lnTo>
                    <a:pt x="2520124" y="891209"/>
                  </a:lnTo>
                  <a:lnTo>
                    <a:pt x="2499512" y="850468"/>
                  </a:lnTo>
                  <a:lnTo>
                    <a:pt x="2486482" y="805599"/>
                  </a:lnTo>
                  <a:lnTo>
                    <a:pt x="2481935" y="757605"/>
                  </a:lnTo>
                  <a:lnTo>
                    <a:pt x="2486482" y="710057"/>
                  </a:lnTo>
                  <a:lnTo>
                    <a:pt x="2499512" y="665492"/>
                  </a:lnTo>
                  <a:lnTo>
                    <a:pt x="2520124" y="624954"/>
                  </a:lnTo>
                  <a:lnTo>
                    <a:pt x="2547442" y="589483"/>
                  </a:lnTo>
                  <a:lnTo>
                    <a:pt x="2580538" y="560095"/>
                  </a:lnTo>
                  <a:lnTo>
                    <a:pt x="2618536" y="537832"/>
                  </a:lnTo>
                  <a:lnTo>
                    <a:pt x="2660535" y="523709"/>
                  </a:lnTo>
                  <a:lnTo>
                    <a:pt x="2705620" y="518782"/>
                  </a:lnTo>
                  <a:lnTo>
                    <a:pt x="2756357" y="524497"/>
                  </a:lnTo>
                  <a:lnTo>
                    <a:pt x="2802471" y="541045"/>
                  </a:lnTo>
                  <a:lnTo>
                    <a:pt x="2842996" y="567499"/>
                  </a:lnTo>
                  <a:lnTo>
                    <a:pt x="2876893" y="602957"/>
                  </a:lnTo>
                  <a:lnTo>
                    <a:pt x="2903169" y="646468"/>
                  </a:lnTo>
                  <a:lnTo>
                    <a:pt x="2980105" y="646468"/>
                  </a:lnTo>
                  <a:lnTo>
                    <a:pt x="2959874" y="600354"/>
                  </a:lnTo>
                  <a:lnTo>
                    <a:pt x="2934284" y="560285"/>
                  </a:lnTo>
                  <a:lnTo>
                    <a:pt x="2904007" y="526300"/>
                  </a:lnTo>
                  <a:lnTo>
                    <a:pt x="2869704" y="498411"/>
                  </a:lnTo>
                  <a:lnTo>
                    <a:pt x="2832049" y="476669"/>
                  </a:lnTo>
                  <a:lnTo>
                    <a:pt x="2791701" y="461111"/>
                  </a:lnTo>
                  <a:lnTo>
                    <a:pt x="2749334" y="451739"/>
                  </a:lnTo>
                  <a:lnTo>
                    <a:pt x="2705620" y="448614"/>
                  </a:lnTo>
                  <a:lnTo>
                    <a:pt x="2657513" y="452666"/>
                  </a:lnTo>
                  <a:lnTo>
                    <a:pt x="2611920" y="464388"/>
                  </a:lnTo>
                  <a:lnTo>
                    <a:pt x="2569451" y="483146"/>
                  </a:lnTo>
                  <a:lnTo>
                    <a:pt x="2530703" y="508304"/>
                  </a:lnTo>
                  <a:lnTo>
                    <a:pt x="2496274" y="539203"/>
                  </a:lnTo>
                  <a:lnTo>
                    <a:pt x="2466771" y="575221"/>
                  </a:lnTo>
                  <a:lnTo>
                    <a:pt x="2442781" y="615708"/>
                  </a:lnTo>
                  <a:lnTo>
                    <a:pt x="2424900" y="660031"/>
                  </a:lnTo>
                  <a:lnTo>
                    <a:pt x="2413736" y="707542"/>
                  </a:lnTo>
                  <a:lnTo>
                    <a:pt x="2409888" y="757605"/>
                  </a:lnTo>
                  <a:lnTo>
                    <a:pt x="2413736" y="807897"/>
                  </a:lnTo>
                  <a:lnTo>
                    <a:pt x="2424900" y="855599"/>
                  </a:lnTo>
                  <a:lnTo>
                    <a:pt x="2442781" y="900087"/>
                  </a:lnTo>
                  <a:lnTo>
                    <a:pt x="2466771" y="940727"/>
                  </a:lnTo>
                  <a:lnTo>
                    <a:pt x="2496274" y="976858"/>
                  </a:lnTo>
                  <a:lnTo>
                    <a:pt x="2530703" y="1007859"/>
                  </a:lnTo>
                  <a:lnTo>
                    <a:pt x="2569451" y="1033081"/>
                  </a:lnTo>
                  <a:lnTo>
                    <a:pt x="2611920" y="1051890"/>
                  </a:lnTo>
                  <a:lnTo>
                    <a:pt x="2657513" y="1063650"/>
                  </a:lnTo>
                  <a:lnTo>
                    <a:pt x="2705620" y="1067701"/>
                  </a:lnTo>
                  <a:lnTo>
                    <a:pt x="2755227" y="1064158"/>
                  </a:lnTo>
                  <a:lnTo>
                    <a:pt x="2801239" y="1053769"/>
                  </a:lnTo>
                  <a:lnTo>
                    <a:pt x="2843276" y="1036853"/>
                  </a:lnTo>
                  <a:lnTo>
                    <a:pt x="2880957" y="1013764"/>
                  </a:lnTo>
                  <a:lnTo>
                    <a:pt x="2913888" y="984846"/>
                  </a:lnTo>
                  <a:lnTo>
                    <a:pt x="2941688" y="950442"/>
                  </a:lnTo>
                  <a:lnTo>
                    <a:pt x="2963989" y="910894"/>
                  </a:lnTo>
                  <a:lnTo>
                    <a:pt x="2980398" y="866533"/>
                  </a:lnTo>
                  <a:lnTo>
                    <a:pt x="2990519" y="817727"/>
                  </a:lnTo>
                  <a:lnTo>
                    <a:pt x="2993974" y="764781"/>
                  </a:lnTo>
                  <a:lnTo>
                    <a:pt x="2993974" y="733882"/>
                  </a:lnTo>
                  <a:close/>
                </a:path>
                <a:path w="3128010" h="1168400">
                  <a:moveTo>
                    <a:pt x="3127514" y="465429"/>
                  </a:moveTo>
                  <a:lnTo>
                    <a:pt x="3055302" y="465429"/>
                  </a:lnTo>
                  <a:lnTo>
                    <a:pt x="3055302" y="1055878"/>
                  </a:lnTo>
                  <a:lnTo>
                    <a:pt x="3127514" y="1055878"/>
                  </a:lnTo>
                  <a:lnTo>
                    <a:pt x="3127514" y="465429"/>
                  </a:lnTo>
                  <a:close/>
                </a:path>
              </a:pathLst>
            </a:custGeom>
            <a:solidFill>
              <a:srgbClr val="FFFFFF"/>
            </a:solidFill>
          </p:spPr>
          <p:txBody>
            <a:bodyPr wrap="square" lIns="0" tIns="0" rIns="0" bIns="0" rtlCol="0"/>
            <a:lstStyle/>
            <a:p>
              <a:endParaRPr lang="fr-FR" noProof="0" dirty="0"/>
            </a:p>
          </p:txBody>
        </p:sp>
        <p:sp>
          <p:nvSpPr>
            <p:cNvPr id="5" name="object 6">
              <a:extLst>
                <a:ext uri="{FF2B5EF4-FFF2-40B4-BE49-F238E27FC236}">
                  <a16:creationId xmlns:a16="http://schemas.microsoft.com/office/drawing/2014/main" id="{8C9DCB55-BD5B-F012-AD52-415718A95FD9}"/>
                </a:ext>
              </a:extLst>
            </p:cNvPr>
            <p:cNvSpPr/>
            <p:nvPr/>
          </p:nvSpPr>
          <p:spPr>
            <a:xfrm>
              <a:off x="9156234" y="9563174"/>
              <a:ext cx="0" cy="1355725"/>
            </a:xfrm>
            <a:custGeom>
              <a:avLst/>
              <a:gdLst/>
              <a:ahLst/>
              <a:cxnLst/>
              <a:rect l="l" t="t" r="r" b="b"/>
              <a:pathLst>
                <a:path h="1355725">
                  <a:moveTo>
                    <a:pt x="0" y="0"/>
                  </a:moveTo>
                  <a:lnTo>
                    <a:pt x="0" y="1355162"/>
                  </a:lnTo>
                </a:path>
              </a:pathLst>
            </a:custGeom>
            <a:ln w="11517">
              <a:solidFill>
                <a:srgbClr val="FFFFFF"/>
              </a:solidFill>
            </a:ln>
          </p:spPr>
          <p:txBody>
            <a:bodyPr wrap="square" lIns="0" tIns="0" rIns="0" bIns="0" rtlCol="0"/>
            <a:lstStyle/>
            <a:p>
              <a:endParaRPr lang="fr-FR" noProof="0" dirty="0"/>
            </a:p>
          </p:txBody>
        </p:sp>
        <p:sp>
          <p:nvSpPr>
            <p:cNvPr id="6" name="object 7">
              <a:extLst>
                <a:ext uri="{FF2B5EF4-FFF2-40B4-BE49-F238E27FC236}">
                  <a16:creationId xmlns:a16="http://schemas.microsoft.com/office/drawing/2014/main" id="{00492254-ADF6-86EE-3709-32224E366512}"/>
                </a:ext>
              </a:extLst>
            </p:cNvPr>
            <p:cNvSpPr/>
            <p:nvPr/>
          </p:nvSpPr>
          <p:spPr>
            <a:xfrm>
              <a:off x="12386847" y="9563174"/>
              <a:ext cx="0" cy="1355725"/>
            </a:xfrm>
            <a:custGeom>
              <a:avLst/>
              <a:gdLst/>
              <a:ahLst/>
              <a:cxnLst/>
              <a:rect l="l" t="t" r="r" b="b"/>
              <a:pathLst>
                <a:path h="1355725">
                  <a:moveTo>
                    <a:pt x="0" y="0"/>
                  </a:moveTo>
                  <a:lnTo>
                    <a:pt x="0" y="1355162"/>
                  </a:lnTo>
                </a:path>
              </a:pathLst>
            </a:custGeom>
            <a:ln w="11517">
              <a:solidFill>
                <a:srgbClr val="FFFFFF"/>
              </a:solidFill>
            </a:ln>
          </p:spPr>
          <p:txBody>
            <a:bodyPr wrap="square" lIns="0" tIns="0" rIns="0" bIns="0" rtlCol="0"/>
            <a:lstStyle/>
            <a:p>
              <a:endParaRPr lang="fr-FR" noProof="0" dirty="0"/>
            </a:p>
          </p:txBody>
        </p:sp>
        <p:grpSp>
          <p:nvGrpSpPr>
            <p:cNvPr id="31" name="Group 30">
              <a:extLst>
                <a:ext uri="{FF2B5EF4-FFF2-40B4-BE49-F238E27FC236}">
                  <a16:creationId xmlns:a16="http://schemas.microsoft.com/office/drawing/2014/main" id="{30CE8F2E-5777-D8A0-36D4-AFECE845A20D}"/>
                </a:ext>
              </a:extLst>
            </p:cNvPr>
            <p:cNvGrpSpPr/>
            <p:nvPr/>
          </p:nvGrpSpPr>
          <p:grpSpPr>
            <a:xfrm>
              <a:off x="9826875" y="10470892"/>
              <a:ext cx="316230" cy="316230"/>
              <a:chOff x="9826875" y="10470892"/>
              <a:chExt cx="316230" cy="316230"/>
            </a:xfrm>
          </p:grpSpPr>
          <p:sp>
            <p:nvSpPr>
              <p:cNvPr id="7" name="object 8">
                <a:extLst>
                  <a:ext uri="{FF2B5EF4-FFF2-40B4-BE49-F238E27FC236}">
                    <a16:creationId xmlns:a16="http://schemas.microsoft.com/office/drawing/2014/main" id="{9676299C-E19B-96AC-376D-600625091649}"/>
                  </a:ext>
                </a:extLst>
              </p:cNvPr>
              <p:cNvSpPr/>
              <p:nvPr/>
            </p:nvSpPr>
            <p:spPr>
              <a:xfrm>
                <a:off x="9826875" y="10470892"/>
                <a:ext cx="316230" cy="316230"/>
              </a:xfrm>
              <a:custGeom>
                <a:avLst/>
                <a:gdLst/>
                <a:ahLst/>
                <a:cxnLst/>
                <a:rect l="l" t="t" r="r" b="b"/>
                <a:pathLst>
                  <a:path w="316229" h="316229">
                    <a:moveTo>
                      <a:pt x="157880" y="0"/>
                    </a:moveTo>
                    <a:lnTo>
                      <a:pt x="107979" y="8049"/>
                    </a:lnTo>
                    <a:lnTo>
                      <a:pt x="64639" y="30462"/>
                    </a:lnTo>
                    <a:lnTo>
                      <a:pt x="30462" y="64639"/>
                    </a:lnTo>
                    <a:lnTo>
                      <a:pt x="8049" y="107979"/>
                    </a:lnTo>
                    <a:lnTo>
                      <a:pt x="0" y="157880"/>
                    </a:lnTo>
                    <a:lnTo>
                      <a:pt x="8049" y="207780"/>
                    </a:lnTo>
                    <a:lnTo>
                      <a:pt x="30462" y="251120"/>
                    </a:lnTo>
                    <a:lnTo>
                      <a:pt x="64639" y="285297"/>
                    </a:lnTo>
                    <a:lnTo>
                      <a:pt x="107979" y="307710"/>
                    </a:lnTo>
                    <a:lnTo>
                      <a:pt x="157880" y="315760"/>
                    </a:lnTo>
                    <a:lnTo>
                      <a:pt x="207780" y="307710"/>
                    </a:lnTo>
                    <a:lnTo>
                      <a:pt x="251120" y="285297"/>
                    </a:lnTo>
                    <a:lnTo>
                      <a:pt x="285297" y="251120"/>
                    </a:lnTo>
                    <a:lnTo>
                      <a:pt x="307710" y="207780"/>
                    </a:lnTo>
                    <a:lnTo>
                      <a:pt x="315760" y="157880"/>
                    </a:lnTo>
                    <a:lnTo>
                      <a:pt x="307710" y="107979"/>
                    </a:lnTo>
                    <a:lnTo>
                      <a:pt x="285297" y="64639"/>
                    </a:lnTo>
                    <a:lnTo>
                      <a:pt x="251120" y="30462"/>
                    </a:lnTo>
                    <a:lnTo>
                      <a:pt x="207780" y="8049"/>
                    </a:lnTo>
                    <a:lnTo>
                      <a:pt x="157880" y="0"/>
                    </a:lnTo>
                    <a:close/>
                  </a:path>
                </a:pathLst>
              </a:custGeom>
              <a:solidFill>
                <a:srgbClr val="479680"/>
              </a:solidFill>
            </p:spPr>
            <p:txBody>
              <a:bodyPr wrap="square" lIns="0" tIns="0" rIns="0" bIns="0" rtlCol="0"/>
              <a:lstStyle/>
              <a:p>
                <a:endParaRPr lang="fr-FR" noProof="0" dirty="0"/>
              </a:p>
            </p:txBody>
          </p:sp>
          <p:pic>
            <p:nvPicPr>
              <p:cNvPr id="8" name="object 9">
                <a:extLst>
                  <a:ext uri="{FF2B5EF4-FFF2-40B4-BE49-F238E27FC236}">
                    <a16:creationId xmlns:a16="http://schemas.microsoft.com/office/drawing/2014/main" id="{62B9EF55-192B-32F1-F867-A38656887BED}"/>
                  </a:ext>
                </a:extLst>
              </p:cNvPr>
              <p:cNvPicPr/>
              <p:nvPr/>
            </p:nvPicPr>
            <p:blipFill>
              <a:blip r:embed="rId3" cstate="print"/>
              <a:stretch>
                <a:fillRect/>
              </a:stretch>
            </p:blipFill>
            <p:spPr>
              <a:xfrm>
                <a:off x="9885469" y="10529365"/>
                <a:ext cx="198568" cy="198810"/>
              </a:xfrm>
              <a:prstGeom prst="rect">
                <a:avLst/>
              </a:prstGeom>
            </p:spPr>
          </p:pic>
        </p:grpSp>
        <p:grpSp>
          <p:nvGrpSpPr>
            <p:cNvPr id="33" name="Group 32">
              <a:extLst>
                <a:ext uri="{FF2B5EF4-FFF2-40B4-BE49-F238E27FC236}">
                  <a16:creationId xmlns:a16="http://schemas.microsoft.com/office/drawing/2014/main" id="{E9C3888D-B4E9-F702-99C4-2D9305DDA1C2}"/>
                </a:ext>
              </a:extLst>
            </p:cNvPr>
            <p:cNvGrpSpPr/>
            <p:nvPr/>
          </p:nvGrpSpPr>
          <p:grpSpPr>
            <a:xfrm>
              <a:off x="13204694" y="10470890"/>
              <a:ext cx="316230" cy="316230"/>
              <a:chOff x="13204694" y="10470890"/>
              <a:chExt cx="316230" cy="316230"/>
            </a:xfrm>
          </p:grpSpPr>
          <p:sp>
            <p:nvSpPr>
              <p:cNvPr id="11" name="object 12">
                <a:extLst>
                  <a:ext uri="{FF2B5EF4-FFF2-40B4-BE49-F238E27FC236}">
                    <a16:creationId xmlns:a16="http://schemas.microsoft.com/office/drawing/2014/main" id="{7CAFDB79-21B3-E822-035D-B504BDAFC1B2}"/>
                  </a:ext>
                </a:extLst>
              </p:cNvPr>
              <p:cNvSpPr/>
              <p:nvPr/>
            </p:nvSpPr>
            <p:spPr>
              <a:xfrm>
                <a:off x="13204694" y="10470890"/>
                <a:ext cx="316230" cy="316230"/>
              </a:xfrm>
              <a:custGeom>
                <a:avLst/>
                <a:gdLst/>
                <a:ahLst/>
                <a:cxnLst/>
                <a:rect l="l" t="t" r="r" b="b"/>
                <a:pathLst>
                  <a:path w="316230" h="316229">
                    <a:moveTo>
                      <a:pt x="157880" y="0"/>
                    </a:moveTo>
                    <a:lnTo>
                      <a:pt x="107979" y="8049"/>
                    </a:lnTo>
                    <a:lnTo>
                      <a:pt x="64639" y="30462"/>
                    </a:lnTo>
                    <a:lnTo>
                      <a:pt x="30462" y="64639"/>
                    </a:lnTo>
                    <a:lnTo>
                      <a:pt x="8049" y="107979"/>
                    </a:lnTo>
                    <a:lnTo>
                      <a:pt x="0" y="157880"/>
                    </a:lnTo>
                    <a:lnTo>
                      <a:pt x="8049" y="207780"/>
                    </a:lnTo>
                    <a:lnTo>
                      <a:pt x="30462" y="251120"/>
                    </a:lnTo>
                    <a:lnTo>
                      <a:pt x="64639" y="285297"/>
                    </a:lnTo>
                    <a:lnTo>
                      <a:pt x="107979" y="307710"/>
                    </a:lnTo>
                    <a:lnTo>
                      <a:pt x="157880" y="315760"/>
                    </a:lnTo>
                    <a:lnTo>
                      <a:pt x="207784" y="307710"/>
                    </a:lnTo>
                    <a:lnTo>
                      <a:pt x="251124" y="285297"/>
                    </a:lnTo>
                    <a:lnTo>
                      <a:pt x="285300" y="251120"/>
                    </a:lnTo>
                    <a:lnTo>
                      <a:pt x="307711" y="207780"/>
                    </a:lnTo>
                    <a:lnTo>
                      <a:pt x="315760" y="157880"/>
                    </a:lnTo>
                    <a:lnTo>
                      <a:pt x="307711" y="107979"/>
                    </a:lnTo>
                    <a:lnTo>
                      <a:pt x="285300" y="64639"/>
                    </a:lnTo>
                    <a:lnTo>
                      <a:pt x="251124" y="30462"/>
                    </a:lnTo>
                    <a:lnTo>
                      <a:pt x="207784" y="8049"/>
                    </a:lnTo>
                    <a:lnTo>
                      <a:pt x="157880" y="0"/>
                    </a:lnTo>
                    <a:close/>
                  </a:path>
                </a:pathLst>
              </a:custGeom>
              <a:solidFill>
                <a:srgbClr val="479680"/>
              </a:solidFill>
            </p:spPr>
            <p:txBody>
              <a:bodyPr wrap="square" lIns="0" tIns="0" rIns="0" bIns="0" rtlCol="0"/>
              <a:lstStyle/>
              <a:p>
                <a:endParaRPr lang="fr-FR" noProof="0" dirty="0"/>
              </a:p>
            </p:txBody>
          </p:sp>
          <p:pic>
            <p:nvPicPr>
              <p:cNvPr id="12" name="object 13">
                <a:extLst>
                  <a:ext uri="{FF2B5EF4-FFF2-40B4-BE49-F238E27FC236}">
                    <a16:creationId xmlns:a16="http://schemas.microsoft.com/office/drawing/2014/main" id="{55E00C43-4030-8656-79DA-0A59499469A3}"/>
                  </a:ext>
                </a:extLst>
              </p:cNvPr>
              <p:cNvPicPr/>
              <p:nvPr/>
            </p:nvPicPr>
            <p:blipFill>
              <a:blip r:embed="rId4" cstate="print"/>
              <a:stretch>
                <a:fillRect/>
              </a:stretch>
            </p:blipFill>
            <p:spPr>
              <a:xfrm>
                <a:off x="13257387" y="10555092"/>
                <a:ext cx="210369" cy="147356"/>
              </a:xfrm>
              <a:prstGeom prst="rect">
                <a:avLst/>
              </a:prstGeom>
            </p:spPr>
          </p:pic>
        </p:grpSp>
        <p:grpSp>
          <p:nvGrpSpPr>
            <p:cNvPr id="34" name="Group 33">
              <a:extLst>
                <a:ext uri="{FF2B5EF4-FFF2-40B4-BE49-F238E27FC236}">
                  <a16:creationId xmlns:a16="http://schemas.microsoft.com/office/drawing/2014/main" id="{E1502888-5F37-1E51-002F-5B846DDFFD09}"/>
                </a:ext>
              </a:extLst>
            </p:cNvPr>
            <p:cNvGrpSpPr/>
            <p:nvPr/>
          </p:nvGrpSpPr>
          <p:grpSpPr>
            <a:xfrm>
              <a:off x="13204694" y="10031689"/>
              <a:ext cx="316230" cy="316230"/>
              <a:chOff x="13204694" y="10031689"/>
              <a:chExt cx="316230" cy="316230"/>
            </a:xfrm>
          </p:grpSpPr>
          <p:sp>
            <p:nvSpPr>
              <p:cNvPr id="13" name="object 14">
                <a:extLst>
                  <a:ext uri="{FF2B5EF4-FFF2-40B4-BE49-F238E27FC236}">
                    <a16:creationId xmlns:a16="http://schemas.microsoft.com/office/drawing/2014/main" id="{C0DBE3F7-744F-4AD9-9FC0-D7F03F2A8ACD}"/>
                  </a:ext>
                </a:extLst>
              </p:cNvPr>
              <p:cNvSpPr/>
              <p:nvPr/>
            </p:nvSpPr>
            <p:spPr>
              <a:xfrm>
                <a:off x="13204694" y="10031689"/>
                <a:ext cx="316230" cy="316230"/>
              </a:xfrm>
              <a:custGeom>
                <a:avLst/>
                <a:gdLst/>
                <a:ahLst/>
                <a:cxnLst/>
                <a:rect l="l" t="t" r="r" b="b"/>
                <a:pathLst>
                  <a:path w="316230" h="316229">
                    <a:moveTo>
                      <a:pt x="157880" y="0"/>
                    </a:moveTo>
                    <a:lnTo>
                      <a:pt x="107979" y="8049"/>
                    </a:lnTo>
                    <a:lnTo>
                      <a:pt x="64639" y="30462"/>
                    </a:lnTo>
                    <a:lnTo>
                      <a:pt x="30462" y="64639"/>
                    </a:lnTo>
                    <a:lnTo>
                      <a:pt x="8049" y="107979"/>
                    </a:lnTo>
                    <a:lnTo>
                      <a:pt x="0" y="157880"/>
                    </a:lnTo>
                    <a:lnTo>
                      <a:pt x="8049" y="207780"/>
                    </a:lnTo>
                    <a:lnTo>
                      <a:pt x="30462" y="251120"/>
                    </a:lnTo>
                    <a:lnTo>
                      <a:pt x="64639" y="285297"/>
                    </a:lnTo>
                    <a:lnTo>
                      <a:pt x="107979" y="307710"/>
                    </a:lnTo>
                    <a:lnTo>
                      <a:pt x="157880" y="315760"/>
                    </a:lnTo>
                    <a:lnTo>
                      <a:pt x="207784" y="307710"/>
                    </a:lnTo>
                    <a:lnTo>
                      <a:pt x="251124" y="285297"/>
                    </a:lnTo>
                    <a:lnTo>
                      <a:pt x="285300" y="251120"/>
                    </a:lnTo>
                    <a:lnTo>
                      <a:pt x="307711" y="207780"/>
                    </a:lnTo>
                    <a:lnTo>
                      <a:pt x="315760" y="157880"/>
                    </a:lnTo>
                    <a:lnTo>
                      <a:pt x="307711" y="107979"/>
                    </a:lnTo>
                    <a:lnTo>
                      <a:pt x="285300" y="64639"/>
                    </a:lnTo>
                    <a:lnTo>
                      <a:pt x="251124" y="30462"/>
                    </a:lnTo>
                    <a:lnTo>
                      <a:pt x="207784" y="8049"/>
                    </a:lnTo>
                    <a:lnTo>
                      <a:pt x="157880" y="0"/>
                    </a:lnTo>
                    <a:close/>
                  </a:path>
                </a:pathLst>
              </a:custGeom>
              <a:solidFill>
                <a:srgbClr val="479680"/>
              </a:solidFill>
            </p:spPr>
            <p:txBody>
              <a:bodyPr wrap="square" lIns="0" tIns="0" rIns="0" bIns="0" rtlCol="0"/>
              <a:lstStyle/>
              <a:p>
                <a:endParaRPr lang="fr-FR" noProof="0" dirty="0"/>
              </a:p>
            </p:txBody>
          </p:sp>
          <p:pic>
            <p:nvPicPr>
              <p:cNvPr id="14" name="object 15">
                <a:extLst>
                  <a:ext uri="{FF2B5EF4-FFF2-40B4-BE49-F238E27FC236}">
                    <a16:creationId xmlns:a16="http://schemas.microsoft.com/office/drawing/2014/main" id="{8B96A19C-039F-779E-E857-D2670CA039C0}"/>
                  </a:ext>
                </a:extLst>
              </p:cNvPr>
              <p:cNvPicPr/>
              <p:nvPr/>
            </p:nvPicPr>
            <p:blipFill>
              <a:blip r:embed="rId5" cstate="print"/>
              <a:stretch>
                <a:fillRect/>
              </a:stretch>
            </p:blipFill>
            <p:spPr>
              <a:xfrm>
                <a:off x="13337621" y="10148134"/>
                <a:ext cx="120938" cy="127713"/>
              </a:xfrm>
              <a:prstGeom prst="rect">
                <a:avLst/>
              </a:prstGeom>
            </p:spPr>
          </p:pic>
          <p:sp>
            <p:nvSpPr>
              <p:cNvPr id="15" name="object 16">
                <a:extLst>
                  <a:ext uri="{FF2B5EF4-FFF2-40B4-BE49-F238E27FC236}">
                    <a16:creationId xmlns:a16="http://schemas.microsoft.com/office/drawing/2014/main" id="{304D4ADE-A6A7-5D94-19B3-5C3DA00FAB34}"/>
                  </a:ext>
                </a:extLst>
              </p:cNvPr>
              <p:cNvSpPr/>
              <p:nvPr/>
            </p:nvSpPr>
            <p:spPr>
              <a:xfrm>
                <a:off x="13271462" y="10089229"/>
                <a:ext cx="45085" cy="186690"/>
              </a:xfrm>
              <a:custGeom>
                <a:avLst/>
                <a:gdLst/>
                <a:ahLst/>
                <a:cxnLst/>
                <a:rect l="l" t="t" r="r" b="b"/>
                <a:pathLst>
                  <a:path w="45084" h="186690">
                    <a:moveTo>
                      <a:pt x="41821" y="185966"/>
                    </a:moveTo>
                    <a:lnTo>
                      <a:pt x="41770" y="124472"/>
                    </a:lnTo>
                    <a:lnTo>
                      <a:pt x="41808" y="62814"/>
                    </a:lnTo>
                    <a:lnTo>
                      <a:pt x="41503" y="61963"/>
                    </a:lnTo>
                    <a:lnTo>
                      <a:pt x="3378" y="61976"/>
                    </a:lnTo>
                    <a:lnTo>
                      <a:pt x="2971" y="62572"/>
                    </a:lnTo>
                    <a:lnTo>
                      <a:pt x="2959" y="186156"/>
                    </a:lnTo>
                    <a:lnTo>
                      <a:pt x="3505" y="186601"/>
                    </a:lnTo>
                    <a:lnTo>
                      <a:pt x="41275" y="186639"/>
                    </a:lnTo>
                    <a:lnTo>
                      <a:pt x="41821" y="185966"/>
                    </a:lnTo>
                    <a:close/>
                  </a:path>
                  <a:path w="45084" h="186690">
                    <a:moveTo>
                      <a:pt x="44856" y="22326"/>
                    </a:moveTo>
                    <a:lnTo>
                      <a:pt x="43078" y="13677"/>
                    </a:lnTo>
                    <a:lnTo>
                      <a:pt x="38265" y="6591"/>
                    </a:lnTo>
                    <a:lnTo>
                      <a:pt x="31140" y="1778"/>
                    </a:lnTo>
                    <a:lnTo>
                      <a:pt x="22466" y="0"/>
                    </a:lnTo>
                    <a:lnTo>
                      <a:pt x="13728" y="1778"/>
                    </a:lnTo>
                    <a:lnTo>
                      <a:pt x="6578" y="6629"/>
                    </a:lnTo>
                    <a:lnTo>
                      <a:pt x="1752" y="13792"/>
                    </a:lnTo>
                    <a:lnTo>
                      <a:pt x="0" y="22529"/>
                    </a:lnTo>
                    <a:lnTo>
                      <a:pt x="1790" y="31165"/>
                    </a:lnTo>
                    <a:lnTo>
                      <a:pt x="6642" y="38265"/>
                    </a:lnTo>
                    <a:lnTo>
                      <a:pt x="13766" y="43078"/>
                    </a:lnTo>
                    <a:lnTo>
                      <a:pt x="22428" y="44843"/>
                    </a:lnTo>
                    <a:lnTo>
                      <a:pt x="31153" y="43078"/>
                    </a:lnTo>
                    <a:lnTo>
                      <a:pt x="38290" y="38239"/>
                    </a:lnTo>
                    <a:lnTo>
                      <a:pt x="43103" y="31076"/>
                    </a:lnTo>
                    <a:lnTo>
                      <a:pt x="44856" y="22326"/>
                    </a:lnTo>
                    <a:close/>
                  </a:path>
                </a:pathLst>
              </a:custGeom>
              <a:solidFill>
                <a:srgbClr val="FFFFFF"/>
              </a:solidFill>
            </p:spPr>
            <p:txBody>
              <a:bodyPr wrap="square" lIns="0" tIns="0" rIns="0" bIns="0" rtlCol="0"/>
              <a:lstStyle/>
              <a:p>
                <a:endParaRPr lang="fr-FR" noProof="0" dirty="0"/>
              </a:p>
            </p:txBody>
          </p:sp>
        </p:grpSp>
        <p:grpSp>
          <p:nvGrpSpPr>
            <p:cNvPr id="32" name="Group 31">
              <a:extLst>
                <a:ext uri="{FF2B5EF4-FFF2-40B4-BE49-F238E27FC236}">
                  <a16:creationId xmlns:a16="http://schemas.microsoft.com/office/drawing/2014/main" id="{22738012-3297-97F0-C393-E65A17CFF9C9}"/>
                </a:ext>
              </a:extLst>
            </p:cNvPr>
            <p:cNvGrpSpPr/>
            <p:nvPr/>
          </p:nvGrpSpPr>
          <p:grpSpPr>
            <a:xfrm>
              <a:off x="13204694" y="9592487"/>
              <a:ext cx="316230" cy="316313"/>
              <a:chOff x="13204694" y="9592487"/>
              <a:chExt cx="316230" cy="316313"/>
            </a:xfrm>
          </p:grpSpPr>
          <p:sp>
            <p:nvSpPr>
              <p:cNvPr id="16" name="object 17">
                <a:extLst>
                  <a:ext uri="{FF2B5EF4-FFF2-40B4-BE49-F238E27FC236}">
                    <a16:creationId xmlns:a16="http://schemas.microsoft.com/office/drawing/2014/main" id="{92DADCAC-2A01-00E6-7C6F-73E8785935BD}"/>
                  </a:ext>
                </a:extLst>
              </p:cNvPr>
              <p:cNvSpPr/>
              <p:nvPr/>
            </p:nvSpPr>
            <p:spPr>
              <a:xfrm>
                <a:off x="13204694" y="9592487"/>
                <a:ext cx="316230" cy="314325"/>
              </a:xfrm>
              <a:custGeom>
                <a:avLst/>
                <a:gdLst/>
                <a:ahLst/>
                <a:cxnLst/>
                <a:rect l="l" t="t" r="r" b="b"/>
                <a:pathLst>
                  <a:path w="316230" h="314325">
                    <a:moveTo>
                      <a:pt x="157880" y="0"/>
                    </a:moveTo>
                    <a:lnTo>
                      <a:pt x="107979" y="8049"/>
                    </a:lnTo>
                    <a:lnTo>
                      <a:pt x="64639" y="30462"/>
                    </a:lnTo>
                    <a:lnTo>
                      <a:pt x="30462" y="64639"/>
                    </a:lnTo>
                    <a:lnTo>
                      <a:pt x="8049" y="107979"/>
                    </a:lnTo>
                    <a:lnTo>
                      <a:pt x="0" y="157880"/>
                    </a:lnTo>
                    <a:lnTo>
                      <a:pt x="6608" y="203224"/>
                    </a:lnTo>
                    <a:lnTo>
                      <a:pt x="25153" y="243411"/>
                    </a:lnTo>
                    <a:lnTo>
                      <a:pt x="53715" y="276524"/>
                    </a:lnTo>
                    <a:lnTo>
                      <a:pt x="90374" y="300641"/>
                    </a:lnTo>
                    <a:lnTo>
                      <a:pt x="133210" y="313843"/>
                    </a:lnTo>
                    <a:lnTo>
                      <a:pt x="133210" y="203512"/>
                    </a:lnTo>
                    <a:lnTo>
                      <a:pt x="93128" y="203512"/>
                    </a:lnTo>
                    <a:lnTo>
                      <a:pt x="93128" y="157880"/>
                    </a:lnTo>
                    <a:lnTo>
                      <a:pt x="133210" y="157880"/>
                    </a:lnTo>
                    <a:lnTo>
                      <a:pt x="133210" y="123095"/>
                    </a:lnTo>
                    <a:lnTo>
                      <a:pt x="137456" y="96805"/>
                    </a:lnTo>
                    <a:lnTo>
                      <a:pt x="149503" y="77546"/>
                    </a:lnTo>
                    <a:lnTo>
                      <a:pt x="168311" y="65706"/>
                    </a:lnTo>
                    <a:lnTo>
                      <a:pt x="192842" y="61673"/>
                    </a:lnTo>
                    <a:lnTo>
                      <a:pt x="205654" y="62154"/>
                    </a:lnTo>
                    <a:lnTo>
                      <a:pt x="216996" y="63212"/>
                    </a:lnTo>
                    <a:lnTo>
                      <a:pt x="228192" y="64751"/>
                    </a:lnTo>
                    <a:lnTo>
                      <a:pt x="228192" y="103609"/>
                    </a:lnTo>
                    <a:lnTo>
                      <a:pt x="208276" y="103609"/>
                    </a:lnTo>
                    <a:lnTo>
                      <a:pt x="195982" y="105705"/>
                    </a:lnTo>
                    <a:lnTo>
                      <a:pt x="188058" y="111254"/>
                    </a:lnTo>
                    <a:lnTo>
                      <a:pt x="183811" y="119145"/>
                    </a:lnTo>
                    <a:lnTo>
                      <a:pt x="182549" y="128268"/>
                    </a:lnTo>
                    <a:lnTo>
                      <a:pt x="182549" y="157880"/>
                    </a:lnTo>
                    <a:lnTo>
                      <a:pt x="226338" y="157880"/>
                    </a:lnTo>
                    <a:lnTo>
                      <a:pt x="219333" y="203512"/>
                    </a:lnTo>
                    <a:lnTo>
                      <a:pt x="182549" y="203512"/>
                    </a:lnTo>
                    <a:lnTo>
                      <a:pt x="182549" y="313843"/>
                    </a:lnTo>
                    <a:lnTo>
                      <a:pt x="225385" y="300641"/>
                    </a:lnTo>
                    <a:lnTo>
                      <a:pt x="262044" y="276524"/>
                    </a:lnTo>
                    <a:lnTo>
                      <a:pt x="290606" y="243411"/>
                    </a:lnTo>
                    <a:lnTo>
                      <a:pt x="309151" y="203224"/>
                    </a:lnTo>
                    <a:lnTo>
                      <a:pt x="315760" y="157880"/>
                    </a:lnTo>
                    <a:lnTo>
                      <a:pt x="307711" y="107979"/>
                    </a:lnTo>
                    <a:lnTo>
                      <a:pt x="285300" y="64639"/>
                    </a:lnTo>
                    <a:lnTo>
                      <a:pt x="251124" y="30462"/>
                    </a:lnTo>
                    <a:lnTo>
                      <a:pt x="207784" y="8049"/>
                    </a:lnTo>
                    <a:lnTo>
                      <a:pt x="157880" y="0"/>
                    </a:lnTo>
                    <a:close/>
                  </a:path>
                </a:pathLst>
              </a:custGeom>
              <a:solidFill>
                <a:srgbClr val="479680"/>
              </a:solidFill>
            </p:spPr>
            <p:txBody>
              <a:bodyPr wrap="square" lIns="0" tIns="0" rIns="0" bIns="0" rtlCol="0"/>
              <a:lstStyle/>
              <a:p>
                <a:endParaRPr lang="fr-FR" noProof="0" dirty="0"/>
              </a:p>
            </p:txBody>
          </p:sp>
          <p:sp>
            <p:nvSpPr>
              <p:cNvPr id="17" name="object 18">
                <a:extLst>
                  <a:ext uri="{FF2B5EF4-FFF2-40B4-BE49-F238E27FC236}">
                    <a16:creationId xmlns:a16="http://schemas.microsoft.com/office/drawing/2014/main" id="{33608EDB-C312-4595-AAEA-6B963B4D8088}"/>
                  </a:ext>
                </a:extLst>
              </p:cNvPr>
              <p:cNvSpPr/>
              <p:nvPr/>
            </p:nvSpPr>
            <p:spPr>
              <a:xfrm>
                <a:off x="13297827" y="9654165"/>
                <a:ext cx="135255" cy="254635"/>
              </a:xfrm>
              <a:custGeom>
                <a:avLst/>
                <a:gdLst/>
                <a:ahLst/>
                <a:cxnLst/>
                <a:rect l="l" t="t" r="r" b="b"/>
                <a:pathLst>
                  <a:path w="135255" h="254634">
                    <a:moveTo>
                      <a:pt x="109984" y="48"/>
                    </a:moveTo>
                    <a:lnTo>
                      <a:pt x="56375" y="15872"/>
                    </a:lnTo>
                    <a:lnTo>
                      <a:pt x="40082" y="61422"/>
                    </a:lnTo>
                    <a:lnTo>
                      <a:pt x="40082" y="96206"/>
                    </a:lnTo>
                    <a:lnTo>
                      <a:pt x="0" y="96206"/>
                    </a:lnTo>
                    <a:lnTo>
                      <a:pt x="0" y="141838"/>
                    </a:lnTo>
                    <a:lnTo>
                      <a:pt x="40082" y="141838"/>
                    </a:lnTo>
                    <a:lnTo>
                      <a:pt x="40082" y="252159"/>
                    </a:lnTo>
                    <a:lnTo>
                      <a:pt x="48124" y="253426"/>
                    </a:lnTo>
                    <a:lnTo>
                      <a:pt x="56354" y="254076"/>
                    </a:lnTo>
                    <a:lnTo>
                      <a:pt x="73139" y="254076"/>
                    </a:lnTo>
                    <a:lnTo>
                      <a:pt x="81379" y="253426"/>
                    </a:lnTo>
                    <a:lnTo>
                      <a:pt x="89421" y="252159"/>
                    </a:lnTo>
                    <a:lnTo>
                      <a:pt x="89421" y="141838"/>
                    </a:lnTo>
                    <a:lnTo>
                      <a:pt x="126205" y="141838"/>
                    </a:lnTo>
                    <a:lnTo>
                      <a:pt x="133200" y="96206"/>
                    </a:lnTo>
                    <a:lnTo>
                      <a:pt x="89421" y="96206"/>
                    </a:lnTo>
                    <a:lnTo>
                      <a:pt x="89421" y="66584"/>
                    </a:lnTo>
                    <a:lnTo>
                      <a:pt x="90683" y="57467"/>
                    </a:lnTo>
                    <a:lnTo>
                      <a:pt x="94930" y="49579"/>
                    </a:lnTo>
                    <a:lnTo>
                      <a:pt x="102854" y="44032"/>
                    </a:lnTo>
                    <a:lnTo>
                      <a:pt x="115148" y="41935"/>
                    </a:lnTo>
                    <a:lnTo>
                      <a:pt x="135053" y="41935"/>
                    </a:lnTo>
                    <a:lnTo>
                      <a:pt x="135053" y="3078"/>
                    </a:lnTo>
                    <a:lnTo>
                      <a:pt x="124341" y="1298"/>
                    </a:lnTo>
                    <a:lnTo>
                      <a:pt x="117089" y="384"/>
                    </a:lnTo>
                    <a:lnTo>
                      <a:pt x="109984" y="48"/>
                    </a:lnTo>
                    <a:close/>
                  </a:path>
                </a:pathLst>
              </a:custGeom>
              <a:solidFill>
                <a:srgbClr val="FFFFFF"/>
              </a:solidFill>
            </p:spPr>
            <p:txBody>
              <a:bodyPr wrap="square" lIns="0" tIns="0" rIns="0" bIns="0" rtlCol="0"/>
              <a:lstStyle/>
              <a:p>
                <a:endParaRPr lang="fr-FR" noProof="0" dirty="0"/>
              </a:p>
            </p:txBody>
          </p:sp>
        </p:grpSp>
        <p:grpSp>
          <p:nvGrpSpPr>
            <p:cNvPr id="30" name="Group 29">
              <a:extLst>
                <a:ext uri="{FF2B5EF4-FFF2-40B4-BE49-F238E27FC236}">
                  <a16:creationId xmlns:a16="http://schemas.microsoft.com/office/drawing/2014/main" id="{CD3CF2BD-2818-9070-276A-B2DA62B29907}"/>
                </a:ext>
              </a:extLst>
            </p:cNvPr>
            <p:cNvGrpSpPr/>
            <p:nvPr/>
          </p:nvGrpSpPr>
          <p:grpSpPr>
            <a:xfrm>
              <a:off x="9826878" y="9592487"/>
              <a:ext cx="316230" cy="316230"/>
              <a:chOff x="9826878" y="9592487"/>
              <a:chExt cx="316230" cy="316230"/>
            </a:xfrm>
          </p:grpSpPr>
          <p:sp>
            <p:nvSpPr>
              <p:cNvPr id="18" name="object 19">
                <a:extLst>
                  <a:ext uri="{FF2B5EF4-FFF2-40B4-BE49-F238E27FC236}">
                    <a16:creationId xmlns:a16="http://schemas.microsoft.com/office/drawing/2014/main" id="{A966FDD3-D8D7-4BAE-AEC1-E921E43978FC}"/>
                  </a:ext>
                </a:extLst>
              </p:cNvPr>
              <p:cNvSpPr/>
              <p:nvPr/>
            </p:nvSpPr>
            <p:spPr>
              <a:xfrm>
                <a:off x="9826878" y="9592487"/>
                <a:ext cx="316230" cy="316230"/>
              </a:xfrm>
              <a:custGeom>
                <a:avLst/>
                <a:gdLst/>
                <a:ahLst/>
                <a:cxnLst/>
                <a:rect l="l" t="t" r="r" b="b"/>
                <a:pathLst>
                  <a:path w="316229" h="316229">
                    <a:moveTo>
                      <a:pt x="157869" y="0"/>
                    </a:moveTo>
                    <a:lnTo>
                      <a:pt x="107969" y="8049"/>
                    </a:lnTo>
                    <a:lnTo>
                      <a:pt x="64632" y="30462"/>
                    </a:lnTo>
                    <a:lnTo>
                      <a:pt x="30459" y="64639"/>
                    </a:lnTo>
                    <a:lnTo>
                      <a:pt x="8048" y="107979"/>
                    </a:lnTo>
                    <a:lnTo>
                      <a:pt x="0" y="157880"/>
                    </a:lnTo>
                    <a:lnTo>
                      <a:pt x="8048" y="207780"/>
                    </a:lnTo>
                    <a:lnTo>
                      <a:pt x="30459" y="251120"/>
                    </a:lnTo>
                    <a:lnTo>
                      <a:pt x="64632" y="285297"/>
                    </a:lnTo>
                    <a:lnTo>
                      <a:pt x="107969" y="307710"/>
                    </a:lnTo>
                    <a:lnTo>
                      <a:pt x="157869" y="315760"/>
                    </a:lnTo>
                    <a:lnTo>
                      <a:pt x="207774" y="307710"/>
                    </a:lnTo>
                    <a:lnTo>
                      <a:pt x="251114" y="285297"/>
                    </a:lnTo>
                    <a:lnTo>
                      <a:pt x="285289" y="251120"/>
                    </a:lnTo>
                    <a:lnTo>
                      <a:pt x="307701" y="207780"/>
                    </a:lnTo>
                    <a:lnTo>
                      <a:pt x="315749" y="157880"/>
                    </a:lnTo>
                    <a:lnTo>
                      <a:pt x="307701" y="107979"/>
                    </a:lnTo>
                    <a:lnTo>
                      <a:pt x="285289" y="64639"/>
                    </a:lnTo>
                    <a:lnTo>
                      <a:pt x="251114" y="30462"/>
                    </a:lnTo>
                    <a:lnTo>
                      <a:pt x="207774" y="8049"/>
                    </a:lnTo>
                    <a:lnTo>
                      <a:pt x="157869" y="0"/>
                    </a:lnTo>
                    <a:close/>
                  </a:path>
                </a:pathLst>
              </a:custGeom>
              <a:solidFill>
                <a:srgbClr val="479680"/>
              </a:solidFill>
            </p:spPr>
            <p:txBody>
              <a:bodyPr wrap="square" lIns="0" tIns="0" rIns="0" bIns="0" rtlCol="0"/>
              <a:lstStyle/>
              <a:p>
                <a:endParaRPr lang="fr-FR" noProof="0" dirty="0"/>
              </a:p>
            </p:txBody>
          </p:sp>
          <p:pic>
            <p:nvPicPr>
              <p:cNvPr id="19" name="object 20">
                <a:extLst>
                  <a:ext uri="{FF2B5EF4-FFF2-40B4-BE49-F238E27FC236}">
                    <a16:creationId xmlns:a16="http://schemas.microsoft.com/office/drawing/2014/main" id="{F28054CE-C9A1-5463-2810-D75E4BC49E18}"/>
                  </a:ext>
                </a:extLst>
              </p:cNvPr>
              <p:cNvPicPr/>
              <p:nvPr/>
            </p:nvPicPr>
            <p:blipFill>
              <a:blip r:embed="rId6" cstate="print"/>
              <a:stretch>
                <a:fillRect/>
              </a:stretch>
            </p:blipFill>
            <p:spPr>
              <a:xfrm>
                <a:off x="9869113" y="9633772"/>
                <a:ext cx="231270" cy="231270"/>
              </a:xfrm>
              <a:prstGeom prst="rect">
                <a:avLst/>
              </a:prstGeom>
            </p:spPr>
          </p:pic>
        </p:grpSp>
        <p:sp>
          <p:nvSpPr>
            <p:cNvPr id="24" name="TextBox 23">
              <a:extLst>
                <a:ext uri="{FF2B5EF4-FFF2-40B4-BE49-F238E27FC236}">
                  <a16:creationId xmlns:a16="http://schemas.microsoft.com/office/drawing/2014/main" id="{3C3C4E50-C659-47BD-71C8-92830A4914C9}"/>
                </a:ext>
              </a:extLst>
            </p:cNvPr>
            <p:cNvSpPr txBox="1"/>
            <p:nvPr/>
          </p:nvSpPr>
          <p:spPr>
            <a:xfrm>
              <a:off x="4718049" y="9455829"/>
              <a:ext cx="3767537" cy="1284069"/>
            </a:xfrm>
            <a:prstGeom prst="rect">
              <a:avLst/>
            </a:prstGeom>
            <a:noFill/>
          </p:spPr>
          <p:txBody>
            <a:bodyPr wrap="square" rtlCol="0">
              <a:spAutoFit/>
            </a:bodyPr>
            <a:lstStyle/>
            <a:p>
              <a:pPr>
                <a:lnSpc>
                  <a:spcPct val="150000"/>
                </a:lnSpc>
              </a:pPr>
              <a:r>
                <a:rPr lang="fr-FR" noProof="0" dirty="0">
                  <a:solidFill>
                    <a:schemeClr val="bg1"/>
                  </a:solidFill>
                  <a:latin typeface="Lato" panose="020F0502020204030203" pitchFamily="34" charset="77"/>
                </a:rPr>
                <a:t>19e étage Jeongdong Bldg. 21-15,</a:t>
              </a:r>
            </a:p>
            <a:p>
              <a:pPr>
                <a:lnSpc>
                  <a:spcPct val="150000"/>
                </a:lnSpc>
              </a:pPr>
              <a:r>
                <a:rPr lang="fr-FR" noProof="0" dirty="0">
                  <a:solidFill>
                    <a:schemeClr val="bg1"/>
                  </a:solidFill>
                  <a:latin typeface="Lato" panose="020F0502020204030203" pitchFamily="34" charset="77"/>
                </a:rPr>
                <a:t>Jeongdong-gil, Jung-gu, Séoul,</a:t>
              </a:r>
            </a:p>
            <a:p>
              <a:pPr>
                <a:lnSpc>
                  <a:spcPct val="150000"/>
                </a:lnSpc>
              </a:pPr>
              <a:r>
                <a:rPr lang="fr-FR" noProof="0" dirty="0">
                  <a:solidFill>
                    <a:schemeClr val="bg1"/>
                  </a:solidFill>
                  <a:latin typeface="Lato" panose="020F0502020204030203" pitchFamily="34" charset="77"/>
                </a:rPr>
                <a:t>République de Corée 04518</a:t>
              </a:r>
            </a:p>
          </p:txBody>
        </p:sp>
        <p:sp>
          <p:nvSpPr>
            <p:cNvPr id="25" name="TextBox 24">
              <a:extLst>
                <a:ext uri="{FF2B5EF4-FFF2-40B4-BE49-F238E27FC236}">
                  <a16:creationId xmlns:a16="http://schemas.microsoft.com/office/drawing/2014/main" id="{9D9C3479-56EC-C3C8-D3AB-BE46992EAAEB}"/>
                </a:ext>
              </a:extLst>
            </p:cNvPr>
            <p:cNvSpPr txBox="1"/>
            <p:nvPr/>
          </p:nvSpPr>
          <p:spPr>
            <a:xfrm>
              <a:off x="10142619" y="9350102"/>
              <a:ext cx="1689990" cy="1481559"/>
            </a:xfrm>
            <a:prstGeom prst="rect">
              <a:avLst/>
            </a:prstGeom>
            <a:noFill/>
          </p:spPr>
          <p:txBody>
            <a:bodyPr wrap="square" rtlCol="0">
              <a:spAutoFit/>
            </a:bodyPr>
            <a:lstStyle/>
            <a:p>
              <a:pPr>
                <a:lnSpc>
                  <a:spcPts val="3800"/>
                </a:lnSpc>
              </a:pPr>
              <a:r>
                <a:rPr lang="fr-FR" noProof="0" dirty="0">
                  <a:solidFill>
                    <a:schemeClr val="bg1"/>
                  </a:solidFill>
                  <a:latin typeface="Lato" panose="020F0502020204030203" pitchFamily="34" charset="77"/>
                </a:rPr>
                <a:t>www.gggi.org</a:t>
              </a:r>
            </a:p>
            <a:p>
              <a:pPr>
                <a:lnSpc>
                  <a:spcPts val="3800"/>
                </a:lnSpc>
              </a:pPr>
              <a:r>
                <a:rPr lang="fr-FR" noProof="0" dirty="0">
                  <a:solidFill>
                    <a:schemeClr val="bg1"/>
                  </a:solidFill>
                  <a:latin typeface="Lato" panose="020F0502020204030203" pitchFamily="34" charset="77"/>
                </a:rPr>
                <a:t>@gggi_hq</a:t>
              </a:r>
            </a:p>
            <a:p>
              <a:pPr>
                <a:lnSpc>
                  <a:spcPts val="3800"/>
                </a:lnSpc>
              </a:pPr>
              <a:r>
                <a:rPr lang="fr-FR" noProof="0" dirty="0">
                  <a:solidFill>
                    <a:schemeClr val="bg1"/>
                  </a:solidFill>
                  <a:latin typeface="Lato" panose="020F0502020204030203" pitchFamily="34" charset="77"/>
                </a:rPr>
                <a:t>@GGGIHQ</a:t>
              </a:r>
            </a:p>
          </p:txBody>
        </p:sp>
        <p:sp>
          <p:nvSpPr>
            <p:cNvPr id="26" name="TextBox 25">
              <a:extLst>
                <a:ext uri="{FF2B5EF4-FFF2-40B4-BE49-F238E27FC236}">
                  <a16:creationId xmlns:a16="http://schemas.microsoft.com/office/drawing/2014/main" id="{2AB01C6F-F5F7-45D9-304D-733508E8359F}"/>
                </a:ext>
              </a:extLst>
            </p:cNvPr>
            <p:cNvSpPr txBox="1"/>
            <p:nvPr/>
          </p:nvSpPr>
          <p:spPr>
            <a:xfrm>
              <a:off x="13643057" y="9350102"/>
              <a:ext cx="1710056" cy="1481559"/>
            </a:xfrm>
            <a:prstGeom prst="rect">
              <a:avLst/>
            </a:prstGeom>
            <a:noFill/>
          </p:spPr>
          <p:txBody>
            <a:bodyPr wrap="square" rtlCol="0">
              <a:spAutoFit/>
            </a:bodyPr>
            <a:lstStyle/>
            <a:p>
              <a:pPr>
                <a:lnSpc>
                  <a:spcPts val="3800"/>
                </a:lnSpc>
              </a:pPr>
              <a:r>
                <a:rPr lang="fr-FR" noProof="0" dirty="0">
                  <a:solidFill>
                    <a:schemeClr val="bg1"/>
                  </a:solidFill>
                  <a:latin typeface="Lato" panose="020F0502020204030203" pitchFamily="34" charset="77"/>
                </a:rPr>
                <a:t>@GGGIHQ</a:t>
              </a:r>
            </a:p>
            <a:p>
              <a:pPr>
                <a:lnSpc>
                  <a:spcPts val="3800"/>
                </a:lnSpc>
              </a:pPr>
              <a:r>
                <a:rPr lang="fr-FR" noProof="0" dirty="0">
                  <a:solidFill>
                    <a:schemeClr val="bg1"/>
                  </a:solidFill>
                  <a:latin typeface="Lato" panose="020F0502020204030203" pitchFamily="34" charset="77"/>
                </a:rPr>
                <a:t>@gggi_hq</a:t>
              </a:r>
            </a:p>
            <a:p>
              <a:pPr>
                <a:lnSpc>
                  <a:spcPts val="3800"/>
                </a:lnSpc>
              </a:pPr>
              <a:r>
                <a:rPr lang="fr-FR" noProof="0" dirty="0">
                  <a:solidFill>
                    <a:schemeClr val="bg1"/>
                  </a:solidFill>
                  <a:latin typeface="Lato" panose="020F0502020204030203" pitchFamily="34" charset="77"/>
                </a:rPr>
                <a:t>@GGGIMedia</a:t>
              </a:r>
            </a:p>
          </p:txBody>
        </p:sp>
        <p:grpSp>
          <p:nvGrpSpPr>
            <p:cNvPr id="27" name="Group 26">
              <a:extLst>
                <a:ext uri="{FF2B5EF4-FFF2-40B4-BE49-F238E27FC236}">
                  <a16:creationId xmlns:a16="http://schemas.microsoft.com/office/drawing/2014/main" id="{DA78132F-EF0C-6A93-327D-104BD0304F2B}"/>
                </a:ext>
              </a:extLst>
            </p:cNvPr>
            <p:cNvGrpSpPr/>
            <p:nvPr/>
          </p:nvGrpSpPr>
          <p:grpSpPr>
            <a:xfrm>
              <a:off x="9826874" y="10031689"/>
              <a:ext cx="316230" cy="316230"/>
              <a:chOff x="9826874" y="10031689"/>
              <a:chExt cx="316230" cy="316230"/>
            </a:xfrm>
          </p:grpSpPr>
          <p:sp>
            <p:nvSpPr>
              <p:cNvPr id="28" name="object 16">
                <a:extLst>
                  <a:ext uri="{FF2B5EF4-FFF2-40B4-BE49-F238E27FC236}">
                    <a16:creationId xmlns:a16="http://schemas.microsoft.com/office/drawing/2014/main" id="{FCCDDFA5-4360-1C41-7A5B-D30C271E82D8}"/>
                  </a:ext>
                </a:extLst>
              </p:cNvPr>
              <p:cNvSpPr/>
              <p:nvPr/>
            </p:nvSpPr>
            <p:spPr>
              <a:xfrm>
                <a:off x="9826874" y="10031689"/>
                <a:ext cx="316230" cy="316230"/>
              </a:xfrm>
              <a:custGeom>
                <a:avLst/>
                <a:gdLst/>
                <a:ahLst/>
                <a:cxnLst/>
                <a:rect l="l" t="t" r="r" b="b"/>
                <a:pathLst>
                  <a:path w="316229" h="316229">
                    <a:moveTo>
                      <a:pt x="157880" y="0"/>
                    </a:moveTo>
                    <a:lnTo>
                      <a:pt x="107979" y="8049"/>
                    </a:lnTo>
                    <a:lnTo>
                      <a:pt x="64639" y="30462"/>
                    </a:lnTo>
                    <a:lnTo>
                      <a:pt x="30462" y="64639"/>
                    </a:lnTo>
                    <a:lnTo>
                      <a:pt x="8049" y="107979"/>
                    </a:lnTo>
                    <a:lnTo>
                      <a:pt x="0" y="157880"/>
                    </a:lnTo>
                    <a:lnTo>
                      <a:pt x="8049" y="207780"/>
                    </a:lnTo>
                    <a:lnTo>
                      <a:pt x="30462" y="251120"/>
                    </a:lnTo>
                    <a:lnTo>
                      <a:pt x="64639" y="285297"/>
                    </a:lnTo>
                    <a:lnTo>
                      <a:pt x="107979" y="307710"/>
                    </a:lnTo>
                    <a:lnTo>
                      <a:pt x="157880" y="315760"/>
                    </a:lnTo>
                    <a:lnTo>
                      <a:pt x="207780" y="307710"/>
                    </a:lnTo>
                    <a:lnTo>
                      <a:pt x="251120" y="285297"/>
                    </a:lnTo>
                    <a:lnTo>
                      <a:pt x="285297" y="251120"/>
                    </a:lnTo>
                    <a:lnTo>
                      <a:pt x="307710" y="207780"/>
                    </a:lnTo>
                    <a:lnTo>
                      <a:pt x="315760" y="157880"/>
                    </a:lnTo>
                    <a:lnTo>
                      <a:pt x="307710" y="107979"/>
                    </a:lnTo>
                    <a:lnTo>
                      <a:pt x="285297" y="64639"/>
                    </a:lnTo>
                    <a:lnTo>
                      <a:pt x="251120" y="30462"/>
                    </a:lnTo>
                    <a:lnTo>
                      <a:pt x="207780" y="8049"/>
                    </a:lnTo>
                    <a:lnTo>
                      <a:pt x="157880" y="0"/>
                    </a:lnTo>
                    <a:close/>
                  </a:path>
                </a:pathLst>
              </a:custGeom>
              <a:solidFill>
                <a:srgbClr val="479680"/>
              </a:solidFill>
            </p:spPr>
            <p:txBody>
              <a:bodyPr wrap="square" lIns="0" tIns="0" rIns="0" bIns="0" rtlCol="0"/>
              <a:lstStyle/>
              <a:p>
                <a:endParaRPr lang="fr-FR" noProof="0" dirty="0"/>
              </a:p>
            </p:txBody>
          </p:sp>
          <p:pic>
            <p:nvPicPr>
              <p:cNvPr id="29" name="Graphic 28">
                <a:extLst>
                  <a:ext uri="{FF2B5EF4-FFF2-40B4-BE49-F238E27FC236}">
                    <a16:creationId xmlns:a16="http://schemas.microsoft.com/office/drawing/2014/main" id="{5B0DE05E-F0D8-4AA8-43D3-2B340D75C1B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878731" y="10097610"/>
                <a:ext cx="212034" cy="195338"/>
              </a:xfrm>
              <a:prstGeom prst="rect">
                <a:avLst/>
              </a:prstGeom>
            </p:spPr>
          </p:pic>
        </p:grpSp>
        <p:pic>
          <p:nvPicPr>
            <p:cNvPr id="3" name="Picture 2" descr="Un qr code avec un cube et du texte&#10;&#10;Description générée automatiquement">
              <a:extLst>
                <a:ext uri="{FF2B5EF4-FFF2-40B4-BE49-F238E27FC236}">
                  <a16:creationId xmlns:a16="http://schemas.microsoft.com/office/drawing/2014/main" id="{F89FE1A2-C675-8344-307A-28658824084D}"/>
                </a:ext>
              </a:extLst>
            </p:cNvPr>
            <p:cNvPicPr>
              <a:picLocks noChangeAspect="1"/>
            </p:cNvPicPr>
            <p:nvPr/>
          </p:nvPicPr>
          <p:blipFill>
            <a:blip r:embed="rId9">
              <a:extLst>
                <a:ext uri="{28A0092B-C50C-407E-A947-70E740481C1C}">
                  <a14:useLocalDpi xmlns:a14="http://schemas.microsoft.com/office/drawing/2010/main" val="0"/>
                </a:ext>
              </a:extLst>
            </a:blip>
            <a:srcRect l="8646" t="9082" r="8171" b="9288"/>
            <a:stretch/>
          </p:blipFill>
          <p:spPr>
            <a:xfrm>
              <a:off x="17085338" y="8751570"/>
              <a:ext cx="2208496" cy="2167330"/>
            </a:xfrm>
            <a:prstGeom prst="rect">
              <a:avLst/>
            </a:prstGeom>
          </p:spPr>
        </p:pic>
      </p:grpSp>
    </p:spTree>
    <p:extLst>
      <p:ext uri="{BB962C8B-B14F-4D97-AF65-F5344CB8AC3E}">
        <p14:creationId xmlns:p14="http://schemas.microsoft.com/office/powerpoint/2010/main" val="2027927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4261D6C-A526-82D0-79B4-EF4176C01937}"/>
              </a:ext>
            </a:extLst>
          </p:cNvPr>
          <p:cNvSpPr txBox="1"/>
          <p:nvPr/>
        </p:nvSpPr>
        <p:spPr>
          <a:xfrm>
            <a:off x="450850" y="560973"/>
            <a:ext cx="10058400" cy="5093702"/>
          </a:xfrm>
          <a:prstGeom prst="rect">
            <a:avLst/>
          </a:prstGeom>
          <a:noFill/>
        </p:spPr>
        <p:txBody>
          <a:bodyPr wrap="square">
            <a:spAutoFit/>
          </a:bodyPr>
          <a:lstStyle/>
          <a:p>
            <a:r>
              <a:rPr lang="fr-FR" sz="32500" noProof="0" dirty="0">
                <a:solidFill>
                  <a:schemeClr val="bg1"/>
                </a:solidFill>
                <a:latin typeface="Lato Light" panose="020F0302020204030203" pitchFamily="34" charset="77"/>
              </a:rPr>
              <a:t>01</a:t>
            </a:r>
          </a:p>
        </p:txBody>
      </p:sp>
      <p:sp>
        <p:nvSpPr>
          <p:cNvPr id="4" name="TextBox 3">
            <a:extLst>
              <a:ext uri="{FF2B5EF4-FFF2-40B4-BE49-F238E27FC236}">
                <a16:creationId xmlns:a16="http://schemas.microsoft.com/office/drawing/2014/main" id="{4E82EB22-D02E-C5D3-7E88-FE5C2F9884EA}"/>
              </a:ext>
            </a:extLst>
          </p:cNvPr>
          <p:cNvSpPr txBox="1"/>
          <p:nvPr/>
        </p:nvSpPr>
        <p:spPr>
          <a:xfrm>
            <a:off x="6789685" y="1640281"/>
            <a:ext cx="12606145" cy="3908762"/>
          </a:xfrm>
          <a:prstGeom prst="rect">
            <a:avLst/>
          </a:prstGeom>
          <a:noFill/>
        </p:spPr>
        <p:txBody>
          <a:bodyPr wrap="square" rtlCol="0">
            <a:spAutoFit/>
          </a:bodyPr>
          <a:lstStyle/>
          <a:p>
            <a:pPr algn="l"/>
            <a:r>
              <a:rPr lang="fr-FR" sz="6200" b="1" noProof="0" dirty="0">
                <a:solidFill>
                  <a:schemeClr val="bg1"/>
                </a:solidFill>
                <a:latin typeface="Lato" panose="020F0502020204030203" pitchFamily="34" charset="0"/>
                <a:ea typeface="Lato" panose="020F0502020204030203" pitchFamily="34" charset="0"/>
                <a:cs typeface="Lato" panose="020F0502020204030203" pitchFamily="34" charset="0"/>
              </a:rPr>
              <a:t>OPTIONS DE FINANCEMENT CLIMATIQUE POUR L’ASSAINISSEMENT CLIMATE-SMART</a:t>
            </a:r>
          </a:p>
        </p:txBody>
      </p:sp>
      <p:pic>
        <p:nvPicPr>
          <p:cNvPr id="2" name="Graphic 68">
            <a:extLst>
              <a:ext uri="{FF2B5EF4-FFF2-40B4-BE49-F238E27FC236}">
                <a16:creationId xmlns:a16="http://schemas.microsoft.com/office/drawing/2014/main" id="{5BA243EE-ACDD-9E8E-7E9C-6FF117E130A2}"/>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5033522" y="209432"/>
            <a:ext cx="2146587" cy="874537"/>
          </a:xfrm>
          <a:prstGeom prst="rect">
            <a:avLst/>
          </a:prstGeom>
        </p:spPr>
      </p:pic>
      <p:sp>
        <p:nvSpPr>
          <p:cNvPr id="8" name="Picture Placeholder 7">
            <a:extLst>
              <a:ext uri="{FF2B5EF4-FFF2-40B4-BE49-F238E27FC236}">
                <a16:creationId xmlns:a16="http://schemas.microsoft.com/office/drawing/2014/main" id="{9C7949D5-842E-04FE-C0C8-13611B8EC724}"/>
              </a:ext>
            </a:extLst>
          </p:cNvPr>
          <p:cNvSpPr>
            <a:spLocks noGrp="1"/>
          </p:cNvSpPr>
          <p:nvPr>
            <p:ph type="pic" sz="quarter" idx="10"/>
          </p:nvPr>
        </p:nvSpPr>
        <p:spPr/>
        <p:txBody>
          <a:bodyPr/>
          <a:lstStyle/>
          <a:p>
            <a:endParaRPr lang="fr-FR" noProof="0" dirty="0"/>
          </a:p>
        </p:txBody>
      </p:sp>
      <p:pic>
        <p:nvPicPr>
          <p:cNvPr id="5" name="Picture 4">
            <a:extLst>
              <a:ext uri="{FF2B5EF4-FFF2-40B4-BE49-F238E27FC236}">
                <a16:creationId xmlns:a16="http://schemas.microsoft.com/office/drawing/2014/main" id="{FD639FA6-B3D0-969F-5B97-408FAB059BE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8973"/>
          <a:stretch>
            <a:fillRect/>
          </a:stretch>
        </p:blipFill>
        <p:spPr bwMode="auto">
          <a:xfrm>
            <a:off x="0" y="5760307"/>
            <a:ext cx="20109300" cy="5595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7220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56E958-D762-EF9B-E962-068E23A28DBD}"/>
            </a:ext>
          </a:extLst>
        </p:cNvPr>
        <p:cNvGrpSpPr/>
        <p:nvPr/>
      </p:nvGrpSpPr>
      <p:grpSpPr>
        <a:xfrm>
          <a:off x="0" y="0"/>
          <a:ext cx="0" cy="0"/>
          <a:chOff x="0" y="0"/>
          <a:chExt cx="0" cy="0"/>
        </a:xfrm>
      </p:grpSpPr>
      <p:pic>
        <p:nvPicPr>
          <p:cNvPr id="21" name="Grafik 20" descr="Une image qui comprend des graphiques, une police, un logo, une conception graphique.&#10;&#10;Le contenu généré par l'IA peut être bogué.">
            <a:extLst>
              <a:ext uri="{FF2B5EF4-FFF2-40B4-BE49-F238E27FC236}">
                <a16:creationId xmlns:a16="http://schemas.microsoft.com/office/drawing/2014/main" id="{0C3A1651-8C47-EAD0-3F47-E19825F6DF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91427" y="276479"/>
            <a:ext cx="2137750" cy="769990"/>
          </a:xfrm>
          <a:prstGeom prst="rect">
            <a:avLst/>
          </a:prstGeom>
        </p:spPr>
      </p:pic>
      <p:sp>
        <p:nvSpPr>
          <p:cNvPr id="23" name="TextBox 7">
            <a:extLst>
              <a:ext uri="{FF2B5EF4-FFF2-40B4-BE49-F238E27FC236}">
                <a16:creationId xmlns:a16="http://schemas.microsoft.com/office/drawing/2014/main" id="{09412DD8-C4CF-AE49-492A-D63F6FF91F4E}"/>
              </a:ext>
            </a:extLst>
          </p:cNvPr>
          <p:cNvSpPr txBox="1"/>
          <p:nvPr/>
        </p:nvSpPr>
        <p:spPr>
          <a:xfrm>
            <a:off x="2689655" y="3660064"/>
            <a:ext cx="14724790" cy="4708981"/>
          </a:xfrm>
          <a:prstGeom prst="rect">
            <a:avLst/>
          </a:prstGeom>
          <a:noFill/>
        </p:spPr>
        <p:txBody>
          <a:bodyPr wrap="square">
            <a:spAutoFit/>
          </a:bodyPr>
          <a:lstStyle/>
          <a:p>
            <a:pPr algn="ctr"/>
            <a:r>
              <a:rPr lang="fr-FR" sz="5000" noProof="0" dirty="0">
                <a:solidFill>
                  <a:srgbClr val="08B89D"/>
                </a:solidFill>
                <a:latin typeface="Lato" panose="020F0502020204030203" pitchFamily="34" charset="0"/>
                <a:ea typeface="Lato" panose="020F0502020204030203" pitchFamily="34" charset="0"/>
                <a:cs typeface="Lato" panose="020F0502020204030203" pitchFamily="34" charset="0"/>
              </a:rPr>
              <a:t>Bien que seulement 0,3 % de la finance climatique mondiale soit allouée au secteur EAH (Eau, Assainissement et Hygiène), plusieurs options de financement existent pour soutenir l’adaptation et l’atténuation climatiques à travers des actions d’assainissement Climate-SMART.</a:t>
            </a:r>
          </a:p>
        </p:txBody>
      </p:sp>
      <p:sp>
        <p:nvSpPr>
          <p:cNvPr id="3" name="TextBox 2">
            <a:extLst>
              <a:ext uri="{FF2B5EF4-FFF2-40B4-BE49-F238E27FC236}">
                <a16:creationId xmlns:a16="http://schemas.microsoft.com/office/drawing/2014/main" id="{E0F49659-EBDB-CDE6-A0A0-2710BB25518F}"/>
              </a:ext>
            </a:extLst>
          </p:cNvPr>
          <p:cNvSpPr txBox="1"/>
          <p:nvPr/>
        </p:nvSpPr>
        <p:spPr>
          <a:xfrm>
            <a:off x="882281" y="10664021"/>
            <a:ext cx="18460796" cy="477054"/>
          </a:xfrm>
          <a:prstGeom prst="rect">
            <a:avLst/>
          </a:prstGeom>
          <a:noFill/>
        </p:spPr>
        <p:txBody>
          <a:bodyPr wrap="square">
            <a:spAutoFit/>
          </a:bodyPr>
          <a:lstStyle/>
          <a:p>
            <a:r>
              <a:rPr lang="fr-FR" sz="2500" noProof="0" dirty="0">
                <a:solidFill>
                  <a:schemeClr val="bg1"/>
                </a:solidFill>
                <a:latin typeface="Lato" panose="020F0502020204030203" pitchFamily="34" charset="77"/>
              </a:rPr>
              <a:t>Formation des formateurs sur le Nexus Climat-Assainissement – Financement climatique pour l'assainissement</a:t>
            </a:r>
          </a:p>
        </p:txBody>
      </p:sp>
      <p:sp>
        <p:nvSpPr>
          <p:cNvPr id="2" name="Slide Number Placeholder 11">
            <a:extLst>
              <a:ext uri="{FF2B5EF4-FFF2-40B4-BE49-F238E27FC236}">
                <a16:creationId xmlns:a16="http://schemas.microsoft.com/office/drawing/2014/main" id="{9B4669BE-CB5C-FCC9-8799-B8ECD448F825}"/>
              </a:ext>
            </a:extLst>
          </p:cNvPr>
          <p:cNvSpPr txBox="1">
            <a:spLocks/>
          </p:cNvSpPr>
          <p:nvPr/>
        </p:nvSpPr>
        <p:spPr>
          <a:xfrm>
            <a:off x="14958134" y="10651864"/>
            <a:ext cx="4623943" cy="276999"/>
          </a:xfrm>
          <a:prstGeom prst="rect">
            <a:avLst/>
          </a:prstGeom>
        </p:spPr>
        <p:txBody>
          <a:bodyPr/>
          <a:lstStyle>
            <a:defPPr>
              <a:defRPr kern="0"/>
            </a:defPPr>
          </a:lstStyle>
          <a:p>
            <a:pPr algn="r"/>
            <a:fld id="{B6F15528-21DE-4FAA-801E-634DDDAF4B2B}" type="slidenum">
              <a:rPr lang="fr-FR" noProof="0" smtClean="0">
                <a:solidFill>
                  <a:schemeClr val="tx1"/>
                </a:solidFill>
              </a:rPr>
              <a:pPr algn="r"/>
              <a:t>4</a:t>
            </a:fld>
            <a:endParaRPr lang="fr-FR" noProof="0" dirty="0">
              <a:solidFill>
                <a:schemeClr val="tx1"/>
              </a:solidFill>
            </a:endParaRPr>
          </a:p>
        </p:txBody>
      </p:sp>
    </p:spTree>
    <p:extLst>
      <p:ext uri="{BB962C8B-B14F-4D97-AF65-F5344CB8AC3E}">
        <p14:creationId xmlns:p14="http://schemas.microsoft.com/office/powerpoint/2010/main" val="2751817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DE5E61C2-2291-F29A-A6F3-8FD8C54C6B3C}"/>
              </a:ext>
            </a:extLst>
          </p:cNvPr>
          <p:cNvSpPr/>
          <p:nvPr/>
        </p:nvSpPr>
        <p:spPr>
          <a:xfrm>
            <a:off x="1113560" y="1142126"/>
            <a:ext cx="45719" cy="1938991"/>
          </a:xfrm>
          <a:custGeom>
            <a:avLst/>
            <a:gdLst/>
            <a:ahLst/>
            <a:cxnLst/>
            <a:rect l="l" t="t" r="r" b="b"/>
            <a:pathLst>
              <a:path h="1235710">
                <a:moveTo>
                  <a:pt x="0" y="0"/>
                </a:moveTo>
                <a:lnTo>
                  <a:pt x="0" y="1235564"/>
                </a:lnTo>
              </a:path>
            </a:pathLst>
          </a:custGeom>
          <a:ln w="62825">
            <a:solidFill>
              <a:srgbClr val="F6B11A"/>
            </a:solidFill>
          </a:ln>
        </p:spPr>
        <p:txBody>
          <a:bodyPr wrap="square" lIns="0" tIns="0" rIns="0" bIns="0" rtlCol="0"/>
          <a:lstStyle/>
          <a:p>
            <a:endParaRPr lang="fr-FR" noProof="0" dirty="0"/>
          </a:p>
        </p:txBody>
      </p:sp>
      <p:sp>
        <p:nvSpPr>
          <p:cNvPr id="4" name="TextBox 3">
            <a:extLst>
              <a:ext uri="{FF2B5EF4-FFF2-40B4-BE49-F238E27FC236}">
                <a16:creationId xmlns:a16="http://schemas.microsoft.com/office/drawing/2014/main" id="{1E34FEBF-48C3-EA8F-3871-CF1B441FE30E}"/>
              </a:ext>
            </a:extLst>
          </p:cNvPr>
          <p:cNvSpPr txBox="1"/>
          <p:nvPr/>
        </p:nvSpPr>
        <p:spPr>
          <a:xfrm>
            <a:off x="1270810" y="1095958"/>
            <a:ext cx="18515249" cy="830997"/>
          </a:xfrm>
          <a:prstGeom prst="rect">
            <a:avLst/>
          </a:prstGeom>
          <a:noFill/>
        </p:spPr>
        <p:txBody>
          <a:bodyPr wrap="square">
            <a:spAutoFit/>
          </a:bodyPr>
          <a:lstStyle/>
          <a:p>
            <a:r>
              <a:rPr lang="fr-FR" sz="4800" b="1" noProof="0" dirty="0">
                <a:latin typeface="Lato Black" panose="020F0502020204030203" pitchFamily="34" charset="77"/>
              </a:rPr>
              <a:t>Types de financement climatique pour les projets d'assainissement</a:t>
            </a:r>
          </a:p>
        </p:txBody>
      </p:sp>
      <p:graphicFrame>
        <p:nvGraphicFramePr>
          <p:cNvPr id="6" name="Diagram 5">
            <a:extLst>
              <a:ext uri="{FF2B5EF4-FFF2-40B4-BE49-F238E27FC236}">
                <a16:creationId xmlns:a16="http://schemas.microsoft.com/office/drawing/2014/main" id="{1E13EA71-534A-DCCC-571F-208C66FC1377}"/>
              </a:ext>
            </a:extLst>
          </p:cNvPr>
          <p:cNvGraphicFramePr/>
          <p:nvPr>
            <p:extLst>
              <p:ext uri="{D42A27DB-BD31-4B8C-83A1-F6EECF244321}">
                <p14:modId xmlns:p14="http://schemas.microsoft.com/office/powerpoint/2010/main" val="1776492392"/>
              </p:ext>
            </p:extLst>
          </p:nvPr>
        </p:nvGraphicFramePr>
        <p:xfrm>
          <a:off x="279183" y="2293495"/>
          <a:ext cx="19526298" cy="80197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33282781-68A1-37E5-7193-06C2A695640A}"/>
              </a:ext>
            </a:extLst>
          </p:cNvPr>
          <p:cNvSpPr txBox="1"/>
          <p:nvPr/>
        </p:nvSpPr>
        <p:spPr>
          <a:xfrm>
            <a:off x="882281" y="10664021"/>
            <a:ext cx="19176100" cy="477054"/>
          </a:xfrm>
          <a:prstGeom prst="rect">
            <a:avLst/>
          </a:prstGeom>
          <a:noFill/>
        </p:spPr>
        <p:txBody>
          <a:bodyPr wrap="square">
            <a:spAutoFit/>
          </a:bodyPr>
          <a:lstStyle/>
          <a:p>
            <a:r>
              <a:rPr lang="fr-FR" sz="2500" noProof="0" dirty="0">
                <a:solidFill>
                  <a:schemeClr val="bg1"/>
                </a:solidFill>
                <a:latin typeface="Lato" panose="020F0502020204030203" pitchFamily="34" charset="77"/>
              </a:rPr>
              <a:t>Formation des formateurs sur le Nexus Climat-Assainissement – Financement climatique pour l'assainissement</a:t>
            </a:r>
          </a:p>
        </p:txBody>
      </p:sp>
      <p:sp>
        <p:nvSpPr>
          <p:cNvPr id="5" name="Slide Number Placeholder 11">
            <a:extLst>
              <a:ext uri="{FF2B5EF4-FFF2-40B4-BE49-F238E27FC236}">
                <a16:creationId xmlns:a16="http://schemas.microsoft.com/office/drawing/2014/main" id="{869BAB40-E15B-1193-7C13-56A6D637BB4F}"/>
              </a:ext>
            </a:extLst>
          </p:cNvPr>
          <p:cNvSpPr txBox="1">
            <a:spLocks/>
          </p:cNvSpPr>
          <p:nvPr/>
        </p:nvSpPr>
        <p:spPr>
          <a:xfrm>
            <a:off x="14958134" y="10651864"/>
            <a:ext cx="4623943" cy="276999"/>
          </a:xfrm>
          <a:prstGeom prst="rect">
            <a:avLst/>
          </a:prstGeom>
        </p:spPr>
        <p:txBody>
          <a:bodyPr/>
          <a:lstStyle>
            <a:defPPr>
              <a:defRPr kern="0"/>
            </a:defPPr>
          </a:lstStyle>
          <a:p>
            <a:pPr algn="r"/>
            <a:fld id="{B6F15528-21DE-4FAA-801E-634DDDAF4B2B}" type="slidenum">
              <a:rPr lang="fr-FR" noProof="0" smtClean="0">
                <a:solidFill>
                  <a:schemeClr val="tx1"/>
                </a:solidFill>
              </a:rPr>
              <a:pPr algn="r"/>
              <a:t>5</a:t>
            </a:fld>
            <a:endParaRPr lang="fr-FR" noProof="0" dirty="0">
              <a:solidFill>
                <a:schemeClr val="tx1"/>
              </a:solidFill>
            </a:endParaRPr>
          </a:p>
        </p:txBody>
      </p:sp>
    </p:spTree>
    <p:extLst>
      <p:ext uri="{BB962C8B-B14F-4D97-AF65-F5344CB8AC3E}">
        <p14:creationId xmlns:p14="http://schemas.microsoft.com/office/powerpoint/2010/main" val="3649982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7955A-0AC0-B786-A4B4-EB3C9F6AA3E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2064054-FC55-B0F5-2A69-5AA294826F29}"/>
              </a:ext>
            </a:extLst>
          </p:cNvPr>
          <p:cNvSpPr txBox="1"/>
          <p:nvPr/>
        </p:nvSpPr>
        <p:spPr>
          <a:xfrm>
            <a:off x="450850" y="560973"/>
            <a:ext cx="10058400" cy="5093702"/>
          </a:xfrm>
          <a:prstGeom prst="rect">
            <a:avLst/>
          </a:prstGeom>
          <a:noFill/>
        </p:spPr>
        <p:txBody>
          <a:bodyPr wrap="square">
            <a:spAutoFit/>
          </a:bodyPr>
          <a:lstStyle/>
          <a:p>
            <a:r>
              <a:rPr lang="fr-FR" sz="32500" noProof="0" dirty="0">
                <a:solidFill>
                  <a:schemeClr val="bg1"/>
                </a:solidFill>
                <a:latin typeface="Lato Light" panose="020F0302020204030203" pitchFamily="34" charset="77"/>
              </a:rPr>
              <a:t>02</a:t>
            </a:r>
          </a:p>
        </p:txBody>
      </p:sp>
      <p:sp>
        <p:nvSpPr>
          <p:cNvPr id="4" name="TextBox 3">
            <a:extLst>
              <a:ext uri="{FF2B5EF4-FFF2-40B4-BE49-F238E27FC236}">
                <a16:creationId xmlns:a16="http://schemas.microsoft.com/office/drawing/2014/main" id="{C10AEC7E-7D60-DA99-4BCA-0AA0235E04FF}"/>
              </a:ext>
            </a:extLst>
          </p:cNvPr>
          <p:cNvSpPr txBox="1"/>
          <p:nvPr/>
        </p:nvSpPr>
        <p:spPr>
          <a:xfrm>
            <a:off x="6789686" y="1751597"/>
            <a:ext cx="11963400" cy="4524315"/>
          </a:xfrm>
          <a:prstGeom prst="rect">
            <a:avLst/>
          </a:prstGeom>
          <a:noFill/>
        </p:spPr>
        <p:txBody>
          <a:bodyPr wrap="square" rtlCol="0">
            <a:spAutoFit/>
          </a:bodyPr>
          <a:lstStyle/>
          <a:p>
            <a:r>
              <a:rPr lang="fr-FR" sz="7200" b="1" noProof="0" dirty="0">
                <a:solidFill>
                  <a:schemeClr val="bg1"/>
                </a:solidFill>
                <a:latin typeface="Lato" panose="020F0502020204030203" pitchFamily="34" charset="0"/>
                <a:ea typeface="Lato" panose="020F0502020204030203" pitchFamily="34" charset="0"/>
                <a:cs typeface="Lato" panose="020F0502020204030203" pitchFamily="34" charset="0"/>
              </a:rPr>
              <a:t>FONCTIONNEMENT DES FONDS CLIMATIQUES MULTILATÉRAUX  (FCM)</a:t>
            </a:r>
          </a:p>
          <a:p>
            <a:endParaRPr lang="fr-FR" sz="7200" b="1" noProof="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pic>
        <p:nvPicPr>
          <p:cNvPr id="5" name="Graphic 68">
            <a:extLst>
              <a:ext uri="{FF2B5EF4-FFF2-40B4-BE49-F238E27FC236}">
                <a16:creationId xmlns:a16="http://schemas.microsoft.com/office/drawing/2014/main" id="{DD8CC9F7-0482-4436-5647-73151C8F0A74}"/>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5033522" y="209432"/>
            <a:ext cx="2146587" cy="874537"/>
          </a:xfrm>
          <a:prstGeom prst="rect">
            <a:avLst/>
          </a:prstGeom>
        </p:spPr>
      </p:pic>
      <p:pic>
        <p:nvPicPr>
          <p:cNvPr id="16" name="Picture Placeholder 15" descr="Vue aérienne d'une station d'épuration des eaux usées&#10;&#10;Le contenu généré par l'IA peut être incorrect.">
            <a:extLst>
              <a:ext uri="{FF2B5EF4-FFF2-40B4-BE49-F238E27FC236}">
                <a16:creationId xmlns:a16="http://schemas.microsoft.com/office/drawing/2014/main" id="{40F5D612-F04A-8C60-6A32-42A767708A36}"/>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1744" b="31744"/>
          <a:stretch>
            <a:fillRect/>
          </a:stretch>
        </p:blipFill>
        <p:spPr/>
      </p:pic>
    </p:spTree>
    <p:extLst>
      <p:ext uri="{BB962C8B-B14F-4D97-AF65-F5344CB8AC3E}">
        <p14:creationId xmlns:p14="http://schemas.microsoft.com/office/powerpoint/2010/main" val="2962501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98CFB0-5165-5519-77F2-C0F1CC42C72B}"/>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3922A7EB-5E18-D318-2B6E-73C429178FF9}"/>
              </a:ext>
            </a:extLst>
          </p:cNvPr>
          <p:cNvSpPr/>
          <p:nvPr/>
        </p:nvSpPr>
        <p:spPr>
          <a:xfrm>
            <a:off x="1225092" y="1382155"/>
            <a:ext cx="45719" cy="1938991"/>
          </a:xfrm>
          <a:custGeom>
            <a:avLst/>
            <a:gdLst/>
            <a:ahLst/>
            <a:cxnLst/>
            <a:rect l="l" t="t" r="r" b="b"/>
            <a:pathLst>
              <a:path h="1235710">
                <a:moveTo>
                  <a:pt x="0" y="0"/>
                </a:moveTo>
                <a:lnTo>
                  <a:pt x="0" y="1235564"/>
                </a:lnTo>
              </a:path>
            </a:pathLst>
          </a:custGeom>
          <a:ln w="62825">
            <a:solidFill>
              <a:srgbClr val="F6B11A"/>
            </a:solidFill>
          </a:ln>
        </p:spPr>
        <p:txBody>
          <a:bodyPr wrap="square" lIns="0" tIns="0" rIns="0" bIns="0" rtlCol="0"/>
          <a:lstStyle/>
          <a:p>
            <a:endParaRPr lang="fr-FR" noProof="0" dirty="0"/>
          </a:p>
        </p:txBody>
      </p:sp>
      <p:sp>
        <p:nvSpPr>
          <p:cNvPr id="5" name="TextBox 4">
            <a:extLst>
              <a:ext uri="{FF2B5EF4-FFF2-40B4-BE49-F238E27FC236}">
                <a16:creationId xmlns:a16="http://schemas.microsoft.com/office/drawing/2014/main" id="{FB9B8CDC-483A-0CD2-9B46-79A936B36235}"/>
              </a:ext>
            </a:extLst>
          </p:cNvPr>
          <p:cNvSpPr txBox="1"/>
          <p:nvPr/>
        </p:nvSpPr>
        <p:spPr>
          <a:xfrm>
            <a:off x="1441450" y="1478260"/>
            <a:ext cx="10670602" cy="830997"/>
          </a:xfrm>
          <a:prstGeom prst="rect">
            <a:avLst/>
          </a:prstGeom>
          <a:noFill/>
        </p:spPr>
        <p:txBody>
          <a:bodyPr wrap="square">
            <a:spAutoFit/>
          </a:bodyPr>
          <a:lstStyle/>
          <a:p>
            <a:pPr algn="l"/>
            <a:r>
              <a:rPr lang="fr-FR" sz="4800" b="1" noProof="0" dirty="0">
                <a:latin typeface="Lato Black" panose="020F0502020204030203" pitchFamily="34" charset="77"/>
              </a:rPr>
              <a:t>Le Fonds vert pour le climat (FVC)</a:t>
            </a:r>
          </a:p>
        </p:txBody>
      </p:sp>
      <p:sp>
        <p:nvSpPr>
          <p:cNvPr id="7" name="TextBox 6">
            <a:extLst>
              <a:ext uri="{FF2B5EF4-FFF2-40B4-BE49-F238E27FC236}">
                <a16:creationId xmlns:a16="http://schemas.microsoft.com/office/drawing/2014/main" id="{1102D9C1-6920-420F-C081-50A81643BF06}"/>
              </a:ext>
            </a:extLst>
          </p:cNvPr>
          <p:cNvSpPr txBox="1"/>
          <p:nvPr/>
        </p:nvSpPr>
        <p:spPr>
          <a:xfrm>
            <a:off x="1892446" y="2816339"/>
            <a:ext cx="8155227" cy="6832768"/>
          </a:xfrm>
          <a:prstGeom prst="rect">
            <a:avLst/>
          </a:prstGeom>
          <a:noFill/>
        </p:spPr>
        <p:txBody>
          <a:bodyPr wrap="square" rtlCol="0">
            <a:spAutoFit/>
          </a:bodyPr>
          <a:lstStyle/>
          <a:p>
            <a:pPr marL="342900" indent="-342900" algn="just">
              <a:lnSpc>
                <a:spcPts val="3000"/>
              </a:lnSpc>
              <a:spcBef>
                <a:spcPts val="600"/>
              </a:spcBef>
              <a:spcAft>
                <a:spcPts val="600"/>
              </a:spcAft>
              <a:buFont typeface="Arial" panose="020B0604020202020204" pitchFamily="34" charset="0"/>
              <a:buChar char="•"/>
            </a:pPr>
            <a:r>
              <a:rPr lang="fr-FR" sz="2400" noProof="0" dirty="0">
                <a:latin typeface="Lato" panose="020F0502020204030203" pitchFamily="34" charset="0"/>
                <a:ea typeface="Lato" panose="020F0502020204030203" pitchFamily="34" charset="0"/>
                <a:cs typeface="Lato" panose="020F0502020204030203" pitchFamily="34" charset="0"/>
              </a:rPr>
              <a:t>Le plus grand fonds climatique mondial, mandaté pour financer des activités d’atténuation et d’adaptation au changement climatique dans les pays en développement.</a:t>
            </a:r>
          </a:p>
          <a:p>
            <a:pPr marL="342900" indent="-342900" algn="just">
              <a:lnSpc>
                <a:spcPts val="3000"/>
              </a:lnSpc>
              <a:spcBef>
                <a:spcPts val="600"/>
              </a:spcBef>
              <a:spcAft>
                <a:spcPts val="600"/>
              </a:spcAft>
              <a:buFont typeface="Arial" panose="020B0604020202020204" pitchFamily="34" charset="0"/>
              <a:buChar char="•"/>
            </a:pPr>
            <a:r>
              <a:rPr lang="fr-FR" sz="2400" noProof="0" dirty="0">
                <a:latin typeface="Lato" panose="020F0502020204030203" pitchFamily="34" charset="0"/>
                <a:ea typeface="Lato" panose="020F0502020204030203" pitchFamily="34" charset="0"/>
                <a:cs typeface="Lato" panose="020F0502020204030203" pitchFamily="34" charset="0"/>
              </a:rPr>
              <a:t>Fonctionne selon une approche axée sur les pays, où les pays en développement ont la responsabilité de diriger la programmation et la mise en œuvre du GCF, ce qui leur permet d’aligner efficacement leurs ambitions en matière de CDN avec l’action climatique.</a:t>
            </a:r>
          </a:p>
          <a:p>
            <a:pPr marL="342900" indent="-342900" algn="just">
              <a:lnSpc>
                <a:spcPts val="3000"/>
              </a:lnSpc>
              <a:spcBef>
                <a:spcPts val="600"/>
              </a:spcBef>
              <a:spcAft>
                <a:spcPts val="600"/>
              </a:spcAft>
              <a:buFont typeface="Arial" panose="020B0604020202020204" pitchFamily="34" charset="0"/>
              <a:buChar char="•"/>
            </a:pPr>
            <a:r>
              <a:rPr lang="fr-FR" sz="2400" noProof="0" dirty="0">
                <a:latin typeface="Lato" panose="020F0502020204030203" pitchFamily="34" charset="0"/>
                <a:ea typeface="Lato" panose="020F0502020204030203" pitchFamily="34" charset="0"/>
                <a:cs typeface="Lato" panose="020F0502020204030203" pitchFamily="34" charset="0"/>
              </a:rPr>
              <a:t>Plus de 20 milliards USD ont été promis au fonds pour la période 2020-2027.</a:t>
            </a:r>
          </a:p>
          <a:p>
            <a:pPr marL="342900" indent="-342900" algn="just">
              <a:lnSpc>
                <a:spcPts val="3000"/>
              </a:lnSpc>
              <a:spcBef>
                <a:spcPts val="600"/>
              </a:spcBef>
              <a:spcAft>
                <a:spcPts val="600"/>
              </a:spcAft>
              <a:buFont typeface="Arial" panose="020B0604020202020204" pitchFamily="34" charset="0"/>
              <a:buChar char="•"/>
            </a:pPr>
            <a:r>
              <a:rPr lang="fr-FR" sz="2400" noProof="0" dirty="0">
                <a:latin typeface="Lato" panose="020F0502020204030203" pitchFamily="34" charset="0"/>
                <a:ea typeface="Lato" panose="020F0502020204030203" pitchFamily="34" charset="0"/>
                <a:cs typeface="Lato" panose="020F0502020204030203" pitchFamily="34" charset="0"/>
              </a:rPr>
              <a:t>Mandaté pour investir ses ressources de manière égale entre atténuation et adaptation.</a:t>
            </a:r>
          </a:p>
          <a:p>
            <a:pPr marL="342900" indent="-342900" algn="just">
              <a:lnSpc>
                <a:spcPts val="3000"/>
              </a:lnSpc>
              <a:spcBef>
                <a:spcPts val="600"/>
              </a:spcBef>
              <a:spcAft>
                <a:spcPts val="600"/>
              </a:spcAft>
              <a:buFont typeface="Arial" panose="020B0604020202020204" pitchFamily="34" charset="0"/>
              <a:buChar char="•"/>
            </a:pPr>
            <a:r>
              <a:rPr lang="fr-FR" sz="2400" noProof="0" dirty="0">
                <a:latin typeface="Lato" panose="020F0502020204030203" pitchFamily="34" charset="0"/>
                <a:ea typeface="Lato" panose="020F0502020204030203" pitchFamily="34" charset="0"/>
                <a:cs typeface="Lato" panose="020F0502020204030203" pitchFamily="34" charset="0"/>
              </a:rPr>
              <a:t>Au moins la moitié de ses ressources d'adaptation doit être investie dans les petits États insulaires en développement (PEID), les pays les moins avancés (PMA) et les États africains.</a:t>
            </a:r>
          </a:p>
        </p:txBody>
      </p:sp>
      <p:pic>
        <p:nvPicPr>
          <p:cNvPr id="3" name="Graphic 68">
            <a:extLst>
              <a:ext uri="{FF2B5EF4-FFF2-40B4-BE49-F238E27FC236}">
                <a16:creationId xmlns:a16="http://schemas.microsoft.com/office/drawing/2014/main" id="{34CB6BC9-1DEF-C970-4887-809EDA13E8F3}"/>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5033522" y="209432"/>
            <a:ext cx="2146587" cy="874537"/>
          </a:xfrm>
          <a:prstGeom prst="rect">
            <a:avLst/>
          </a:prstGeom>
        </p:spPr>
      </p:pic>
      <p:pic>
        <p:nvPicPr>
          <p:cNvPr id="2050" name="Picture 2">
            <a:extLst>
              <a:ext uri="{FF2B5EF4-FFF2-40B4-BE49-F238E27FC236}">
                <a16:creationId xmlns:a16="http://schemas.microsoft.com/office/drawing/2014/main" id="{C53A7127-C15B-5129-77F7-0750103D86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0511" r="10511"/>
          <a:stretch/>
        </p:blipFill>
        <p:spPr bwMode="auto">
          <a:xfrm>
            <a:off x="10669309" y="2745744"/>
            <a:ext cx="8728425" cy="5817861"/>
          </a:xfrm>
          <a:prstGeom prst="roundRect">
            <a:avLst>
              <a:gd name="adj" fmla="val 8594"/>
            </a:avLst>
          </a:prstGeom>
          <a:solidFill>
            <a:srgbClr val="FFFFFF">
              <a:shade val="85000"/>
            </a:srgbClr>
          </a:solidFill>
          <a:ln>
            <a:noFill/>
          </a:ln>
          <a:effectLst/>
        </p:spPr>
      </p:pic>
      <p:sp>
        <p:nvSpPr>
          <p:cNvPr id="6" name="TextBox 5">
            <a:extLst>
              <a:ext uri="{FF2B5EF4-FFF2-40B4-BE49-F238E27FC236}">
                <a16:creationId xmlns:a16="http://schemas.microsoft.com/office/drawing/2014/main" id="{98F65C31-3245-42E1-796F-7E36C5F4E304}"/>
              </a:ext>
            </a:extLst>
          </p:cNvPr>
          <p:cNvSpPr txBox="1"/>
          <p:nvPr/>
        </p:nvSpPr>
        <p:spPr>
          <a:xfrm>
            <a:off x="882281" y="10664021"/>
            <a:ext cx="18320119" cy="477054"/>
          </a:xfrm>
          <a:prstGeom prst="rect">
            <a:avLst/>
          </a:prstGeom>
          <a:noFill/>
        </p:spPr>
        <p:txBody>
          <a:bodyPr wrap="square">
            <a:spAutoFit/>
          </a:bodyPr>
          <a:lstStyle/>
          <a:p>
            <a:r>
              <a:rPr lang="fr-FR" sz="2500" noProof="0" dirty="0">
                <a:solidFill>
                  <a:schemeClr val="bg1"/>
                </a:solidFill>
                <a:latin typeface="Lato" panose="020F0502020204030203" pitchFamily="34" charset="77"/>
              </a:rPr>
              <a:t>Formation des formateurs sur le Nexus Climat-Assainissement – Financement climatique pour l'assainissement</a:t>
            </a:r>
          </a:p>
        </p:txBody>
      </p:sp>
      <p:sp>
        <p:nvSpPr>
          <p:cNvPr id="4" name="Slide Number Placeholder 11">
            <a:extLst>
              <a:ext uri="{FF2B5EF4-FFF2-40B4-BE49-F238E27FC236}">
                <a16:creationId xmlns:a16="http://schemas.microsoft.com/office/drawing/2014/main" id="{FB8E9BDA-B533-D95D-5B49-22CF0D8351AA}"/>
              </a:ext>
            </a:extLst>
          </p:cNvPr>
          <p:cNvSpPr txBox="1">
            <a:spLocks/>
          </p:cNvSpPr>
          <p:nvPr/>
        </p:nvSpPr>
        <p:spPr>
          <a:xfrm>
            <a:off x="14958134" y="10651864"/>
            <a:ext cx="4623943" cy="276999"/>
          </a:xfrm>
          <a:prstGeom prst="rect">
            <a:avLst/>
          </a:prstGeom>
        </p:spPr>
        <p:txBody>
          <a:bodyPr/>
          <a:lstStyle>
            <a:defPPr>
              <a:defRPr kern="0"/>
            </a:defPPr>
          </a:lstStyle>
          <a:p>
            <a:pPr algn="r"/>
            <a:fld id="{B6F15528-21DE-4FAA-801E-634DDDAF4B2B}" type="slidenum">
              <a:rPr lang="fr-FR" noProof="0" smtClean="0">
                <a:solidFill>
                  <a:schemeClr val="tx1"/>
                </a:solidFill>
              </a:rPr>
              <a:pPr algn="r"/>
              <a:t>7</a:t>
            </a:fld>
            <a:endParaRPr lang="fr-FR" noProof="0" dirty="0">
              <a:solidFill>
                <a:schemeClr val="tx1"/>
              </a:solidFill>
            </a:endParaRPr>
          </a:p>
        </p:txBody>
      </p:sp>
    </p:spTree>
    <p:extLst>
      <p:ext uri="{BB962C8B-B14F-4D97-AF65-F5344CB8AC3E}">
        <p14:creationId xmlns:p14="http://schemas.microsoft.com/office/powerpoint/2010/main" val="564152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FBEBE9-2886-AC53-F715-003A0F14711C}"/>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8292DFA1-E479-A0F3-302A-AC641CD323D5}"/>
              </a:ext>
            </a:extLst>
          </p:cNvPr>
          <p:cNvSpPr/>
          <p:nvPr/>
        </p:nvSpPr>
        <p:spPr>
          <a:xfrm>
            <a:off x="1225092" y="1382155"/>
            <a:ext cx="45719" cy="1938991"/>
          </a:xfrm>
          <a:custGeom>
            <a:avLst/>
            <a:gdLst/>
            <a:ahLst/>
            <a:cxnLst/>
            <a:rect l="l" t="t" r="r" b="b"/>
            <a:pathLst>
              <a:path h="1235710">
                <a:moveTo>
                  <a:pt x="0" y="0"/>
                </a:moveTo>
                <a:lnTo>
                  <a:pt x="0" y="1235564"/>
                </a:lnTo>
              </a:path>
            </a:pathLst>
          </a:custGeom>
          <a:ln w="62825">
            <a:solidFill>
              <a:srgbClr val="F6B11A"/>
            </a:solidFill>
          </a:ln>
        </p:spPr>
        <p:txBody>
          <a:bodyPr wrap="square" lIns="0" tIns="0" rIns="0" bIns="0" rtlCol="0"/>
          <a:lstStyle/>
          <a:p>
            <a:endParaRPr lang="fr-FR" noProof="0" dirty="0"/>
          </a:p>
        </p:txBody>
      </p:sp>
      <p:sp>
        <p:nvSpPr>
          <p:cNvPr id="5" name="TextBox 4">
            <a:extLst>
              <a:ext uri="{FF2B5EF4-FFF2-40B4-BE49-F238E27FC236}">
                <a16:creationId xmlns:a16="http://schemas.microsoft.com/office/drawing/2014/main" id="{F23DEC3B-1EDE-0146-7DF2-0F5EC4FFDA85}"/>
              </a:ext>
            </a:extLst>
          </p:cNvPr>
          <p:cNvSpPr txBox="1"/>
          <p:nvPr/>
        </p:nvSpPr>
        <p:spPr>
          <a:xfrm>
            <a:off x="1441449" y="1478260"/>
            <a:ext cx="12544373" cy="861774"/>
          </a:xfrm>
          <a:prstGeom prst="rect">
            <a:avLst/>
          </a:prstGeom>
          <a:noFill/>
        </p:spPr>
        <p:txBody>
          <a:bodyPr wrap="square">
            <a:spAutoFit/>
          </a:bodyPr>
          <a:lstStyle/>
          <a:p>
            <a:pPr algn="l"/>
            <a:r>
              <a:rPr lang="fr-FR" sz="4800" b="1" noProof="0" dirty="0">
                <a:latin typeface="Lato Black" panose="020F0502020204030203" pitchFamily="34" charset="77"/>
              </a:rPr>
              <a:t>Mobilisation des ressources du FVC</a:t>
            </a:r>
          </a:p>
        </p:txBody>
      </p:sp>
      <p:sp>
        <p:nvSpPr>
          <p:cNvPr id="7" name="TextBox 6">
            <a:extLst>
              <a:ext uri="{FF2B5EF4-FFF2-40B4-BE49-F238E27FC236}">
                <a16:creationId xmlns:a16="http://schemas.microsoft.com/office/drawing/2014/main" id="{D73560AB-13F5-2DC3-192C-2E677470EAC4}"/>
              </a:ext>
            </a:extLst>
          </p:cNvPr>
          <p:cNvSpPr txBox="1"/>
          <p:nvPr/>
        </p:nvSpPr>
        <p:spPr>
          <a:xfrm>
            <a:off x="1415063" y="2607354"/>
            <a:ext cx="9220188" cy="7879080"/>
          </a:xfrm>
          <a:prstGeom prst="rect">
            <a:avLst/>
          </a:prstGeom>
          <a:noFill/>
        </p:spPr>
        <p:txBody>
          <a:bodyPr wrap="square" rtlCol="0">
            <a:spAutoFit/>
          </a:bodyPr>
          <a:lstStyle/>
          <a:p>
            <a:pPr marL="457200" lvl="3" indent="-457200" algn="just">
              <a:buFont typeface="Arial" panose="020B0604020202020204" pitchFamily="34" charset="0"/>
              <a:buChar char="•"/>
            </a:pPr>
            <a:r>
              <a:rPr lang="fr-FR" sz="2200" noProof="0" dirty="0">
                <a:latin typeface="Lato" panose="020F0502020204030203" pitchFamily="34" charset="0"/>
                <a:ea typeface="Lato" panose="020F0502020204030203" pitchFamily="34" charset="0"/>
                <a:cs typeface="Lato" panose="020F0502020204030203" pitchFamily="34" charset="0"/>
              </a:rPr>
              <a:t>Le FVC accepte des contributions des pays développés parties à la Convention-cadre des Nations Unies sur les changements climatiques (CCNUCC) ainsi que des sources publiques, non publiques et alternatives, y compris de pays non parties à la CCNUCC, sous forme de subventions, de capitaux ou de prêts.</a:t>
            </a:r>
          </a:p>
          <a:p>
            <a:pPr marL="457200" lvl="3" indent="-457200" algn="just">
              <a:buFont typeface="Arial" panose="020B0604020202020204" pitchFamily="34" charset="0"/>
              <a:buChar char="•"/>
            </a:pPr>
            <a:endParaRPr lang="fr-FR" sz="2200" noProof="0" dirty="0">
              <a:latin typeface="Lato" panose="020F0502020204030203" pitchFamily="34" charset="0"/>
              <a:ea typeface="Lato" panose="020F0502020204030203" pitchFamily="34" charset="0"/>
              <a:cs typeface="Lato" panose="020F0502020204030203" pitchFamily="34" charset="0"/>
            </a:endParaRPr>
          </a:p>
          <a:p>
            <a:pPr marL="457200" lvl="3" indent="-457200" algn="just">
              <a:buFont typeface="Arial" panose="020B0604020202020204" pitchFamily="34" charset="0"/>
              <a:buChar char="•"/>
            </a:pPr>
            <a:r>
              <a:rPr lang="fr-FR" sz="2200" noProof="0" dirty="0">
                <a:latin typeface="Lato" panose="020F0502020204030203" pitchFamily="34" charset="0"/>
                <a:ea typeface="Lato" panose="020F0502020204030203" pitchFamily="34" charset="0"/>
                <a:cs typeface="Lato" panose="020F0502020204030203" pitchFamily="34" charset="0"/>
              </a:rPr>
              <a:t>42 % du financement climatique du FVC est fourni sous forme de subventions et souvent destinées à des projets communautaires dans les pays mal desservis.</a:t>
            </a:r>
          </a:p>
          <a:p>
            <a:pPr marL="457200" lvl="3" indent="-457200" algn="just">
              <a:buFont typeface="Arial" panose="020B0604020202020204" pitchFamily="34" charset="0"/>
              <a:buChar char="•"/>
            </a:pPr>
            <a:endParaRPr lang="fr-FR" sz="2200" noProof="0" dirty="0">
              <a:latin typeface="Lato" panose="020F0502020204030203" pitchFamily="34" charset="0"/>
              <a:ea typeface="Lato" panose="020F0502020204030203" pitchFamily="34" charset="0"/>
              <a:cs typeface="Lato" panose="020F0502020204030203" pitchFamily="34" charset="0"/>
            </a:endParaRPr>
          </a:p>
          <a:p>
            <a:pPr marL="457200" lvl="3" indent="-457200" algn="just">
              <a:buFont typeface="Arial" panose="020B0604020202020204" pitchFamily="34" charset="0"/>
              <a:buChar char="•"/>
            </a:pPr>
            <a:r>
              <a:rPr lang="fr-FR" sz="2200" noProof="0" dirty="0">
                <a:latin typeface="Lato" panose="020F0502020204030203" pitchFamily="34" charset="0"/>
                <a:ea typeface="Lato" panose="020F0502020204030203" pitchFamily="34" charset="0"/>
                <a:cs typeface="Lato" panose="020F0502020204030203" pitchFamily="34" charset="0"/>
              </a:rPr>
              <a:t>Le FVC octroie des financements climatiques aux pays en développement exclusivement par l'intermédiaire de son réseau d’Entités accréditées, composé d'institutions publiques ou privées, internationales, nationales et régionales et d'ONG.</a:t>
            </a:r>
          </a:p>
          <a:p>
            <a:pPr marL="457200" lvl="3" indent="-457200" algn="just">
              <a:buFont typeface="Arial" panose="020B0604020202020204" pitchFamily="34" charset="0"/>
              <a:buChar char="•"/>
            </a:pPr>
            <a:endParaRPr lang="fr-FR" sz="2200" noProof="0" dirty="0">
              <a:latin typeface="Lato" panose="020F0502020204030203" pitchFamily="34" charset="0"/>
              <a:ea typeface="Lato" panose="020F0502020204030203" pitchFamily="34" charset="0"/>
              <a:cs typeface="Lato" panose="020F0502020204030203" pitchFamily="34" charset="0"/>
            </a:endParaRPr>
          </a:p>
          <a:p>
            <a:pPr marL="457200" lvl="3" indent="-457200" algn="just">
              <a:buFont typeface="Arial" panose="020B0604020202020204" pitchFamily="34" charset="0"/>
              <a:buChar char="•"/>
            </a:pPr>
            <a:r>
              <a:rPr lang="fr-FR" sz="2200" noProof="0" dirty="0">
                <a:latin typeface="Lato" panose="020F0502020204030203" pitchFamily="34" charset="0"/>
                <a:ea typeface="Lato" panose="020F0502020204030203" pitchFamily="34" charset="0"/>
                <a:cs typeface="Lato" panose="020F0502020204030203" pitchFamily="34" charset="0"/>
              </a:rPr>
              <a:t>Les organisations doivent démontrer une solide gestion financière et de capacités spécialisées en matière d’action climatique pour devenir partenaire accrédité du FVC.</a:t>
            </a:r>
          </a:p>
          <a:p>
            <a:pPr marL="457200" lvl="3" indent="-457200" algn="just">
              <a:buFont typeface="Arial" panose="020B0604020202020204" pitchFamily="34" charset="0"/>
              <a:buChar char="•"/>
            </a:pPr>
            <a:endParaRPr lang="fr-FR" sz="2200" noProof="0" dirty="0">
              <a:latin typeface="Lato" panose="020F0502020204030203" pitchFamily="34" charset="0"/>
              <a:ea typeface="Lato" panose="020F0502020204030203" pitchFamily="34" charset="0"/>
              <a:cs typeface="Lato" panose="020F0502020204030203" pitchFamily="34" charset="0"/>
            </a:endParaRPr>
          </a:p>
          <a:p>
            <a:pPr marL="457200" lvl="3" indent="-457200" algn="just">
              <a:buFont typeface="Arial" panose="020B0604020202020204" pitchFamily="34" charset="0"/>
              <a:buChar char="•"/>
            </a:pPr>
            <a:r>
              <a:rPr lang="fr-FR" sz="2200" noProof="0" dirty="0">
                <a:latin typeface="Lato" panose="020F0502020204030203" pitchFamily="34" charset="0"/>
                <a:ea typeface="Lato" panose="020F0502020204030203" pitchFamily="34" charset="0"/>
                <a:cs typeface="Lato" panose="020F0502020204030203" pitchFamily="34" charset="0"/>
              </a:rPr>
              <a:t>Parmi les exemples d'entités accréditées partenaires du FVC, figurent la </a:t>
            </a:r>
            <a:r>
              <a:rPr lang="fr-FR" sz="2200" i="1" noProof="0" dirty="0">
                <a:latin typeface="Lato" panose="020F0502020204030203" pitchFamily="34" charset="0"/>
                <a:ea typeface="Lato" panose="020F0502020204030203" pitchFamily="34" charset="0"/>
                <a:cs typeface="Lato" panose="020F0502020204030203" pitchFamily="34" charset="0"/>
              </a:rPr>
              <a:t>Banque africaine de développement (BAD), la Banque de développement de l'Afrique australe (DBSA) </a:t>
            </a:r>
            <a:r>
              <a:rPr lang="fr-FR" sz="2200" noProof="0" dirty="0">
                <a:latin typeface="Lato" panose="020F0502020204030203" pitchFamily="34" charset="0"/>
                <a:ea typeface="Lato" panose="020F0502020204030203" pitchFamily="34" charset="0"/>
                <a:cs typeface="Lato" panose="020F0502020204030203" pitchFamily="34" charset="0"/>
              </a:rPr>
              <a:t>et  l</a:t>
            </a:r>
            <a:r>
              <a:rPr lang="fr-FR" sz="2200" i="1" noProof="0" dirty="0">
                <a:latin typeface="Lato" panose="020F0502020204030203" pitchFamily="34" charset="0"/>
                <a:ea typeface="Lato" panose="020F0502020204030203" pitchFamily="34" charset="0"/>
                <a:cs typeface="Lato" panose="020F0502020204030203" pitchFamily="34" charset="0"/>
              </a:rPr>
              <a:t>'Observatoire du Sahara et du Sahel (OSS).</a:t>
            </a:r>
            <a:endParaRPr lang="fr-FR" sz="2200" noProof="0" dirty="0">
              <a:latin typeface="Lato" panose="020F0502020204030203" pitchFamily="34" charset="0"/>
              <a:ea typeface="Lato" panose="020F0502020204030203" pitchFamily="34" charset="0"/>
              <a:cs typeface="Lato" panose="020F0502020204030203" pitchFamily="34" charset="0"/>
            </a:endParaRPr>
          </a:p>
        </p:txBody>
      </p:sp>
      <p:pic>
        <p:nvPicPr>
          <p:cNvPr id="3" name="Graphic 68">
            <a:extLst>
              <a:ext uri="{FF2B5EF4-FFF2-40B4-BE49-F238E27FC236}">
                <a16:creationId xmlns:a16="http://schemas.microsoft.com/office/drawing/2014/main" id="{470F2F6C-8D98-840D-9B34-27FF970BF2C1}"/>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5033522" y="209432"/>
            <a:ext cx="2146587" cy="874537"/>
          </a:xfrm>
          <a:prstGeom prst="rect">
            <a:avLst/>
          </a:prstGeom>
        </p:spPr>
      </p:pic>
      <p:pic>
        <p:nvPicPr>
          <p:cNvPr id="2050" name="Picture 2">
            <a:extLst>
              <a:ext uri="{FF2B5EF4-FFF2-40B4-BE49-F238E27FC236}">
                <a16:creationId xmlns:a16="http://schemas.microsoft.com/office/drawing/2014/main" id="{20D8DDF6-B087-BF35-1F97-50ED3FD2D4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9" b="9"/>
          <a:stretch/>
        </p:blipFill>
        <p:spPr bwMode="auto">
          <a:xfrm>
            <a:off x="11035161" y="2784655"/>
            <a:ext cx="7996721" cy="5386579"/>
          </a:xfrm>
          <a:prstGeom prst="roundRect">
            <a:avLst>
              <a:gd name="adj" fmla="val 8594"/>
            </a:avLst>
          </a:prstGeom>
          <a:solidFill>
            <a:srgbClr val="FFFFFF">
              <a:shade val="85000"/>
            </a:srgbClr>
          </a:solidFill>
          <a:ln>
            <a:noFill/>
          </a:ln>
          <a:effectLst/>
        </p:spPr>
      </p:pic>
      <p:sp>
        <p:nvSpPr>
          <p:cNvPr id="6" name="TextBox 5">
            <a:extLst>
              <a:ext uri="{FF2B5EF4-FFF2-40B4-BE49-F238E27FC236}">
                <a16:creationId xmlns:a16="http://schemas.microsoft.com/office/drawing/2014/main" id="{7FCF3F91-3ED2-8F45-692B-7373F398B712}"/>
              </a:ext>
            </a:extLst>
          </p:cNvPr>
          <p:cNvSpPr txBox="1"/>
          <p:nvPr/>
        </p:nvSpPr>
        <p:spPr>
          <a:xfrm>
            <a:off x="882281" y="10664021"/>
            <a:ext cx="18699796" cy="477054"/>
          </a:xfrm>
          <a:prstGeom prst="rect">
            <a:avLst/>
          </a:prstGeom>
          <a:noFill/>
        </p:spPr>
        <p:txBody>
          <a:bodyPr wrap="square">
            <a:spAutoFit/>
          </a:bodyPr>
          <a:lstStyle/>
          <a:p>
            <a:r>
              <a:rPr lang="fr-FR" sz="2500" noProof="0" dirty="0">
                <a:solidFill>
                  <a:schemeClr val="bg1"/>
                </a:solidFill>
                <a:latin typeface="Lato" panose="020F0502020204030203" pitchFamily="34" charset="77"/>
              </a:rPr>
              <a:t>Formation des formateurs sur le Nexus Climat-Assainissement – Financement climatique pour l'assainissement</a:t>
            </a:r>
          </a:p>
        </p:txBody>
      </p:sp>
      <p:sp>
        <p:nvSpPr>
          <p:cNvPr id="4" name="Slide Number Placeholder 11">
            <a:extLst>
              <a:ext uri="{FF2B5EF4-FFF2-40B4-BE49-F238E27FC236}">
                <a16:creationId xmlns:a16="http://schemas.microsoft.com/office/drawing/2014/main" id="{A2988563-DF6D-F6F4-2CF2-89856C809E96}"/>
              </a:ext>
            </a:extLst>
          </p:cNvPr>
          <p:cNvSpPr txBox="1">
            <a:spLocks/>
          </p:cNvSpPr>
          <p:nvPr/>
        </p:nvSpPr>
        <p:spPr>
          <a:xfrm>
            <a:off x="14958134" y="10651864"/>
            <a:ext cx="4623943" cy="276999"/>
          </a:xfrm>
          <a:prstGeom prst="rect">
            <a:avLst/>
          </a:prstGeom>
        </p:spPr>
        <p:txBody>
          <a:bodyPr/>
          <a:lstStyle>
            <a:defPPr>
              <a:defRPr kern="0"/>
            </a:defPPr>
          </a:lstStyle>
          <a:p>
            <a:pPr algn="r"/>
            <a:fld id="{B6F15528-21DE-4FAA-801E-634DDDAF4B2B}" type="slidenum">
              <a:rPr lang="fr-FR" noProof="0" smtClean="0">
                <a:solidFill>
                  <a:schemeClr val="tx1"/>
                </a:solidFill>
              </a:rPr>
              <a:pPr algn="r"/>
              <a:t>8</a:t>
            </a:fld>
            <a:endParaRPr lang="fr-FR" noProof="0" dirty="0">
              <a:solidFill>
                <a:schemeClr val="tx1"/>
              </a:solidFill>
            </a:endParaRPr>
          </a:p>
        </p:txBody>
      </p:sp>
    </p:spTree>
    <p:extLst>
      <p:ext uri="{BB962C8B-B14F-4D97-AF65-F5344CB8AC3E}">
        <p14:creationId xmlns:p14="http://schemas.microsoft.com/office/powerpoint/2010/main" val="2088439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82150-8D7C-CA49-3E00-0F8374664658}"/>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191FA06D-515C-6597-A981-3F2C68AB8CBB}"/>
              </a:ext>
            </a:extLst>
          </p:cNvPr>
          <p:cNvSpPr/>
          <p:nvPr/>
        </p:nvSpPr>
        <p:spPr>
          <a:xfrm>
            <a:off x="1225092" y="1382155"/>
            <a:ext cx="45719" cy="1938991"/>
          </a:xfrm>
          <a:custGeom>
            <a:avLst/>
            <a:gdLst/>
            <a:ahLst/>
            <a:cxnLst/>
            <a:rect l="l" t="t" r="r" b="b"/>
            <a:pathLst>
              <a:path h="1235710">
                <a:moveTo>
                  <a:pt x="0" y="0"/>
                </a:moveTo>
                <a:lnTo>
                  <a:pt x="0" y="1235564"/>
                </a:lnTo>
              </a:path>
            </a:pathLst>
          </a:custGeom>
          <a:ln w="62825">
            <a:solidFill>
              <a:srgbClr val="F6B11A"/>
            </a:solidFill>
          </a:ln>
        </p:spPr>
        <p:txBody>
          <a:bodyPr wrap="square" lIns="0" tIns="0" rIns="0" bIns="0" rtlCol="0"/>
          <a:lstStyle/>
          <a:p>
            <a:endParaRPr lang="fr-FR" noProof="0" dirty="0"/>
          </a:p>
        </p:txBody>
      </p:sp>
      <p:sp>
        <p:nvSpPr>
          <p:cNvPr id="5" name="TextBox 4">
            <a:extLst>
              <a:ext uri="{FF2B5EF4-FFF2-40B4-BE49-F238E27FC236}">
                <a16:creationId xmlns:a16="http://schemas.microsoft.com/office/drawing/2014/main" id="{B4F4F169-57F7-3884-8221-66C5F4759837}"/>
              </a:ext>
            </a:extLst>
          </p:cNvPr>
          <p:cNvSpPr txBox="1"/>
          <p:nvPr/>
        </p:nvSpPr>
        <p:spPr>
          <a:xfrm>
            <a:off x="1441449" y="1478260"/>
            <a:ext cx="12544373" cy="861774"/>
          </a:xfrm>
          <a:prstGeom prst="rect">
            <a:avLst/>
          </a:prstGeom>
          <a:noFill/>
        </p:spPr>
        <p:txBody>
          <a:bodyPr wrap="square">
            <a:spAutoFit/>
          </a:bodyPr>
          <a:lstStyle/>
          <a:p>
            <a:pPr algn="l"/>
            <a:r>
              <a:rPr lang="fr-FR" sz="4800" b="1" noProof="0" dirty="0">
                <a:latin typeface="Lato Black" panose="020F0502020204030203" pitchFamily="34" charset="77"/>
              </a:rPr>
              <a:t>Programme de préparation au FVC</a:t>
            </a:r>
          </a:p>
        </p:txBody>
      </p:sp>
      <p:sp>
        <p:nvSpPr>
          <p:cNvPr id="7" name="TextBox 6">
            <a:extLst>
              <a:ext uri="{FF2B5EF4-FFF2-40B4-BE49-F238E27FC236}">
                <a16:creationId xmlns:a16="http://schemas.microsoft.com/office/drawing/2014/main" id="{24BBACAA-921D-63AE-5D2A-ED4759E757AA}"/>
              </a:ext>
            </a:extLst>
          </p:cNvPr>
          <p:cNvSpPr txBox="1"/>
          <p:nvPr/>
        </p:nvSpPr>
        <p:spPr>
          <a:xfrm>
            <a:off x="1270811" y="2529533"/>
            <a:ext cx="9831367" cy="7540526"/>
          </a:xfrm>
          <a:prstGeom prst="rect">
            <a:avLst/>
          </a:prstGeom>
          <a:noFill/>
        </p:spPr>
        <p:txBody>
          <a:bodyPr wrap="square" rtlCol="0">
            <a:spAutoFit/>
          </a:bodyPr>
          <a:lstStyle/>
          <a:p>
            <a:pPr marL="457200" lvl="3" indent="-457200" algn="just">
              <a:buFont typeface="Arial" panose="020B0604020202020204" pitchFamily="34" charset="0"/>
              <a:buChar char="•"/>
            </a:pPr>
            <a:r>
              <a:rPr lang="fr-FR" sz="2200" noProof="0" dirty="0">
                <a:latin typeface="Lato" panose="020F0502020204030203" pitchFamily="34" charset="0"/>
                <a:ea typeface="Lato" panose="020F0502020204030203" pitchFamily="34" charset="0"/>
                <a:cs typeface="Lato" panose="020F0502020204030203" pitchFamily="34" charset="0"/>
              </a:rPr>
              <a:t>Pour aider davantage les pays en développement à renforcer leurs capacités institutionnelles, mécanismes de gouvernance et cadres stratégiques pour l’action climatique, ainsi qu’à accéder aux financements du FVC, celui-ci a mis en place le « </a:t>
            </a:r>
            <a:r>
              <a:rPr lang="fr-FR" sz="2200" b="1" noProof="0" dirty="0">
                <a:latin typeface="Lato" panose="020F0502020204030203" pitchFamily="34" charset="0"/>
                <a:ea typeface="Lato" panose="020F0502020204030203" pitchFamily="34" charset="0"/>
                <a:cs typeface="Lato" panose="020F0502020204030203" pitchFamily="34" charset="0"/>
              </a:rPr>
              <a:t>Programme de préparation </a:t>
            </a:r>
            <a:r>
              <a:rPr lang="fr-FR" sz="2200" noProof="0" dirty="0">
                <a:latin typeface="Lato" panose="020F0502020204030203" pitchFamily="34" charset="0"/>
                <a:ea typeface="Lato" panose="020F0502020204030203" pitchFamily="34" charset="0"/>
                <a:cs typeface="Lato" panose="020F0502020204030203" pitchFamily="34" charset="0"/>
              </a:rPr>
              <a:t>» (</a:t>
            </a:r>
            <a:r>
              <a:rPr lang="fr-FR" sz="2200" b="1" noProof="0" dirty="0">
                <a:latin typeface="Lato" panose="020F0502020204030203" pitchFamily="34" charset="0"/>
                <a:ea typeface="Lato" panose="020F0502020204030203" pitchFamily="34" charset="0"/>
                <a:cs typeface="Lato" panose="020F0502020204030203" pitchFamily="34" charset="0"/>
              </a:rPr>
              <a:t>Readiness Programme</a:t>
            </a:r>
            <a:r>
              <a:rPr lang="fr-FR" sz="2200" noProof="0" dirty="0">
                <a:latin typeface="Lato" panose="020F0502020204030203" pitchFamily="34" charset="0"/>
                <a:ea typeface="Lato" panose="020F0502020204030203" pitchFamily="34" charset="0"/>
                <a:cs typeface="Lato" panose="020F0502020204030203" pitchFamily="34" charset="0"/>
              </a:rPr>
              <a:t>). </a:t>
            </a:r>
          </a:p>
          <a:p>
            <a:pPr marL="457200" lvl="3" indent="-457200" algn="just">
              <a:buFont typeface="Arial" panose="020B0604020202020204" pitchFamily="34" charset="0"/>
              <a:buChar char="•"/>
            </a:pPr>
            <a:endParaRPr lang="fr-FR" sz="2200" noProof="0" dirty="0">
              <a:latin typeface="Lato" panose="020F0502020204030203" pitchFamily="34" charset="0"/>
              <a:ea typeface="Lato" panose="020F0502020204030203" pitchFamily="34" charset="0"/>
              <a:cs typeface="Lato" panose="020F0502020204030203" pitchFamily="34" charset="0"/>
            </a:endParaRPr>
          </a:p>
          <a:p>
            <a:pPr marL="457200" lvl="3" indent="-457200" algn="just">
              <a:buFont typeface="Arial" panose="020B0604020202020204" pitchFamily="34" charset="0"/>
              <a:buChar char="•"/>
            </a:pPr>
            <a:r>
              <a:rPr lang="fr-FR" sz="2200" u="sng" noProof="0" dirty="0">
                <a:latin typeface="Lato" panose="020F0502020204030203" pitchFamily="34" charset="0"/>
                <a:ea typeface="Lato" panose="020F0502020204030203" pitchFamily="34" charset="0"/>
                <a:cs typeface="Lato" panose="020F0502020204030203" pitchFamily="34" charset="0"/>
              </a:rPr>
              <a:t>Allocation d'un maximum de 1 million USD par pays et par an pour :</a:t>
            </a:r>
          </a:p>
          <a:p>
            <a:pPr lvl="3" algn="just"/>
            <a:endParaRPr lang="fr-FR" sz="2200" noProof="0" dirty="0">
              <a:latin typeface="Lato" panose="020F0502020204030203" pitchFamily="34" charset="0"/>
              <a:ea typeface="Lato" panose="020F0502020204030203" pitchFamily="34" charset="0"/>
              <a:cs typeface="Lato" panose="020F0502020204030203" pitchFamily="34" charset="0"/>
            </a:endParaRPr>
          </a:p>
          <a:p>
            <a:pPr marL="342900" lvl="8" indent="-342900" algn="just">
              <a:buFont typeface="Wingdings" pitchFamily="2" charset="2"/>
              <a:buChar char="ü"/>
            </a:pPr>
            <a:r>
              <a:rPr lang="fr-FR" sz="2200" b="1" noProof="0" dirty="0">
                <a:latin typeface="Lato" panose="020F0502020204030203" pitchFamily="34" charset="0"/>
                <a:ea typeface="Lato" panose="020F0502020204030203" pitchFamily="34" charset="0"/>
                <a:cs typeface="Lato" panose="020F0502020204030203" pitchFamily="34" charset="0"/>
              </a:rPr>
              <a:t>Renforcement des capacités : </a:t>
            </a:r>
            <a:r>
              <a:rPr lang="fr-FR" sz="2200" noProof="0" dirty="0">
                <a:latin typeface="Lato" panose="020F0502020204030203" pitchFamily="34" charset="0"/>
                <a:ea typeface="Lato" panose="020F0502020204030203" pitchFamily="34" charset="0"/>
                <a:cs typeface="Lato" panose="020F0502020204030203" pitchFamily="34" charset="0"/>
              </a:rPr>
              <a:t>aide aux parties prenantes du secteur de l’assainissement pour évaluer les risques climatiques, comprendre les besoins d’adaptation et intégrer ces éléments dans les stratégies et politiques sectorielles. </a:t>
            </a:r>
          </a:p>
          <a:p>
            <a:pPr marL="342900" lvl="8" indent="-342900" algn="just">
              <a:buFont typeface="Wingdings" pitchFamily="2" charset="2"/>
              <a:buChar char="ü"/>
            </a:pPr>
            <a:r>
              <a:rPr lang="fr-FR" sz="2200" b="1" noProof="0" dirty="0">
                <a:latin typeface="Lato" panose="020F0502020204030203" pitchFamily="34" charset="0"/>
                <a:ea typeface="Lato" panose="020F0502020204030203" pitchFamily="34" charset="0"/>
                <a:cs typeface="Lato" panose="020F0502020204030203" pitchFamily="34" charset="0"/>
              </a:rPr>
              <a:t>Faciliter l'accès au financement</a:t>
            </a:r>
            <a:r>
              <a:rPr lang="fr-FR" sz="2200" noProof="0" dirty="0">
                <a:latin typeface="Lato" panose="020F0502020204030203" pitchFamily="34" charset="0"/>
                <a:ea typeface="Lato" panose="020F0502020204030203" pitchFamily="34" charset="0"/>
                <a:cs typeface="Lato" panose="020F0502020204030203" pitchFamily="34" charset="0"/>
              </a:rPr>
              <a:t> : Soutenir l'accréditation des entités nationales ou régionales.</a:t>
            </a:r>
          </a:p>
          <a:p>
            <a:pPr marL="342900" lvl="8" indent="-342900" algn="just">
              <a:buFont typeface="Wingdings" pitchFamily="2" charset="2"/>
              <a:buChar char="ü"/>
            </a:pPr>
            <a:r>
              <a:rPr lang="fr-FR" sz="2200" b="1" noProof="0" dirty="0">
                <a:latin typeface="Lato" panose="020F0502020204030203" pitchFamily="34" charset="0"/>
                <a:ea typeface="Lato" panose="020F0502020204030203" pitchFamily="34" charset="0"/>
                <a:cs typeface="Lato" panose="020F0502020204030203" pitchFamily="34" charset="0"/>
              </a:rPr>
              <a:t>Fourniture d'une assistance technique </a:t>
            </a:r>
            <a:r>
              <a:rPr lang="fr-FR" sz="2200" noProof="0" dirty="0">
                <a:latin typeface="Lato" panose="020F0502020204030203" pitchFamily="34" charset="0"/>
                <a:ea typeface="Lato" panose="020F0502020204030203" pitchFamily="34" charset="0"/>
                <a:cs typeface="Lato" panose="020F0502020204030203" pitchFamily="34" charset="0"/>
              </a:rPr>
              <a:t>: mise à disposition de guides pratiques pour concevoir des projets d’assainissement résilients au climat, assurant que ces projets soient solides, bancables et alignés avec les critères d’investissement du FVC.</a:t>
            </a:r>
          </a:p>
          <a:p>
            <a:pPr marL="342900" lvl="8" indent="-342900" algn="just">
              <a:buFont typeface="Wingdings" pitchFamily="2" charset="2"/>
              <a:buChar char="ü"/>
            </a:pPr>
            <a:r>
              <a:rPr lang="fr-FR" sz="2200" b="1" noProof="0" dirty="0">
                <a:latin typeface="Lato" panose="020F0502020204030203" pitchFamily="34" charset="0"/>
                <a:ea typeface="Lato" panose="020F0502020204030203" pitchFamily="34" charset="0"/>
                <a:cs typeface="Lato" panose="020F0502020204030203" pitchFamily="34" charset="0"/>
              </a:rPr>
              <a:t>Soutien au développement de pipelines de projets </a:t>
            </a:r>
            <a:r>
              <a:rPr lang="fr-FR" sz="2200" noProof="0" dirty="0">
                <a:latin typeface="Lato" panose="020F0502020204030203" pitchFamily="34" charset="0"/>
                <a:ea typeface="Lato" panose="020F0502020204030203" pitchFamily="34" charset="0"/>
                <a:cs typeface="Lato" panose="020F0502020204030203" pitchFamily="34" charset="0"/>
              </a:rPr>
              <a:t>: aide à l’identification, conception et priorisation de projets d’assainissement répondant aux vulnérabilités climatiques </a:t>
            </a:r>
          </a:p>
          <a:p>
            <a:pPr marL="342900" lvl="8" indent="-342900" algn="just">
              <a:buFont typeface="Wingdings" pitchFamily="2" charset="2"/>
              <a:buChar char="ü"/>
            </a:pPr>
            <a:r>
              <a:rPr lang="fr-FR" sz="2200" b="1" noProof="0" dirty="0">
                <a:latin typeface="Lato" panose="020F0502020204030203" pitchFamily="34" charset="0"/>
                <a:ea typeface="Lato" panose="020F0502020204030203" pitchFamily="34" charset="0"/>
                <a:cs typeface="Lato" panose="020F0502020204030203" pitchFamily="34" charset="0"/>
              </a:rPr>
              <a:t>Partage des connaissances et promotion des bonnes pratiques</a:t>
            </a:r>
            <a:endParaRPr lang="fr-FR" sz="2200" noProof="0" dirty="0">
              <a:latin typeface="Lato" panose="020F0502020204030203" pitchFamily="34" charset="0"/>
              <a:ea typeface="Lato" panose="020F0502020204030203" pitchFamily="34" charset="0"/>
              <a:cs typeface="Lato" panose="020F0502020204030203" pitchFamily="34" charset="0"/>
            </a:endParaRPr>
          </a:p>
        </p:txBody>
      </p:sp>
      <p:pic>
        <p:nvPicPr>
          <p:cNvPr id="3" name="Graphic 68">
            <a:extLst>
              <a:ext uri="{FF2B5EF4-FFF2-40B4-BE49-F238E27FC236}">
                <a16:creationId xmlns:a16="http://schemas.microsoft.com/office/drawing/2014/main" id="{A2E29171-5EF1-8A1B-AAE5-65615912C031}"/>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5033522" y="209432"/>
            <a:ext cx="2146587" cy="874537"/>
          </a:xfrm>
          <a:prstGeom prst="rect">
            <a:avLst/>
          </a:prstGeom>
        </p:spPr>
      </p:pic>
      <p:pic>
        <p:nvPicPr>
          <p:cNvPr id="2050" name="Picture 2">
            <a:extLst>
              <a:ext uri="{FF2B5EF4-FFF2-40B4-BE49-F238E27FC236}">
                <a16:creationId xmlns:a16="http://schemas.microsoft.com/office/drawing/2014/main" id="{3F3456E6-6974-1AA0-CA3A-E6DDB08575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9" b="9"/>
          <a:stretch/>
        </p:blipFill>
        <p:spPr bwMode="auto">
          <a:xfrm>
            <a:off x="11500696" y="2804110"/>
            <a:ext cx="8081381" cy="5386579"/>
          </a:xfrm>
          <a:prstGeom prst="roundRect">
            <a:avLst>
              <a:gd name="adj" fmla="val 8594"/>
            </a:avLst>
          </a:prstGeom>
          <a:solidFill>
            <a:srgbClr val="FFFFFF">
              <a:shade val="85000"/>
            </a:srgbClr>
          </a:solidFill>
          <a:ln>
            <a:noFill/>
          </a:ln>
          <a:effectLst/>
        </p:spPr>
      </p:pic>
      <p:sp>
        <p:nvSpPr>
          <p:cNvPr id="6" name="TextBox 5">
            <a:extLst>
              <a:ext uri="{FF2B5EF4-FFF2-40B4-BE49-F238E27FC236}">
                <a16:creationId xmlns:a16="http://schemas.microsoft.com/office/drawing/2014/main" id="{B54D14FD-8DC1-7F2D-9E08-9345051C8D7B}"/>
              </a:ext>
            </a:extLst>
          </p:cNvPr>
          <p:cNvSpPr txBox="1"/>
          <p:nvPr/>
        </p:nvSpPr>
        <p:spPr>
          <a:xfrm>
            <a:off x="882280" y="10664021"/>
            <a:ext cx="18515453" cy="477054"/>
          </a:xfrm>
          <a:prstGeom prst="rect">
            <a:avLst/>
          </a:prstGeom>
          <a:noFill/>
        </p:spPr>
        <p:txBody>
          <a:bodyPr wrap="square">
            <a:spAutoFit/>
          </a:bodyPr>
          <a:lstStyle/>
          <a:p>
            <a:r>
              <a:rPr lang="fr-FR" sz="2500" noProof="0" dirty="0">
                <a:solidFill>
                  <a:schemeClr val="bg1"/>
                </a:solidFill>
                <a:latin typeface="Lato" panose="020F0502020204030203" pitchFamily="34" charset="77"/>
              </a:rPr>
              <a:t>Formation des formateurs sur le Nexus Climat-Assainissement – Financement climatique pour l'assainissement</a:t>
            </a:r>
          </a:p>
        </p:txBody>
      </p:sp>
      <p:sp>
        <p:nvSpPr>
          <p:cNvPr id="4" name="Slide Number Placeholder 11">
            <a:extLst>
              <a:ext uri="{FF2B5EF4-FFF2-40B4-BE49-F238E27FC236}">
                <a16:creationId xmlns:a16="http://schemas.microsoft.com/office/drawing/2014/main" id="{B1D4C063-9267-A6FC-D2F1-F96997FD1A69}"/>
              </a:ext>
            </a:extLst>
          </p:cNvPr>
          <p:cNvSpPr txBox="1">
            <a:spLocks/>
          </p:cNvSpPr>
          <p:nvPr/>
        </p:nvSpPr>
        <p:spPr>
          <a:xfrm>
            <a:off x="14958134" y="10651864"/>
            <a:ext cx="4623943" cy="276999"/>
          </a:xfrm>
          <a:prstGeom prst="rect">
            <a:avLst/>
          </a:prstGeom>
        </p:spPr>
        <p:txBody>
          <a:bodyPr/>
          <a:lstStyle>
            <a:defPPr>
              <a:defRPr kern="0"/>
            </a:defPPr>
          </a:lstStyle>
          <a:p>
            <a:pPr algn="r"/>
            <a:fld id="{B6F15528-21DE-4FAA-801E-634DDDAF4B2B}" type="slidenum">
              <a:rPr lang="fr-FR" noProof="0" smtClean="0">
                <a:solidFill>
                  <a:schemeClr val="tx1"/>
                </a:solidFill>
              </a:rPr>
              <a:pPr algn="r"/>
              <a:t>9</a:t>
            </a:fld>
            <a:endParaRPr lang="fr-FR" noProof="0" dirty="0">
              <a:solidFill>
                <a:schemeClr val="tx1"/>
              </a:solidFill>
            </a:endParaRPr>
          </a:p>
        </p:txBody>
      </p:sp>
    </p:spTree>
    <p:extLst>
      <p:ext uri="{BB962C8B-B14F-4D97-AF65-F5344CB8AC3E}">
        <p14:creationId xmlns:p14="http://schemas.microsoft.com/office/powerpoint/2010/main" val="4147930075"/>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08B89C"/>
      </a:dk2>
      <a:lt2>
        <a:srgbClr val="FFFFFF"/>
      </a:lt2>
      <a:accent1>
        <a:srgbClr val="08B89C"/>
      </a:accent1>
      <a:accent2>
        <a:srgbClr val="F5B01B"/>
      </a:accent2>
      <a:accent3>
        <a:srgbClr val="945874"/>
      </a:accent3>
      <a:accent4>
        <a:srgbClr val="DC5758"/>
      </a:accent4>
      <a:accent5>
        <a:srgbClr val="367865"/>
      </a:accent5>
      <a:accent6>
        <a:srgbClr val="69BBDC"/>
      </a:accent6>
      <a:hlink>
        <a:srgbClr val="08B89C"/>
      </a:hlink>
      <a:folHlink>
        <a:srgbClr val="EAE5E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tandard Presentation" id="{8D81FA6A-C9EC-4D73-8E6C-D59F5EBB8786}" vid="{C9595A5C-54F3-49D6-A9D9-E7C138EF184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88FEB3B636A8849B3027D304D958C2B" ma:contentTypeVersion="18" ma:contentTypeDescription="Create a new document." ma:contentTypeScope="" ma:versionID="7eb244738a7c214551287ba383fc7fb9">
  <xsd:schema xmlns:xsd="http://www.w3.org/2001/XMLSchema" xmlns:xs="http://www.w3.org/2001/XMLSchema" xmlns:p="http://schemas.microsoft.com/office/2006/metadata/properties" xmlns:ns2="2bc881f8-4278-4867-b426-cb4fc2a8ea98" xmlns:ns3="fb8c4722-8444-49f8-8256-7a94408702c6" targetNamespace="http://schemas.microsoft.com/office/2006/metadata/properties" ma:root="true" ma:fieldsID="788e130360962f06dd304d8e06b0538f" ns2:_="" ns3:_="">
    <xsd:import namespace="2bc881f8-4278-4867-b426-cb4fc2a8ea98"/>
    <xsd:import namespace="fb8c4722-8444-49f8-8256-7a94408702c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c881f8-4278-4867-b426-cb4fc2a8ea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a72cfb00-c42a-46a1-97e5-bfa8e9cb290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b8c4722-8444-49f8-8256-7a94408702c6"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01b6b4e3-0a7b-4683-9226-c8274d5c367b}" ma:internalName="TaxCatchAll" ma:showField="CatchAllData" ma:web="fb8c4722-8444-49f8-8256-7a94408702c6">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bc881f8-4278-4867-b426-cb4fc2a8ea98">
      <Terms xmlns="http://schemas.microsoft.com/office/infopath/2007/PartnerControls"/>
    </lcf76f155ced4ddcb4097134ff3c332f>
    <TaxCatchAll xmlns="fb8c4722-8444-49f8-8256-7a94408702c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DD0DD7A-3D5B-4E65-932F-8F9CA029C470}"/>
</file>

<file path=customXml/itemProps2.xml><?xml version="1.0" encoding="utf-8"?>
<ds:datastoreItem xmlns:ds="http://schemas.openxmlformats.org/officeDocument/2006/customXml" ds:itemID="{3981A023-7298-4526-8A46-37FAC96D0C80}">
  <ds:schemaRefs>
    <ds:schemaRef ds:uri="http://purl.org/dc/terms/"/>
    <ds:schemaRef ds:uri="http://schemas.microsoft.com/office/2006/metadata/properties"/>
    <ds:schemaRef ds:uri="http://schemas.openxmlformats.org/package/2006/metadata/core-properties"/>
    <ds:schemaRef ds:uri="http://schemas.microsoft.com/office/2006/documentManagement/types"/>
    <ds:schemaRef ds:uri="http://purl.org/dc/dcmitype/"/>
    <ds:schemaRef ds:uri="fb8c4722-8444-49f8-8256-7a94408702c6"/>
    <ds:schemaRef ds:uri="http://purl.org/dc/elements/1.1/"/>
    <ds:schemaRef ds:uri="http://www.w3.org/XML/1998/namespace"/>
    <ds:schemaRef ds:uri="http://schemas.microsoft.com/office/infopath/2007/PartnerControls"/>
    <ds:schemaRef ds:uri="2bc881f8-4278-4867-b426-cb4fc2a8ea98"/>
  </ds:schemaRefs>
</ds:datastoreItem>
</file>

<file path=customXml/itemProps3.xml><?xml version="1.0" encoding="utf-8"?>
<ds:datastoreItem xmlns:ds="http://schemas.openxmlformats.org/officeDocument/2006/customXml" ds:itemID="{101563B9-0E71-43EB-90C6-495EA5E35B2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140</TotalTime>
  <Words>2448</Words>
  <Application>Microsoft Macintosh PowerPoint</Application>
  <PresentationFormat>Custom</PresentationFormat>
  <Paragraphs>198</Paragraphs>
  <Slides>21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Wingdings</vt:lpstr>
      <vt:lpstr>Lato ExtraBold</vt:lpstr>
      <vt:lpstr>Arial Black</vt:lpstr>
      <vt:lpstr>Lato Black</vt:lpstr>
      <vt:lpstr>Lato Light</vt:lpstr>
      <vt:lpstr>Aptos</vt:lpstr>
      <vt:lpstr>Arial</vt:lpstr>
      <vt:lpstr>Lato</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Marie Reysset</cp:lastModifiedBy>
  <cp:revision>11</cp:revision>
  <dcterms:modified xsi:type="dcterms:W3CDTF">2025-09-01T08:08:47Z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0x010100D88FEB3B636A8849B3027D304D958C2B</vt:lpwstr>
  </property>
  <property fmtid="{D5CDD505-2E9C-101B-9397-08002B2CF9AE}" pid="4" name="ResponsibleUnit/Person">
    <vt:lpwstr>67;#i:0#.f|membership|sujeung.hong@gggi.org,#i:0#.f|membership|sujeung.hong@gggi.org,#sujeung.hong@gggi.org,#,#Su Jeung Hong,#,#Director of ODG (Governance, Strategy, Partnerships, Comms),#Communication and Knowledge Sharing Officer</vt:lpwstr>
  </property>
</Properties>
</file>