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7"/>
  </p:notesMasterIdLst>
  <p:sldIdLst>
    <p:sldId id="278" r:id="rId5"/>
    <p:sldId id="323" r:id="rId6"/>
    <p:sldId id="327" r:id="rId7"/>
    <p:sldId id="322" r:id="rId8"/>
    <p:sldId id="279" r:id="rId9"/>
    <p:sldId id="277" r:id="rId10"/>
    <p:sldId id="289" r:id="rId11"/>
    <p:sldId id="313" r:id="rId12"/>
    <p:sldId id="284" r:id="rId13"/>
    <p:sldId id="290" r:id="rId14"/>
    <p:sldId id="308" r:id="rId15"/>
    <p:sldId id="311" r:id="rId16"/>
    <p:sldId id="312" r:id="rId17"/>
    <p:sldId id="314" r:id="rId18"/>
    <p:sldId id="287" r:id="rId19"/>
    <p:sldId id="315" r:id="rId20"/>
    <p:sldId id="316" r:id="rId21"/>
    <p:sldId id="317" r:id="rId22"/>
    <p:sldId id="318" r:id="rId23"/>
    <p:sldId id="319" r:id="rId24"/>
    <p:sldId id="326" r:id="rId25"/>
    <p:sldId id="276" r:id="rId2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972"/>
    <a:srgbClr val="07B89D"/>
    <a:srgbClr val="F6B11B"/>
    <a:srgbClr val="004A80"/>
    <a:srgbClr val="08B89D"/>
    <a:srgbClr val="E584B6"/>
    <a:srgbClr val="00B3E3"/>
    <a:srgbClr val="69BCDD"/>
    <a:srgbClr val="945874"/>
    <a:srgbClr val="EF4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DA9940-0BB5-E343-9DEE-DAAB6D7E2555}" v="14" dt="2025-09-01T08:26:03.67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3" d="100"/>
          <a:sy n="63" d="100"/>
        </p:scale>
        <p:origin x="224" y="5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Reysset" userId="da34172a-9a3d-4507-a76d-9da88a77cce9" providerId="ADAL" clId="{68FC925A-360D-5060-A2AC-EFF9A62A5F16}"/>
    <pc:docChg chg="custSel modSld">
      <pc:chgData name="Marie Reysset" userId="da34172a-9a3d-4507-a76d-9da88a77cce9" providerId="ADAL" clId="{68FC925A-360D-5060-A2AC-EFF9A62A5F16}" dt="2025-09-01T08:27:02.111" v="55" actId="2"/>
      <pc:docMkLst>
        <pc:docMk/>
      </pc:docMkLst>
      <pc:sldChg chg="modSp mod">
        <pc:chgData name="Marie Reysset" userId="da34172a-9a3d-4507-a76d-9da88a77cce9" providerId="ADAL" clId="{68FC925A-360D-5060-A2AC-EFF9A62A5F16}" dt="2025-09-01T08:26:16.606" v="25" actId="790"/>
        <pc:sldMkLst>
          <pc:docMk/>
          <pc:sldMk cId="2027927347" sldId="276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027927347" sldId="276"/>
            <ac:spMk id="5" creationId="{8C9DCB55-BD5B-F012-AD52-415718A95FD9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027927347" sldId="276"/>
            <ac:spMk id="6" creationId="{00492254-ADF6-86EE-3709-32224E366512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027927347" sldId="276"/>
            <ac:spMk id="7" creationId="{9676299C-E19B-96AC-376D-600625091649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027927347" sldId="276"/>
            <ac:spMk id="15" creationId="{304D4ADE-A6A7-5D94-19B3-5C3DA00FAB34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027927347" sldId="276"/>
            <ac:spMk id="16" creationId="{92DADCAC-2A01-00E6-7C6F-73E8785935BD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027927347" sldId="276"/>
            <ac:spMk id="17" creationId="{33608EDB-C312-4595-AAEA-6B963B4D8088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027927347" sldId="276"/>
            <ac:spMk id="18" creationId="{A966FDD3-D8D7-4BAE-AEC1-E921E43978FC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027927347" sldId="276"/>
            <ac:spMk id="25" creationId="{9D9C3479-56EC-C3C8-D3AB-BE46992EAAEB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027927347" sldId="276"/>
            <ac:spMk id="26" creationId="{2AB01C6F-F5F7-45D9-304D-733508E8359F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027927347" sldId="276"/>
            <ac:spMk id="28" creationId="{FCCDDFA5-4360-1C41-7A5B-D30C271E82D8}"/>
          </ac:spMkLst>
        </pc:spChg>
      </pc:sldChg>
      <pc:sldChg chg="modSp mod">
        <pc:chgData name="Marie Reysset" userId="da34172a-9a3d-4507-a76d-9da88a77cce9" providerId="ADAL" clId="{68FC925A-360D-5060-A2AC-EFF9A62A5F16}" dt="2025-09-01T08:26:16.606" v="25" actId="790"/>
        <pc:sldMkLst>
          <pc:docMk/>
          <pc:sldMk cId="1757220528" sldId="277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757220528" sldId="277"/>
            <ac:spMk id="3" creationId="{A4261D6C-A526-82D0-79B4-EF4176C01937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757220528" sldId="277"/>
            <ac:spMk id="4" creationId="{4E82EB22-D02E-C5D3-7E88-FE5C2F9884EA}"/>
          </ac:spMkLst>
        </pc:spChg>
      </pc:sldChg>
      <pc:sldChg chg="modSp mod">
        <pc:chgData name="Marie Reysset" userId="da34172a-9a3d-4507-a76d-9da88a77cce9" providerId="ADAL" clId="{68FC925A-360D-5060-A2AC-EFF9A62A5F16}" dt="2025-09-01T08:26:21.628" v="26" actId="2"/>
        <pc:sldMkLst>
          <pc:docMk/>
          <pc:sldMk cId="3062307783" sldId="278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062307783" sldId="278"/>
            <ac:spMk id="3" creationId="{242E111A-34D7-24FD-4E9C-E5EF07EC7E42}"/>
          </ac:spMkLst>
        </pc:spChg>
        <pc:spChg chg="mod">
          <ac:chgData name="Marie Reysset" userId="da34172a-9a3d-4507-a76d-9da88a77cce9" providerId="ADAL" clId="{68FC925A-360D-5060-A2AC-EFF9A62A5F16}" dt="2025-09-01T08:26:21.628" v="26" actId="2"/>
          <ac:spMkLst>
            <pc:docMk/>
            <pc:sldMk cId="3062307783" sldId="278"/>
            <ac:spMk id="4" creationId="{F09A2380-37CF-9188-5F64-C668910BF0EA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062307783" sldId="278"/>
            <ac:spMk id="5" creationId="{A3FA84B7-65BB-74DF-50CF-17285C829586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062307783" sldId="278"/>
            <ac:spMk id="6" creationId="{1E793339-F417-0971-124E-85E1143112CC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062307783" sldId="278"/>
            <ac:spMk id="7" creationId="{957C64BD-F7D9-D1AA-D618-4AC1CAA7D1EA}"/>
          </ac:spMkLst>
        </pc:spChg>
      </pc:sldChg>
      <pc:sldChg chg="modSp mod">
        <pc:chgData name="Marie Reysset" userId="da34172a-9a3d-4507-a76d-9da88a77cce9" providerId="ADAL" clId="{68FC925A-360D-5060-A2AC-EFF9A62A5F16}" dt="2025-09-01T08:26:36.554" v="37" actId="2"/>
        <pc:sldMkLst>
          <pc:docMk/>
          <pc:sldMk cId="1681371921" sldId="279"/>
        </pc:sldMkLst>
        <pc:spChg chg="mod">
          <ac:chgData name="Marie Reysset" userId="da34172a-9a3d-4507-a76d-9da88a77cce9" providerId="ADAL" clId="{68FC925A-360D-5060-A2AC-EFF9A62A5F16}" dt="2025-09-01T08:26:36.554" v="37" actId="2"/>
          <ac:spMkLst>
            <pc:docMk/>
            <pc:sldMk cId="1681371921" sldId="279"/>
            <ac:spMk id="3" creationId="{698702A0-C4BB-D55E-C3EA-33654BD09B7A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681371921" sldId="279"/>
            <ac:spMk id="4" creationId="{99EA5B7F-B5FE-7F13-306F-17D3E399A7EC}"/>
          </ac:spMkLst>
        </pc:spChg>
        <pc:spChg chg="mod">
          <ac:chgData name="Marie Reysset" userId="da34172a-9a3d-4507-a76d-9da88a77cce9" providerId="ADAL" clId="{68FC925A-360D-5060-A2AC-EFF9A62A5F16}" dt="2025-09-01T08:26:34.724" v="35" actId="2"/>
          <ac:spMkLst>
            <pc:docMk/>
            <pc:sldMk cId="1681371921" sldId="279"/>
            <ac:spMk id="5" creationId="{D88A433D-38E4-49DA-9DC5-39D99E075CE4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681371921" sldId="279"/>
            <ac:spMk id="6" creationId="{5C783CFC-E617-35B3-9661-2D433A14B3F9}"/>
          </ac:spMkLst>
        </pc:spChg>
        <pc:spChg chg="mod">
          <ac:chgData name="Marie Reysset" userId="da34172a-9a3d-4507-a76d-9da88a77cce9" providerId="ADAL" clId="{68FC925A-360D-5060-A2AC-EFF9A62A5F16}" dt="2025-09-01T08:26:35.743" v="36" actId="2"/>
          <ac:spMkLst>
            <pc:docMk/>
            <pc:sldMk cId="1681371921" sldId="279"/>
            <ac:spMk id="9" creationId="{978BC76B-BF2C-6E7B-CD9A-0FE1095B26E2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681371921" sldId="279"/>
            <ac:spMk id="10" creationId="{600028C9-1D3C-D2CD-3283-F36E808E60DC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681371921" sldId="279"/>
            <ac:spMk id="12" creationId="{12392846-DEF9-C6D7-B842-71769E2AE6B1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681371921" sldId="279"/>
            <ac:spMk id="19" creationId="{7E2134FE-814E-F1D4-13F2-BC55FB6E45B2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681371921" sldId="279"/>
            <ac:spMk id="23" creationId="{09E4A649-88AF-DFE6-50F7-C4D28613F2DA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681371921" sldId="279"/>
            <ac:spMk id="24" creationId="{EFBCFD35-7A2C-F794-DA50-24E1DFB1E13C}"/>
          </ac:spMkLst>
        </pc:spChg>
      </pc:sldChg>
      <pc:sldChg chg="modSp mod">
        <pc:chgData name="Marie Reysset" userId="da34172a-9a3d-4507-a76d-9da88a77cce9" providerId="ADAL" clId="{68FC925A-360D-5060-A2AC-EFF9A62A5F16}" dt="2025-09-01T08:26:16.606" v="25" actId="790"/>
        <pc:sldMkLst>
          <pc:docMk/>
          <pc:sldMk cId="2962501559" sldId="284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962501559" sldId="284"/>
            <ac:spMk id="2" creationId="{E0BC0956-6340-07A5-5A1A-CC8ACE97209F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962501559" sldId="284"/>
            <ac:spMk id="6" creationId="{70EF4DFE-0382-05E3-00C5-FBDE53632084}"/>
          </ac:spMkLst>
        </pc:spChg>
      </pc:sldChg>
      <pc:sldChg chg="modSp mod">
        <pc:chgData name="Marie Reysset" userId="da34172a-9a3d-4507-a76d-9da88a77cce9" providerId="ADAL" clId="{68FC925A-360D-5060-A2AC-EFF9A62A5F16}" dt="2025-09-01T08:26:16.606" v="25" actId="790"/>
        <pc:sldMkLst>
          <pc:docMk/>
          <pc:sldMk cId="1346579081" sldId="287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346579081" sldId="287"/>
            <ac:spMk id="2" creationId="{427C6B97-6A41-634E-E7FD-B9BF45C14368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346579081" sldId="287"/>
            <ac:spMk id="4" creationId="{07FC3E30-A13E-F7C6-8226-CB78132E0122}"/>
          </ac:spMkLst>
        </pc:spChg>
      </pc:sldChg>
      <pc:sldChg chg="modSp mod">
        <pc:chgData name="Marie Reysset" userId="da34172a-9a3d-4507-a76d-9da88a77cce9" providerId="ADAL" clId="{68FC925A-360D-5060-A2AC-EFF9A62A5F16}" dt="2025-09-01T08:26:43.777" v="41" actId="2"/>
        <pc:sldMkLst>
          <pc:docMk/>
          <pc:sldMk cId="2751817820" sldId="289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751817820" sldId="289"/>
            <ac:spMk id="2" creationId="{EFD77848-651C-4787-7217-B62B34CB98C9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751817820" sldId="289"/>
            <ac:spMk id="3" creationId="{5020D543-07CA-9217-BCF2-9E79EEFB5F1A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751817820" sldId="289"/>
            <ac:spMk id="4" creationId="{5D2BCF21-C6AB-7E22-2903-2163BBA0D03E}"/>
          </ac:spMkLst>
        </pc:spChg>
        <pc:spChg chg="mod">
          <ac:chgData name="Marie Reysset" userId="da34172a-9a3d-4507-a76d-9da88a77cce9" providerId="ADAL" clId="{68FC925A-360D-5060-A2AC-EFF9A62A5F16}" dt="2025-09-01T08:26:43.777" v="41" actId="2"/>
          <ac:spMkLst>
            <pc:docMk/>
            <pc:sldMk cId="2751817820" sldId="289"/>
            <ac:spMk id="6" creationId="{B55A35B2-6192-18B0-AADE-8D046BB196B2}"/>
          </ac:spMkLst>
        </pc:spChg>
        <pc:spChg chg="mod">
          <ac:chgData name="Marie Reysset" userId="da34172a-9a3d-4507-a76d-9da88a77cce9" providerId="ADAL" clId="{68FC925A-360D-5060-A2AC-EFF9A62A5F16}" dt="2025-09-01T08:26:42.702" v="40" actId="2"/>
          <ac:spMkLst>
            <pc:docMk/>
            <pc:sldMk cId="2751817820" sldId="289"/>
            <ac:spMk id="23" creationId="{09412DD8-C4CF-AE49-492A-D63F6FF91F4E}"/>
          </ac:spMkLst>
        </pc:spChg>
      </pc:sldChg>
      <pc:sldChg chg="modSp mod">
        <pc:chgData name="Marie Reysset" userId="da34172a-9a3d-4507-a76d-9da88a77cce9" providerId="ADAL" clId="{68FC925A-360D-5060-A2AC-EFF9A62A5F16}" dt="2025-09-01T08:26:54.609" v="45" actId="2"/>
        <pc:sldMkLst>
          <pc:docMk/>
          <pc:sldMk cId="564152385" sldId="290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564152385" sldId="290"/>
            <ac:spMk id="2" creationId="{3922A7EB-5E18-D318-2B6E-73C429178FF9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564152385" sldId="290"/>
            <ac:spMk id="4" creationId="{06F6E57D-9EDA-FD1A-2691-0898E9296372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564152385" sldId="290"/>
            <ac:spMk id="5" creationId="{FB9B8CDC-483A-0CD2-9B46-79A936B36235}"/>
          </ac:spMkLst>
        </pc:spChg>
        <pc:spChg chg="mod">
          <ac:chgData name="Marie Reysset" userId="da34172a-9a3d-4507-a76d-9da88a77cce9" providerId="ADAL" clId="{68FC925A-360D-5060-A2AC-EFF9A62A5F16}" dt="2025-09-01T08:26:54.609" v="45" actId="2"/>
          <ac:spMkLst>
            <pc:docMk/>
            <pc:sldMk cId="564152385" sldId="290"/>
            <ac:spMk id="6" creationId="{C6B1B471-A388-4B65-B3FF-AB237645E8BA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564152385" sldId="290"/>
            <ac:spMk id="7" creationId="{1102D9C1-6920-420F-C081-50A81643BF06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564152385" sldId="290"/>
            <ac:spMk id="8" creationId="{68A1B15B-EAB6-CE87-15BF-5C7B191C266E}"/>
          </ac:spMkLst>
        </pc:spChg>
      </pc:sldChg>
      <pc:sldChg chg="modSp mod">
        <pc:chgData name="Marie Reysset" userId="da34172a-9a3d-4507-a76d-9da88a77cce9" providerId="ADAL" clId="{68FC925A-360D-5060-A2AC-EFF9A62A5F16}" dt="2025-09-01T08:26:56.518" v="47" actId="2"/>
        <pc:sldMkLst>
          <pc:docMk/>
          <pc:sldMk cId="1337989778" sldId="308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337989778" sldId="308"/>
            <ac:spMk id="2" creationId="{A28AAF11-4D6E-5BFF-96DF-3AD43986B8C7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337989778" sldId="308"/>
            <ac:spMk id="4" creationId="{C211083B-9363-7123-C37B-AD8053C24CCD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337989778" sldId="308"/>
            <ac:spMk id="5" creationId="{8D7D1D5C-24C2-B30C-2D79-4F5D55D7BFBB}"/>
          </ac:spMkLst>
        </pc:spChg>
        <pc:spChg chg="mod">
          <ac:chgData name="Marie Reysset" userId="da34172a-9a3d-4507-a76d-9da88a77cce9" providerId="ADAL" clId="{68FC925A-360D-5060-A2AC-EFF9A62A5F16}" dt="2025-09-01T08:26:56.518" v="47" actId="2"/>
          <ac:spMkLst>
            <pc:docMk/>
            <pc:sldMk cId="1337989778" sldId="308"/>
            <ac:spMk id="6" creationId="{3A692EDD-7EBE-0F83-1684-E0E581505642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337989778" sldId="308"/>
            <ac:spMk id="7" creationId="{D5C65824-425C-5618-BBF9-E549860ABE01}"/>
          </ac:spMkLst>
        </pc:spChg>
        <pc:spChg chg="mod">
          <ac:chgData name="Marie Reysset" userId="da34172a-9a3d-4507-a76d-9da88a77cce9" providerId="ADAL" clId="{68FC925A-360D-5060-A2AC-EFF9A62A5F16}" dt="2025-09-01T08:26:55.853" v="46" actId="2"/>
          <ac:spMkLst>
            <pc:docMk/>
            <pc:sldMk cId="1337989778" sldId="308"/>
            <ac:spMk id="9" creationId="{9F84B84F-3A3F-CA83-8D3B-347D34F63003}"/>
          </ac:spMkLst>
        </pc:spChg>
      </pc:sldChg>
      <pc:sldChg chg="modSp mod">
        <pc:chgData name="Marie Reysset" userId="da34172a-9a3d-4507-a76d-9da88a77cce9" providerId="ADAL" clId="{68FC925A-360D-5060-A2AC-EFF9A62A5F16}" dt="2025-09-01T08:26:57.282" v="48" actId="2"/>
        <pc:sldMkLst>
          <pc:docMk/>
          <pc:sldMk cId="1285941129" sldId="311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285941129" sldId="311"/>
            <ac:spMk id="2" creationId="{4FAE100F-CBCD-D3A2-D943-F4ADD6639890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285941129" sldId="311"/>
            <ac:spMk id="4" creationId="{CC5B2BF0-F9A6-A9A0-AB84-EBA4F5164E85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285941129" sldId="311"/>
            <ac:spMk id="5" creationId="{0197DE57-44BA-139E-7CCD-34590823C4AC}"/>
          </ac:spMkLst>
        </pc:spChg>
        <pc:spChg chg="mod">
          <ac:chgData name="Marie Reysset" userId="da34172a-9a3d-4507-a76d-9da88a77cce9" providerId="ADAL" clId="{68FC925A-360D-5060-A2AC-EFF9A62A5F16}" dt="2025-09-01T08:26:57.282" v="48" actId="2"/>
          <ac:spMkLst>
            <pc:docMk/>
            <pc:sldMk cId="1285941129" sldId="311"/>
            <ac:spMk id="6" creationId="{FA118FF4-0DF3-66E8-E680-F3FFD6F9C09B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285941129" sldId="311"/>
            <ac:spMk id="37" creationId="{42A4D74D-1899-10E9-F4C7-93FC5CFE96D7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285941129" sldId="311"/>
            <ac:spMk id="38" creationId="{DF1581C9-4B78-7F69-D362-9E29AE9B7C90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285941129" sldId="311"/>
            <ac:spMk id="42" creationId="{72CD737D-0CC6-B38D-F01F-D19EE299BC13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285941129" sldId="311"/>
            <ac:spMk id="43" creationId="{75233B9B-6059-90CA-AFDC-12C5702569D3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285941129" sldId="311"/>
            <ac:spMk id="44" creationId="{037FD16D-B5EF-3090-7840-CF7906C47995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285941129" sldId="311"/>
            <ac:spMk id="52" creationId="{DDA91EDE-118F-0EAD-4EDA-AE18238A2ACF}"/>
          </ac:spMkLst>
        </pc:spChg>
      </pc:sldChg>
      <pc:sldChg chg="modSp mod">
        <pc:chgData name="Marie Reysset" userId="da34172a-9a3d-4507-a76d-9da88a77cce9" providerId="ADAL" clId="{68FC925A-360D-5060-A2AC-EFF9A62A5F16}" dt="2025-09-01T08:26:57.952" v="49" actId="2"/>
        <pc:sldMkLst>
          <pc:docMk/>
          <pc:sldMk cId="2706514565" sldId="312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706514565" sldId="312"/>
            <ac:spMk id="2" creationId="{1FDA88AB-EE5A-3E1E-ECAF-612B089D56DF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706514565" sldId="312"/>
            <ac:spMk id="4" creationId="{BB7FFB3C-5E5A-26D9-EF30-BCA771F2FC90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706514565" sldId="312"/>
            <ac:spMk id="5" creationId="{61571E0C-34EA-CFAB-7B1E-3E7664CEE613}"/>
          </ac:spMkLst>
        </pc:spChg>
        <pc:spChg chg="mod">
          <ac:chgData name="Marie Reysset" userId="da34172a-9a3d-4507-a76d-9da88a77cce9" providerId="ADAL" clId="{68FC925A-360D-5060-A2AC-EFF9A62A5F16}" dt="2025-09-01T08:26:57.952" v="49" actId="2"/>
          <ac:spMkLst>
            <pc:docMk/>
            <pc:sldMk cId="2706514565" sldId="312"/>
            <ac:spMk id="6" creationId="{030FB3C1-2B93-7D82-4E6D-CA68569A0541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706514565" sldId="312"/>
            <ac:spMk id="14" creationId="{1DFD76D5-5BDD-F8C4-109F-2C5EF0D9B66C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706514565" sldId="312"/>
            <ac:spMk id="15" creationId="{51E6477A-4F71-6B52-3F97-49336993A326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706514565" sldId="312"/>
            <ac:spMk id="16" creationId="{2C02DB6B-14AA-8F4A-C412-76D994A18CAB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706514565" sldId="312"/>
            <ac:spMk id="17" creationId="{8F2E9EBD-CF89-E045-04DA-70BF274BE28F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706514565" sldId="312"/>
            <ac:spMk id="18" creationId="{14CB2D52-1044-DAF9-1059-E59115631010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2706514565" sldId="312"/>
            <ac:spMk id="19" creationId="{67AB6C0F-251B-7FE9-AF28-52051EECC2E0}"/>
          </ac:spMkLst>
        </pc:spChg>
      </pc:sldChg>
      <pc:sldChg chg="modSp mod">
        <pc:chgData name="Marie Reysset" userId="da34172a-9a3d-4507-a76d-9da88a77cce9" providerId="ADAL" clId="{68FC925A-360D-5060-A2AC-EFF9A62A5F16}" dt="2025-09-01T08:26:53.743" v="44" actId="2"/>
        <pc:sldMkLst>
          <pc:docMk/>
          <pc:sldMk cId="3994370044" sldId="313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994370044" sldId="313"/>
            <ac:spMk id="2" creationId="{FD8A8F39-C839-73F6-239A-5AA2BCBBDB4A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994370044" sldId="313"/>
            <ac:spMk id="4" creationId="{B9FB61D5-D436-71CA-4975-5B8249B6BF39}"/>
          </ac:spMkLst>
        </pc:spChg>
        <pc:spChg chg="mod">
          <ac:chgData name="Marie Reysset" userId="da34172a-9a3d-4507-a76d-9da88a77cce9" providerId="ADAL" clId="{68FC925A-360D-5060-A2AC-EFF9A62A5F16}" dt="2025-09-01T08:26:52.841" v="43" actId="2"/>
          <ac:spMkLst>
            <pc:docMk/>
            <pc:sldMk cId="3994370044" sldId="313"/>
            <ac:spMk id="5" creationId="{1170413C-E399-A0DE-8E4E-E03AA51284F8}"/>
          </ac:spMkLst>
        </pc:spChg>
        <pc:spChg chg="mod">
          <ac:chgData name="Marie Reysset" userId="da34172a-9a3d-4507-a76d-9da88a77cce9" providerId="ADAL" clId="{68FC925A-360D-5060-A2AC-EFF9A62A5F16}" dt="2025-09-01T08:26:53.743" v="44" actId="2"/>
          <ac:spMkLst>
            <pc:docMk/>
            <pc:sldMk cId="3994370044" sldId="313"/>
            <ac:spMk id="6" creationId="{D3D92FC0-FABE-6129-B45E-8AE9922F9FE4}"/>
          </ac:spMkLst>
        </pc:spChg>
      </pc:sldChg>
      <pc:sldChg chg="modSp mod">
        <pc:chgData name="Marie Reysset" userId="da34172a-9a3d-4507-a76d-9da88a77cce9" providerId="ADAL" clId="{68FC925A-360D-5060-A2AC-EFF9A62A5F16}" dt="2025-09-01T08:26:58.586" v="50" actId="2"/>
        <pc:sldMkLst>
          <pc:docMk/>
          <pc:sldMk cId="3060197775" sldId="314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060197775" sldId="314"/>
            <ac:spMk id="2" creationId="{FBCB6A35-F869-59A2-42AE-CF2251655B69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060197775" sldId="314"/>
            <ac:spMk id="4" creationId="{B95C9F0E-846B-C8C0-E87C-B4347A4A594B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060197775" sldId="314"/>
            <ac:spMk id="5" creationId="{62194184-2D25-DC13-775E-1D539F83FA43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060197775" sldId="314"/>
            <ac:spMk id="6" creationId="{09C3F030-11A3-6F70-5814-A295A340B4DF}"/>
          </ac:spMkLst>
        </pc:spChg>
        <pc:spChg chg="mod">
          <ac:chgData name="Marie Reysset" userId="da34172a-9a3d-4507-a76d-9da88a77cce9" providerId="ADAL" clId="{68FC925A-360D-5060-A2AC-EFF9A62A5F16}" dt="2025-09-01T08:26:58.586" v="50" actId="2"/>
          <ac:spMkLst>
            <pc:docMk/>
            <pc:sldMk cId="3060197775" sldId="314"/>
            <ac:spMk id="7" creationId="{EE36BC66-C979-FB65-8F53-72993AF75526}"/>
          </ac:spMkLst>
        </pc:spChg>
      </pc:sldChg>
      <pc:sldChg chg="modSp mod">
        <pc:chgData name="Marie Reysset" userId="da34172a-9a3d-4507-a76d-9da88a77cce9" providerId="ADAL" clId="{68FC925A-360D-5060-A2AC-EFF9A62A5F16}" dt="2025-09-01T08:26:59.213" v="51" actId="2"/>
        <pc:sldMkLst>
          <pc:docMk/>
          <pc:sldMk cId="4011542129" sldId="315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4011542129" sldId="315"/>
            <ac:spMk id="2" creationId="{E998DD18-0DED-0E59-045D-5E090F558850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4011542129" sldId="315"/>
            <ac:spMk id="4" creationId="{B43D2BEC-0904-2747-D87F-6C04CDC1B8B3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4011542129" sldId="315"/>
            <ac:spMk id="5" creationId="{B9877FC1-6E72-43A6-617F-8F807A4E6C37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4011542129" sldId="315"/>
            <ac:spMk id="6" creationId="{4E86FD1F-0DF4-A966-BF25-B6C6AC25E817}"/>
          </ac:spMkLst>
        </pc:spChg>
        <pc:spChg chg="mod">
          <ac:chgData name="Marie Reysset" userId="da34172a-9a3d-4507-a76d-9da88a77cce9" providerId="ADAL" clId="{68FC925A-360D-5060-A2AC-EFF9A62A5F16}" dt="2025-09-01T08:26:59.213" v="51" actId="2"/>
          <ac:spMkLst>
            <pc:docMk/>
            <pc:sldMk cId="4011542129" sldId="315"/>
            <ac:spMk id="7" creationId="{3EB4266F-D480-8EA5-7E89-14816E9C4820}"/>
          </ac:spMkLst>
        </pc:spChg>
      </pc:sldChg>
      <pc:sldChg chg="modSp mod">
        <pc:chgData name="Marie Reysset" userId="da34172a-9a3d-4507-a76d-9da88a77cce9" providerId="ADAL" clId="{68FC925A-360D-5060-A2AC-EFF9A62A5F16}" dt="2025-09-01T08:26:59.930" v="52" actId="2"/>
        <pc:sldMkLst>
          <pc:docMk/>
          <pc:sldMk cId="3612337739" sldId="316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612337739" sldId="316"/>
            <ac:spMk id="2" creationId="{B4E201E1-E6DB-F924-C31B-70DB487C403F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612337739" sldId="316"/>
            <ac:spMk id="4" creationId="{6750C9C9-3743-0B7F-46CB-68F5E9BA187B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612337739" sldId="316"/>
            <ac:spMk id="5" creationId="{A1CCB688-CF00-E184-8C63-895EB01F0E29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612337739" sldId="316"/>
            <ac:spMk id="6" creationId="{B183DA38-081D-FB20-695C-5A68CBE9542B}"/>
          </ac:spMkLst>
        </pc:spChg>
        <pc:spChg chg="mod">
          <ac:chgData name="Marie Reysset" userId="da34172a-9a3d-4507-a76d-9da88a77cce9" providerId="ADAL" clId="{68FC925A-360D-5060-A2AC-EFF9A62A5F16}" dt="2025-09-01T08:26:59.930" v="52" actId="2"/>
          <ac:spMkLst>
            <pc:docMk/>
            <pc:sldMk cId="3612337739" sldId="316"/>
            <ac:spMk id="7" creationId="{C17BF65E-8CD4-FCE5-5CC8-8958ADA8E560}"/>
          </ac:spMkLst>
        </pc:spChg>
      </pc:sldChg>
      <pc:sldChg chg="modSp mod">
        <pc:chgData name="Marie Reysset" userId="da34172a-9a3d-4507-a76d-9da88a77cce9" providerId="ADAL" clId="{68FC925A-360D-5060-A2AC-EFF9A62A5F16}" dt="2025-09-01T08:27:00.666" v="53" actId="2"/>
        <pc:sldMkLst>
          <pc:docMk/>
          <pc:sldMk cId="3694077512" sldId="317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694077512" sldId="317"/>
            <ac:spMk id="2" creationId="{A047AF68-1805-CD5C-F428-2928FC9ADBFA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694077512" sldId="317"/>
            <ac:spMk id="4" creationId="{5B4F11DD-D52F-5CFE-464D-0DB7C399575B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694077512" sldId="317"/>
            <ac:spMk id="5" creationId="{C1780AA4-6EC5-0A2F-F4AA-789718881E57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694077512" sldId="317"/>
            <ac:spMk id="6" creationId="{54118E10-1132-8CB9-00F4-25C961CDEF81}"/>
          </ac:spMkLst>
        </pc:spChg>
        <pc:spChg chg="mod">
          <ac:chgData name="Marie Reysset" userId="da34172a-9a3d-4507-a76d-9da88a77cce9" providerId="ADAL" clId="{68FC925A-360D-5060-A2AC-EFF9A62A5F16}" dt="2025-09-01T08:27:00.666" v="53" actId="2"/>
          <ac:spMkLst>
            <pc:docMk/>
            <pc:sldMk cId="3694077512" sldId="317"/>
            <ac:spMk id="7" creationId="{6BE56477-B958-3A4D-94A5-FD9CB1074BEA}"/>
          </ac:spMkLst>
        </pc:spChg>
      </pc:sldChg>
      <pc:sldChg chg="modSp mod">
        <pc:chgData name="Marie Reysset" userId="da34172a-9a3d-4507-a76d-9da88a77cce9" providerId="ADAL" clId="{68FC925A-360D-5060-A2AC-EFF9A62A5F16}" dt="2025-09-01T08:27:01.344" v="54" actId="2"/>
        <pc:sldMkLst>
          <pc:docMk/>
          <pc:sldMk cId="111429124" sldId="318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11429124" sldId="318"/>
            <ac:spMk id="2" creationId="{2D5B62D8-DDDD-BFB5-E88A-CF53B275C675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11429124" sldId="318"/>
            <ac:spMk id="4" creationId="{00CCCDE6-EA41-3D0C-2027-60F6FEC2E326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11429124" sldId="318"/>
            <ac:spMk id="5" creationId="{366C13F4-67C6-5593-B84D-6B8DB5D9ADDB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11429124" sldId="318"/>
            <ac:spMk id="6" creationId="{AC1A45B7-CA1C-FD0C-C5E0-05AC6D88C9C5}"/>
          </ac:spMkLst>
        </pc:spChg>
        <pc:spChg chg="mod">
          <ac:chgData name="Marie Reysset" userId="da34172a-9a3d-4507-a76d-9da88a77cce9" providerId="ADAL" clId="{68FC925A-360D-5060-A2AC-EFF9A62A5F16}" dt="2025-09-01T08:27:01.344" v="54" actId="2"/>
          <ac:spMkLst>
            <pc:docMk/>
            <pc:sldMk cId="111429124" sldId="318"/>
            <ac:spMk id="7" creationId="{2D461574-B920-BE5B-CFF7-8708DD586350}"/>
          </ac:spMkLst>
        </pc:spChg>
      </pc:sldChg>
      <pc:sldChg chg="modSp mod">
        <pc:chgData name="Marie Reysset" userId="da34172a-9a3d-4507-a76d-9da88a77cce9" providerId="ADAL" clId="{68FC925A-360D-5060-A2AC-EFF9A62A5F16}" dt="2025-09-01T08:27:02.111" v="55" actId="2"/>
        <pc:sldMkLst>
          <pc:docMk/>
          <pc:sldMk cId="1336616472" sldId="319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336616472" sldId="319"/>
            <ac:spMk id="2" creationId="{CCA74DD3-BBEA-EE0F-1E90-4F071A9D5D24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336616472" sldId="319"/>
            <ac:spMk id="4" creationId="{858DD3CB-FE8F-1DFB-0FB1-CDD8E7C63330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336616472" sldId="319"/>
            <ac:spMk id="5" creationId="{395AB54B-A465-01CC-0DD2-9267817B9DA5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336616472" sldId="319"/>
            <ac:spMk id="6" creationId="{8CD0ED42-2A97-88E9-0107-8B7664DFFD3D}"/>
          </ac:spMkLst>
        </pc:spChg>
        <pc:spChg chg="mod">
          <ac:chgData name="Marie Reysset" userId="da34172a-9a3d-4507-a76d-9da88a77cce9" providerId="ADAL" clId="{68FC925A-360D-5060-A2AC-EFF9A62A5F16}" dt="2025-09-01T08:27:02.111" v="55" actId="2"/>
          <ac:spMkLst>
            <pc:docMk/>
            <pc:sldMk cId="1336616472" sldId="319"/>
            <ac:spMk id="7" creationId="{FE774923-0D4B-E1A4-40AE-990D4016C9CC}"/>
          </ac:spMkLst>
        </pc:spChg>
      </pc:sldChg>
      <pc:sldChg chg="modSp mod">
        <pc:chgData name="Marie Reysset" userId="da34172a-9a3d-4507-a76d-9da88a77cce9" providerId="ADAL" clId="{68FC925A-360D-5060-A2AC-EFF9A62A5F16}" dt="2025-09-01T08:26:33.162" v="34" actId="2"/>
        <pc:sldMkLst>
          <pc:docMk/>
          <pc:sldMk cId="3906848854" sldId="322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906848854" sldId="322"/>
            <ac:spMk id="2" creationId="{E87CE687-6948-E701-5386-657A2A6A1E99}"/>
          </ac:spMkLst>
        </pc:spChg>
        <pc:spChg chg="mod">
          <ac:chgData name="Marie Reysset" userId="da34172a-9a3d-4507-a76d-9da88a77cce9" providerId="ADAL" clId="{68FC925A-360D-5060-A2AC-EFF9A62A5F16}" dt="2025-09-01T08:26:33.162" v="34" actId="2"/>
          <ac:spMkLst>
            <pc:docMk/>
            <pc:sldMk cId="3906848854" sldId="322"/>
            <ac:spMk id="4" creationId="{12FDFA58-9BCB-26E2-336F-92A8BC470BCF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906848854" sldId="322"/>
            <ac:spMk id="5" creationId="{BE2A9F61-FF4A-5EA6-D54E-D87535687851}"/>
          </ac:spMkLst>
        </pc:spChg>
        <pc:spChg chg="mod">
          <ac:chgData name="Marie Reysset" userId="da34172a-9a3d-4507-a76d-9da88a77cce9" providerId="ADAL" clId="{68FC925A-360D-5060-A2AC-EFF9A62A5F16}" dt="2025-09-01T08:26:32.277" v="33" actId="2"/>
          <ac:spMkLst>
            <pc:docMk/>
            <pc:sldMk cId="3906848854" sldId="322"/>
            <ac:spMk id="8" creationId="{8C051E2C-28EB-AE5E-A200-1D82C7294E93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906848854" sldId="322"/>
            <ac:spMk id="9" creationId="{408B600C-AB32-B480-A4CB-F88650F462C1}"/>
          </ac:spMkLst>
        </pc:spChg>
        <pc:spChg chg="mod">
          <ac:chgData name="Marie Reysset" userId="da34172a-9a3d-4507-a76d-9da88a77cce9" providerId="ADAL" clId="{68FC925A-360D-5060-A2AC-EFF9A62A5F16}" dt="2025-09-01T08:26:31.258" v="32" actId="2"/>
          <ac:spMkLst>
            <pc:docMk/>
            <pc:sldMk cId="3906848854" sldId="322"/>
            <ac:spMk id="10" creationId="{E1511532-02C8-3AA0-FF10-6777808A0F74}"/>
          </ac:spMkLst>
        </pc:spChg>
      </pc:sldChg>
      <pc:sldChg chg="modSp mod">
        <pc:chgData name="Marie Reysset" userId="da34172a-9a3d-4507-a76d-9da88a77cce9" providerId="ADAL" clId="{68FC925A-360D-5060-A2AC-EFF9A62A5F16}" dt="2025-09-01T08:26:22.843" v="27" actId="2"/>
        <pc:sldMkLst>
          <pc:docMk/>
          <pc:sldMk cId="1094464421" sldId="323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094464421" sldId="323"/>
            <ac:spMk id="2" creationId="{91422623-11F7-4E87-75C0-760685197E47}"/>
          </ac:spMkLst>
        </pc:spChg>
        <pc:spChg chg="mod">
          <ac:chgData name="Marie Reysset" userId="da34172a-9a3d-4507-a76d-9da88a77cce9" providerId="ADAL" clId="{68FC925A-360D-5060-A2AC-EFF9A62A5F16}" dt="2025-09-01T08:26:22.843" v="27" actId="2"/>
          <ac:spMkLst>
            <pc:docMk/>
            <pc:sldMk cId="1094464421" sldId="323"/>
            <ac:spMk id="4" creationId="{8AE228D9-B99B-B007-A78F-2823F64B4E53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094464421" sldId="323"/>
            <ac:spMk id="5" creationId="{15ACA9A2-0BE2-6B9E-6BF2-5443167BCBD4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1094464421" sldId="323"/>
            <ac:spMk id="6" creationId="{36DB3899-E47A-0220-2C48-228DD09C9C11}"/>
          </ac:spMkLst>
        </pc:spChg>
      </pc:sldChg>
      <pc:sldChg chg="modSp mod">
        <pc:chgData name="Marie Reysset" userId="da34172a-9a3d-4507-a76d-9da88a77cce9" providerId="ADAL" clId="{68FC925A-360D-5060-A2AC-EFF9A62A5F16}" dt="2025-09-01T08:26:16.606" v="25" actId="790"/>
        <pc:sldMkLst>
          <pc:docMk/>
          <pc:sldMk cId="911226437" sldId="326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911226437" sldId="326"/>
            <ac:spMk id="6" creationId="{8754EDDF-CD6E-AF23-24E7-60D68A93DFE9}"/>
          </ac:spMkLst>
        </pc:spChg>
      </pc:sldChg>
      <pc:sldChg chg="modSp mod">
        <pc:chgData name="Marie Reysset" userId="da34172a-9a3d-4507-a76d-9da88a77cce9" providerId="ADAL" clId="{68FC925A-360D-5060-A2AC-EFF9A62A5F16}" dt="2025-09-01T08:26:23.488" v="28" actId="2"/>
        <pc:sldMkLst>
          <pc:docMk/>
          <pc:sldMk cId="3256486846" sldId="327"/>
        </pc:sldMkLst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256486846" sldId="327"/>
            <ac:spMk id="2" creationId="{7D682830-E717-38C7-18F8-3F4DE3A1E2AE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256486846" sldId="327"/>
            <ac:spMk id="5" creationId="{C238AF60-5E7E-1E01-76CA-D4C69EA662A9}"/>
          </ac:spMkLst>
        </pc:spChg>
        <pc:spChg chg="mod">
          <ac:chgData name="Marie Reysset" userId="da34172a-9a3d-4507-a76d-9da88a77cce9" providerId="ADAL" clId="{68FC925A-360D-5060-A2AC-EFF9A62A5F16}" dt="2025-09-01T08:26:16.606" v="25" actId="790"/>
          <ac:spMkLst>
            <pc:docMk/>
            <pc:sldMk cId="3256486846" sldId="327"/>
            <ac:spMk id="6" creationId="{55BEC334-A401-4B8B-B0BA-5F5686B12863}"/>
          </ac:spMkLst>
        </pc:spChg>
        <pc:spChg chg="mod">
          <ac:chgData name="Marie Reysset" userId="da34172a-9a3d-4507-a76d-9da88a77cce9" providerId="ADAL" clId="{68FC925A-360D-5060-A2AC-EFF9A62A5F16}" dt="2025-09-01T08:26:23.488" v="28" actId="2"/>
          <ac:spMkLst>
            <pc:docMk/>
            <pc:sldMk cId="3256486846" sldId="327"/>
            <ac:spMk id="7" creationId="{0FED6859-E39F-E596-23D9-D1BBAEDC57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708E-3BC4-4421-A978-0451926671B6}" type="datetimeFigureOut">
              <a:rPr lang="en-US" smtClean="0"/>
              <a:t>9/1/25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9E9F6-4F8F-4ADD-A373-C18228C87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7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fr" sz="1200" b="1" dirty="0">
                <a:latin typeface="Lato" panose="020F0502020204030203" pitchFamily="34" charset="77"/>
              </a:rPr>
              <a:t>Quelles ont été vos principales idées ou points à retenir d'hier 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" sz="1200" b="1" dirty="0">
                <a:latin typeface="Lato" panose="020F0502020204030203" pitchFamily="34" charset="77"/>
              </a:rPr>
              <a:t>Qu'avez-vous trouvé le plus intéressant ou surprenant 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" sz="1200" b="1" dirty="0">
                <a:latin typeface="Lato" panose="020F0502020204030203" pitchFamily="34" charset="77"/>
              </a:rPr>
              <a:t>Comment votre compréhension du sujet a-t-elle évolué 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" sz="1200" b="1" dirty="0">
                <a:latin typeface="Lato" panose="020F0502020204030203" pitchFamily="34" charset="77"/>
              </a:rPr>
              <a:t>Qu'aimeriez-vous explorer davantage 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" sz="1200" b="1" dirty="0">
                <a:latin typeface="Lato" panose="020F0502020204030203" pitchFamily="34" charset="77"/>
              </a:rPr>
              <a:t>Quelle partie de la séance a été la plus précieuse ou la plus intéressante pour vous 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" sz="1200" b="1" dirty="0">
                <a:latin typeface="Lato" panose="020F0502020204030203" pitchFamily="34" charset="77"/>
              </a:rPr>
              <a:t>Y a-t-il quelque chose que vous feriez différemment dans votre travail sur la base de la discussion d'hier 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" sz="1200" b="1" dirty="0">
                <a:latin typeface="Lato" panose="020F0502020204030203" pitchFamily="34" charset="77"/>
              </a:rPr>
              <a:t>Quelles questions avez-vous encore pour l'avenir ?</a:t>
            </a:r>
            <a:endParaRPr lang="en-US" sz="1200" dirty="0">
              <a:latin typeface="Lato" panose="020F0502020204030203" pitchFamily="34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98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6F6F8-DE44-2BD4-67BD-B8BF67108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5B5400-6FEE-972D-3E8B-D485DF739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95F2D-CEE2-5DE7-72A0-4D8D18C89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A6A87-C1B5-DE1E-506A-954D089B7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66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3D9BA-F463-C953-83FB-70DF9D1C8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98E5A-3042-AD37-EE8C-E3BE12E646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371AD2-F7F9-5B66-F066-A343C15AB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724A2-7875-B09E-765B-BA499CD9A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49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BF471-61F4-A626-648E-A64AAA7C1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C365FD-8517-D3F9-818E-DB4540A60C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4B539-1562-FD4D-1F4A-C9621B3DC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27D2-B356-FBA8-90D1-5396854D7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64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5711A-BD3E-21D7-EA3B-4F8075FF3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75FC24-47FE-190F-2979-E8180E0C2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9A9B69-0988-D9CB-7579-480C699F1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ACE00-84BD-DAE1-3E06-FB6C497FA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30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9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4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0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E74B-981C-249E-788C-671104DA0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773C46-90DA-EBE6-F5E8-01F7B9DB6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AFF693-AC56-12C3-83CA-F42E89933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3B9D-832B-C76E-2F8F-88304EFA4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4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E15B0-1C6D-6E67-F030-492F747D3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970F7-6080-45BD-C185-4EF430557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4667C9-03F8-182D-70D5-8CC755763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E9FCB-2FC4-0643-306B-5B6FB9926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1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8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20178-A688-7023-A5F2-A435E60DF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67A4BE-268F-0DF9-83D0-BBAB2745F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9D73D-4F77-A512-EFC0-0370CC645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7FC9C-D341-0D4C-F77F-86592FE43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2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9802E-7CFA-8A80-0E75-C858D380E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DE6C60-7415-8D93-ECDD-120925C96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62DBB6-6654-D507-426A-27FCCD36A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89005-D640-75E4-E070-852D19433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1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pct5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D5C6F-C597-ED17-847E-03924B6BC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40" y="0"/>
            <a:ext cx="8984651" cy="11309350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82144C03-7326-E96A-078E-72442DB6E734}"/>
              </a:ext>
            </a:extLst>
          </p:cNvPr>
          <p:cNvSpPr/>
          <p:nvPr userDrawn="1"/>
        </p:nvSpPr>
        <p:spPr>
          <a:xfrm>
            <a:off x="16453485" y="554957"/>
            <a:ext cx="2915285" cy="1089025"/>
          </a:xfrm>
          <a:custGeom>
            <a:avLst/>
            <a:gdLst/>
            <a:ahLst/>
            <a:cxnLst/>
            <a:rect l="l" t="t" r="r" b="b"/>
            <a:pathLst>
              <a:path w="2915284" h="1089025">
                <a:moveTo>
                  <a:pt x="159588" y="356260"/>
                </a:moveTo>
                <a:lnTo>
                  <a:pt x="0" y="264185"/>
                </a:lnTo>
                <a:lnTo>
                  <a:pt x="0" y="797280"/>
                </a:lnTo>
                <a:lnTo>
                  <a:pt x="159588" y="705281"/>
                </a:lnTo>
                <a:lnTo>
                  <a:pt x="159588" y="356260"/>
                </a:lnTo>
                <a:close/>
              </a:path>
              <a:path w="2915284" h="1089025">
                <a:moveTo>
                  <a:pt x="457517" y="0"/>
                </a:moveTo>
                <a:lnTo>
                  <a:pt x="35483" y="243751"/>
                </a:lnTo>
                <a:lnTo>
                  <a:pt x="187210" y="331266"/>
                </a:lnTo>
                <a:lnTo>
                  <a:pt x="457517" y="175209"/>
                </a:lnTo>
                <a:lnTo>
                  <a:pt x="457517" y="0"/>
                </a:lnTo>
                <a:close/>
              </a:path>
              <a:path w="2915284" h="1089025">
                <a:moveTo>
                  <a:pt x="931392" y="826185"/>
                </a:moveTo>
                <a:lnTo>
                  <a:pt x="776262" y="736587"/>
                </a:lnTo>
                <a:lnTo>
                  <a:pt x="513676" y="888238"/>
                </a:lnTo>
                <a:lnTo>
                  <a:pt x="513676" y="1067371"/>
                </a:lnTo>
                <a:lnTo>
                  <a:pt x="931392" y="826185"/>
                </a:lnTo>
                <a:close/>
              </a:path>
              <a:path w="2915284" h="1089025">
                <a:moveTo>
                  <a:pt x="952500" y="305396"/>
                </a:moveTo>
                <a:lnTo>
                  <a:pt x="513676" y="558774"/>
                </a:lnTo>
                <a:lnTo>
                  <a:pt x="513676" y="847229"/>
                </a:lnTo>
                <a:lnTo>
                  <a:pt x="756297" y="707110"/>
                </a:lnTo>
                <a:lnTo>
                  <a:pt x="756297" y="584238"/>
                </a:lnTo>
                <a:lnTo>
                  <a:pt x="635660" y="653923"/>
                </a:lnTo>
                <a:lnTo>
                  <a:pt x="635660" y="612965"/>
                </a:lnTo>
                <a:lnTo>
                  <a:pt x="793686" y="521627"/>
                </a:lnTo>
                <a:lnTo>
                  <a:pt x="793686" y="705777"/>
                </a:lnTo>
                <a:lnTo>
                  <a:pt x="952500" y="797293"/>
                </a:lnTo>
                <a:lnTo>
                  <a:pt x="952500" y="305396"/>
                </a:lnTo>
                <a:close/>
              </a:path>
              <a:path w="2915284" h="1089025">
                <a:moveTo>
                  <a:pt x="952500" y="264172"/>
                </a:moveTo>
                <a:lnTo>
                  <a:pt x="494982" y="0"/>
                </a:lnTo>
                <a:lnTo>
                  <a:pt x="494982" y="175209"/>
                </a:lnTo>
                <a:lnTo>
                  <a:pt x="747077" y="320763"/>
                </a:lnTo>
                <a:lnTo>
                  <a:pt x="711593" y="341312"/>
                </a:lnTo>
                <a:lnTo>
                  <a:pt x="476211" y="205460"/>
                </a:lnTo>
                <a:lnTo>
                  <a:pt x="222694" y="351726"/>
                </a:lnTo>
                <a:lnTo>
                  <a:pt x="422592" y="467258"/>
                </a:lnTo>
                <a:lnTo>
                  <a:pt x="545350" y="396290"/>
                </a:lnTo>
                <a:lnTo>
                  <a:pt x="453199" y="343014"/>
                </a:lnTo>
                <a:lnTo>
                  <a:pt x="488683" y="322554"/>
                </a:lnTo>
                <a:lnTo>
                  <a:pt x="616394" y="396290"/>
                </a:lnTo>
                <a:lnTo>
                  <a:pt x="422592" y="508088"/>
                </a:lnTo>
                <a:lnTo>
                  <a:pt x="196977" y="377939"/>
                </a:lnTo>
                <a:lnTo>
                  <a:pt x="196977" y="706056"/>
                </a:lnTo>
                <a:lnTo>
                  <a:pt x="385127" y="814641"/>
                </a:lnTo>
                <a:lnTo>
                  <a:pt x="385127" y="666813"/>
                </a:lnTo>
                <a:lnTo>
                  <a:pt x="294944" y="614730"/>
                </a:lnTo>
                <a:lnTo>
                  <a:pt x="294944" y="573786"/>
                </a:lnTo>
                <a:lnTo>
                  <a:pt x="422592" y="647382"/>
                </a:lnTo>
                <a:lnTo>
                  <a:pt x="422592" y="877328"/>
                </a:lnTo>
                <a:lnTo>
                  <a:pt x="177584" y="735876"/>
                </a:lnTo>
                <a:lnTo>
                  <a:pt x="21043" y="826185"/>
                </a:lnTo>
                <a:lnTo>
                  <a:pt x="476211" y="1088986"/>
                </a:lnTo>
                <a:lnTo>
                  <a:pt x="476211" y="539407"/>
                </a:lnTo>
                <a:lnTo>
                  <a:pt x="952500" y="264350"/>
                </a:lnTo>
                <a:lnTo>
                  <a:pt x="952500" y="264172"/>
                </a:lnTo>
                <a:close/>
              </a:path>
              <a:path w="2915284" h="1089025">
                <a:moveTo>
                  <a:pt x="1596720" y="684047"/>
                </a:moveTo>
                <a:lnTo>
                  <a:pt x="1331785" y="684047"/>
                </a:lnTo>
                <a:lnTo>
                  <a:pt x="1331785" y="749363"/>
                </a:lnTo>
                <a:lnTo>
                  <a:pt x="1527060" y="749363"/>
                </a:lnTo>
                <a:lnTo>
                  <a:pt x="1516824" y="798436"/>
                </a:lnTo>
                <a:lnTo>
                  <a:pt x="1496606" y="841844"/>
                </a:lnTo>
                <a:lnTo>
                  <a:pt x="1467027" y="878141"/>
                </a:lnTo>
                <a:lnTo>
                  <a:pt x="1428661" y="905865"/>
                </a:lnTo>
                <a:lnTo>
                  <a:pt x="1382115" y="923569"/>
                </a:lnTo>
                <a:lnTo>
                  <a:pt x="1327962" y="929792"/>
                </a:lnTo>
                <a:lnTo>
                  <a:pt x="1280147" y="923823"/>
                </a:lnTo>
                <a:lnTo>
                  <a:pt x="1236256" y="906856"/>
                </a:lnTo>
                <a:lnTo>
                  <a:pt x="1197546" y="880287"/>
                </a:lnTo>
                <a:lnTo>
                  <a:pt x="1165263" y="845527"/>
                </a:lnTo>
                <a:lnTo>
                  <a:pt x="1140650" y="803986"/>
                </a:lnTo>
                <a:lnTo>
                  <a:pt x="1124966" y="757059"/>
                </a:lnTo>
                <a:lnTo>
                  <a:pt x="1119466" y="706158"/>
                </a:lnTo>
                <a:lnTo>
                  <a:pt x="1124966" y="655701"/>
                </a:lnTo>
                <a:lnTo>
                  <a:pt x="1140650" y="609079"/>
                </a:lnTo>
                <a:lnTo>
                  <a:pt x="1165263" y="567715"/>
                </a:lnTo>
                <a:lnTo>
                  <a:pt x="1197546" y="533044"/>
                </a:lnTo>
                <a:lnTo>
                  <a:pt x="1236256" y="506501"/>
                </a:lnTo>
                <a:lnTo>
                  <a:pt x="1280147" y="489521"/>
                </a:lnTo>
                <a:lnTo>
                  <a:pt x="1327962" y="483552"/>
                </a:lnTo>
                <a:lnTo>
                  <a:pt x="1375244" y="488886"/>
                </a:lnTo>
                <a:lnTo>
                  <a:pt x="1418234" y="504304"/>
                </a:lnTo>
                <a:lnTo>
                  <a:pt x="1455991" y="528967"/>
                </a:lnTo>
                <a:lnTo>
                  <a:pt x="1487589" y="562000"/>
                </a:lnTo>
                <a:lnTo>
                  <a:pt x="1512087" y="602576"/>
                </a:lnTo>
                <a:lnTo>
                  <a:pt x="1583791" y="602576"/>
                </a:lnTo>
                <a:lnTo>
                  <a:pt x="1561820" y="553910"/>
                </a:lnTo>
                <a:lnTo>
                  <a:pt x="1533448" y="512610"/>
                </a:lnTo>
                <a:lnTo>
                  <a:pt x="1499590" y="478726"/>
                </a:lnTo>
                <a:lnTo>
                  <a:pt x="1461185" y="452285"/>
                </a:lnTo>
                <a:lnTo>
                  <a:pt x="1419148" y="433362"/>
                </a:lnTo>
                <a:lnTo>
                  <a:pt x="1374432" y="421970"/>
                </a:lnTo>
                <a:lnTo>
                  <a:pt x="1327962" y="418160"/>
                </a:lnTo>
                <a:lnTo>
                  <a:pt x="1283106" y="421932"/>
                </a:lnTo>
                <a:lnTo>
                  <a:pt x="1240612" y="432866"/>
                </a:lnTo>
                <a:lnTo>
                  <a:pt x="1201026" y="450342"/>
                </a:lnTo>
                <a:lnTo>
                  <a:pt x="1164920" y="473786"/>
                </a:lnTo>
                <a:lnTo>
                  <a:pt x="1132840" y="502589"/>
                </a:lnTo>
                <a:lnTo>
                  <a:pt x="1105331" y="536168"/>
                </a:lnTo>
                <a:lnTo>
                  <a:pt x="1082979" y="573900"/>
                </a:lnTo>
                <a:lnTo>
                  <a:pt x="1066317" y="615213"/>
                </a:lnTo>
                <a:lnTo>
                  <a:pt x="1055903" y="659498"/>
                </a:lnTo>
                <a:lnTo>
                  <a:pt x="1052322" y="706158"/>
                </a:lnTo>
                <a:lnTo>
                  <a:pt x="1055903" y="753033"/>
                </a:lnTo>
                <a:lnTo>
                  <a:pt x="1066317" y="797496"/>
                </a:lnTo>
                <a:lnTo>
                  <a:pt x="1082979" y="838962"/>
                </a:lnTo>
                <a:lnTo>
                  <a:pt x="1105331" y="876833"/>
                </a:lnTo>
                <a:lnTo>
                  <a:pt x="1132840" y="910513"/>
                </a:lnTo>
                <a:lnTo>
                  <a:pt x="1164920" y="939406"/>
                </a:lnTo>
                <a:lnTo>
                  <a:pt x="1201026" y="962914"/>
                </a:lnTo>
                <a:lnTo>
                  <a:pt x="1240612" y="980452"/>
                </a:lnTo>
                <a:lnTo>
                  <a:pt x="1283106" y="991400"/>
                </a:lnTo>
                <a:lnTo>
                  <a:pt x="1327962" y="995184"/>
                </a:lnTo>
                <a:lnTo>
                  <a:pt x="1374190" y="991882"/>
                </a:lnTo>
                <a:lnTo>
                  <a:pt x="1417078" y="982192"/>
                </a:lnTo>
                <a:lnTo>
                  <a:pt x="1456258" y="966431"/>
                </a:lnTo>
                <a:lnTo>
                  <a:pt x="1491373" y="944918"/>
                </a:lnTo>
                <a:lnTo>
                  <a:pt x="1522069" y="917956"/>
                </a:lnTo>
                <a:lnTo>
                  <a:pt x="1547990" y="885888"/>
                </a:lnTo>
                <a:lnTo>
                  <a:pt x="1568767" y="849033"/>
                </a:lnTo>
                <a:lnTo>
                  <a:pt x="1584058" y="807681"/>
                </a:lnTo>
                <a:lnTo>
                  <a:pt x="1593494" y="762177"/>
                </a:lnTo>
                <a:lnTo>
                  <a:pt x="1596720" y="712838"/>
                </a:lnTo>
                <a:lnTo>
                  <a:pt x="1596720" y="684047"/>
                </a:lnTo>
                <a:close/>
              </a:path>
              <a:path w="2915284" h="1089025">
                <a:moveTo>
                  <a:pt x="2195182" y="684047"/>
                </a:moveTo>
                <a:lnTo>
                  <a:pt x="1930247" y="684047"/>
                </a:lnTo>
                <a:lnTo>
                  <a:pt x="1930247" y="749363"/>
                </a:lnTo>
                <a:lnTo>
                  <a:pt x="2125522" y="749363"/>
                </a:lnTo>
                <a:lnTo>
                  <a:pt x="2115286" y="798436"/>
                </a:lnTo>
                <a:lnTo>
                  <a:pt x="2095068" y="841844"/>
                </a:lnTo>
                <a:lnTo>
                  <a:pt x="2065489" y="878141"/>
                </a:lnTo>
                <a:lnTo>
                  <a:pt x="2027123" y="905865"/>
                </a:lnTo>
                <a:lnTo>
                  <a:pt x="1980577" y="923569"/>
                </a:lnTo>
                <a:lnTo>
                  <a:pt x="1926424" y="929792"/>
                </a:lnTo>
                <a:lnTo>
                  <a:pt x="1878609" y="923823"/>
                </a:lnTo>
                <a:lnTo>
                  <a:pt x="1834718" y="906856"/>
                </a:lnTo>
                <a:lnTo>
                  <a:pt x="1796008" y="880287"/>
                </a:lnTo>
                <a:lnTo>
                  <a:pt x="1763712" y="845527"/>
                </a:lnTo>
                <a:lnTo>
                  <a:pt x="1739112" y="803986"/>
                </a:lnTo>
                <a:lnTo>
                  <a:pt x="1723428" y="757059"/>
                </a:lnTo>
                <a:lnTo>
                  <a:pt x="1717929" y="706158"/>
                </a:lnTo>
                <a:lnTo>
                  <a:pt x="1723428" y="655701"/>
                </a:lnTo>
                <a:lnTo>
                  <a:pt x="1739112" y="609079"/>
                </a:lnTo>
                <a:lnTo>
                  <a:pt x="1763712" y="567715"/>
                </a:lnTo>
                <a:lnTo>
                  <a:pt x="1796008" y="533044"/>
                </a:lnTo>
                <a:lnTo>
                  <a:pt x="1834718" y="506501"/>
                </a:lnTo>
                <a:lnTo>
                  <a:pt x="1878609" y="489521"/>
                </a:lnTo>
                <a:lnTo>
                  <a:pt x="1926424" y="483552"/>
                </a:lnTo>
                <a:lnTo>
                  <a:pt x="1973707" y="488886"/>
                </a:lnTo>
                <a:lnTo>
                  <a:pt x="2016683" y="504304"/>
                </a:lnTo>
                <a:lnTo>
                  <a:pt x="2054453" y="528967"/>
                </a:lnTo>
                <a:lnTo>
                  <a:pt x="2086051" y="562000"/>
                </a:lnTo>
                <a:lnTo>
                  <a:pt x="2110549" y="602576"/>
                </a:lnTo>
                <a:lnTo>
                  <a:pt x="2182253" y="602576"/>
                </a:lnTo>
                <a:lnTo>
                  <a:pt x="2160282" y="553910"/>
                </a:lnTo>
                <a:lnTo>
                  <a:pt x="2131911" y="512610"/>
                </a:lnTo>
                <a:lnTo>
                  <a:pt x="2098052" y="478726"/>
                </a:lnTo>
                <a:lnTo>
                  <a:pt x="2059635" y="452285"/>
                </a:lnTo>
                <a:lnTo>
                  <a:pt x="2017610" y="433362"/>
                </a:lnTo>
                <a:lnTo>
                  <a:pt x="1972894" y="421970"/>
                </a:lnTo>
                <a:lnTo>
                  <a:pt x="1926424" y="418160"/>
                </a:lnTo>
                <a:lnTo>
                  <a:pt x="1881568" y="421932"/>
                </a:lnTo>
                <a:lnTo>
                  <a:pt x="1839074" y="432866"/>
                </a:lnTo>
                <a:lnTo>
                  <a:pt x="1799488" y="450342"/>
                </a:lnTo>
                <a:lnTo>
                  <a:pt x="1763382" y="473786"/>
                </a:lnTo>
                <a:lnTo>
                  <a:pt x="1731302" y="502589"/>
                </a:lnTo>
                <a:lnTo>
                  <a:pt x="1703793" y="536168"/>
                </a:lnTo>
                <a:lnTo>
                  <a:pt x="1681429" y="573900"/>
                </a:lnTo>
                <a:lnTo>
                  <a:pt x="1664779" y="615213"/>
                </a:lnTo>
                <a:lnTo>
                  <a:pt x="1654365" y="659498"/>
                </a:lnTo>
                <a:lnTo>
                  <a:pt x="1650771" y="706158"/>
                </a:lnTo>
                <a:lnTo>
                  <a:pt x="1654365" y="753033"/>
                </a:lnTo>
                <a:lnTo>
                  <a:pt x="1664779" y="797496"/>
                </a:lnTo>
                <a:lnTo>
                  <a:pt x="1681429" y="838962"/>
                </a:lnTo>
                <a:lnTo>
                  <a:pt x="1703793" y="876833"/>
                </a:lnTo>
                <a:lnTo>
                  <a:pt x="1731302" y="910513"/>
                </a:lnTo>
                <a:lnTo>
                  <a:pt x="1763382" y="939406"/>
                </a:lnTo>
                <a:lnTo>
                  <a:pt x="1799488" y="962914"/>
                </a:lnTo>
                <a:lnTo>
                  <a:pt x="1839074" y="980452"/>
                </a:lnTo>
                <a:lnTo>
                  <a:pt x="1881568" y="991400"/>
                </a:lnTo>
                <a:lnTo>
                  <a:pt x="1926424" y="995184"/>
                </a:lnTo>
                <a:lnTo>
                  <a:pt x="1972652" y="991882"/>
                </a:lnTo>
                <a:lnTo>
                  <a:pt x="2015540" y="982192"/>
                </a:lnTo>
                <a:lnTo>
                  <a:pt x="2054720" y="966431"/>
                </a:lnTo>
                <a:lnTo>
                  <a:pt x="2089835" y="944918"/>
                </a:lnTo>
                <a:lnTo>
                  <a:pt x="2120531" y="917956"/>
                </a:lnTo>
                <a:lnTo>
                  <a:pt x="2146452" y="885888"/>
                </a:lnTo>
                <a:lnTo>
                  <a:pt x="2167229" y="849033"/>
                </a:lnTo>
                <a:lnTo>
                  <a:pt x="2182520" y="807681"/>
                </a:lnTo>
                <a:lnTo>
                  <a:pt x="2191956" y="762177"/>
                </a:lnTo>
                <a:lnTo>
                  <a:pt x="2195182" y="712838"/>
                </a:lnTo>
                <a:lnTo>
                  <a:pt x="2195182" y="684047"/>
                </a:lnTo>
                <a:close/>
              </a:path>
              <a:path w="2915284" h="1089025">
                <a:moveTo>
                  <a:pt x="2790583" y="684047"/>
                </a:moveTo>
                <a:lnTo>
                  <a:pt x="2525649" y="684047"/>
                </a:lnTo>
                <a:lnTo>
                  <a:pt x="2525649" y="749363"/>
                </a:lnTo>
                <a:lnTo>
                  <a:pt x="2720937" y="749363"/>
                </a:lnTo>
                <a:lnTo>
                  <a:pt x="2710688" y="798436"/>
                </a:lnTo>
                <a:lnTo>
                  <a:pt x="2690469" y="841844"/>
                </a:lnTo>
                <a:lnTo>
                  <a:pt x="2660891" y="878141"/>
                </a:lnTo>
                <a:lnTo>
                  <a:pt x="2622524" y="905865"/>
                </a:lnTo>
                <a:lnTo>
                  <a:pt x="2575979" y="923569"/>
                </a:lnTo>
                <a:lnTo>
                  <a:pt x="2521826" y="929792"/>
                </a:lnTo>
                <a:lnTo>
                  <a:pt x="2474010" y="923823"/>
                </a:lnTo>
                <a:lnTo>
                  <a:pt x="2430119" y="906856"/>
                </a:lnTo>
                <a:lnTo>
                  <a:pt x="2391410" y="880287"/>
                </a:lnTo>
                <a:lnTo>
                  <a:pt x="2359126" y="845527"/>
                </a:lnTo>
                <a:lnTo>
                  <a:pt x="2334514" y="803986"/>
                </a:lnTo>
                <a:lnTo>
                  <a:pt x="2318842" y="757059"/>
                </a:lnTo>
                <a:lnTo>
                  <a:pt x="2313330" y="706158"/>
                </a:lnTo>
                <a:lnTo>
                  <a:pt x="2318842" y="655701"/>
                </a:lnTo>
                <a:lnTo>
                  <a:pt x="2334514" y="609079"/>
                </a:lnTo>
                <a:lnTo>
                  <a:pt x="2359126" y="567715"/>
                </a:lnTo>
                <a:lnTo>
                  <a:pt x="2391410" y="533044"/>
                </a:lnTo>
                <a:lnTo>
                  <a:pt x="2430119" y="506501"/>
                </a:lnTo>
                <a:lnTo>
                  <a:pt x="2474010" y="489521"/>
                </a:lnTo>
                <a:lnTo>
                  <a:pt x="2521826" y="483552"/>
                </a:lnTo>
                <a:lnTo>
                  <a:pt x="2569108" y="488886"/>
                </a:lnTo>
                <a:lnTo>
                  <a:pt x="2612098" y="504304"/>
                </a:lnTo>
                <a:lnTo>
                  <a:pt x="2649855" y="528967"/>
                </a:lnTo>
                <a:lnTo>
                  <a:pt x="2681452" y="562000"/>
                </a:lnTo>
                <a:lnTo>
                  <a:pt x="2705951" y="602576"/>
                </a:lnTo>
                <a:lnTo>
                  <a:pt x="2777655" y="602576"/>
                </a:lnTo>
                <a:lnTo>
                  <a:pt x="2755684" y="553910"/>
                </a:lnTo>
                <a:lnTo>
                  <a:pt x="2727312" y="512610"/>
                </a:lnTo>
                <a:lnTo>
                  <a:pt x="2693454" y="478726"/>
                </a:lnTo>
                <a:lnTo>
                  <a:pt x="2655049" y="452285"/>
                </a:lnTo>
                <a:lnTo>
                  <a:pt x="2613025" y="433362"/>
                </a:lnTo>
                <a:lnTo>
                  <a:pt x="2568308" y="421970"/>
                </a:lnTo>
                <a:lnTo>
                  <a:pt x="2521826" y="418160"/>
                </a:lnTo>
                <a:lnTo>
                  <a:pt x="2476982" y="421932"/>
                </a:lnTo>
                <a:lnTo>
                  <a:pt x="2434475" y="432866"/>
                </a:lnTo>
                <a:lnTo>
                  <a:pt x="2394902" y="450342"/>
                </a:lnTo>
                <a:lnTo>
                  <a:pt x="2358783" y="473786"/>
                </a:lnTo>
                <a:lnTo>
                  <a:pt x="2326703" y="502589"/>
                </a:lnTo>
                <a:lnTo>
                  <a:pt x="2299195" y="536168"/>
                </a:lnTo>
                <a:lnTo>
                  <a:pt x="2276843" y="573900"/>
                </a:lnTo>
                <a:lnTo>
                  <a:pt x="2260181" y="615213"/>
                </a:lnTo>
                <a:lnTo>
                  <a:pt x="2249779" y="659498"/>
                </a:lnTo>
                <a:lnTo>
                  <a:pt x="2246185" y="706158"/>
                </a:lnTo>
                <a:lnTo>
                  <a:pt x="2249779" y="753033"/>
                </a:lnTo>
                <a:lnTo>
                  <a:pt x="2260181" y="797496"/>
                </a:lnTo>
                <a:lnTo>
                  <a:pt x="2276843" y="838962"/>
                </a:lnTo>
                <a:lnTo>
                  <a:pt x="2299195" y="876833"/>
                </a:lnTo>
                <a:lnTo>
                  <a:pt x="2326703" y="910513"/>
                </a:lnTo>
                <a:lnTo>
                  <a:pt x="2358783" y="939406"/>
                </a:lnTo>
                <a:lnTo>
                  <a:pt x="2394902" y="962914"/>
                </a:lnTo>
                <a:lnTo>
                  <a:pt x="2434475" y="980452"/>
                </a:lnTo>
                <a:lnTo>
                  <a:pt x="2476982" y="991400"/>
                </a:lnTo>
                <a:lnTo>
                  <a:pt x="2521826" y="995184"/>
                </a:lnTo>
                <a:lnTo>
                  <a:pt x="2568054" y="991882"/>
                </a:lnTo>
                <a:lnTo>
                  <a:pt x="2610942" y="982192"/>
                </a:lnTo>
                <a:lnTo>
                  <a:pt x="2650121" y="966431"/>
                </a:lnTo>
                <a:lnTo>
                  <a:pt x="2685237" y="944918"/>
                </a:lnTo>
                <a:lnTo>
                  <a:pt x="2715933" y="917956"/>
                </a:lnTo>
                <a:lnTo>
                  <a:pt x="2741853" y="885888"/>
                </a:lnTo>
                <a:lnTo>
                  <a:pt x="2762643" y="849033"/>
                </a:lnTo>
                <a:lnTo>
                  <a:pt x="2777921" y="807681"/>
                </a:lnTo>
                <a:lnTo>
                  <a:pt x="2787358" y="762177"/>
                </a:lnTo>
                <a:lnTo>
                  <a:pt x="2790583" y="712838"/>
                </a:lnTo>
                <a:lnTo>
                  <a:pt x="2790583" y="684047"/>
                </a:lnTo>
                <a:close/>
              </a:path>
              <a:path w="2915284" h="1089025">
                <a:moveTo>
                  <a:pt x="2915056" y="433819"/>
                </a:moveTo>
                <a:lnTo>
                  <a:pt x="2847746" y="433819"/>
                </a:lnTo>
                <a:lnTo>
                  <a:pt x="2847746" y="984161"/>
                </a:lnTo>
                <a:lnTo>
                  <a:pt x="2915056" y="984161"/>
                </a:lnTo>
                <a:lnTo>
                  <a:pt x="2915056" y="433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F4D6B6-5C23-C245-BB0A-644AEFB66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1153440" cy="11309350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" dirty="0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697AF15E-51FD-2D4D-89D0-6D5A68FC9601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0050A8-02F8-EA9A-2D49-F127479E26FB}"/>
              </a:ext>
            </a:extLst>
          </p:cNvPr>
          <p:cNvGrpSpPr/>
          <p:nvPr userDrawn="1"/>
        </p:nvGrpSpPr>
        <p:grpSpPr>
          <a:xfrm>
            <a:off x="17584815" y="376954"/>
            <a:ext cx="1878088" cy="701675"/>
            <a:chOff x="17584815" y="376954"/>
            <a:chExt cx="1878088" cy="7016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25F3128-5674-9265-88C7-5EE89DDB29BE}"/>
                </a:ext>
              </a:extLst>
            </p:cNvPr>
            <p:cNvSpPr/>
            <p:nvPr/>
          </p:nvSpPr>
          <p:spPr>
            <a:xfrm>
              <a:off x="18262753" y="646346"/>
              <a:ext cx="1200150" cy="372110"/>
            </a:xfrm>
            <a:custGeom>
              <a:avLst/>
              <a:gdLst/>
              <a:ahLst/>
              <a:cxnLst/>
              <a:rect l="l" t="t" r="r" b="b"/>
              <a:pathLst>
                <a:path w="1200150" h="372109">
                  <a:moveTo>
                    <a:pt x="350723" y="171284"/>
                  </a:moveTo>
                  <a:lnTo>
                    <a:pt x="180047" y="171284"/>
                  </a:lnTo>
                  <a:lnTo>
                    <a:pt x="180047" y="213372"/>
                  </a:lnTo>
                  <a:lnTo>
                    <a:pt x="305854" y="213372"/>
                  </a:lnTo>
                  <a:lnTo>
                    <a:pt x="293509" y="259486"/>
                  </a:lnTo>
                  <a:lnTo>
                    <a:pt x="267169" y="296341"/>
                  </a:lnTo>
                  <a:lnTo>
                    <a:pt x="228092" y="320763"/>
                  </a:lnTo>
                  <a:lnTo>
                    <a:pt x="177584" y="329603"/>
                  </a:lnTo>
                  <a:lnTo>
                    <a:pt x="135115" y="322186"/>
                  </a:lnTo>
                  <a:lnTo>
                    <a:pt x="98234" y="301586"/>
                  </a:lnTo>
                  <a:lnTo>
                    <a:pt x="69164" y="270294"/>
                  </a:lnTo>
                  <a:lnTo>
                    <a:pt x="50101" y="230771"/>
                  </a:lnTo>
                  <a:lnTo>
                    <a:pt x="43256" y="185521"/>
                  </a:lnTo>
                  <a:lnTo>
                    <a:pt x="50101" y="140665"/>
                  </a:lnTo>
                  <a:lnTo>
                    <a:pt x="69164" y="101358"/>
                  </a:lnTo>
                  <a:lnTo>
                    <a:pt x="98234" y="70129"/>
                  </a:lnTo>
                  <a:lnTo>
                    <a:pt x="135115" y="49542"/>
                  </a:lnTo>
                  <a:lnTo>
                    <a:pt x="177584" y="42113"/>
                  </a:lnTo>
                  <a:lnTo>
                    <a:pt x="215239" y="47447"/>
                  </a:lnTo>
                  <a:lnTo>
                    <a:pt x="248348" y="62725"/>
                  </a:lnTo>
                  <a:lnTo>
                    <a:pt x="275729" y="86868"/>
                  </a:lnTo>
                  <a:lnTo>
                    <a:pt x="296202" y="118795"/>
                  </a:lnTo>
                  <a:lnTo>
                    <a:pt x="342379" y="118795"/>
                  </a:lnTo>
                  <a:lnTo>
                    <a:pt x="321386" y="76238"/>
                  </a:lnTo>
                  <a:lnTo>
                    <a:pt x="292760" y="42989"/>
                  </a:lnTo>
                  <a:lnTo>
                    <a:pt x="258152" y="19151"/>
                  </a:lnTo>
                  <a:lnTo>
                    <a:pt x="219214" y="4800"/>
                  </a:lnTo>
                  <a:lnTo>
                    <a:pt x="177584" y="0"/>
                  </a:lnTo>
                  <a:lnTo>
                    <a:pt x="130251" y="6629"/>
                  </a:lnTo>
                  <a:lnTo>
                    <a:pt x="87782" y="25361"/>
                  </a:lnTo>
                  <a:lnTo>
                    <a:pt x="51866" y="54394"/>
                  </a:lnTo>
                  <a:lnTo>
                    <a:pt x="24155" y="91948"/>
                  </a:lnTo>
                  <a:lnTo>
                    <a:pt x="6311" y="136258"/>
                  </a:lnTo>
                  <a:lnTo>
                    <a:pt x="0" y="185521"/>
                  </a:lnTo>
                  <a:lnTo>
                    <a:pt x="6311" y="235013"/>
                  </a:lnTo>
                  <a:lnTo>
                    <a:pt x="24155" y="279488"/>
                  </a:lnTo>
                  <a:lnTo>
                    <a:pt x="51866" y="317182"/>
                  </a:lnTo>
                  <a:lnTo>
                    <a:pt x="87782" y="346303"/>
                  </a:lnTo>
                  <a:lnTo>
                    <a:pt x="130251" y="365074"/>
                  </a:lnTo>
                  <a:lnTo>
                    <a:pt x="177584" y="371729"/>
                  </a:lnTo>
                  <a:lnTo>
                    <a:pt x="226034" y="365887"/>
                  </a:lnTo>
                  <a:lnTo>
                    <a:pt x="268071" y="348983"/>
                  </a:lnTo>
                  <a:lnTo>
                    <a:pt x="302628" y="321983"/>
                  </a:lnTo>
                  <a:lnTo>
                    <a:pt x="328637" y="285826"/>
                  </a:lnTo>
                  <a:lnTo>
                    <a:pt x="345020" y="241452"/>
                  </a:lnTo>
                  <a:lnTo>
                    <a:pt x="350723" y="189839"/>
                  </a:lnTo>
                  <a:lnTo>
                    <a:pt x="350723" y="171284"/>
                  </a:lnTo>
                  <a:close/>
                </a:path>
                <a:path w="1200150" h="372109">
                  <a:moveTo>
                    <a:pt x="736269" y="171284"/>
                  </a:moveTo>
                  <a:lnTo>
                    <a:pt x="565594" y="171284"/>
                  </a:lnTo>
                  <a:lnTo>
                    <a:pt x="565594" y="213372"/>
                  </a:lnTo>
                  <a:lnTo>
                    <a:pt x="691400" y="213372"/>
                  </a:lnTo>
                  <a:lnTo>
                    <a:pt x="679056" y="259486"/>
                  </a:lnTo>
                  <a:lnTo>
                    <a:pt x="652716" y="296341"/>
                  </a:lnTo>
                  <a:lnTo>
                    <a:pt x="613638" y="320763"/>
                  </a:lnTo>
                  <a:lnTo>
                    <a:pt x="563130" y="329603"/>
                  </a:lnTo>
                  <a:lnTo>
                    <a:pt x="520661" y="322186"/>
                  </a:lnTo>
                  <a:lnTo>
                    <a:pt x="483781" y="301586"/>
                  </a:lnTo>
                  <a:lnTo>
                    <a:pt x="454710" y="270294"/>
                  </a:lnTo>
                  <a:lnTo>
                    <a:pt x="435648" y="230771"/>
                  </a:lnTo>
                  <a:lnTo>
                    <a:pt x="428802" y="185521"/>
                  </a:lnTo>
                  <a:lnTo>
                    <a:pt x="435648" y="140665"/>
                  </a:lnTo>
                  <a:lnTo>
                    <a:pt x="454710" y="101358"/>
                  </a:lnTo>
                  <a:lnTo>
                    <a:pt x="483781" y="70129"/>
                  </a:lnTo>
                  <a:lnTo>
                    <a:pt x="520661" y="49542"/>
                  </a:lnTo>
                  <a:lnTo>
                    <a:pt x="563130" y="42113"/>
                  </a:lnTo>
                  <a:lnTo>
                    <a:pt x="600786" y="47447"/>
                  </a:lnTo>
                  <a:lnTo>
                    <a:pt x="633895" y="62725"/>
                  </a:lnTo>
                  <a:lnTo>
                    <a:pt x="661276" y="86868"/>
                  </a:lnTo>
                  <a:lnTo>
                    <a:pt x="681748" y="118795"/>
                  </a:lnTo>
                  <a:lnTo>
                    <a:pt x="727925" y="118795"/>
                  </a:lnTo>
                  <a:lnTo>
                    <a:pt x="706932" y="76238"/>
                  </a:lnTo>
                  <a:lnTo>
                    <a:pt x="678307" y="42989"/>
                  </a:lnTo>
                  <a:lnTo>
                    <a:pt x="643699" y="19151"/>
                  </a:lnTo>
                  <a:lnTo>
                    <a:pt x="604761" y="4800"/>
                  </a:lnTo>
                  <a:lnTo>
                    <a:pt x="563130" y="0"/>
                  </a:lnTo>
                  <a:lnTo>
                    <a:pt x="515785" y="6629"/>
                  </a:lnTo>
                  <a:lnTo>
                    <a:pt x="473329" y="25361"/>
                  </a:lnTo>
                  <a:lnTo>
                    <a:pt x="437413" y="54394"/>
                  </a:lnTo>
                  <a:lnTo>
                    <a:pt x="409702" y="91948"/>
                  </a:lnTo>
                  <a:lnTo>
                    <a:pt x="391858" y="136258"/>
                  </a:lnTo>
                  <a:lnTo>
                    <a:pt x="385546" y="185521"/>
                  </a:lnTo>
                  <a:lnTo>
                    <a:pt x="391858" y="235013"/>
                  </a:lnTo>
                  <a:lnTo>
                    <a:pt x="409702" y="279488"/>
                  </a:lnTo>
                  <a:lnTo>
                    <a:pt x="437413" y="317182"/>
                  </a:lnTo>
                  <a:lnTo>
                    <a:pt x="473329" y="346303"/>
                  </a:lnTo>
                  <a:lnTo>
                    <a:pt x="515785" y="365074"/>
                  </a:lnTo>
                  <a:lnTo>
                    <a:pt x="563130" y="371729"/>
                  </a:lnTo>
                  <a:lnTo>
                    <a:pt x="611581" y="365887"/>
                  </a:lnTo>
                  <a:lnTo>
                    <a:pt x="653618" y="348983"/>
                  </a:lnTo>
                  <a:lnTo>
                    <a:pt x="688174" y="321983"/>
                  </a:lnTo>
                  <a:lnTo>
                    <a:pt x="714184" y="285826"/>
                  </a:lnTo>
                  <a:lnTo>
                    <a:pt x="730567" y="241452"/>
                  </a:lnTo>
                  <a:lnTo>
                    <a:pt x="736269" y="189839"/>
                  </a:lnTo>
                  <a:lnTo>
                    <a:pt x="736269" y="171284"/>
                  </a:lnTo>
                  <a:close/>
                </a:path>
                <a:path w="1200150" h="372109">
                  <a:moveTo>
                    <a:pt x="1119835" y="171284"/>
                  </a:moveTo>
                  <a:lnTo>
                    <a:pt x="949159" y="171284"/>
                  </a:lnTo>
                  <a:lnTo>
                    <a:pt x="949159" y="213372"/>
                  </a:lnTo>
                  <a:lnTo>
                    <a:pt x="1074978" y="213372"/>
                  </a:lnTo>
                  <a:lnTo>
                    <a:pt x="1062634" y="259486"/>
                  </a:lnTo>
                  <a:lnTo>
                    <a:pt x="1036294" y="296341"/>
                  </a:lnTo>
                  <a:lnTo>
                    <a:pt x="997216" y="320763"/>
                  </a:lnTo>
                  <a:lnTo>
                    <a:pt x="946708" y="329603"/>
                  </a:lnTo>
                  <a:lnTo>
                    <a:pt x="904240" y="322186"/>
                  </a:lnTo>
                  <a:lnTo>
                    <a:pt x="867359" y="301586"/>
                  </a:lnTo>
                  <a:lnTo>
                    <a:pt x="838288" y="270294"/>
                  </a:lnTo>
                  <a:lnTo>
                    <a:pt x="819226" y="230771"/>
                  </a:lnTo>
                  <a:lnTo>
                    <a:pt x="812380" y="185521"/>
                  </a:lnTo>
                  <a:lnTo>
                    <a:pt x="819226" y="140665"/>
                  </a:lnTo>
                  <a:lnTo>
                    <a:pt x="838288" y="101358"/>
                  </a:lnTo>
                  <a:lnTo>
                    <a:pt x="867359" y="70129"/>
                  </a:lnTo>
                  <a:lnTo>
                    <a:pt x="904240" y="49542"/>
                  </a:lnTo>
                  <a:lnTo>
                    <a:pt x="946708" y="42113"/>
                  </a:lnTo>
                  <a:lnTo>
                    <a:pt x="984364" y="47447"/>
                  </a:lnTo>
                  <a:lnTo>
                    <a:pt x="1017473" y="62725"/>
                  </a:lnTo>
                  <a:lnTo>
                    <a:pt x="1044854" y="86868"/>
                  </a:lnTo>
                  <a:lnTo>
                    <a:pt x="1065314" y="118795"/>
                  </a:lnTo>
                  <a:lnTo>
                    <a:pt x="1111504" y="118795"/>
                  </a:lnTo>
                  <a:lnTo>
                    <a:pt x="1090510" y="76238"/>
                  </a:lnTo>
                  <a:lnTo>
                    <a:pt x="1061885" y="42989"/>
                  </a:lnTo>
                  <a:lnTo>
                    <a:pt x="1027277" y="19151"/>
                  </a:lnTo>
                  <a:lnTo>
                    <a:pt x="988339" y="4800"/>
                  </a:lnTo>
                  <a:lnTo>
                    <a:pt x="946708" y="0"/>
                  </a:lnTo>
                  <a:lnTo>
                    <a:pt x="899363" y="6629"/>
                  </a:lnTo>
                  <a:lnTo>
                    <a:pt x="856907" y="25361"/>
                  </a:lnTo>
                  <a:lnTo>
                    <a:pt x="820991" y="54394"/>
                  </a:lnTo>
                  <a:lnTo>
                    <a:pt x="793280" y="91948"/>
                  </a:lnTo>
                  <a:lnTo>
                    <a:pt x="775436" y="136258"/>
                  </a:lnTo>
                  <a:lnTo>
                    <a:pt x="769124" y="185521"/>
                  </a:lnTo>
                  <a:lnTo>
                    <a:pt x="775436" y="235013"/>
                  </a:lnTo>
                  <a:lnTo>
                    <a:pt x="793280" y="279488"/>
                  </a:lnTo>
                  <a:lnTo>
                    <a:pt x="820991" y="317182"/>
                  </a:lnTo>
                  <a:lnTo>
                    <a:pt x="856907" y="346303"/>
                  </a:lnTo>
                  <a:lnTo>
                    <a:pt x="899363" y="365074"/>
                  </a:lnTo>
                  <a:lnTo>
                    <a:pt x="946708" y="371729"/>
                  </a:lnTo>
                  <a:lnTo>
                    <a:pt x="995159" y="365887"/>
                  </a:lnTo>
                  <a:lnTo>
                    <a:pt x="1037196" y="348983"/>
                  </a:lnTo>
                  <a:lnTo>
                    <a:pt x="1071753" y="321983"/>
                  </a:lnTo>
                  <a:lnTo>
                    <a:pt x="1097762" y="285826"/>
                  </a:lnTo>
                  <a:lnTo>
                    <a:pt x="1114145" y="241452"/>
                  </a:lnTo>
                  <a:lnTo>
                    <a:pt x="1119835" y="189839"/>
                  </a:lnTo>
                  <a:lnTo>
                    <a:pt x="1119835" y="171284"/>
                  </a:lnTo>
                  <a:close/>
                </a:path>
                <a:path w="1200150" h="372109">
                  <a:moveTo>
                    <a:pt x="1200035" y="10083"/>
                  </a:moveTo>
                  <a:lnTo>
                    <a:pt x="1156665" y="10083"/>
                  </a:lnTo>
                  <a:lnTo>
                    <a:pt x="1156665" y="364629"/>
                  </a:lnTo>
                  <a:lnTo>
                    <a:pt x="1200035" y="364629"/>
                  </a:lnTo>
                  <a:lnTo>
                    <a:pt x="1200035" y="10083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04F4540-AAA8-6A66-0B37-22EB2277F72E}"/>
                </a:ext>
              </a:extLst>
            </p:cNvPr>
            <p:cNvSpPr/>
            <p:nvPr/>
          </p:nvSpPr>
          <p:spPr>
            <a:xfrm>
              <a:off x="17584815" y="376954"/>
              <a:ext cx="614045" cy="701675"/>
            </a:xfrm>
            <a:custGeom>
              <a:avLst/>
              <a:gdLst/>
              <a:ahLst/>
              <a:cxnLst/>
              <a:rect l="l" t="t" r="r" b="b"/>
              <a:pathLst>
                <a:path w="614044" h="701675">
                  <a:moveTo>
                    <a:pt x="102819" y="229514"/>
                  </a:moveTo>
                  <a:lnTo>
                    <a:pt x="0" y="170192"/>
                  </a:lnTo>
                  <a:lnTo>
                    <a:pt x="0" y="513638"/>
                  </a:lnTo>
                  <a:lnTo>
                    <a:pt x="102819" y="454355"/>
                  </a:lnTo>
                  <a:lnTo>
                    <a:pt x="102819" y="229514"/>
                  </a:lnTo>
                  <a:close/>
                </a:path>
                <a:path w="614044" h="701675">
                  <a:moveTo>
                    <a:pt x="294754" y="0"/>
                  </a:moveTo>
                  <a:lnTo>
                    <a:pt x="22872" y="157022"/>
                  </a:lnTo>
                  <a:lnTo>
                    <a:pt x="120624" y="213410"/>
                  </a:lnTo>
                  <a:lnTo>
                    <a:pt x="294754" y="112877"/>
                  </a:lnTo>
                  <a:lnTo>
                    <a:pt x="294754" y="0"/>
                  </a:lnTo>
                  <a:close/>
                </a:path>
                <a:path w="614044" h="701675">
                  <a:moveTo>
                    <a:pt x="600036" y="532244"/>
                  </a:moveTo>
                  <a:lnTo>
                    <a:pt x="500100" y="474522"/>
                  </a:lnTo>
                  <a:lnTo>
                    <a:pt x="330936" y="572223"/>
                  </a:lnTo>
                  <a:lnTo>
                    <a:pt x="330936" y="687641"/>
                  </a:lnTo>
                  <a:lnTo>
                    <a:pt x="600036" y="532244"/>
                  </a:lnTo>
                  <a:close/>
                </a:path>
                <a:path w="614044" h="701675">
                  <a:moveTo>
                    <a:pt x="613625" y="196748"/>
                  </a:moveTo>
                  <a:lnTo>
                    <a:pt x="330936" y="359981"/>
                  </a:lnTo>
                  <a:lnTo>
                    <a:pt x="330936" y="545807"/>
                  </a:lnTo>
                  <a:lnTo>
                    <a:pt x="487235" y="455549"/>
                  </a:lnTo>
                  <a:lnTo>
                    <a:pt x="487235" y="376389"/>
                  </a:lnTo>
                  <a:lnTo>
                    <a:pt x="409524" y="421271"/>
                  </a:lnTo>
                  <a:lnTo>
                    <a:pt x="409524" y="394893"/>
                  </a:lnTo>
                  <a:lnTo>
                    <a:pt x="511327" y="336042"/>
                  </a:lnTo>
                  <a:lnTo>
                    <a:pt x="511327" y="454672"/>
                  </a:lnTo>
                  <a:lnTo>
                    <a:pt x="613625" y="513638"/>
                  </a:lnTo>
                  <a:lnTo>
                    <a:pt x="613625" y="196748"/>
                  </a:lnTo>
                  <a:close/>
                </a:path>
                <a:path w="614044" h="701675">
                  <a:moveTo>
                    <a:pt x="613638" y="170192"/>
                  </a:moveTo>
                  <a:lnTo>
                    <a:pt x="318884" y="0"/>
                  </a:lnTo>
                  <a:lnTo>
                    <a:pt x="318884" y="112877"/>
                  </a:lnTo>
                  <a:lnTo>
                    <a:pt x="481291" y="206654"/>
                  </a:lnTo>
                  <a:lnTo>
                    <a:pt x="458431" y="219875"/>
                  </a:lnTo>
                  <a:lnTo>
                    <a:pt x="306793" y="132359"/>
                  </a:lnTo>
                  <a:lnTo>
                    <a:pt x="143484" y="226593"/>
                  </a:lnTo>
                  <a:lnTo>
                    <a:pt x="272249" y="301015"/>
                  </a:lnTo>
                  <a:lnTo>
                    <a:pt x="351332" y="255308"/>
                  </a:lnTo>
                  <a:lnTo>
                    <a:pt x="291973" y="220980"/>
                  </a:lnTo>
                  <a:lnTo>
                    <a:pt x="314820" y="207797"/>
                  </a:lnTo>
                  <a:lnTo>
                    <a:pt x="397103" y="255308"/>
                  </a:lnTo>
                  <a:lnTo>
                    <a:pt x="272249" y="327329"/>
                  </a:lnTo>
                  <a:lnTo>
                    <a:pt x="126911" y="243484"/>
                  </a:lnTo>
                  <a:lnTo>
                    <a:pt x="126911" y="454850"/>
                  </a:lnTo>
                  <a:lnTo>
                    <a:pt x="248119" y="524814"/>
                  </a:lnTo>
                  <a:lnTo>
                    <a:pt x="248119" y="429577"/>
                  </a:lnTo>
                  <a:lnTo>
                    <a:pt x="190030" y="396036"/>
                  </a:lnTo>
                  <a:lnTo>
                    <a:pt x="190030" y="369658"/>
                  </a:lnTo>
                  <a:lnTo>
                    <a:pt x="272249" y="417068"/>
                  </a:lnTo>
                  <a:lnTo>
                    <a:pt x="272249" y="565200"/>
                  </a:lnTo>
                  <a:lnTo>
                    <a:pt x="114401" y="474065"/>
                  </a:lnTo>
                  <a:lnTo>
                    <a:pt x="13563" y="532257"/>
                  </a:lnTo>
                  <a:lnTo>
                    <a:pt x="306793" y="701548"/>
                  </a:lnTo>
                  <a:lnTo>
                    <a:pt x="306793" y="347497"/>
                  </a:lnTo>
                  <a:lnTo>
                    <a:pt x="613638" y="170192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3561CF-341B-5B74-A545-CC9E39498F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182961"/>
            <a:ext cx="20104100" cy="4277453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" dirty="0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697AF15E-51FD-2D4D-89D0-6D5A68FC9601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0050A8-02F8-EA9A-2D49-F127479E26FB}"/>
              </a:ext>
            </a:extLst>
          </p:cNvPr>
          <p:cNvGrpSpPr/>
          <p:nvPr userDrawn="1"/>
        </p:nvGrpSpPr>
        <p:grpSpPr>
          <a:xfrm>
            <a:off x="17584815" y="376954"/>
            <a:ext cx="1878088" cy="701675"/>
            <a:chOff x="17584815" y="376954"/>
            <a:chExt cx="1878088" cy="7016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25F3128-5674-9265-88C7-5EE89DDB29BE}"/>
                </a:ext>
              </a:extLst>
            </p:cNvPr>
            <p:cNvSpPr/>
            <p:nvPr/>
          </p:nvSpPr>
          <p:spPr>
            <a:xfrm>
              <a:off x="18262753" y="646346"/>
              <a:ext cx="1200150" cy="372110"/>
            </a:xfrm>
            <a:custGeom>
              <a:avLst/>
              <a:gdLst/>
              <a:ahLst/>
              <a:cxnLst/>
              <a:rect l="l" t="t" r="r" b="b"/>
              <a:pathLst>
                <a:path w="1200150" h="372109">
                  <a:moveTo>
                    <a:pt x="350723" y="171284"/>
                  </a:moveTo>
                  <a:lnTo>
                    <a:pt x="180047" y="171284"/>
                  </a:lnTo>
                  <a:lnTo>
                    <a:pt x="180047" y="213372"/>
                  </a:lnTo>
                  <a:lnTo>
                    <a:pt x="305854" y="213372"/>
                  </a:lnTo>
                  <a:lnTo>
                    <a:pt x="293509" y="259486"/>
                  </a:lnTo>
                  <a:lnTo>
                    <a:pt x="267169" y="296341"/>
                  </a:lnTo>
                  <a:lnTo>
                    <a:pt x="228092" y="320763"/>
                  </a:lnTo>
                  <a:lnTo>
                    <a:pt x="177584" y="329603"/>
                  </a:lnTo>
                  <a:lnTo>
                    <a:pt x="135115" y="322186"/>
                  </a:lnTo>
                  <a:lnTo>
                    <a:pt x="98234" y="301586"/>
                  </a:lnTo>
                  <a:lnTo>
                    <a:pt x="69164" y="270294"/>
                  </a:lnTo>
                  <a:lnTo>
                    <a:pt x="50101" y="230771"/>
                  </a:lnTo>
                  <a:lnTo>
                    <a:pt x="43256" y="185521"/>
                  </a:lnTo>
                  <a:lnTo>
                    <a:pt x="50101" y="140665"/>
                  </a:lnTo>
                  <a:lnTo>
                    <a:pt x="69164" y="101358"/>
                  </a:lnTo>
                  <a:lnTo>
                    <a:pt x="98234" y="70129"/>
                  </a:lnTo>
                  <a:lnTo>
                    <a:pt x="135115" y="49542"/>
                  </a:lnTo>
                  <a:lnTo>
                    <a:pt x="177584" y="42113"/>
                  </a:lnTo>
                  <a:lnTo>
                    <a:pt x="215239" y="47447"/>
                  </a:lnTo>
                  <a:lnTo>
                    <a:pt x="248348" y="62725"/>
                  </a:lnTo>
                  <a:lnTo>
                    <a:pt x="275729" y="86868"/>
                  </a:lnTo>
                  <a:lnTo>
                    <a:pt x="296202" y="118795"/>
                  </a:lnTo>
                  <a:lnTo>
                    <a:pt x="342379" y="118795"/>
                  </a:lnTo>
                  <a:lnTo>
                    <a:pt x="321386" y="76238"/>
                  </a:lnTo>
                  <a:lnTo>
                    <a:pt x="292760" y="42989"/>
                  </a:lnTo>
                  <a:lnTo>
                    <a:pt x="258152" y="19151"/>
                  </a:lnTo>
                  <a:lnTo>
                    <a:pt x="219214" y="4800"/>
                  </a:lnTo>
                  <a:lnTo>
                    <a:pt x="177584" y="0"/>
                  </a:lnTo>
                  <a:lnTo>
                    <a:pt x="130251" y="6629"/>
                  </a:lnTo>
                  <a:lnTo>
                    <a:pt x="87782" y="25361"/>
                  </a:lnTo>
                  <a:lnTo>
                    <a:pt x="51866" y="54394"/>
                  </a:lnTo>
                  <a:lnTo>
                    <a:pt x="24155" y="91948"/>
                  </a:lnTo>
                  <a:lnTo>
                    <a:pt x="6311" y="136258"/>
                  </a:lnTo>
                  <a:lnTo>
                    <a:pt x="0" y="185521"/>
                  </a:lnTo>
                  <a:lnTo>
                    <a:pt x="6311" y="235013"/>
                  </a:lnTo>
                  <a:lnTo>
                    <a:pt x="24155" y="279488"/>
                  </a:lnTo>
                  <a:lnTo>
                    <a:pt x="51866" y="317182"/>
                  </a:lnTo>
                  <a:lnTo>
                    <a:pt x="87782" y="346303"/>
                  </a:lnTo>
                  <a:lnTo>
                    <a:pt x="130251" y="365074"/>
                  </a:lnTo>
                  <a:lnTo>
                    <a:pt x="177584" y="371729"/>
                  </a:lnTo>
                  <a:lnTo>
                    <a:pt x="226034" y="365887"/>
                  </a:lnTo>
                  <a:lnTo>
                    <a:pt x="268071" y="348983"/>
                  </a:lnTo>
                  <a:lnTo>
                    <a:pt x="302628" y="321983"/>
                  </a:lnTo>
                  <a:lnTo>
                    <a:pt x="328637" y="285826"/>
                  </a:lnTo>
                  <a:lnTo>
                    <a:pt x="345020" y="241452"/>
                  </a:lnTo>
                  <a:lnTo>
                    <a:pt x="350723" y="189839"/>
                  </a:lnTo>
                  <a:lnTo>
                    <a:pt x="350723" y="171284"/>
                  </a:lnTo>
                  <a:close/>
                </a:path>
                <a:path w="1200150" h="372109">
                  <a:moveTo>
                    <a:pt x="736269" y="171284"/>
                  </a:moveTo>
                  <a:lnTo>
                    <a:pt x="565594" y="171284"/>
                  </a:lnTo>
                  <a:lnTo>
                    <a:pt x="565594" y="213372"/>
                  </a:lnTo>
                  <a:lnTo>
                    <a:pt x="691400" y="213372"/>
                  </a:lnTo>
                  <a:lnTo>
                    <a:pt x="679056" y="259486"/>
                  </a:lnTo>
                  <a:lnTo>
                    <a:pt x="652716" y="296341"/>
                  </a:lnTo>
                  <a:lnTo>
                    <a:pt x="613638" y="320763"/>
                  </a:lnTo>
                  <a:lnTo>
                    <a:pt x="563130" y="329603"/>
                  </a:lnTo>
                  <a:lnTo>
                    <a:pt x="520661" y="322186"/>
                  </a:lnTo>
                  <a:lnTo>
                    <a:pt x="483781" y="301586"/>
                  </a:lnTo>
                  <a:lnTo>
                    <a:pt x="454710" y="270294"/>
                  </a:lnTo>
                  <a:lnTo>
                    <a:pt x="435648" y="230771"/>
                  </a:lnTo>
                  <a:lnTo>
                    <a:pt x="428802" y="185521"/>
                  </a:lnTo>
                  <a:lnTo>
                    <a:pt x="435648" y="140665"/>
                  </a:lnTo>
                  <a:lnTo>
                    <a:pt x="454710" y="101358"/>
                  </a:lnTo>
                  <a:lnTo>
                    <a:pt x="483781" y="70129"/>
                  </a:lnTo>
                  <a:lnTo>
                    <a:pt x="520661" y="49542"/>
                  </a:lnTo>
                  <a:lnTo>
                    <a:pt x="563130" y="42113"/>
                  </a:lnTo>
                  <a:lnTo>
                    <a:pt x="600786" y="47447"/>
                  </a:lnTo>
                  <a:lnTo>
                    <a:pt x="633895" y="62725"/>
                  </a:lnTo>
                  <a:lnTo>
                    <a:pt x="661276" y="86868"/>
                  </a:lnTo>
                  <a:lnTo>
                    <a:pt x="681748" y="118795"/>
                  </a:lnTo>
                  <a:lnTo>
                    <a:pt x="727925" y="118795"/>
                  </a:lnTo>
                  <a:lnTo>
                    <a:pt x="706932" y="76238"/>
                  </a:lnTo>
                  <a:lnTo>
                    <a:pt x="678307" y="42989"/>
                  </a:lnTo>
                  <a:lnTo>
                    <a:pt x="643699" y="19151"/>
                  </a:lnTo>
                  <a:lnTo>
                    <a:pt x="604761" y="4800"/>
                  </a:lnTo>
                  <a:lnTo>
                    <a:pt x="563130" y="0"/>
                  </a:lnTo>
                  <a:lnTo>
                    <a:pt x="515785" y="6629"/>
                  </a:lnTo>
                  <a:lnTo>
                    <a:pt x="473329" y="25361"/>
                  </a:lnTo>
                  <a:lnTo>
                    <a:pt x="437413" y="54394"/>
                  </a:lnTo>
                  <a:lnTo>
                    <a:pt x="409702" y="91948"/>
                  </a:lnTo>
                  <a:lnTo>
                    <a:pt x="391858" y="136258"/>
                  </a:lnTo>
                  <a:lnTo>
                    <a:pt x="385546" y="185521"/>
                  </a:lnTo>
                  <a:lnTo>
                    <a:pt x="391858" y="235013"/>
                  </a:lnTo>
                  <a:lnTo>
                    <a:pt x="409702" y="279488"/>
                  </a:lnTo>
                  <a:lnTo>
                    <a:pt x="437413" y="317182"/>
                  </a:lnTo>
                  <a:lnTo>
                    <a:pt x="473329" y="346303"/>
                  </a:lnTo>
                  <a:lnTo>
                    <a:pt x="515785" y="365074"/>
                  </a:lnTo>
                  <a:lnTo>
                    <a:pt x="563130" y="371729"/>
                  </a:lnTo>
                  <a:lnTo>
                    <a:pt x="611581" y="365887"/>
                  </a:lnTo>
                  <a:lnTo>
                    <a:pt x="653618" y="348983"/>
                  </a:lnTo>
                  <a:lnTo>
                    <a:pt x="688174" y="321983"/>
                  </a:lnTo>
                  <a:lnTo>
                    <a:pt x="714184" y="285826"/>
                  </a:lnTo>
                  <a:lnTo>
                    <a:pt x="730567" y="241452"/>
                  </a:lnTo>
                  <a:lnTo>
                    <a:pt x="736269" y="189839"/>
                  </a:lnTo>
                  <a:lnTo>
                    <a:pt x="736269" y="171284"/>
                  </a:lnTo>
                  <a:close/>
                </a:path>
                <a:path w="1200150" h="372109">
                  <a:moveTo>
                    <a:pt x="1119835" y="171284"/>
                  </a:moveTo>
                  <a:lnTo>
                    <a:pt x="949159" y="171284"/>
                  </a:lnTo>
                  <a:lnTo>
                    <a:pt x="949159" y="213372"/>
                  </a:lnTo>
                  <a:lnTo>
                    <a:pt x="1074978" y="213372"/>
                  </a:lnTo>
                  <a:lnTo>
                    <a:pt x="1062634" y="259486"/>
                  </a:lnTo>
                  <a:lnTo>
                    <a:pt x="1036294" y="296341"/>
                  </a:lnTo>
                  <a:lnTo>
                    <a:pt x="997216" y="320763"/>
                  </a:lnTo>
                  <a:lnTo>
                    <a:pt x="946708" y="329603"/>
                  </a:lnTo>
                  <a:lnTo>
                    <a:pt x="904240" y="322186"/>
                  </a:lnTo>
                  <a:lnTo>
                    <a:pt x="867359" y="301586"/>
                  </a:lnTo>
                  <a:lnTo>
                    <a:pt x="838288" y="270294"/>
                  </a:lnTo>
                  <a:lnTo>
                    <a:pt x="819226" y="230771"/>
                  </a:lnTo>
                  <a:lnTo>
                    <a:pt x="812380" y="185521"/>
                  </a:lnTo>
                  <a:lnTo>
                    <a:pt x="819226" y="140665"/>
                  </a:lnTo>
                  <a:lnTo>
                    <a:pt x="838288" y="101358"/>
                  </a:lnTo>
                  <a:lnTo>
                    <a:pt x="867359" y="70129"/>
                  </a:lnTo>
                  <a:lnTo>
                    <a:pt x="904240" y="49542"/>
                  </a:lnTo>
                  <a:lnTo>
                    <a:pt x="946708" y="42113"/>
                  </a:lnTo>
                  <a:lnTo>
                    <a:pt x="984364" y="47447"/>
                  </a:lnTo>
                  <a:lnTo>
                    <a:pt x="1017473" y="62725"/>
                  </a:lnTo>
                  <a:lnTo>
                    <a:pt x="1044854" y="86868"/>
                  </a:lnTo>
                  <a:lnTo>
                    <a:pt x="1065314" y="118795"/>
                  </a:lnTo>
                  <a:lnTo>
                    <a:pt x="1111504" y="118795"/>
                  </a:lnTo>
                  <a:lnTo>
                    <a:pt x="1090510" y="76238"/>
                  </a:lnTo>
                  <a:lnTo>
                    <a:pt x="1061885" y="42989"/>
                  </a:lnTo>
                  <a:lnTo>
                    <a:pt x="1027277" y="19151"/>
                  </a:lnTo>
                  <a:lnTo>
                    <a:pt x="988339" y="4800"/>
                  </a:lnTo>
                  <a:lnTo>
                    <a:pt x="946708" y="0"/>
                  </a:lnTo>
                  <a:lnTo>
                    <a:pt x="899363" y="6629"/>
                  </a:lnTo>
                  <a:lnTo>
                    <a:pt x="856907" y="25361"/>
                  </a:lnTo>
                  <a:lnTo>
                    <a:pt x="820991" y="54394"/>
                  </a:lnTo>
                  <a:lnTo>
                    <a:pt x="793280" y="91948"/>
                  </a:lnTo>
                  <a:lnTo>
                    <a:pt x="775436" y="136258"/>
                  </a:lnTo>
                  <a:lnTo>
                    <a:pt x="769124" y="185521"/>
                  </a:lnTo>
                  <a:lnTo>
                    <a:pt x="775436" y="235013"/>
                  </a:lnTo>
                  <a:lnTo>
                    <a:pt x="793280" y="279488"/>
                  </a:lnTo>
                  <a:lnTo>
                    <a:pt x="820991" y="317182"/>
                  </a:lnTo>
                  <a:lnTo>
                    <a:pt x="856907" y="346303"/>
                  </a:lnTo>
                  <a:lnTo>
                    <a:pt x="899363" y="365074"/>
                  </a:lnTo>
                  <a:lnTo>
                    <a:pt x="946708" y="371729"/>
                  </a:lnTo>
                  <a:lnTo>
                    <a:pt x="995159" y="365887"/>
                  </a:lnTo>
                  <a:lnTo>
                    <a:pt x="1037196" y="348983"/>
                  </a:lnTo>
                  <a:lnTo>
                    <a:pt x="1071753" y="321983"/>
                  </a:lnTo>
                  <a:lnTo>
                    <a:pt x="1097762" y="285826"/>
                  </a:lnTo>
                  <a:lnTo>
                    <a:pt x="1114145" y="241452"/>
                  </a:lnTo>
                  <a:lnTo>
                    <a:pt x="1119835" y="189839"/>
                  </a:lnTo>
                  <a:lnTo>
                    <a:pt x="1119835" y="171284"/>
                  </a:lnTo>
                  <a:close/>
                </a:path>
                <a:path w="1200150" h="372109">
                  <a:moveTo>
                    <a:pt x="1200035" y="10083"/>
                  </a:moveTo>
                  <a:lnTo>
                    <a:pt x="1156665" y="10083"/>
                  </a:lnTo>
                  <a:lnTo>
                    <a:pt x="1156665" y="364629"/>
                  </a:lnTo>
                  <a:lnTo>
                    <a:pt x="1200035" y="364629"/>
                  </a:lnTo>
                  <a:lnTo>
                    <a:pt x="1200035" y="10083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04F4540-AAA8-6A66-0B37-22EB2277F72E}"/>
                </a:ext>
              </a:extLst>
            </p:cNvPr>
            <p:cNvSpPr/>
            <p:nvPr/>
          </p:nvSpPr>
          <p:spPr>
            <a:xfrm>
              <a:off x="17584815" y="376954"/>
              <a:ext cx="614045" cy="701675"/>
            </a:xfrm>
            <a:custGeom>
              <a:avLst/>
              <a:gdLst/>
              <a:ahLst/>
              <a:cxnLst/>
              <a:rect l="l" t="t" r="r" b="b"/>
              <a:pathLst>
                <a:path w="614044" h="701675">
                  <a:moveTo>
                    <a:pt x="102819" y="229514"/>
                  </a:moveTo>
                  <a:lnTo>
                    <a:pt x="0" y="170192"/>
                  </a:lnTo>
                  <a:lnTo>
                    <a:pt x="0" y="513638"/>
                  </a:lnTo>
                  <a:lnTo>
                    <a:pt x="102819" y="454355"/>
                  </a:lnTo>
                  <a:lnTo>
                    <a:pt x="102819" y="229514"/>
                  </a:lnTo>
                  <a:close/>
                </a:path>
                <a:path w="614044" h="701675">
                  <a:moveTo>
                    <a:pt x="294754" y="0"/>
                  </a:moveTo>
                  <a:lnTo>
                    <a:pt x="22872" y="157022"/>
                  </a:lnTo>
                  <a:lnTo>
                    <a:pt x="120624" y="213410"/>
                  </a:lnTo>
                  <a:lnTo>
                    <a:pt x="294754" y="112877"/>
                  </a:lnTo>
                  <a:lnTo>
                    <a:pt x="294754" y="0"/>
                  </a:lnTo>
                  <a:close/>
                </a:path>
                <a:path w="614044" h="701675">
                  <a:moveTo>
                    <a:pt x="600036" y="532244"/>
                  </a:moveTo>
                  <a:lnTo>
                    <a:pt x="500100" y="474522"/>
                  </a:lnTo>
                  <a:lnTo>
                    <a:pt x="330936" y="572223"/>
                  </a:lnTo>
                  <a:lnTo>
                    <a:pt x="330936" y="687641"/>
                  </a:lnTo>
                  <a:lnTo>
                    <a:pt x="600036" y="532244"/>
                  </a:lnTo>
                  <a:close/>
                </a:path>
                <a:path w="614044" h="701675">
                  <a:moveTo>
                    <a:pt x="613625" y="196748"/>
                  </a:moveTo>
                  <a:lnTo>
                    <a:pt x="330936" y="359981"/>
                  </a:lnTo>
                  <a:lnTo>
                    <a:pt x="330936" y="545807"/>
                  </a:lnTo>
                  <a:lnTo>
                    <a:pt x="487235" y="455549"/>
                  </a:lnTo>
                  <a:lnTo>
                    <a:pt x="487235" y="376389"/>
                  </a:lnTo>
                  <a:lnTo>
                    <a:pt x="409524" y="421271"/>
                  </a:lnTo>
                  <a:lnTo>
                    <a:pt x="409524" y="394893"/>
                  </a:lnTo>
                  <a:lnTo>
                    <a:pt x="511327" y="336042"/>
                  </a:lnTo>
                  <a:lnTo>
                    <a:pt x="511327" y="454672"/>
                  </a:lnTo>
                  <a:lnTo>
                    <a:pt x="613625" y="513638"/>
                  </a:lnTo>
                  <a:lnTo>
                    <a:pt x="613625" y="196748"/>
                  </a:lnTo>
                  <a:close/>
                </a:path>
                <a:path w="614044" h="701675">
                  <a:moveTo>
                    <a:pt x="613638" y="170192"/>
                  </a:moveTo>
                  <a:lnTo>
                    <a:pt x="318884" y="0"/>
                  </a:lnTo>
                  <a:lnTo>
                    <a:pt x="318884" y="112877"/>
                  </a:lnTo>
                  <a:lnTo>
                    <a:pt x="481291" y="206654"/>
                  </a:lnTo>
                  <a:lnTo>
                    <a:pt x="458431" y="219875"/>
                  </a:lnTo>
                  <a:lnTo>
                    <a:pt x="306793" y="132359"/>
                  </a:lnTo>
                  <a:lnTo>
                    <a:pt x="143484" y="226593"/>
                  </a:lnTo>
                  <a:lnTo>
                    <a:pt x="272249" y="301015"/>
                  </a:lnTo>
                  <a:lnTo>
                    <a:pt x="351332" y="255308"/>
                  </a:lnTo>
                  <a:lnTo>
                    <a:pt x="291973" y="220980"/>
                  </a:lnTo>
                  <a:lnTo>
                    <a:pt x="314820" y="207797"/>
                  </a:lnTo>
                  <a:lnTo>
                    <a:pt x="397103" y="255308"/>
                  </a:lnTo>
                  <a:lnTo>
                    <a:pt x="272249" y="327329"/>
                  </a:lnTo>
                  <a:lnTo>
                    <a:pt x="126911" y="243484"/>
                  </a:lnTo>
                  <a:lnTo>
                    <a:pt x="126911" y="454850"/>
                  </a:lnTo>
                  <a:lnTo>
                    <a:pt x="248119" y="524814"/>
                  </a:lnTo>
                  <a:lnTo>
                    <a:pt x="248119" y="429577"/>
                  </a:lnTo>
                  <a:lnTo>
                    <a:pt x="190030" y="396036"/>
                  </a:lnTo>
                  <a:lnTo>
                    <a:pt x="190030" y="369658"/>
                  </a:lnTo>
                  <a:lnTo>
                    <a:pt x="272249" y="417068"/>
                  </a:lnTo>
                  <a:lnTo>
                    <a:pt x="272249" y="565200"/>
                  </a:lnTo>
                  <a:lnTo>
                    <a:pt x="114401" y="474065"/>
                  </a:lnTo>
                  <a:lnTo>
                    <a:pt x="13563" y="532257"/>
                  </a:lnTo>
                  <a:lnTo>
                    <a:pt x="306793" y="701548"/>
                  </a:lnTo>
                  <a:lnTo>
                    <a:pt x="306793" y="347497"/>
                  </a:lnTo>
                  <a:lnTo>
                    <a:pt x="613638" y="170192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2752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FB966-2E36-B536-A791-39100179D76C}"/>
              </a:ext>
            </a:extLst>
          </p:cNvPr>
          <p:cNvSpPr/>
          <p:nvPr userDrawn="1"/>
        </p:nvSpPr>
        <p:spPr>
          <a:xfrm>
            <a:off x="-5201" y="0"/>
            <a:ext cx="20109300" cy="5807075"/>
          </a:xfrm>
          <a:prstGeom prst="rect">
            <a:avLst/>
          </a:prstGeom>
          <a:solidFill>
            <a:srgbClr val="08B8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C32F6822-88C3-11A2-3761-10E67796D439}"/>
              </a:ext>
            </a:extLst>
          </p:cNvPr>
          <p:cNvSpPr/>
          <p:nvPr userDrawn="1"/>
        </p:nvSpPr>
        <p:spPr>
          <a:xfrm>
            <a:off x="17584815" y="376954"/>
            <a:ext cx="1878330" cy="701675"/>
          </a:xfrm>
          <a:custGeom>
            <a:avLst/>
            <a:gdLst/>
            <a:ahLst/>
            <a:cxnLst/>
            <a:rect l="l" t="t" r="r" b="b"/>
            <a:pathLst>
              <a:path w="1878330" h="701675">
                <a:moveTo>
                  <a:pt x="102819" y="229514"/>
                </a:moveTo>
                <a:lnTo>
                  <a:pt x="0" y="170192"/>
                </a:lnTo>
                <a:lnTo>
                  <a:pt x="0" y="513638"/>
                </a:lnTo>
                <a:lnTo>
                  <a:pt x="102819" y="454355"/>
                </a:lnTo>
                <a:lnTo>
                  <a:pt x="102819" y="229514"/>
                </a:lnTo>
                <a:close/>
              </a:path>
              <a:path w="1878330" h="701675">
                <a:moveTo>
                  <a:pt x="294754" y="0"/>
                </a:moveTo>
                <a:lnTo>
                  <a:pt x="22872" y="157022"/>
                </a:lnTo>
                <a:lnTo>
                  <a:pt x="120624" y="213410"/>
                </a:lnTo>
                <a:lnTo>
                  <a:pt x="294754" y="112877"/>
                </a:lnTo>
                <a:lnTo>
                  <a:pt x="294754" y="0"/>
                </a:lnTo>
                <a:close/>
              </a:path>
              <a:path w="1878330" h="701675">
                <a:moveTo>
                  <a:pt x="600036" y="532244"/>
                </a:moveTo>
                <a:lnTo>
                  <a:pt x="500100" y="474522"/>
                </a:lnTo>
                <a:lnTo>
                  <a:pt x="330936" y="572223"/>
                </a:lnTo>
                <a:lnTo>
                  <a:pt x="330936" y="687641"/>
                </a:lnTo>
                <a:lnTo>
                  <a:pt x="600036" y="532244"/>
                </a:lnTo>
                <a:close/>
              </a:path>
              <a:path w="1878330" h="701675">
                <a:moveTo>
                  <a:pt x="613625" y="196748"/>
                </a:moveTo>
                <a:lnTo>
                  <a:pt x="330936" y="359981"/>
                </a:lnTo>
                <a:lnTo>
                  <a:pt x="330936" y="545807"/>
                </a:lnTo>
                <a:lnTo>
                  <a:pt x="487235" y="455549"/>
                </a:lnTo>
                <a:lnTo>
                  <a:pt x="487235" y="376389"/>
                </a:lnTo>
                <a:lnTo>
                  <a:pt x="409524" y="421271"/>
                </a:lnTo>
                <a:lnTo>
                  <a:pt x="409524" y="394893"/>
                </a:lnTo>
                <a:lnTo>
                  <a:pt x="511327" y="336042"/>
                </a:lnTo>
                <a:lnTo>
                  <a:pt x="511327" y="454672"/>
                </a:lnTo>
                <a:lnTo>
                  <a:pt x="613625" y="513638"/>
                </a:lnTo>
                <a:lnTo>
                  <a:pt x="613625" y="196748"/>
                </a:lnTo>
                <a:close/>
              </a:path>
              <a:path w="1878330" h="701675">
                <a:moveTo>
                  <a:pt x="613638" y="170192"/>
                </a:moveTo>
                <a:lnTo>
                  <a:pt x="318884" y="0"/>
                </a:lnTo>
                <a:lnTo>
                  <a:pt x="318884" y="112877"/>
                </a:lnTo>
                <a:lnTo>
                  <a:pt x="481291" y="206654"/>
                </a:lnTo>
                <a:lnTo>
                  <a:pt x="458431" y="219875"/>
                </a:lnTo>
                <a:lnTo>
                  <a:pt x="306793" y="132359"/>
                </a:lnTo>
                <a:lnTo>
                  <a:pt x="143484" y="226593"/>
                </a:lnTo>
                <a:lnTo>
                  <a:pt x="272249" y="301015"/>
                </a:lnTo>
                <a:lnTo>
                  <a:pt x="351332" y="255308"/>
                </a:lnTo>
                <a:lnTo>
                  <a:pt x="291973" y="220980"/>
                </a:lnTo>
                <a:lnTo>
                  <a:pt x="314820" y="207797"/>
                </a:lnTo>
                <a:lnTo>
                  <a:pt x="397103" y="255308"/>
                </a:lnTo>
                <a:lnTo>
                  <a:pt x="272249" y="327329"/>
                </a:lnTo>
                <a:lnTo>
                  <a:pt x="126911" y="243484"/>
                </a:lnTo>
                <a:lnTo>
                  <a:pt x="126911" y="454850"/>
                </a:lnTo>
                <a:lnTo>
                  <a:pt x="248119" y="524814"/>
                </a:lnTo>
                <a:lnTo>
                  <a:pt x="248119" y="429577"/>
                </a:lnTo>
                <a:lnTo>
                  <a:pt x="190030" y="396036"/>
                </a:lnTo>
                <a:lnTo>
                  <a:pt x="190030" y="369658"/>
                </a:lnTo>
                <a:lnTo>
                  <a:pt x="272249" y="417068"/>
                </a:lnTo>
                <a:lnTo>
                  <a:pt x="272249" y="565200"/>
                </a:lnTo>
                <a:lnTo>
                  <a:pt x="114401" y="474065"/>
                </a:lnTo>
                <a:lnTo>
                  <a:pt x="13563" y="532257"/>
                </a:lnTo>
                <a:lnTo>
                  <a:pt x="306793" y="701548"/>
                </a:lnTo>
                <a:lnTo>
                  <a:pt x="306793" y="347497"/>
                </a:lnTo>
                <a:lnTo>
                  <a:pt x="613638" y="170192"/>
                </a:lnTo>
                <a:close/>
              </a:path>
              <a:path w="1878330" h="701675">
                <a:moveTo>
                  <a:pt x="1028661" y="440677"/>
                </a:moveTo>
                <a:lnTo>
                  <a:pt x="857986" y="440677"/>
                </a:lnTo>
                <a:lnTo>
                  <a:pt x="857986" y="482765"/>
                </a:lnTo>
                <a:lnTo>
                  <a:pt x="983792" y="482765"/>
                </a:lnTo>
                <a:lnTo>
                  <a:pt x="971448" y="528878"/>
                </a:lnTo>
                <a:lnTo>
                  <a:pt x="945108" y="565734"/>
                </a:lnTo>
                <a:lnTo>
                  <a:pt x="906030" y="590156"/>
                </a:lnTo>
                <a:lnTo>
                  <a:pt x="855522" y="598995"/>
                </a:lnTo>
                <a:lnTo>
                  <a:pt x="813054" y="591578"/>
                </a:lnTo>
                <a:lnTo>
                  <a:pt x="776173" y="570979"/>
                </a:lnTo>
                <a:lnTo>
                  <a:pt x="747102" y="539686"/>
                </a:lnTo>
                <a:lnTo>
                  <a:pt x="728040" y="500164"/>
                </a:lnTo>
                <a:lnTo>
                  <a:pt x="721194" y="454914"/>
                </a:lnTo>
                <a:lnTo>
                  <a:pt x="728040" y="410057"/>
                </a:lnTo>
                <a:lnTo>
                  <a:pt x="747102" y="370751"/>
                </a:lnTo>
                <a:lnTo>
                  <a:pt x="776173" y="339521"/>
                </a:lnTo>
                <a:lnTo>
                  <a:pt x="813054" y="318935"/>
                </a:lnTo>
                <a:lnTo>
                  <a:pt x="855522" y="311505"/>
                </a:lnTo>
                <a:lnTo>
                  <a:pt x="893178" y="316839"/>
                </a:lnTo>
                <a:lnTo>
                  <a:pt x="926287" y="332117"/>
                </a:lnTo>
                <a:lnTo>
                  <a:pt x="953668" y="356260"/>
                </a:lnTo>
                <a:lnTo>
                  <a:pt x="974140" y="388188"/>
                </a:lnTo>
                <a:lnTo>
                  <a:pt x="1020318" y="388188"/>
                </a:lnTo>
                <a:lnTo>
                  <a:pt x="999324" y="345630"/>
                </a:lnTo>
                <a:lnTo>
                  <a:pt x="970699" y="312381"/>
                </a:lnTo>
                <a:lnTo>
                  <a:pt x="936091" y="288544"/>
                </a:lnTo>
                <a:lnTo>
                  <a:pt x="897153" y="274193"/>
                </a:lnTo>
                <a:lnTo>
                  <a:pt x="855522" y="269392"/>
                </a:lnTo>
                <a:lnTo>
                  <a:pt x="808189" y="276021"/>
                </a:lnTo>
                <a:lnTo>
                  <a:pt x="765721" y="294754"/>
                </a:lnTo>
                <a:lnTo>
                  <a:pt x="729805" y="323786"/>
                </a:lnTo>
                <a:lnTo>
                  <a:pt x="702094" y="361340"/>
                </a:lnTo>
                <a:lnTo>
                  <a:pt x="684250" y="405650"/>
                </a:lnTo>
                <a:lnTo>
                  <a:pt x="677938" y="454914"/>
                </a:lnTo>
                <a:lnTo>
                  <a:pt x="684250" y="504405"/>
                </a:lnTo>
                <a:lnTo>
                  <a:pt x="702094" y="548881"/>
                </a:lnTo>
                <a:lnTo>
                  <a:pt x="729805" y="586574"/>
                </a:lnTo>
                <a:lnTo>
                  <a:pt x="765721" y="615696"/>
                </a:lnTo>
                <a:lnTo>
                  <a:pt x="808189" y="634466"/>
                </a:lnTo>
                <a:lnTo>
                  <a:pt x="855522" y="641121"/>
                </a:lnTo>
                <a:lnTo>
                  <a:pt x="903973" y="635279"/>
                </a:lnTo>
                <a:lnTo>
                  <a:pt x="946010" y="618375"/>
                </a:lnTo>
                <a:lnTo>
                  <a:pt x="980567" y="591375"/>
                </a:lnTo>
                <a:lnTo>
                  <a:pt x="1006576" y="555218"/>
                </a:lnTo>
                <a:lnTo>
                  <a:pt x="1022959" y="510844"/>
                </a:lnTo>
                <a:lnTo>
                  <a:pt x="1028661" y="459232"/>
                </a:lnTo>
                <a:lnTo>
                  <a:pt x="1028661" y="440677"/>
                </a:lnTo>
                <a:close/>
              </a:path>
              <a:path w="1878330" h="701675">
                <a:moveTo>
                  <a:pt x="1414208" y="440677"/>
                </a:moveTo>
                <a:lnTo>
                  <a:pt x="1243533" y="440677"/>
                </a:lnTo>
                <a:lnTo>
                  <a:pt x="1243533" y="482765"/>
                </a:lnTo>
                <a:lnTo>
                  <a:pt x="1369339" y="482765"/>
                </a:lnTo>
                <a:lnTo>
                  <a:pt x="1356995" y="528878"/>
                </a:lnTo>
                <a:lnTo>
                  <a:pt x="1330655" y="565734"/>
                </a:lnTo>
                <a:lnTo>
                  <a:pt x="1291577" y="590156"/>
                </a:lnTo>
                <a:lnTo>
                  <a:pt x="1241069" y="598995"/>
                </a:lnTo>
                <a:lnTo>
                  <a:pt x="1198600" y="591578"/>
                </a:lnTo>
                <a:lnTo>
                  <a:pt x="1161719" y="570979"/>
                </a:lnTo>
                <a:lnTo>
                  <a:pt x="1132649" y="539686"/>
                </a:lnTo>
                <a:lnTo>
                  <a:pt x="1113586" y="500164"/>
                </a:lnTo>
                <a:lnTo>
                  <a:pt x="1106741" y="454914"/>
                </a:lnTo>
                <a:lnTo>
                  <a:pt x="1113586" y="410057"/>
                </a:lnTo>
                <a:lnTo>
                  <a:pt x="1132649" y="370751"/>
                </a:lnTo>
                <a:lnTo>
                  <a:pt x="1161719" y="339521"/>
                </a:lnTo>
                <a:lnTo>
                  <a:pt x="1198600" y="318935"/>
                </a:lnTo>
                <a:lnTo>
                  <a:pt x="1241069" y="311505"/>
                </a:lnTo>
                <a:lnTo>
                  <a:pt x="1278724" y="316839"/>
                </a:lnTo>
                <a:lnTo>
                  <a:pt x="1311833" y="332117"/>
                </a:lnTo>
                <a:lnTo>
                  <a:pt x="1339215" y="356260"/>
                </a:lnTo>
                <a:lnTo>
                  <a:pt x="1359687" y="388188"/>
                </a:lnTo>
                <a:lnTo>
                  <a:pt x="1405864" y="388188"/>
                </a:lnTo>
                <a:lnTo>
                  <a:pt x="1384871" y="345630"/>
                </a:lnTo>
                <a:lnTo>
                  <a:pt x="1356245" y="312381"/>
                </a:lnTo>
                <a:lnTo>
                  <a:pt x="1321638" y="288544"/>
                </a:lnTo>
                <a:lnTo>
                  <a:pt x="1282700" y="274193"/>
                </a:lnTo>
                <a:lnTo>
                  <a:pt x="1241069" y="269392"/>
                </a:lnTo>
                <a:lnTo>
                  <a:pt x="1193723" y="276021"/>
                </a:lnTo>
                <a:lnTo>
                  <a:pt x="1151267" y="294754"/>
                </a:lnTo>
                <a:lnTo>
                  <a:pt x="1115352" y="323786"/>
                </a:lnTo>
                <a:lnTo>
                  <a:pt x="1087640" y="361340"/>
                </a:lnTo>
                <a:lnTo>
                  <a:pt x="1069797" y="405650"/>
                </a:lnTo>
                <a:lnTo>
                  <a:pt x="1063485" y="454914"/>
                </a:lnTo>
                <a:lnTo>
                  <a:pt x="1069797" y="504405"/>
                </a:lnTo>
                <a:lnTo>
                  <a:pt x="1087640" y="548881"/>
                </a:lnTo>
                <a:lnTo>
                  <a:pt x="1115352" y="586574"/>
                </a:lnTo>
                <a:lnTo>
                  <a:pt x="1151267" y="615696"/>
                </a:lnTo>
                <a:lnTo>
                  <a:pt x="1193723" y="634466"/>
                </a:lnTo>
                <a:lnTo>
                  <a:pt x="1241069" y="641121"/>
                </a:lnTo>
                <a:lnTo>
                  <a:pt x="1289519" y="635279"/>
                </a:lnTo>
                <a:lnTo>
                  <a:pt x="1331556" y="618375"/>
                </a:lnTo>
                <a:lnTo>
                  <a:pt x="1366113" y="591375"/>
                </a:lnTo>
                <a:lnTo>
                  <a:pt x="1392123" y="555218"/>
                </a:lnTo>
                <a:lnTo>
                  <a:pt x="1408506" y="510844"/>
                </a:lnTo>
                <a:lnTo>
                  <a:pt x="1414208" y="459232"/>
                </a:lnTo>
                <a:lnTo>
                  <a:pt x="1414208" y="440677"/>
                </a:lnTo>
                <a:close/>
              </a:path>
              <a:path w="1878330" h="701675">
                <a:moveTo>
                  <a:pt x="1797773" y="440677"/>
                </a:moveTo>
                <a:lnTo>
                  <a:pt x="1627098" y="440677"/>
                </a:lnTo>
                <a:lnTo>
                  <a:pt x="1627098" y="482765"/>
                </a:lnTo>
                <a:lnTo>
                  <a:pt x="1752917" y="482765"/>
                </a:lnTo>
                <a:lnTo>
                  <a:pt x="1740573" y="528878"/>
                </a:lnTo>
                <a:lnTo>
                  <a:pt x="1714233" y="565734"/>
                </a:lnTo>
                <a:lnTo>
                  <a:pt x="1675155" y="590156"/>
                </a:lnTo>
                <a:lnTo>
                  <a:pt x="1624647" y="598995"/>
                </a:lnTo>
                <a:lnTo>
                  <a:pt x="1582178" y="591578"/>
                </a:lnTo>
                <a:lnTo>
                  <a:pt x="1545297" y="570979"/>
                </a:lnTo>
                <a:lnTo>
                  <a:pt x="1516227" y="539686"/>
                </a:lnTo>
                <a:lnTo>
                  <a:pt x="1497164" y="500164"/>
                </a:lnTo>
                <a:lnTo>
                  <a:pt x="1490319" y="454914"/>
                </a:lnTo>
                <a:lnTo>
                  <a:pt x="1497164" y="410057"/>
                </a:lnTo>
                <a:lnTo>
                  <a:pt x="1516227" y="370751"/>
                </a:lnTo>
                <a:lnTo>
                  <a:pt x="1545297" y="339521"/>
                </a:lnTo>
                <a:lnTo>
                  <a:pt x="1582178" y="318935"/>
                </a:lnTo>
                <a:lnTo>
                  <a:pt x="1624647" y="311505"/>
                </a:lnTo>
                <a:lnTo>
                  <a:pt x="1662303" y="316839"/>
                </a:lnTo>
                <a:lnTo>
                  <a:pt x="1695411" y="332117"/>
                </a:lnTo>
                <a:lnTo>
                  <a:pt x="1722793" y="356260"/>
                </a:lnTo>
                <a:lnTo>
                  <a:pt x="1743252" y="388188"/>
                </a:lnTo>
                <a:lnTo>
                  <a:pt x="1789442" y="388188"/>
                </a:lnTo>
                <a:lnTo>
                  <a:pt x="1768449" y="345630"/>
                </a:lnTo>
                <a:lnTo>
                  <a:pt x="1739823" y="312381"/>
                </a:lnTo>
                <a:lnTo>
                  <a:pt x="1705216" y="288544"/>
                </a:lnTo>
                <a:lnTo>
                  <a:pt x="1666278" y="274193"/>
                </a:lnTo>
                <a:lnTo>
                  <a:pt x="1624647" y="269392"/>
                </a:lnTo>
                <a:lnTo>
                  <a:pt x="1577301" y="276021"/>
                </a:lnTo>
                <a:lnTo>
                  <a:pt x="1534845" y="294754"/>
                </a:lnTo>
                <a:lnTo>
                  <a:pt x="1498930" y="323786"/>
                </a:lnTo>
                <a:lnTo>
                  <a:pt x="1471218" y="361340"/>
                </a:lnTo>
                <a:lnTo>
                  <a:pt x="1453375" y="405650"/>
                </a:lnTo>
                <a:lnTo>
                  <a:pt x="1447063" y="454914"/>
                </a:lnTo>
                <a:lnTo>
                  <a:pt x="1453375" y="504405"/>
                </a:lnTo>
                <a:lnTo>
                  <a:pt x="1471218" y="548881"/>
                </a:lnTo>
                <a:lnTo>
                  <a:pt x="1498930" y="586574"/>
                </a:lnTo>
                <a:lnTo>
                  <a:pt x="1534845" y="615696"/>
                </a:lnTo>
                <a:lnTo>
                  <a:pt x="1577301" y="634466"/>
                </a:lnTo>
                <a:lnTo>
                  <a:pt x="1624647" y="641121"/>
                </a:lnTo>
                <a:lnTo>
                  <a:pt x="1673098" y="635279"/>
                </a:lnTo>
                <a:lnTo>
                  <a:pt x="1715135" y="618375"/>
                </a:lnTo>
                <a:lnTo>
                  <a:pt x="1749691" y="591375"/>
                </a:lnTo>
                <a:lnTo>
                  <a:pt x="1775701" y="555218"/>
                </a:lnTo>
                <a:lnTo>
                  <a:pt x="1792084" y="510844"/>
                </a:lnTo>
                <a:lnTo>
                  <a:pt x="1797773" y="459232"/>
                </a:lnTo>
                <a:lnTo>
                  <a:pt x="1797773" y="440677"/>
                </a:lnTo>
                <a:close/>
              </a:path>
              <a:path w="1878330" h="701675">
                <a:moveTo>
                  <a:pt x="1877974" y="279476"/>
                </a:moveTo>
                <a:lnTo>
                  <a:pt x="1834603" y="279476"/>
                </a:lnTo>
                <a:lnTo>
                  <a:pt x="1834603" y="634022"/>
                </a:lnTo>
                <a:lnTo>
                  <a:pt x="1877974" y="634022"/>
                </a:lnTo>
                <a:lnTo>
                  <a:pt x="1877974" y="27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22D1FD-D9FE-79FC-7949-E654F57B69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200" y="5807075"/>
            <a:ext cx="20109300" cy="5502275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" dirty="0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1A4D16B3-BCE1-8B93-0612-0834B722CAA5}"/>
              </a:ext>
            </a:extLst>
          </p:cNvPr>
          <p:cNvSpPr/>
          <p:nvPr userDrawn="1"/>
        </p:nvSpPr>
        <p:spPr>
          <a:xfrm>
            <a:off x="14952423" y="0"/>
            <a:ext cx="5151755" cy="11308715"/>
          </a:xfrm>
          <a:custGeom>
            <a:avLst/>
            <a:gdLst/>
            <a:ahLst/>
            <a:cxnLst/>
            <a:rect l="l" t="t" r="r" b="b"/>
            <a:pathLst>
              <a:path w="5151755" h="11308715">
                <a:moveTo>
                  <a:pt x="5151665" y="0"/>
                </a:moveTo>
                <a:lnTo>
                  <a:pt x="0" y="0"/>
                </a:lnTo>
                <a:lnTo>
                  <a:pt x="0" y="11308556"/>
                </a:lnTo>
                <a:lnTo>
                  <a:pt x="5151665" y="11308556"/>
                </a:lnTo>
                <a:lnTo>
                  <a:pt x="5151665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57FD32B-2C54-B0C5-F679-5B2DD0FC0D1A}"/>
              </a:ext>
            </a:extLst>
          </p:cNvPr>
          <p:cNvSpPr/>
          <p:nvPr userDrawn="1"/>
        </p:nvSpPr>
        <p:spPr>
          <a:xfrm>
            <a:off x="17584815" y="376954"/>
            <a:ext cx="1878330" cy="701675"/>
          </a:xfrm>
          <a:custGeom>
            <a:avLst/>
            <a:gdLst/>
            <a:ahLst/>
            <a:cxnLst/>
            <a:rect l="l" t="t" r="r" b="b"/>
            <a:pathLst>
              <a:path w="1878330" h="701675">
                <a:moveTo>
                  <a:pt x="102819" y="229514"/>
                </a:moveTo>
                <a:lnTo>
                  <a:pt x="0" y="170192"/>
                </a:lnTo>
                <a:lnTo>
                  <a:pt x="0" y="513638"/>
                </a:lnTo>
                <a:lnTo>
                  <a:pt x="102819" y="454355"/>
                </a:lnTo>
                <a:lnTo>
                  <a:pt x="102819" y="229514"/>
                </a:lnTo>
                <a:close/>
              </a:path>
              <a:path w="1878330" h="701675">
                <a:moveTo>
                  <a:pt x="294754" y="0"/>
                </a:moveTo>
                <a:lnTo>
                  <a:pt x="22872" y="157022"/>
                </a:lnTo>
                <a:lnTo>
                  <a:pt x="120624" y="213410"/>
                </a:lnTo>
                <a:lnTo>
                  <a:pt x="294754" y="112877"/>
                </a:lnTo>
                <a:lnTo>
                  <a:pt x="294754" y="0"/>
                </a:lnTo>
                <a:close/>
              </a:path>
              <a:path w="1878330" h="701675">
                <a:moveTo>
                  <a:pt x="600036" y="532244"/>
                </a:moveTo>
                <a:lnTo>
                  <a:pt x="500100" y="474522"/>
                </a:lnTo>
                <a:lnTo>
                  <a:pt x="330936" y="572223"/>
                </a:lnTo>
                <a:lnTo>
                  <a:pt x="330936" y="687641"/>
                </a:lnTo>
                <a:lnTo>
                  <a:pt x="600036" y="532244"/>
                </a:lnTo>
                <a:close/>
              </a:path>
              <a:path w="1878330" h="701675">
                <a:moveTo>
                  <a:pt x="613625" y="196748"/>
                </a:moveTo>
                <a:lnTo>
                  <a:pt x="330936" y="359981"/>
                </a:lnTo>
                <a:lnTo>
                  <a:pt x="330936" y="545807"/>
                </a:lnTo>
                <a:lnTo>
                  <a:pt x="487235" y="455549"/>
                </a:lnTo>
                <a:lnTo>
                  <a:pt x="487235" y="376389"/>
                </a:lnTo>
                <a:lnTo>
                  <a:pt x="409524" y="421271"/>
                </a:lnTo>
                <a:lnTo>
                  <a:pt x="409524" y="394893"/>
                </a:lnTo>
                <a:lnTo>
                  <a:pt x="511327" y="336042"/>
                </a:lnTo>
                <a:lnTo>
                  <a:pt x="511327" y="454672"/>
                </a:lnTo>
                <a:lnTo>
                  <a:pt x="613625" y="513638"/>
                </a:lnTo>
                <a:lnTo>
                  <a:pt x="613625" y="196748"/>
                </a:lnTo>
                <a:close/>
              </a:path>
              <a:path w="1878330" h="701675">
                <a:moveTo>
                  <a:pt x="613638" y="170192"/>
                </a:moveTo>
                <a:lnTo>
                  <a:pt x="318884" y="0"/>
                </a:lnTo>
                <a:lnTo>
                  <a:pt x="318884" y="112877"/>
                </a:lnTo>
                <a:lnTo>
                  <a:pt x="481291" y="206654"/>
                </a:lnTo>
                <a:lnTo>
                  <a:pt x="458431" y="219875"/>
                </a:lnTo>
                <a:lnTo>
                  <a:pt x="306793" y="132359"/>
                </a:lnTo>
                <a:lnTo>
                  <a:pt x="143484" y="226593"/>
                </a:lnTo>
                <a:lnTo>
                  <a:pt x="272249" y="301015"/>
                </a:lnTo>
                <a:lnTo>
                  <a:pt x="351332" y="255308"/>
                </a:lnTo>
                <a:lnTo>
                  <a:pt x="291973" y="220980"/>
                </a:lnTo>
                <a:lnTo>
                  <a:pt x="314820" y="207797"/>
                </a:lnTo>
                <a:lnTo>
                  <a:pt x="397103" y="255308"/>
                </a:lnTo>
                <a:lnTo>
                  <a:pt x="272249" y="327329"/>
                </a:lnTo>
                <a:lnTo>
                  <a:pt x="126911" y="243484"/>
                </a:lnTo>
                <a:lnTo>
                  <a:pt x="126911" y="454850"/>
                </a:lnTo>
                <a:lnTo>
                  <a:pt x="248119" y="524814"/>
                </a:lnTo>
                <a:lnTo>
                  <a:pt x="248119" y="429577"/>
                </a:lnTo>
                <a:lnTo>
                  <a:pt x="190030" y="396036"/>
                </a:lnTo>
                <a:lnTo>
                  <a:pt x="190030" y="369658"/>
                </a:lnTo>
                <a:lnTo>
                  <a:pt x="272249" y="417068"/>
                </a:lnTo>
                <a:lnTo>
                  <a:pt x="272249" y="565200"/>
                </a:lnTo>
                <a:lnTo>
                  <a:pt x="114401" y="474065"/>
                </a:lnTo>
                <a:lnTo>
                  <a:pt x="13563" y="532257"/>
                </a:lnTo>
                <a:lnTo>
                  <a:pt x="306793" y="701548"/>
                </a:lnTo>
                <a:lnTo>
                  <a:pt x="306793" y="347497"/>
                </a:lnTo>
                <a:lnTo>
                  <a:pt x="613638" y="170192"/>
                </a:lnTo>
                <a:close/>
              </a:path>
              <a:path w="1878330" h="701675">
                <a:moveTo>
                  <a:pt x="1028661" y="440677"/>
                </a:moveTo>
                <a:lnTo>
                  <a:pt x="857986" y="440677"/>
                </a:lnTo>
                <a:lnTo>
                  <a:pt x="857986" y="482765"/>
                </a:lnTo>
                <a:lnTo>
                  <a:pt x="983792" y="482765"/>
                </a:lnTo>
                <a:lnTo>
                  <a:pt x="971448" y="528878"/>
                </a:lnTo>
                <a:lnTo>
                  <a:pt x="945108" y="565734"/>
                </a:lnTo>
                <a:lnTo>
                  <a:pt x="906030" y="590156"/>
                </a:lnTo>
                <a:lnTo>
                  <a:pt x="855522" y="598995"/>
                </a:lnTo>
                <a:lnTo>
                  <a:pt x="813054" y="591578"/>
                </a:lnTo>
                <a:lnTo>
                  <a:pt x="776173" y="570979"/>
                </a:lnTo>
                <a:lnTo>
                  <a:pt x="747102" y="539686"/>
                </a:lnTo>
                <a:lnTo>
                  <a:pt x="728040" y="500164"/>
                </a:lnTo>
                <a:lnTo>
                  <a:pt x="721194" y="454914"/>
                </a:lnTo>
                <a:lnTo>
                  <a:pt x="728040" y="410057"/>
                </a:lnTo>
                <a:lnTo>
                  <a:pt x="747102" y="370751"/>
                </a:lnTo>
                <a:lnTo>
                  <a:pt x="776173" y="339521"/>
                </a:lnTo>
                <a:lnTo>
                  <a:pt x="813054" y="318935"/>
                </a:lnTo>
                <a:lnTo>
                  <a:pt x="855522" y="311505"/>
                </a:lnTo>
                <a:lnTo>
                  <a:pt x="893178" y="316839"/>
                </a:lnTo>
                <a:lnTo>
                  <a:pt x="926287" y="332117"/>
                </a:lnTo>
                <a:lnTo>
                  <a:pt x="953668" y="356260"/>
                </a:lnTo>
                <a:lnTo>
                  <a:pt x="974140" y="388188"/>
                </a:lnTo>
                <a:lnTo>
                  <a:pt x="1020318" y="388188"/>
                </a:lnTo>
                <a:lnTo>
                  <a:pt x="999324" y="345630"/>
                </a:lnTo>
                <a:lnTo>
                  <a:pt x="970699" y="312381"/>
                </a:lnTo>
                <a:lnTo>
                  <a:pt x="936091" y="288544"/>
                </a:lnTo>
                <a:lnTo>
                  <a:pt x="897153" y="274193"/>
                </a:lnTo>
                <a:lnTo>
                  <a:pt x="855522" y="269392"/>
                </a:lnTo>
                <a:lnTo>
                  <a:pt x="808189" y="276021"/>
                </a:lnTo>
                <a:lnTo>
                  <a:pt x="765721" y="294754"/>
                </a:lnTo>
                <a:lnTo>
                  <a:pt x="729805" y="323786"/>
                </a:lnTo>
                <a:lnTo>
                  <a:pt x="702094" y="361340"/>
                </a:lnTo>
                <a:lnTo>
                  <a:pt x="684250" y="405650"/>
                </a:lnTo>
                <a:lnTo>
                  <a:pt x="677938" y="454914"/>
                </a:lnTo>
                <a:lnTo>
                  <a:pt x="684250" y="504405"/>
                </a:lnTo>
                <a:lnTo>
                  <a:pt x="702094" y="548881"/>
                </a:lnTo>
                <a:lnTo>
                  <a:pt x="729805" y="586574"/>
                </a:lnTo>
                <a:lnTo>
                  <a:pt x="765721" y="615696"/>
                </a:lnTo>
                <a:lnTo>
                  <a:pt x="808189" y="634466"/>
                </a:lnTo>
                <a:lnTo>
                  <a:pt x="855522" y="641121"/>
                </a:lnTo>
                <a:lnTo>
                  <a:pt x="903973" y="635279"/>
                </a:lnTo>
                <a:lnTo>
                  <a:pt x="946010" y="618375"/>
                </a:lnTo>
                <a:lnTo>
                  <a:pt x="980567" y="591375"/>
                </a:lnTo>
                <a:lnTo>
                  <a:pt x="1006576" y="555218"/>
                </a:lnTo>
                <a:lnTo>
                  <a:pt x="1022959" y="510844"/>
                </a:lnTo>
                <a:lnTo>
                  <a:pt x="1028661" y="459232"/>
                </a:lnTo>
                <a:lnTo>
                  <a:pt x="1028661" y="440677"/>
                </a:lnTo>
                <a:close/>
              </a:path>
              <a:path w="1878330" h="701675">
                <a:moveTo>
                  <a:pt x="1414208" y="440677"/>
                </a:moveTo>
                <a:lnTo>
                  <a:pt x="1243533" y="440677"/>
                </a:lnTo>
                <a:lnTo>
                  <a:pt x="1243533" y="482765"/>
                </a:lnTo>
                <a:lnTo>
                  <a:pt x="1369339" y="482765"/>
                </a:lnTo>
                <a:lnTo>
                  <a:pt x="1356995" y="528878"/>
                </a:lnTo>
                <a:lnTo>
                  <a:pt x="1330655" y="565734"/>
                </a:lnTo>
                <a:lnTo>
                  <a:pt x="1291577" y="590156"/>
                </a:lnTo>
                <a:lnTo>
                  <a:pt x="1241069" y="598995"/>
                </a:lnTo>
                <a:lnTo>
                  <a:pt x="1198600" y="591578"/>
                </a:lnTo>
                <a:lnTo>
                  <a:pt x="1161719" y="570979"/>
                </a:lnTo>
                <a:lnTo>
                  <a:pt x="1132649" y="539686"/>
                </a:lnTo>
                <a:lnTo>
                  <a:pt x="1113586" y="500164"/>
                </a:lnTo>
                <a:lnTo>
                  <a:pt x="1106741" y="454914"/>
                </a:lnTo>
                <a:lnTo>
                  <a:pt x="1113586" y="410057"/>
                </a:lnTo>
                <a:lnTo>
                  <a:pt x="1132649" y="370751"/>
                </a:lnTo>
                <a:lnTo>
                  <a:pt x="1161719" y="339521"/>
                </a:lnTo>
                <a:lnTo>
                  <a:pt x="1198600" y="318935"/>
                </a:lnTo>
                <a:lnTo>
                  <a:pt x="1241069" y="311505"/>
                </a:lnTo>
                <a:lnTo>
                  <a:pt x="1278724" y="316839"/>
                </a:lnTo>
                <a:lnTo>
                  <a:pt x="1311833" y="332117"/>
                </a:lnTo>
                <a:lnTo>
                  <a:pt x="1339215" y="356260"/>
                </a:lnTo>
                <a:lnTo>
                  <a:pt x="1359687" y="388188"/>
                </a:lnTo>
                <a:lnTo>
                  <a:pt x="1405864" y="388188"/>
                </a:lnTo>
                <a:lnTo>
                  <a:pt x="1384871" y="345630"/>
                </a:lnTo>
                <a:lnTo>
                  <a:pt x="1356245" y="312381"/>
                </a:lnTo>
                <a:lnTo>
                  <a:pt x="1321638" y="288544"/>
                </a:lnTo>
                <a:lnTo>
                  <a:pt x="1282700" y="274193"/>
                </a:lnTo>
                <a:lnTo>
                  <a:pt x="1241069" y="269392"/>
                </a:lnTo>
                <a:lnTo>
                  <a:pt x="1193723" y="276021"/>
                </a:lnTo>
                <a:lnTo>
                  <a:pt x="1151267" y="294754"/>
                </a:lnTo>
                <a:lnTo>
                  <a:pt x="1115352" y="323786"/>
                </a:lnTo>
                <a:lnTo>
                  <a:pt x="1087640" y="361340"/>
                </a:lnTo>
                <a:lnTo>
                  <a:pt x="1069797" y="405650"/>
                </a:lnTo>
                <a:lnTo>
                  <a:pt x="1063485" y="454914"/>
                </a:lnTo>
                <a:lnTo>
                  <a:pt x="1069797" y="504405"/>
                </a:lnTo>
                <a:lnTo>
                  <a:pt x="1087640" y="548881"/>
                </a:lnTo>
                <a:lnTo>
                  <a:pt x="1115352" y="586574"/>
                </a:lnTo>
                <a:lnTo>
                  <a:pt x="1151267" y="615696"/>
                </a:lnTo>
                <a:lnTo>
                  <a:pt x="1193723" y="634466"/>
                </a:lnTo>
                <a:lnTo>
                  <a:pt x="1241069" y="641121"/>
                </a:lnTo>
                <a:lnTo>
                  <a:pt x="1289519" y="635279"/>
                </a:lnTo>
                <a:lnTo>
                  <a:pt x="1331556" y="618375"/>
                </a:lnTo>
                <a:lnTo>
                  <a:pt x="1366113" y="591375"/>
                </a:lnTo>
                <a:lnTo>
                  <a:pt x="1392123" y="555218"/>
                </a:lnTo>
                <a:lnTo>
                  <a:pt x="1408506" y="510844"/>
                </a:lnTo>
                <a:lnTo>
                  <a:pt x="1414208" y="459232"/>
                </a:lnTo>
                <a:lnTo>
                  <a:pt x="1414208" y="440677"/>
                </a:lnTo>
                <a:close/>
              </a:path>
              <a:path w="1878330" h="701675">
                <a:moveTo>
                  <a:pt x="1797773" y="440677"/>
                </a:moveTo>
                <a:lnTo>
                  <a:pt x="1627098" y="440677"/>
                </a:lnTo>
                <a:lnTo>
                  <a:pt x="1627098" y="482765"/>
                </a:lnTo>
                <a:lnTo>
                  <a:pt x="1752917" y="482765"/>
                </a:lnTo>
                <a:lnTo>
                  <a:pt x="1740573" y="528878"/>
                </a:lnTo>
                <a:lnTo>
                  <a:pt x="1714233" y="565734"/>
                </a:lnTo>
                <a:lnTo>
                  <a:pt x="1675155" y="590156"/>
                </a:lnTo>
                <a:lnTo>
                  <a:pt x="1624647" y="598995"/>
                </a:lnTo>
                <a:lnTo>
                  <a:pt x="1582178" y="591578"/>
                </a:lnTo>
                <a:lnTo>
                  <a:pt x="1545297" y="570979"/>
                </a:lnTo>
                <a:lnTo>
                  <a:pt x="1516227" y="539686"/>
                </a:lnTo>
                <a:lnTo>
                  <a:pt x="1497164" y="500164"/>
                </a:lnTo>
                <a:lnTo>
                  <a:pt x="1490319" y="454914"/>
                </a:lnTo>
                <a:lnTo>
                  <a:pt x="1497164" y="410057"/>
                </a:lnTo>
                <a:lnTo>
                  <a:pt x="1516227" y="370751"/>
                </a:lnTo>
                <a:lnTo>
                  <a:pt x="1545297" y="339521"/>
                </a:lnTo>
                <a:lnTo>
                  <a:pt x="1582178" y="318935"/>
                </a:lnTo>
                <a:lnTo>
                  <a:pt x="1624647" y="311505"/>
                </a:lnTo>
                <a:lnTo>
                  <a:pt x="1662303" y="316839"/>
                </a:lnTo>
                <a:lnTo>
                  <a:pt x="1695411" y="332117"/>
                </a:lnTo>
                <a:lnTo>
                  <a:pt x="1722793" y="356260"/>
                </a:lnTo>
                <a:lnTo>
                  <a:pt x="1743252" y="388188"/>
                </a:lnTo>
                <a:lnTo>
                  <a:pt x="1789442" y="388188"/>
                </a:lnTo>
                <a:lnTo>
                  <a:pt x="1768449" y="345630"/>
                </a:lnTo>
                <a:lnTo>
                  <a:pt x="1739823" y="312381"/>
                </a:lnTo>
                <a:lnTo>
                  <a:pt x="1705216" y="288544"/>
                </a:lnTo>
                <a:lnTo>
                  <a:pt x="1666278" y="274193"/>
                </a:lnTo>
                <a:lnTo>
                  <a:pt x="1624647" y="269392"/>
                </a:lnTo>
                <a:lnTo>
                  <a:pt x="1577301" y="276021"/>
                </a:lnTo>
                <a:lnTo>
                  <a:pt x="1534845" y="294754"/>
                </a:lnTo>
                <a:lnTo>
                  <a:pt x="1498930" y="323786"/>
                </a:lnTo>
                <a:lnTo>
                  <a:pt x="1471218" y="361340"/>
                </a:lnTo>
                <a:lnTo>
                  <a:pt x="1453375" y="405650"/>
                </a:lnTo>
                <a:lnTo>
                  <a:pt x="1447063" y="454914"/>
                </a:lnTo>
                <a:lnTo>
                  <a:pt x="1453375" y="504405"/>
                </a:lnTo>
                <a:lnTo>
                  <a:pt x="1471218" y="548881"/>
                </a:lnTo>
                <a:lnTo>
                  <a:pt x="1498930" y="586574"/>
                </a:lnTo>
                <a:lnTo>
                  <a:pt x="1534845" y="615696"/>
                </a:lnTo>
                <a:lnTo>
                  <a:pt x="1577301" y="634466"/>
                </a:lnTo>
                <a:lnTo>
                  <a:pt x="1624647" y="641121"/>
                </a:lnTo>
                <a:lnTo>
                  <a:pt x="1673098" y="635279"/>
                </a:lnTo>
                <a:lnTo>
                  <a:pt x="1715135" y="618375"/>
                </a:lnTo>
                <a:lnTo>
                  <a:pt x="1749691" y="591375"/>
                </a:lnTo>
                <a:lnTo>
                  <a:pt x="1775701" y="555218"/>
                </a:lnTo>
                <a:lnTo>
                  <a:pt x="1792084" y="510844"/>
                </a:lnTo>
                <a:lnTo>
                  <a:pt x="1797773" y="459232"/>
                </a:lnTo>
                <a:lnTo>
                  <a:pt x="1797773" y="440677"/>
                </a:lnTo>
                <a:close/>
              </a:path>
              <a:path w="1878330" h="701675">
                <a:moveTo>
                  <a:pt x="1877974" y="279476"/>
                </a:moveTo>
                <a:lnTo>
                  <a:pt x="1834603" y="279476"/>
                </a:lnTo>
                <a:lnTo>
                  <a:pt x="1834603" y="634022"/>
                </a:lnTo>
                <a:lnTo>
                  <a:pt x="1877974" y="634022"/>
                </a:lnTo>
                <a:lnTo>
                  <a:pt x="1877974" y="27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33">
            <a:extLst>
              <a:ext uri="{FF2B5EF4-FFF2-40B4-BE49-F238E27FC236}">
                <a16:creationId xmlns:a16="http://schemas.microsoft.com/office/drawing/2014/main" id="{6968D3A4-3047-D57C-07A4-660CF917D6E0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95A20-F516-06C5-85E1-52FB3A67E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" y="5975054"/>
            <a:ext cx="20112975" cy="5331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5E1431-EA59-9D76-18A2-A134DD998B5E}"/>
              </a:ext>
            </a:extLst>
          </p:cNvPr>
          <p:cNvSpPr txBox="1"/>
          <p:nvPr userDrawn="1"/>
        </p:nvSpPr>
        <p:spPr>
          <a:xfrm>
            <a:off x="-15226" y="7052356"/>
            <a:ext cx="20104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" sz="7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Merci</a:t>
            </a:r>
            <a:endParaRPr lang="en-PT" sz="72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D217D2-4590-A848-FA53-F87E85558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" y="0"/>
            <a:ext cx="20097749" cy="5975350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r" dirty="0"/>
              <a:t>Cliquez sur l'icône pour ajouter une image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9756" y="587255"/>
            <a:ext cx="18504586" cy="2121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rgbClr val="22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4341" y="3418805"/>
            <a:ext cx="10988675" cy="4749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4.sv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19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25.png"/><Relationship Id="rId14" Type="http://schemas.openxmlformats.org/officeDocument/2006/relationships/image" Target="../media/image30.svg"/><Relationship Id="rId22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4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>
            <a:extLst>
              <a:ext uri="{FF2B5EF4-FFF2-40B4-BE49-F238E27FC236}">
                <a16:creationId xmlns:a16="http://schemas.microsoft.com/office/drawing/2014/main" id="{242E111A-34D7-24FD-4E9C-E5EF07EC7E42}"/>
              </a:ext>
            </a:extLst>
          </p:cNvPr>
          <p:cNvSpPr/>
          <p:nvPr/>
        </p:nvSpPr>
        <p:spPr>
          <a:xfrm>
            <a:off x="11753429" y="3907798"/>
            <a:ext cx="0" cy="3184525"/>
          </a:xfrm>
          <a:custGeom>
            <a:avLst/>
            <a:gdLst/>
            <a:ahLst/>
            <a:cxnLst/>
            <a:rect l="l" t="t" r="r" b="b"/>
            <a:pathLst>
              <a:path h="3184525">
                <a:moveTo>
                  <a:pt x="0" y="0"/>
                </a:moveTo>
                <a:lnTo>
                  <a:pt x="0" y="3184049"/>
                </a:lnTo>
              </a:path>
            </a:pathLst>
          </a:custGeom>
          <a:ln w="65715">
            <a:solidFill>
              <a:srgbClr val="EBB343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A2380-37CF-9188-5F64-C668910BF0EA}"/>
              </a:ext>
            </a:extLst>
          </p:cNvPr>
          <p:cNvSpPr txBox="1"/>
          <p:nvPr/>
        </p:nvSpPr>
        <p:spPr>
          <a:xfrm>
            <a:off x="11884337" y="3772534"/>
            <a:ext cx="6470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noProof="0" dirty="0">
                <a:solidFill>
                  <a:schemeClr val="bg1"/>
                </a:solidFill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Assainissement </a:t>
            </a:r>
          </a:p>
          <a:p>
            <a:r>
              <a:rPr lang="fr-FR" sz="4400" b="1" noProof="0" dirty="0">
                <a:solidFill>
                  <a:schemeClr val="bg1"/>
                </a:solidFill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Climate -SMART </a:t>
            </a:r>
            <a:endParaRPr lang="fr-FR" sz="4400" b="1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A84B7-65BB-74DF-50CF-17285C829586}"/>
              </a:ext>
            </a:extLst>
          </p:cNvPr>
          <p:cNvSpPr txBox="1"/>
          <p:nvPr/>
        </p:nvSpPr>
        <p:spPr>
          <a:xfrm>
            <a:off x="11884336" y="5300985"/>
            <a:ext cx="618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Une approche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93339-F417-0971-124E-85E1143112CC}"/>
              </a:ext>
            </a:extLst>
          </p:cNvPr>
          <p:cNvSpPr txBox="1"/>
          <p:nvPr/>
        </p:nvSpPr>
        <p:spPr>
          <a:xfrm>
            <a:off x="11753428" y="8702675"/>
            <a:ext cx="660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noProof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UPM Umwelt-Projekt-Management GmbH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C64BD-F7D9-D1AA-D618-4AC1CAA7D1EA}"/>
              </a:ext>
            </a:extLst>
          </p:cNvPr>
          <p:cNvSpPr txBox="1"/>
          <p:nvPr/>
        </p:nvSpPr>
        <p:spPr>
          <a:xfrm>
            <a:off x="11753429" y="9164340"/>
            <a:ext cx="372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noProof="0" dirty="0">
                <a:solidFill>
                  <a:schemeClr val="bg1"/>
                </a:solidFill>
                <a:latin typeface="Lato Light" panose="020F0302020204030203" pitchFamily="34" charset="77"/>
                <a:ea typeface="Lato Thin" panose="020F0502020204030203" pitchFamily="34" charset="0"/>
                <a:cs typeface="Lato Thin" panose="020F0502020204030203" pitchFamily="34" charset="0"/>
              </a:rPr>
              <a:t>Juin 2025</a:t>
            </a:r>
          </a:p>
        </p:txBody>
      </p:sp>
      <p:pic>
        <p:nvPicPr>
          <p:cNvPr id="9" name="Graphic 68">
            <a:extLst>
              <a:ext uri="{FF2B5EF4-FFF2-40B4-BE49-F238E27FC236}">
                <a16:creationId xmlns:a16="http://schemas.microsoft.com/office/drawing/2014/main" id="{893B8E63-91FA-EE53-26C9-9D48BDEB60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30560" y="538036"/>
            <a:ext cx="2515718" cy="1024924"/>
          </a:xfrm>
          <a:prstGeom prst="rect">
            <a:avLst/>
          </a:prstGeom>
        </p:spPr>
      </p:pic>
      <p:pic>
        <p:nvPicPr>
          <p:cNvPr id="12" name="Picture Placeholder 11" descr="Un sentier avec un panneau dessus&#10;&#10;Description générée automatiquement">
            <a:extLst>
              <a:ext uri="{FF2B5EF4-FFF2-40B4-BE49-F238E27FC236}">
                <a16:creationId xmlns:a16="http://schemas.microsoft.com/office/drawing/2014/main" id="{EAD93C69-8682-4106-8158-F2845DC922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r="10374"/>
          <a:stretch>
            <a:fillRect/>
          </a:stretch>
        </p:blipFill>
        <p:spPr>
          <a:xfrm>
            <a:off x="1" y="-17585"/>
            <a:ext cx="11153440" cy="11309350"/>
          </a:xfrm>
        </p:spPr>
      </p:pic>
    </p:spTree>
    <p:extLst>
      <p:ext uri="{BB962C8B-B14F-4D97-AF65-F5344CB8AC3E}">
        <p14:creationId xmlns:p14="http://schemas.microsoft.com/office/powerpoint/2010/main" val="306230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8CFB0-5165-5519-77F2-C0F1CC42C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922A7EB-5E18-D318-2B6E-73C429178FF9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B8CDC-483A-0CD2-9B46-79A936B36235}"/>
              </a:ext>
            </a:extLst>
          </p:cNvPr>
          <p:cNvSpPr txBox="1"/>
          <p:nvPr/>
        </p:nvSpPr>
        <p:spPr>
          <a:xfrm>
            <a:off x="1441449" y="1478260"/>
            <a:ext cx="12972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L'assainissement et le climat sont liés</a:t>
            </a:r>
            <a:endParaRPr lang="fr-FR" sz="6000" b="1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2D9C1-6920-420F-C081-50A81643BF06}"/>
              </a:ext>
            </a:extLst>
          </p:cNvPr>
          <p:cNvSpPr txBox="1"/>
          <p:nvPr/>
        </p:nvSpPr>
        <p:spPr>
          <a:xfrm>
            <a:off x="1270811" y="3417252"/>
            <a:ext cx="5364188" cy="635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noProof="0" dirty="0"/>
              <a:t>Les systèmes d'assainissement sont très </a:t>
            </a:r>
            <a:r>
              <a:rPr lang="fr-FR" sz="2800" b="1" noProof="0" dirty="0">
                <a:solidFill>
                  <a:schemeClr val="tx2"/>
                </a:solidFill>
              </a:rPr>
              <a:t>vulnérables aux impacts du changement climatique</a:t>
            </a:r>
            <a:r>
              <a:rPr lang="fr-FR" sz="2800" noProof="0" dirty="0">
                <a:solidFill>
                  <a:schemeClr val="tx2"/>
                </a:solidFill>
              </a:rPr>
              <a:t> </a:t>
            </a:r>
            <a:r>
              <a:rPr lang="fr-FR" sz="2800" noProof="0" dirty="0">
                <a:solidFill>
                  <a:schemeClr val="tx1"/>
                </a:solidFill>
              </a:rPr>
              <a:t>tels que </a:t>
            </a:r>
            <a:r>
              <a:rPr lang="fr-FR" sz="2800" noProof="0" dirty="0">
                <a:solidFill>
                  <a:schemeClr val="tx2"/>
                </a:solidFill>
              </a:rPr>
              <a:t>:</a:t>
            </a:r>
          </a:p>
          <a:p>
            <a:endParaRPr lang="fr-FR" sz="28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2800" noProof="0" dirty="0"/>
              <a:t>Inondations, sécheresses, chaleur extrême et tempêtes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2800" noProof="0" dirty="0"/>
              <a:t>Dommages aux infrastructures physiques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2800" noProof="0" dirty="0"/>
              <a:t>Interruption de la prestation des services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2800" noProof="0" dirty="0"/>
              <a:t>Risques pour la santé et de contamination</a:t>
            </a:r>
            <a:endParaRPr lang="fr-FR" sz="28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3000"/>
              </a:lnSpc>
            </a:pPr>
            <a:endParaRPr lang="fr-FR" sz="24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34CB6BC9-1DEF-C970-4887-809EDA13E8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A1B15B-EAB6-CE87-15BF-5C7B191C266E}"/>
              </a:ext>
            </a:extLst>
          </p:cNvPr>
          <p:cNvSpPr txBox="1"/>
          <p:nvPr/>
        </p:nvSpPr>
        <p:spPr>
          <a:xfrm>
            <a:off x="8439831" y="3417252"/>
            <a:ext cx="5715783" cy="624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noProof="0" dirty="0"/>
              <a:t>Parallèlement, </a:t>
            </a:r>
            <a:r>
              <a:rPr lang="fr-FR" sz="2800" b="1" noProof="0" dirty="0">
                <a:solidFill>
                  <a:schemeClr val="tx2"/>
                </a:solidFill>
              </a:rPr>
              <a:t>l'assainissement contribue</a:t>
            </a:r>
            <a:r>
              <a:rPr lang="fr-FR" sz="2800" noProof="0" dirty="0"/>
              <a:t> au changement climatique mondial :</a:t>
            </a:r>
          </a:p>
          <a:p>
            <a:endParaRPr lang="fr-FR" sz="28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2800" noProof="0" dirty="0"/>
              <a:t>Globalement : </a:t>
            </a:r>
            <a:r>
              <a:rPr lang="fr-FR" sz="2800" b="1" noProof="0" dirty="0">
                <a:solidFill>
                  <a:schemeClr val="tx2"/>
                </a:solidFill>
              </a:rPr>
              <a:t>~1,3 % des émissions mondiales totales de GES </a:t>
            </a:r>
            <a:r>
              <a:rPr lang="fr-FR" sz="2800" noProof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(équivalent aux émissions de CO₂ du secteur de l’aviation)</a:t>
            </a:r>
            <a:endParaRPr lang="fr-FR" sz="24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2800" noProof="0" dirty="0"/>
              <a:t>Méthane provenant de systèmes d’assainissement autonomes : </a:t>
            </a:r>
            <a:r>
              <a:rPr lang="fr-FR" sz="2800" b="1" noProof="0" dirty="0">
                <a:solidFill>
                  <a:schemeClr val="tx2"/>
                </a:solidFill>
              </a:rPr>
              <a:t>jusqu'à 4,7 % </a:t>
            </a:r>
            <a:r>
              <a:rPr lang="fr-FR" sz="2800" noProof="0" dirty="0"/>
              <a:t>des émissions anthropiques mondiales de CH</a:t>
            </a:r>
            <a:r>
              <a:rPr lang="fr-FR" sz="2800" baseline="-25000" noProof="0" dirty="0"/>
              <a:t>4</a:t>
            </a:r>
            <a:r>
              <a:rPr lang="fr-FR" sz="2800" noProof="0" dirty="0"/>
              <a:t> </a:t>
            </a:r>
          </a:p>
        </p:txBody>
      </p:sp>
      <p:pic>
        <p:nvPicPr>
          <p:cNvPr id="10" name="Graphic 9" descr="Transfert avec remplissage solide">
            <a:extLst>
              <a:ext uri="{FF2B5EF4-FFF2-40B4-BE49-F238E27FC236}">
                <a16:creationId xmlns:a16="http://schemas.microsoft.com/office/drawing/2014/main" id="{5AC39E84-E774-9416-5F91-84B2F49B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8973" y="3549789"/>
            <a:ext cx="914400" cy="914400"/>
          </a:xfrm>
          <a:prstGeom prst="rect">
            <a:avLst/>
          </a:prstGeom>
        </p:spPr>
      </p:pic>
      <p:pic>
        <p:nvPicPr>
          <p:cNvPr id="13" name="Picture 12" descr="Des toilettes jaunes dans un champ&#10;&#10;Description générée automatiquement">
            <a:extLst>
              <a:ext uri="{FF2B5EF4-FFF2-40B4-BE49-F238E27FC236}">
                <a16:creationId xmlns:a16="http://schemas.microsoft.com/office/drawing/2014/main" id="{1B2D6AE9-182B-79B9-8754-F309B1CD2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479" y="3137273"/>
            <a:ext cx="4060523" cy="6092242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B1B471-A388-4B65-B3FF-AB237645E8BA}"/>
              </a:ext>
            </a:extLst>
          </p:cNvPr>
          <p:cNvSpPr txBox="1"/>
          <p:nvPr/>
        </p:nvSpPr>
        <p:spPr>
          <a:xfrm>
            <a:off x="882281" y="10664021"/>
            <a:ext cx="164104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06F6E57D-9EDA-FD1A-2691-0898E9296372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10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5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0F05F4-CC5D-1485-1577-D1C587487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28AAF11-4D6E-5BFF-96DF-3AD43986B8C7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D1D5C-24C2-B30C-2D79-4F5D55D7BFBB}"/>
              </a:ext>
            </a:extLst>
          </p:cNvPr>
          <p:cNvSpPr txBox="1"/>
          <p:nvPr/>
        </p:nvSpPr>
        <p:spPr>
          <a:xfrm>
            <a:off x="1441449" y="1478260"/>
            <a:ext cx="123083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Impacts locaux – cas de Kampala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65824-425C-5618-BBF9-E549860ABE01}"/>
              </a:ext>
            </a:extLst>
          </p:cNvPr>
          <p:cNvSpPr txBox="1"/>
          <p:nvPr/>
        </p:nvSpPr>
        <p:spPr>
          <a:xfrm>
            <a:off x="1225092" y="4691889"/>
            <a:ext cx="8155227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8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À Kampala, les systèmes d'assainissement (centralisés + autonomes) représentent </a:t>
            </a:r>
            <a:r>
              <a:rPr lang="fr-FR" sz="2800" b="1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&gt;50 % des émissions de GES à l'échelle de la ville </a:t>
            </a:r>
            <a:r>
              <a:rPr lang="fr-FR" sz="2800" b="1" baseline="30000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  <a:p>
            <a:pPr marL="457200" indent="-457200" algn="just">
              <a:lnSpc>
                <a:spcPts val="3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r-FR" sz="2800" b="1" noProof="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algn="just">
              <a:lnSpc>
                <a:spcPts val="3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8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Souligne le </a:t>
            </a:r>
            <a:r>
              <a:rPr lang="fr-FR" sz="2800" b="1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besoin urgent d'une planification locale de l'assainissement tenant compte du climat.</a:t>
            </a:r>
          </a:p>
          <a:p>
            <a:pPr algn="just">
              <a:lnSpc>
                <a:spcPts val="3000"/>
              </a:lnSpc>
              <a:spcAft>
                <a:spcPts val="600"/>
              </a:spcAft>
            </a:pPr>
            <a:endParaRPr lang="fr-FR" sz="2800" b="1" noProof="0" dirty="0">
              <a:solidFill>
                <a:schemeClr val="tx2"/>
              </a:solidFill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F0016478-2DD7-F42D-D3A1-2FB6BCEE41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84B84F-3A3F-CA83-8D3B-347D34F63003}"/>
              </a:ext>
            </a:extLst>
          </p:cNvPr>
          <p:cNvSpPr txBox="1"/>
          <p:nvPr/>
        </p:nvSpPr>
        <p:spPr>
          <a:xfrm>
            <a:off x="1576873" y="9831090"/>
            <a:ext cx="10058400" cy="433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600"/>
              </a:spcAft>
            </a:pPr>
            <a:r>
              <a:rPr lang="fr-FR" sz="1800" b="1" baseline="30000" noProof="0" dirty="0">
                <a:solidFill>
                  <a:schemeClr val="tx2"/>
                </a:solidFill>
              </a:rPr>
              <a:t>1</a:t>
            </a:r>
            <a:r>
              <a:rPr lang="fr-FR" sz="1800" b="1" noProof="0" dirty="0">
                <a:solidFill>
                  <a:schemeClr val="tx2"/>
                </a:solidFill>
              </a:rPr>
              <a:t> Source: https://www.nature.com/articles/s43247-022-00413-w</a:t>
            </a:r>
          </a:p>
        </p:txBody>
      </p:sp>
      <p:pic>
        <p:nvPicPr>
          <p:cNvPr id="11" name="Picture 10" descr="Une carte bleue et blanche&#10;&#10;Description générée automatiquement">
            <a:extLst>
              <a:ext uri="{FF2B5EF4-FFF2-40B4-BE49-F238E27FC236}">
                <a16:creationId xmlns:a16="http://schemas.microsoft.com/office/drawing/2014/main" id="{870CED59-9BF5-B9F6-0DED-5719B7FA62B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054" t="354" r="15894" b="31595"/>
          <a:stretch/>
        </p:blipFill>
        <p:spPr>
          <a:xfrm>
            <a:off x="11324755" y="2683660"/>
            <a:ext cx="6502400" cy="6502400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92EDD-7EBE-0F83-1684-E0E581505642}"/>
              </a:ext>
            </a:extLst>
          </p:cNvPr>
          <p:cNvSpPr txBox="1"/>
          <p:nvPr/>
        </p:nvSpPr>
        <p:spPr>
          <a:xfrm>
            <a:off x="882281" y="10664021"/>
            <a:ext cx="1531314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C211083B-9363-7123-C37B-AD8053C24CCD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11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89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9DE1BC-E1DA-E83E-BB12-E4B1B5AC3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FAE100F-CBCD-D3A2-D943-F4ADD6639890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7DE57-44BA-139E-7CCD-34590823C4AC}"/>
              </a:ext>
            </a:extLst>
          </p:cNvPr>
          <p:cNvSpPr txBox="1"/>
          <p:nvPr/>
        </p:nvSpPr>
        <p:spPr>
          <a:xfrm>
            <a:off x="1441449" y="1478260"/>
            <a:ext cx="135318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aléas climatiques impactant l'assainissement</a:t>
            </a: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3D05B228-A909-7F31-38D5-7049D8189B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pic>
        <p:nvPicPr>
          <p:cNvPr id="22" name="Picture 21" descr="Un éclair frappant un éclair dans le ciel au-dessus de l'eau&#10;&#10;Description générée automatiquement">
            <a:extLst>
              <a:ext uri="{FF2B5EF4-FFF2-40B4-BE49-F238E27FC236}">
                <a16:creationId xmlns:a16="http://schemas.microsoft.com/office/drawing/2014/main" id="{40D7FDD8-52FC-E88F-393C-25BD46BBD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8999" y="3745824"/>
            <a:ext cx="7300769" cy="5903998"/>
          </a:xfrm>
          <a:prstGeom prst="roundRect">
            <a:avLst/>
          </a:prstGeom>
        </p:spPr>
      </p:pic>
      <p:pic>
        <p:nvPicPr>
          <p:cNvPr id="25" name="Graphic 24" descr="Maison avec remplissage solide">
            <a:extLst>
              <a:ext uri="{FF2B5EF4-FFF2-40B4-BE49-F238E27FC236}">
                <a16:creationId xmlns:a16="http://schemas.microsoft.com/office/drawing/2014/main" id="{4D0028A8-909C-0CB6-9103-96CB15FC2A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0219" y="4237118"/>
            <a:ext cx="1156023" cy="115602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2A4D74D-1899-10E9-F4C7-93FC5CFE96D7}"/>
              </a:ext>
            </a:extLst>
          </p:cNvPr>
          <p:cNvSpPr txBox="1"/>
          <p:nvPr/>
        </p:nvSpPr>
        <p:spPr>
          <a:xfrm>
            <a:off x="1441449" y="6170603"/>
            <a:ext cx="1885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noProof="0" dirty="0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INONDATIONS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1581C9-4B78-7F69-D362-9E29AE9B7C90}"/>
              </a:ext>
            </a:extLst>
          </p:cNvPr>
          <p:cNvSpPr txBox="1"/>
          <p:nvPr/>
        </p:nvSpPr>
        <p:spPr>
          <a:xfrm>
            <a:off x="3486809" y="5924381"/>
            <a:ext cx="2820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noProof="0" dirty="0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MODIFICATION DES RÉGIMES DE PRÉCIPITATIONS 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7F1BB8-2242-F82B-D9E4-BFAF556BCFEC}"/>
              </a:ext>
            </a:extLst>
          </p:cNvPr>
          <p:cNvSpPr txBox="1"/>
          <p:nvPr/>
        </p:nvSpPr>
        <p:spPr>
          <a:xfrm>
            <a:off x="6467078" y="5947029"/>
            <a:ext cx="197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noProof="0" dirty="0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HAUSSE DU NIVEAU DE LA MER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5CB6F8-D6A7-780B-9803-3957E930807E}"/>
              </a:ext>
            </a:extLst>
          </p:cNvPr>
          <p:cNvSpPr txBox="1"/>
          <p:nvPr/>
        </p:nvSpPr>
        <p:spPr>
          <a:xfrm>
            <a:off x="8818376" y="6085226"/>
            <a:ext cx="1976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noProof="0" dirty="0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VENTS VIOLENTS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8E96F1-989E-54DC-01A5-26E4C86F0033}"/>
              </a:ext>
            </a:extLst>
          </p:cNvPr>
          <p:cNvSpPr txBox="1"/>
          <p:nvPr/>
        </p:nvSpPr>
        <p:spPr>
          <a:xfrm>
            <a:off x="1281924" y="9091754"/>
            <a:ext cx="2252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noProof="0" dirty="0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SÉCHERESSES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CD737D-0CC6-B38D-F01F-D19EE299BC13}"/>
              </a:ext>
            </a:extLst>
          </p:cNvPr>
          <p:cNvSpPr txBox="1"/>
          <p:nvPr/>
        </p:nvSpPr>
        <p:spPr>
          <a:xfrm>
            <a:off x="3712352" y="9091754"/>
            <a:ext cx="2252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noProof="0" dirty="0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RISQUE D’INCENDIES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233B9B-6059-90CA-AFDC-12C5702569D3}"/>
              </a:ext>
            </a:extLst>
          </p:cNvPr>
          <p:cNvSpPr txBox="1"/>
          <p:nvPr/>
        </p:nvSpPr>
        <p:spPr>
          <a:xfrm>
            <a:off x="5998032" y="8982799"/>
            <a:ext cx="282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noProof="0" dirty="0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VARIATION DES TEMPÉRATURES DE L’AIR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7FD16D-B5EF-3090-7840-CF7906C47995}"/>
              </a:ext>
            </a:extLst>
          </p:cNvPr>
          <p:cNvSpPr txBox="1"/>
          <p:nvPr/>
        </p:nvSpPr>
        <p:spPr>
          <a:xfrm>
            <a:off x="8989097" y="8982798"/>
            <a:ext cx="197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noProof="0" dirty="0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CHALEUR EXTRÊME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B14164EC-5E3D-5F21-3738-4296CE8E9B99}"/>
              </a:ext>
            </a:extLst>
          </p:cNvPr>
          <p:cNvSpPr/>
          <p:nvPr/>
        </p:nvSpPr>
        <p:spPr>
          <a:xfrm>
            <a:off x="1734791" y="5041689"/>
            <a:ext cx="1237410" cy="177408"/>
          </a:xfrm>
          <a:custGeom>
            <a:avLst/>
            <a:gdLst>
              <a:gd name="connsiteX0" fmla="*/ 0 w 735724"/>
              <a:gd name="connsiteY0" fmla="*/ 21021 h 141926"/>
              <a:gd name="connsiteX1" fmla="*/ 89338 w 735724"/>
              <a:gd name="connsiteY1" fmla="*/ 141890 h 141926"/>
              <a:gd name="connsiteX2" fmla="*/ 225973 w 735724"/>
              <a:gd name="connsiteY2" fmla="*/ 10510 h 141926"/>
              <a:gd name="connsiteX3" fmla="*/ 331076 w 735724"/>
              <a:gd name="connsiteY3" fmla="*/ 136634 h 141926"/>
              <a:gd name="connsiteX4" fmla="*/ 472966 w 735724"/>
              <a:gd name="connsiteY4" fmla="*/ 10510 h 141926"/>
              <a:gd name="connsiteX5" fmla="*/ 614856 w 735724"/>
              <a:gd name="connsiteY5" fmla="*/ 131379 h 141926"/>
              <a:gd name="connsiteX6" fmla="*/ 735724 w 735724"/>
              <a:gd name="connsiteY6" fmla="*/ 0 h 14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724" h="141926">
                <a:moveTo>
                  <a:pt x="0" y="21021"/>
                </a:moveTo>
                <a:cubicBezTo>
                  <a:pt x="25838" y="82331"/>
                  <a:pt x="51676" y="143642"/>
                  <a:pt x="89338" y="141890"/>
                </a:cubicBezTo>
                <a:cubicBezTo>
                  <a:pt x="127000" y="140138"/>
                  <a:pt x="185683" y="11386"/>
                  <a:pt x="225973" y="10510"/>
                </a:cubicBezTo>
                <a:cubicBezTo>
                  <a:pt x="266263" y="9634"/>
                  <a:pt x="289911" y="136634"/>
                  <a:pt x="331076" y="136634"/>
                </a:cubicBezTo>
                <a:cubicBezTo>
                  <a:pt x="372241" y="136634"/>
                  <a:pt x="425669" y="11386"/>
                  <a:pt x="472966" y="10510"/>
                </a:cubicBezTo>
                <a:cubicBezTo>
                  <a:pt x="520263" y="9634"/>
                  <a:pt x="571063" y="133131"/>
                  <a:pt x="614856" y="131379"/>
                </a:cubicBezTo>
                <a:cubicBezTo>
                  <a:pt x="658649" y="129627"/>
                  <a:pt x="697186" y="64813"/>
                  <a:pt x="735724" y="0"/>
                </a:cubicBezTo>
              </a:path>
            </a:pathLst>
          </a:custGeom>
          <a:solidFill>
            <a:srgbClr val="07B89D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DDA91EDE-118F-0EAD-4EDA-AE18238A2ACF}"/>
              </a:ext>
            </a:extLst>
          </p:cNvPr>
          <p:cNvSpPr/>
          <p:nvPr/>
        </p:nvSpPr>
        <p:spPr>
          <a:xfrm>
            <a:off x="1734791" y="5252067"/>
            <a:ext cx="1237410" cy="177408"/>
          </a:xfrm>
          <a:custGeom>
            <a:avLst/>
            <a:gdLst>
              <a:gd name="connsiteX0" fmla="*/ 0 w 735724"/>
              <a:gd name="connsiteY0" fmla="*/ 21021 h 141926"/>
              <a:gd name="connsiteX1" fmla="*/ 89338 w 735724"/>
              <a:gd name="connsiteY1" fmla="*/ 141890 h 141926"/>
              <a:gd name="connsiteX2" fmla="*/ 225973 w 735724"/>
              <a:gd name="connsiteY2" fmla="*/ 10510 h 141926"/>
              <a:gd name="connsiteX3" fmla="*/ 331076 w 735724"/>
              <a:gd name="connsiteY3" fmla="*/ 136634 h 141926"/>
              <a:gd name="connsiteX4" fmla="*/ 472966 w 735724"/>
              <a:gd name="connsiteY4" fmla="*/ 10510 h 141926"/>
              <a:gd name="connsiteX5" fmla="*/ 614856 w 735724"/>
              <a:gd name="connsiteY5" fmla="*/ 131379 h 141926"/>
              <a:gd name="connsiteX6" fmla="*/ 735724 w 735724"/>
              <a:gd name="connsiteY6" fmla="*/ 0 h 14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724" h="141926">
                <a:moveTo>
                  <a:pt x="0" y="21021"/>
                </a:moveTo>
                <a:cubicBezTo>
                  <a:pt x="25838" y="82331"/>
                  <a:pt x="51676" y="143642"/>
                  <a:pt x="89338" y="141890"/>
                </a:cubicBezTo>
                <a:cubicBezTo>
                  <a:pt x="127000" y="140138"/>
                  <a:pt x="185683" y="11386"/>
                  <a:pt x="225973" y="10510"/>
                </a:cubicBezTo>
                <a:cubicBezTo>
                  <a:pt x="266263" y="9634"/>
                  <a:pt x="289911" y="136634"/>
                  <a:pt x="331076" y="136634"/>
                </a:cubicBezTo>
                <a:cubicBezTo>
                  <a:pt x="372241" y="136634"/>
                  <a:pt x="425669" y="11386"/>
                  <a:pt x="472966" y="10510"/>
                </a:cubicBezTo>
                <a:cubicBezTo>
                  <a:pt x="520263" y="9634"/>
                  <a:pt x="571063" y="133131"/>
                  <a:pt x="614856" y="131379"/>
                </a:cubicBezTo>
                <a:cubicBezTo>
                  <a:pt x="658649" y="129627"/>
                  <a:pt x="697186" y="64813"/>
                  <a:pt x="735724" y="0"/>
                </a:cubicBezTo>
              </a:path>
            </a:pathLst>
          </a:custGeom>
          <a:ln w="28575">
            <a:solidFill>
              <a:srgbClr val="0E8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pic>
        <p:nvPicPr>
          <p:cNvPr id="54" name="Graphic 53" descr="Pluie avec remplissage solide">
            <a:extLst>
              <a:ext uri="{FF2B5EF4-FFF2-40B4-BE49-F238E27FC236}">
                <a16:creationId xmlns:a16="http://schemas.microsoft.com/office/drawing/2014/main" id="{EEFD17A1-D987-83BC-6782-1BEEF91701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4919" y="4127099"/>
            <a:ext cx="1554480" cy="1554480"/>
          </a:xfrm>
          <a:prstGeom prst="rect">
            <a:avLst/>
          </a:prstGeom>
        </p:spPr>
      </p:pic>
      <p:pic>
        <p:nvPicPr>
          <p:cNvPr id="58" name="Graphic 57" descr="Vague avec remplissage solide">
            <a:extLst>
              <a:ext uri="{FF2B5EF4-FFF2-40B4-BE49-F238E27FC236}">
                <a16:creationId xmlns:a16="http://schemas.microsoft.com/office/drawing/2014/main" id="{1B092BE9-1D4C-985F-C072-04712163F4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27904" y="4127099"/>
            <a:ext cx="1554480" cy="1554480"/>
          </a:xfrm>
          <a:prstGeom prst="rect">
            <a:avLst/>
          </a:prstGeom>
        </p:spPr>
      </p:pic>
      <p:pic>
        <p:nvPicPr>
          <p:cNvPr id="60" name="Graphic 59" descr="Venteux avec remplissage solide">
            <a:extLst>
              <a:ext uri="{FF2B5EF4-FFF2-40B4-BE49-F238E27FC236}">
                <a16:creationId xmlns:a16="http://schemas.microsoft.com/office/drawing/2014/main" id="{F87815D9-71DE-FFE5-207A-C04274AB87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01582" y="4127099"/>
            <a:ext cx="1554480" cy="1554480"/>
          </a:xfrm>
          <a:prstGeom prst="rect">
            <a:avLst/>
          </a:prstGeom>
        </p:spPr>
      </p:pic>
      <p:pic>
        <p:nvPicPr>
          <p:cNvPr id="62" name="Graphic 61" descr="Scène désertique avec remplissage solide">
            <a:extLst>
              <a:ext uri="{FF2B5EF4-FFF2-40B4-BE49-F238E27FC236}">
                <a16:creationId xmlns:a16="http://schemas.microsoft.com/office/drawing/2014/main" id="{C8D2D8B3-4B70-5B77-CB47-6FCA35F53A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23991" y="6937838"/>
            <a:ext cx="1554480" cy="1554480"/>
          </a:xfrm>
          <a:prstGeom prst="rect">
            <a:avLst/>
          </a:prstGeom>
        </p:spPr>
      </p:pic>
      <p:pic>
        <p:nvPicPr>
          <p:cNvPr id="64" name="Graphic 63" descr="Feu avec remplissage solide">
            <a:extLst>
              <a:ext uri="{FF2B5EF4-FFF2-40B4-BE49-F238E27FC236}">
                <a16:creationId xmlns:a16="http://schemas.microsoft.com/office/drawing/2014/main" id="{0289903B-F0E0-8D24-A565-D8998760F6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92721" y="6983558"/>
            <a:ext cx="1463040" cy="1463040"/>
          </a:xfrm>
          <a:prstGeom prst="rect">
            <a:avLst/>
          </a:prstGeom>
        </p:spPr>
      </p:pic>
      <p:pic>
        <p:nvPicPr>
          <p:cNvPr id="66" name="Graphic 65" descr="Thermomètre à remplissage solide">
            <a:extLst>
              <a:ext uri="{FF2B5EF4-FFF2-40B4-BE49-F238E27FC236}">
                <a16:creationId xmlns:a16="http://schemas.microsoft.com/office/drawing/2014/main" id="{6816B662-1A43-5F8E-C7E2-6A8C871C29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670011" y="6983558"/>
            <a:ext cx="1463040" cy="1463040"/>
          </a:xfrm>
          <a:prstGeom prst="rect">
            <a:avLst/>
          </a:prstGeom>
        </p:spPr>
      </p:pic>
      <p:pic>
        <p:nvPicPr>
          <p:cNvPr id="68" name="Graphic 67" descr="Faible (soleil moyen) avec remplissage solide">
            <a:extLst>
              <a:ext uri="{FF2B5EF4-FFF2-40B4-BE49-F238E27FC236}">
                <a16:creationId xmlns:a16="http://schemas.microsoft.com/office/drawing/2014/main" id="{44127851-5ADB-2A3B-4940-D08693BED2B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147302" y="6983558"/>
            <a:ext cx="1463040" cy="1463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18FF4-0DF3-66E8-E680-F3FFD6F9C09B}"/>
              </a:ext>
            </a:extLst>
          </p:cNvPr>
          <p:cNvSpPr txBox="1"/>
          <p:nvPr/>
        </p:nvSpPr>
        <p:spPr>
          <a:xfrm>
            <a:off x="882281" y="10664021"/>
            <a:ext cx="1628192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CC5B2BF0-F9A6-A9A0-AB84-EBA4F5164E85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12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41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A6BE2C-21F1-F073-EC48-A8E4DA85B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FDA88AB-EE5A-3E1E-ECAF-612B089D56DF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71E0C-34EA-CFAB-7B1E-3E7664CEE613}"/>
              </a:ext>
            </a:extLst>
          </p:cNvPr>
          <p:cNvSpPr txBox="1"/>
          <p:nvPr/>
        </p:nvSpPr>
        <p:spPr>
          <a:xfrm>
            <a:off x="1441449" y="1478260"/>
            <a:ext cx="14172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Sources d'émissions de GES de l'assainissement</a:t>
            </a: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029DF458-252B-5F39-3D59-9105E8B8F0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pic>
        <p:nvPicPr>
          <p:cNvPr id="7" name="Picture 6" descr="Un modèle de molécule bleue&#10;&#10;Description générée automatiquement">
            <a:extLst>
              <a:ext uri="{FF2B5EF4-FFF2-40B4-BE49-F238E27FC236}">
                <a16:creationId xmlns:a16="http://schemas.microsoft.com/office/drawing/2014/main" id="{CB0CD12E-EC6E-B975-1989-D598C160C61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5092" y="3940252"/>
            <a:ext cx="3428845" cy="3428845"/>
          </a:xfrm>
          <a:prstGeom prst="rect">
            <a:avLst/>
          </a:prstGeom>
        </p:spPr>
      </p:pic>
      <p:pic>
        <p:nvPicPr>
          <p:cNvPr id="9" name="Picture 8" descr="Gros plan d'une molécule&#10;&#10;Description générée automatiquement">
            <a:extLst>
              <a:ext uri="{FF2B5EF4-FFF2-40B4-BE49-F238E27FC236}">
                <a16:creationId xmlns:a16="http://schemas.microsoft.com/office/drawing/2014/main" id="{0016BA98-74DD-052D-565B-D8F6BA4DAA6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54929" y="3940253"/>
            <a:ext cx="3428844" cy="3428844"/>
          </a:xfrm>
          <a:prstGeom prst="rect">
            <a:avLst/>
          </a:prstGeom>
        </p:spPr>
      </p:pic>
      <p:pic>
        <p:nvPicPr>
          <p:cNvPr id="13" name="Picture 12" descr="Un gros plan d'un objet bleu&#10;&#10;Description générée automatiquement">
            <a:extLst>
              <a:ext uri="{FF2B5EF4-FFF2-40B4-BE49-F238E27FC236}">
                <a16:creationId xmlns:a16="http://schemas.microsoft.com/office/drawing/2014/main" id="{0CB8C459-EFE2-73FB-6237-80F131AA305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2457" y="3940251"/>
            <a:ext cx="3428845" cy="3428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FD76D5-5BDD-F8C4-109F-2C5EF0D9B66C}"/>
              </a:ext>
            </a:extLst>
          </p:cNvPr>
          <p:cNvSpPr txBox="1"/>
          <p:nvPr/>
        </p:nvSpPr>
        <p:spPr>
          <a:xfrm>
            <a:off x="1141241" y="8047063"/>
            <a:ext cx="3596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noProof="0" dirty="0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Généré en conditions anaérobies, en l'absence d'oxygène (p. ex., latrines à fosse ou fosses septiques, égouts stagnants).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E6477A-4F71-6B52-3F97-49336993A326}"/>
              </a:ext>
            </a:extLst>
          </p:cNvPr>
          <p:cNvSpPr txBox="1"/>
          <p:nvPr/>
        </p:nvSpPr>
        <p:spPr>
          <a:xfrm>
            <a:off x="1225092" y="7487085"/>
            <a:ext cx="338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noProof="0" dirty="0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METHANE CH</a:t>
            </a:r>
            <a:r>
              <a:rPr lang="fr-FR" sz="2400" b="1" baseline="-25000" noProof="0" dirty="0">
                <a:solidFill>
                  <a:srgbClr val="0E89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02DB6B-14AA-8F4A-C412-76D994A18CAB}"/>
              </a:ext>
            </a:extLst>
          </p:cNvPr>
          <p:cNvSpPr txBox="1"/>
          <p:nvPr/>
        </p:nvSpPr>
        <p:spPr>
          <a:xfrm>
            <a:off x="5702457" y="8071953"/>
            <a:ext cx="3596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noProof="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Produit par nitrification (aérobie) et dénitrification (anoxique) dans les systèmes d’assainissement.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E9EBD-CF89-E045-04DA-70BF274BE28F}"/>
              </a:ext>
            </a:extLst>
          </p:cNvPr>
          <p:cNvSpPr txBox="1"/>
          <p:nvPr/>
        </p:nvSpPr>
        <p:spPr>
          <a:xfrm>
            <a:off x="5324902" y="7560507"/>
            <a:ext cx="428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noProof="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PROTOXYDE D'AZOTE N</a:t>
            </a:r>
            <a:r>
              <a:rPr lang="fr-FR" sz="2400" b="1" baseline="-25000" noProof="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fr-FR" sz="2400" b="1" noProof="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endParaRPr lang="fr-FR" sz="2400" b="1" baseline="-25000" noProof="0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CB2D52-1044-DAF9-1059-E59115631010}"/>
              </a:ext>
            </a:extLst>
          </p:cNvPr>
          <p:cNvSpPr txBox="1"/>
          <p:nvPr/>
        </p:nvSpPr>
        <p:spPr>
          <a:xfrm>
            <a:off x="9885526" y="7585399"/>
            <a:ext cx="428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noProof="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DIOXYDE DE CARBONE CO</a:t>
            </a:r>
            <a:r>
              <a:rPr lang="fr-FR" sz="2400" b="1" baseline="-25000" noProof="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AB6C0F-251B-7FE9-AF28-52051EECC2E0}"/>
              </a:ext>
            </a:extLst>
          </p:cNvPr>
          <p:cNvSpPr txBox="1"/>
          <p:nvPr/>
        </p:nvSpPr>
        <p:spPr>
          <a:xfrm>
            <a:off x="10122966" y="8087549"/>
            <a:ext cx="3596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>
              <a:defRPr sz="240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noProof="0" dirty="0">
                <a:solidFill>
                  <a:schemeClr val="accent6">
                    <a:lumMod val="50000"/>
                  </a:schemeClr>
                </a:solidFill>
              </a:rPr>
              <a:t>Généré par l'énergie fossile utilisée dans les opérations (p. ex., pompage, transport)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FB3C1-2B93-7D82-4E6D-CA68569A0541}"/>
              </a:ext>
            </a:extLst>
          </p:cNvPr>
          <p:cNvSpPr txBox="1"/>
          <p:nvPr/>
        </p:nvSpPr>
        <p:spPr>
          <a:xfrm>
            <a:off x="882281" y="10664021"/>
            <a:ext cx="1628192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BB7FFB3C-5E5A-26D9-EF30-BCA771F2FC90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13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14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51EEBD-07F5-F577-0404-093739111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BCB6A35-F869-59A2-42AE-CF2251655B69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94184-2D25-DC13-775E-1D539F83FA43}"/>
              </a:ext>
            </a:extLst>
          </p:cNvPr>
          <p:cNvSpPr txBox="1"/>
          <p:nvPr/>
        </p:nvSpPr>
        <p:spPr>
          <a:xfrm>
            <a:off x="1441449" y="1478260"/>
            <a:ext cx="134252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Pourquoi cette approche est importante</a:t>
            </a: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67996480-E3C6-C8B9-5E49-6FE4C07F4A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3F030-11A3-6F70-5814-A295A340B4DF}"/>
              </a:ext>
            </a:extLst>
          </p:cNvPr>
          <p:cNvSpPr txBox="1"/>
          <p:nvPr/>
        </p:nvSpPr>
        <p:spPr>
          <a:xfrm>
            <a:off x="1441450" y="4679770"/>
            <a:ext cx="1032256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36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Favorise un </a:t>
            </a:r>
            <a:r>
              <a:rPr lang="fr-FR" sz="3600" b="1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assainissement sûr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36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 l’accent </a:t>
            </a:r>
            <a:r>
              <a:rPr lang="fr-FR" sz="3600" noProof="0" dirty="0"/>
              <a:t>sur </a:t>
            </a:r>
            <a:r>
              <a:rPr lang="fr-FR" sz="3600" b="1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réduction des émissions </a:t>
            </a:r>
            <a:r>
              <a:rPr lang="fr-FR" sz="36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à chaque étape de la chaîne d'assainissement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36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Développe des systèmes capables </a:t>
            </a:r>
            <a:r>
              <a:rPr lang="fr-FR" sz="3600" b="1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résister aux</a:t>
            </a:r>
            <a:r>
              <a:rPr lang="fr-FR" sz="36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impacts climatiques et de s’en relever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36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Favorise un </a:t>
            </a:r>
            <a:r>
              <a:rPr lang="fr-FR" sz="3600" b="1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changement de paradigme</a:t>
            </a:r>
            <a:endParaRPr lang="fr-FR" noProof="0" dirty="0"/>
          </a:p>
        </p:txBody>
      </p:sp>
      <p:pic>
        <p:nvPicPr>
          <p:cNvPr id="10" name="Picture 9" descr="Deux toilettes sur une terrasse&#10;&#10;Description générée automatiquement">
            <a:extLst>
              <a:ext uri="{FF2B5EF4-FFF2-40B4-BE49-F238E27FC236}">
                <a16:creationId xmlns:a16="http://schemas.microsoft.com/office/drawing/2014/main" id="{22EDB58A-1C96-31D5-8CB3-4B87A21C0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928" y="3417252"/>
            <a:ext cx="5690491" cy="6403023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36BC66-C979-FB65-8F53-72993AF75526}"/>
              </a:ext>
            </a:extLst>
          </p:cNvPr>
          <p:cNvSpPr txBox="1"/>
          <p:nvPr/>
        </p:nvSpPr>
        <p:spPr>
          <a:xfrm>
            <a:off x="882281" y="10664021"/>
            <a:ext cx="161220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B95C9F0E-846B-C8C0-E87C-B4347A4A594B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14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9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78409-5DE2-41D6-33C6-515AC148B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FC3E30-A13E-F7C6-8226-CB78132E0122}"/>
              </a:ext>
            </a:extLst>
          </p:cNvPr>
          <p:cNvSpPr txBox="1"/>
          <p:nvPr/>
        </p:nvSpPr>
        <p:spPr>
          <a:xfrm>
            <a:off x="6831329" y="1691860"/>
            <a:ext cx="120053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7200" b="1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APERÇU DES PILIERS DE L'ASSAINISSEMENT CLIMATE-SMART</a:t>
            </a:r>
            <a:endParaRPr lang="fr-FR" sz="7200" b="1" u="sng" noProof="0" dirty="0">
              <a:uFill>
                <a:solidFill>
                  <a:srgbClr val="FFC000"/>
                </a:solidFill>
              </a:uFill>
              <a:latin typeface="Lato" panose="020F0502020204030203" pitchFamily="34" charset="77"/>
            </a:endParaRPr>
          </a:p>
        </p:txBody>
      </p:sp>
      <p:pic>
        <p:nvPicPr>
          <p:cNvPr id="5" name="Graphic 68">
            <a:extLst>
              <a:ext uri="{FF2B5EF4-FFF2-40B4-BE49-F238E27FC236}">
                <a16:creationId xmlns:a16="http://schemas.microsoft.com/office/drawing/2014/main" id="{CD59B14C-EC1C-4645-E7AD-4ADAD4E306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80293" y="353001"/>
            <a:ext cx="1458881" cy="594360"/>
          </a:xfrm>
          <a:prstGeom prst="rect">
            <a:avLst/>
          </a:prstGeom>
        </p:spPr>
      </p:pic>
      <p:pic>
        <p:nvPicPr>
          <p:cNvPr id="7" name="Picture Placeholder 6" descr="Des toilettes dans un petit cabanon&#10;&#10;Description générée automatiquement">
            <a:extLst>
              <a:ext uri="{FF2B5EF4-FFF2-40B4-BE49-F238E27FC236}">
                <a16:creationId xmlns:a16="http://schemas.microsoft.com/office/drawing/2014/main" id="{1F561570-A4F0-02AB-2A76-A6BF66790C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1221" t="45917" r="7077" b="16435"/>
          <a:stretch/>
        </p:blipFill>
        <p:spPr>
          <a:xfrm>
            <a:off x="0" y="5807075"/>
            <a:ext cx="20104100" cy="55022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7C6B97-6A41-634E-E7FD-B9BF45C14368}"/>
              </a:ext>
            </a:extLst>
          </p:cNvPr>
          <p:cNvSpPr txBox="1"/>
          <p:nvPr/>
        </p:nvSpPr>
        <p:spPr>
          <a:xfrm>
            <a:off x="2439497" y="1691860"/>
            <a:ext cx="100584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99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</a:t>
            </a:r>
            <a:endParaRPr lang="fr-FR" sz="3250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79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B47A00-EE70-715E-276A-046C00646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98DD18-0DED-0E59-045D-5E090F558850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877FC1-6E72-43A6-617F-8F807A4E6C37}"/>
              </a:ext>
            </a:extLst>
          </p:cNvPr>
          <p:cNvSpPr txBox="1"/>
          <p:nvPr/>
        </p:nvSpPr>
        <p:spPr>
          <a:xfrm>
            <a:off x="1356130" y="1200658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Sûr</a:t>
            </a: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7C10B280-0718-0C76-C183-29020A0522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86FD1F-0DF4-A966-BF25-B6C6AC25E817}"/>
              </a:ext>
            </a:extLst>
          </p:cNvPr>
          <p:cNvSpPr txBox="1"/>
          <p:nvPr/>
        </p:nvSpPr>
        <p:spPr>
          <a:xfrm>
            <a:off x="1225092" y="4736778"/>
            <a:ext cx="8283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b="1" noProof="0" dirty="0">
                <a:latin typeface="Lato Light" panose="020F0502020204030203" pitchFamily="34" charset="0"/>
                <a:cs typeface="Lato Light" panose="020F0502020204030203" pitchFamily="34" charset="0"/>
              </a:rPr>
              <a:t>Protège la santé et la dignité en interrompant les voies de transmission des maladies et en préservant la santé publique.</a:t>
            </a:r>
          </a:p>
        </p:txBody>
      </p:sp>
      <p:pic>
        <p:nvPicPr>
          <p:cNvPr id="8" name="Picture 7" descr="Des toilettes dans une cabine&#10;&#10;Description générée automatiquement">
            <a:extLst>
              <a:ext uri="{FF2B5EF4-FFF2-40B4-BE49-F238E27FC236}">
                <a16:creationId xmlns:a16="http://schemas.microsoft.com/office/drawing/2014/main" id="{10751EC5-B955-39B7-244B-FB5181AE28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3" t="19666" r="3894" b="11894"/>
          <a:stretch/>
        </p:blipFill>
        <p:spPr>
          <a:xfrm>
            <a:off x="11209993" y="2216321"/>
            <a:ext cx="7537977" cy="7892371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B4266F-D480-8EA5-7E89-14816E9C4820}"/>
              </a:ext>
            </a:extLst>
          </p:cNvPr>
          <p:cNvSpPr txBox="1"/>
          <p:nvPr/>
        </p:nvSpPr>
        <p:spPr>
          <a:xfrm>
            <a:off x="882281" y="10664021"/>
            <a:ext cx="157246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B43D2BEC-0904-2747-D87F-6C04CDC1B8B3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16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42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5BE741-C951-2BD2-B48E-AEE5C4890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4E201E1-E6DB-F924-C31B-70DB487C403F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CB688-CF00-E184-8C63-895EB01F0E29}"/>
              </a:ext>
            </a:extLst>
          </p:cNvPr>
          <p:cNvSpPr txBox="1"/>
          <p:nvPr/>
        </p:nvSpPr>
        <p:spPr>
          <a:xfrm>
            <a:off x="1270811" y="1181563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Atténuateur </a:t>
            </a: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6EDC8AB2-96D9-B173-6197-43F9ED4EE4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83DA38-081D-FB20-695C-5A68CBE9542B}"/>
              </a:ext>
            </a:extLst>
          </p:cNvPr>
          <p:cNvSpPr txBox="1"/>
          <p:nvPr/>
        </p:nvSpPr>
        <p:spPr>
          <a:xfrm>
            <a:off x="1225092" y="4733596"/>
            <a:ext cx="82834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b="1" noProof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Réduit activement les émissions de gaz à effet de serre (méthane, protoxyde d’azote, CO₂) par des mesures telles que la capture du biogaz, le traitement aérobie et la valorisation des ressources.</a:t>
            </a:r>
          </a:p>
        </p:txBody>
      </p:sp>
      <p:pic>
        <p:nvPicPr>
          <p:cNvPr id="9" name="Picture 8" descr="Une dépendance en bois avec un sac à l'arrière&#10;&#10;Description générée automatiquement avec un niveau de confiance moyen">
            <a:extLst>
              <a:ext uri="{FF2B5EF4-FFF2-40B4-BE49-F238E27FC236}">
                <a16:creationId xmlns:a16="http://schemas.microsoft.com/office/drawing/2014/main" id="{C1701658-71E2-D779-ADEC-1490497C3E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977" r="6165"/>
          <a:stretch/>
        </p:blipFill>
        <p:spPr>
          <a:xfrm>
            <a:off x="9911614" y="2425706"/>
            <a:ext cx="8503928" cy="7473600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7BF65E-8CD4-FCE5-5CC8-8958ADA8E560}"/>
              </a:ext>
            </a:extLst>
          </p:cNvPr>
          <p:cNvSpPr txBox="1"/>
          <p:nvPr/>
        </p:nvSpPr>
        <p:spPr>
          <a:xfrm>
            <a:off x="882281" y="10664021"/>
            <a:ext cx="1628192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6750C9C9-3743-0B7F-46CB-68F5E9BA187B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17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37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201497-1847-4689-53ED-413B0651C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047AF68-1805-CD5C-F428-2928FC9ADBFA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80AA4-6EC5-0A2F-F4AA-789718881E57}"/>
              </a:ext>
            </a:extLst>
          </p:cNvPr>
          <p:cNvSpPr txBox="1"/>
          <p:nvPr/>
        </p:nvSpPr>
        <p:spPr>
          <a:xfrm>
            <a:off x="1356130" y="1200658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Adaptatif</a:t>
            </a: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C4FA6DC6-DE7E-02A9-63F7-9F46B0D9E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18E10-1132-8CB9-00F4-25C961CDEF81}"/>
              </a:ext>
            </a:extLst>
          </p:cNvPr>
          <p:cNvSpPr txBox="1"/>
          <p:nvPr/>
        </p:nvSpPr>
        <p:spPr>
          <a:xfrm>
            <a:off x="1225092" y="4456597"/>
            <a:ext cx="82834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noProof="0" dirty="0">
                <a:effectLst/>
                <a:latin typeface="Lato Light" panose="020F0502020204030203" pitchFamily="34" charset="0"/>
                <a:cs typeface="Lato Light" panose="020F0502020204030203" pitchFamily="34" charset="0"/>
              </a:rPr>
              <a:t>C</a:t>
            </a:r>
            <a:r>
              <a:rPr lang="fr-FR" sz="3600" noProof="0" dirty="0">
                <a:latin typeface="Lato Light" panose="020F0502020204030203" pitchFamily="34" charset="0"/>
                <a:cs typeface="Lato Light" panose="020F0502020204030203" pitchFamily="34" charset="0"/>
              </a:rPr>
              <a:t>onçu pour résister et s’ajuster aux impacts climatiques comme l’augmentation des précipitations, les inondations ou les sécheresses, garantissant la continuité du service en conditions défavorables</a:t>
            </a:r>
            <a:r>
              <a:rPr lang="fr-FR" sz="3600" noProof="0" dirty="0">
                <a:effectLst/>
              </a:rPr>
              <a:t>. </a:t>
            </a:r>
            <a:endParaRPr lang="fr-FR" sz="3600" b="1" noProof="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2" name="Picture 11" descr="Une maison sur l'eau&#10;&#10;Description générée automatiquement">
            <a:extLst>
              <a:ext uri="{FF2B5EF4-FFF2-40B4-BE49-F238E27FC236}">
                <a16:creationId xmlns:a16="http://schemas.microsoft.com/office/drawing/2014/main" id="{51400F53-6C69-1B1F-299C-4A3CC406F9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81" t="3035" r="29966" b="712"/>
          <a:stretch/>
        </p:blipFill>
        <p:spPr>
          <a:xfrm>
            <a:off x="9668577" y="1865796"/>
            <a:ext cx="8921674" cy="8242895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E56477-B958-3A4D-94A5-FD9CB1074BEA}"/>
              </a:ext>
            </a:extLst>
          </p:cNvPr>
          <p:cNvSpPr txBox="1"/>
          <p:nvPr/>
        </p:nvSpPr>
        <p:spPr>
          <a:xfrm>
            <a:off x="882282" y="10664021"/>
            <a:ext cx="165968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5B4F11DD-D52F-5CFE-464D-0DB7C399575B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18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7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D99AC-BDD6-188A-BBF2-309107CB1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D5B62D8-DDDD-BFB5-E88A-CF53B275C675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C13F4-67C6-5593-B84D-6B8DB5D9ADDB}"/>
              </a:ext>
            </a:extLst>
          </p:cNvPr>
          <p:cNvSpPr txBox="1"/>
          <p:nvPr/>
        </p:nvSpPr>
        <p:spPr>
          <a:xfrm>
            <a:off x="1356130" y="1200658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Résilient </a:t>
            </a: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20F16552-2807-3389-025D-547133993E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1A45B7-CA1C-FD0C-C5E0-05AC6D88C9C5}"/>
              </a:ext>
            </a:extLst>
          </p:cNvPr>
          <p:cNvSpPr txBox="1"/>
          <p:nvPr/>
        </p:nvSpPr>
        <p:spPr>
          <a:xfrm>
            <a:off x="1225093" y="4456597"/>
            <a:ext cx="783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noProof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Maintient sa fonctionnalité pendant et après les chocs climatiques, grâce à une infrastructure robuste, une planification d’urgence et des mécanismes de reprise rapide.</a:t>
            </a:r>
            <a:r>
              <a:rPr lang="fr-FR" sz="1800" noProof="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r>
              <a:rPr lang="fr-FR" sz="3600" noProof="0" dirty="0">
                <a:effectLst/>
              </a:rPr>
              <a:t> </a:t>
            </a:r>
            <a:endParaRPr lang="fr-FR" sz="3600" b="1" noProof="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" name="Picture 9" descr="Une maison dans une zone inondée&#10;&#10;Description générée automatiquement">
            <a:extLst>
              <a:ext uri="{FF2B5EF4-FFF2-40B4-BE49-F238E27FC236}">
                <a16:creationId xmlns:a16="http://schemas.microsoft.com/office/drawing/2014/main" id="{F9263207-9F75-CAA0-0A7F-BF4948ECC3D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781" t="8430" r="14633" b="5779"/>
          <a:stretch/>
        </p:blipFill>
        <p:spPr>
          <a:xfrm>
            <a:off x="9714296" y="1793607"/>
            <a:ext cx="8875955" cy="8242895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461574-B920-BE5B-CFF7-8708DD586350}"/>
              </a:ext>
            </a:extLst>
          </p:cNvPr>
          <p:cNvSpPr txBox="1"/>
          <p:nvPr/>
        </p:nvSpPr>
        <p:spPr>
          <a:xfrm>
            <a:off x="882281" y="10664021"/>
            <a:ext cx="160763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00CCCDE6-EA41-3D0C-2027-60F6FEC2E326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19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9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0FB57-4314-DCEE-9CBA-371C1EB52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1422623-11F7-4E87-75C0-760685197E47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228D9-B99B-B007-A78F-2823F64B4E53}"/>
              </a:ext>
            </a:extLst>
          </p:cNvPr>
          <p:cNvSpPr txBox="1"/>
          <p:nvPr/>
        </p:nvSpPr>
        <p:spPr>
          <a:xfrm>
            <a:off x="882281" y="10664021"/>
            <a:ext cx="1683246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lien climat-assainissement – Approche assainissement Climate-SMART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CA9A2-0BE2-6B9E-6BF2-5443167BCBD4}"/>
              </a:ext>
            </a:extLst>
          </p:cNvPr>
          <p:cNvSpPr txBox="1"/>
          <p:nvPr/>
        </p:nvSpPr>
        <p:spPr>
          <a:xfrm>
            <a:off x="1441450" y="1478260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RÉCAPITULATIF JOUR 1 </a:t>
            </a:r>
            <a:endParaRPr lang="fr-FR" sz="6000" b="1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594CDC6A-201E-FE6B-B36A-AFA36D908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36DB3899-E47A-0220-2C48-228DD09C9C11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2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64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FB6DDE-73BC-2E08-6BC0-14A7CB164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CA74DD3-BBEA-EE0F-1E90-4F071A9D5D24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AB54B-A465-01CC-0DD2-9267817B9DA5}"/>
              </a:ext>
            </a:extLst>
          </p:cNvPr>
          <p:cNvSpPr txBox="1"/>
          <p:nvPr/>
        </p:nvSpPr>
        <p:spPr>
          <a:xfrm>
            <a:off x="1356130" y="1200658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Transformatif </a:t>
            </a: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391D9B09-951F-AC93-821B-946F9B14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5326" y="358722"/>
            <a:ext cx="1458881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D0ED42-2A97-88E9-0107-8B7664DFFD3D}"/>
              </a:ext>
            </a:extLst>
          </p:cNvPr>
          <p:cNvSpPr txBox="1"/>
          <p:nvPr/>
        </p:nvSpPr>
        <p:spPr>
          <a:xfrm>
            <a:off x="1225093" y="4456597"/>
            <a:ext cx="79458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noProof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Met en œuvre des solutions d’économie circulaire, telles que la valorisation et la réutilisation des ressources, pour assurer une durabilité à long terme, réduire l’impact environnemental et les risques sanitaires. </a:t>
            </a:r>
          </a:p>
        </p:txBody>
      </p:sp>
      <p:pic>
        <p:nvPicPr>
          <p:cNvPr id="10" name="Picture 9" descr="Des toilettes avec de la saleté au milieu&#10;&#10;Description générée automatiquement">
            <a:extLst>
              <a:ext uri="{FF2B5EF4-FFF2-40B4-BE49-F238E27FC236}">
                <a16:creationId xmlns:a16="http://schemas.microsoft.com/office/drawing/2014/main" id="{F7C90512-C2AA-1049-E0B8-E25FDC1DC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r="-1" b="4231"/>
          <a:stretch/>
        </p:blipFill>
        <p:spPr>
          <a:xfrm>
            <a:off x="9714296" y="1412587"/>
            <a:ext cx="8875955" cy="8623915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74923-0D4B-E1A4-40AE-990D4016C9CC}"/>
              </a:ext>
            </a:extLst>
          </p:cNvPr>
          <p:cNvSpPr txBox="1"/>
          <p:nvPr/>
        </p:nvSpPr>
        <p:spPr>
          <a:xfrm>
            <a:off x="882281" y="10664021"/>
            <a:ext cx="1721228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858DD3CB-FE8F-1DFB-0FB1-CDD8E7C63330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20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1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C9F36-D638-0F08-0752-56FEED455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68">
            <a:extLst>
              <a:ext uri="{FF2B5EF4-FFF2-40B4-BE49-F238E27FC236}">
                <a16:creationId xmlns:a16="http://schemas.microsoft.com/office/drawing/2014/main" id="{A57187B4-7F6C-B373-66E2-EDD9E48DC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80293" y="353001"/>
            <a:ext cx="1458881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54EDDF-CD6E-AF23-24E7-60D68A93DFE9}"/>
              </a:ext>
            </a:extLst>
          </p:cNvPr>
          <p:cNvSpPr txBox="1"/>
          <p:nvPr/>
        </p:nvSpPr>
        <p:spPr>
          <a:xfrm>
            <a:off x="3305947" y="2420280"/>
            <a:ext cx="13103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Q&amp;R</a:t>
            </a:r>
            <a:endParaRPr lang="fr-FR" sz="7200" b="1" u="sng" noProof="0" dirty="0">
              <a:uFill>
                <a:solidFill>
                  <a:srgbClr val="FFC000"/>
                </a:solidFill>
              </a:uFill>
              <a:latin typeface="Lato" panose="020F0502020204030203" pitchFamily="34" charset="77"/>
            </a:endParaRPr>
          </a:p>
        </p:txBody>
      </p:sp>
      <p:pic>
        <p:nvPicPr>
          <p:cNvPr id="11" name="Picture Placeholder 10" descr="Blocs de bois avec des lettres noires dessus&#10;&#10;Description générée automatiquement">
            <a:extLst>
              <a:ext uri="{FF2B5EF4-FFF2-40B4-BE49-F238E27FC236}">
                <a16:creationId xmlns:a16="http://schemas.microsoft.com/office/drawing/2014/main" id="{12C6A149-205C-7A45-800E-8F76FB632C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t="29478" b="294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122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Des toilettes dans les bois&#10;&#10;Description générée automatiquement">
            <a:extLst>
              <a:ext uri="{FF2B5EF4-FFF2-40B4-BE49-F238E27FC236}">
                <a16:creationId xmlns:a16="http://schemas.microsoft.com/office/drawing/2014/main" id="{5638A40E-4F41-4BD5-BD57-032C9933B4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4" b="26734"/>
          <a:stretch>
            <a:fillRect/>
          </a:stretch>
        </p:blipFill>
        <p:spPr>
          <a:xfrm>
            <a:off x="6351" y="0"/>
            <a:ext cx="20097749" cy="597535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3E0765-1098-5D01-AD7B-9AA6EDDF7499}"/>
              </a:ext>
            </a:extLst>
          </p:cNvPr>
          <p:cNvGrpSpPr/>
          <p:nvPr/>
        </p:nvGrpSpPr>
        <p:grpSpPr>
          <a:xfrm>
            <a:off x="964882" y="8751570"/>
            <a:ext cx="18328952" cy="2167330"/>
            <a:chOff x="964882" y="8751570"/>
            <a:chExt cx="18328952" cy="2167330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0C17D3E3-E0A3-FC4A-AE8D-9FA39D6F3833}"/>
                </a:ext>
              </a:extLst>
            </p:cNvPr>
            <p:cNvSpPr/>
            <p:nvPr/>
          </p:nvSpPr>
          <p:spPr>
            <a:xfrm>
              <a:off x="964882" y="9455829"/>
              <a:ext cx="3128010" cy="1168400"/>
            </a:xfrm>
            <a:custGeom>
              <a:avLst/>
              <a:gdLst/>
              <a:ahLst/>
              <a:cxnLst/>
              <a:rect l="l" t="t" r="r" b="b"/>
              <a:pathLst>
                <a:path w="3128010" h="1168400">
                  <a:moveTo>
                    <a:pt x="171221" y="382219"/>
                  </a:moveTo>
                  <a:lnTo>
                    <a:pt x="0" y="283425"/>
                  </a:lnTo>
                  <a:lnTo>
                    <a:pt x="0" y="855383"/>
                  </a:lnTo>
                  <a:lnTo>
                    <a:pt x="171221" y="756666"/>
                  </a:lnTo>
                  <a:lnTo>
                    <a:pt x="171221" y="382219"/>
                  </a:lnTo>
                  <a:close/>
                </a:path>
                <a:path w="3128010" h="1168400">
                  <a:moveTo>
                    <a:pt x="490855" y="0"/>
                  </a:moveTo>
                  <a:lnTo>
                    <a:pt x="38074" y="261493"/>
                  </a:lnTo>
                  <a:lnTo>
                    <a:pt x="200850" y="355384"/>
                  </a:lnTo>
                  <a:lnTo>
                    <a:pt x="490855" y="187972"/>
                  </a:lnTo>
                  <a:lnTo>
                    <a:pt x="490855" y="0"/>
                  </a:lnTo>
                  <a:close/>
                </a:path>
                <a:path w="3128010" h="1168400">
                  <a:moveTo>
                    <a:pt x="999274" y="886383"/>
                  </a:moveTo>
                  <a:lnTo>
                    <a:pt x="832840" y="790257"/>
                  </a:lnTo>
                  <a:lnTo>
                    <a:pt x="551116" y="952957"/>
                  </a:lnTo>
                  <a:lnTo>
                    <a:pt x="551116" y="1145159"/>
                  </a:lnTo>
                  <a:lnTo>
                    <a:pt x="999274" y="886383"/>
                  </a:lnTo>
                  <a:close/>
                </a:path>
                <a:path w="3128010" h="1168400">
                  <a:moveTo>
                    <a:pt x="1021905" y="327647"/>
                  </a:moveTo>
                  <a:lnTo>
                    <a:pt x="551116" y="599478"/>
                  </a:lnTo>
                  <a:lnTo>
                    <a:pt x="551116" y="908964"/>
                  </a:lnTo>
                  <a:lnTo>
                    <a:pt x="811403" y="758634"/>
                  </a:lnTo>
                  <a:lnTo>
                    <a:pt x="811403" y="626795"/>
                  </a:lnTo>
                  <a:lnTo>
                    <a:pt x="681977" y="701560"/>
                  </a:lnTo>
                  <a:lnTo>
                    <a:pt x="681977" y="657618"/>
                  </a:lnTo>
                  <a:lnTo>
                    <a:pt x="851522" y="559625"/>
                  </a:lnTo>
                  <a:lnTo>
                    <a:pt x="851522" y="757199"/>
                  </a:lnTo>
                  <a:lnTo>
                    <a:pt x="1021905" y="855383"/>
                  </a:lnTo>
                  <a:lnTo>
                    <a:pt x="1021905" y="327647"/>
                  </a:lnTo>
                  <a:close/>
                </a:path>
                <a:path w="3128010" h="1168400">
                  <a:moveTo>
                    <a:pt x="1021905" y="283425"/>
                  </a:moveTo>
                  <a:lnTo>
                    <a:pt x="531063" y="0"/>
                  </a:lnTo>
                  <a:lnTo>
                    <a:pt x="531063" y="187972"/>
                  </a:lnTo>
                  <a:lnTo>
                    <a:pt x="801535" y="344144"/>
                  </a:lnTo>
                  <a:lnTo>
                    <a:pt x="763460" y="366166"/>
                  </a:lnTo>
                  <a:lnTo>
                    <a:pt x="510921" y="220421"/>
                  </a:lnTo>
                  <a:lnTo>
                    <a:pt x="238925" y="377355"/>
                  </a:lnTo>
                  <a:lnTo>
                    <a:pt x="453390" y="501294"/>
                  </a:lnTo>
                  <a:lnTo>
                    <a:pt x="585089" y="425157"/>
                  </a:lnTo>
                  <a:lnTo>
                    <a:pt x="486219" y="368007"/>
                  </a:lnTo>
                  <a:lnTo>
                    <a:pt x="524294" y="346036"/>
                  </a:lnTo>
                  <a:lnTo>
                    <a:pt x="661314" y="425157"/>
                  </a:lnTo>
                  <a:lnTo>
                    <a:pt x="453390" y="545109"/>
                  </a:lnTo>
                  <a:lnTo>
                    <a:pt x="211340" y="405472"/>
                  </a:lnTo>
                  <a:lnTo>
                    <a:pt x="211340" y="757504"/>
                  </a:lnTo>
                  <a:lnTo>
                    <a:pt x="413181" y="874001"/>
                  </a:lnTo>
                  <a:lnTo>
                    <a:pt x="413181" y="715391"/>
                  </a:lnTo>
                  <a:lnTo>
                    <a:pt x="316445" y="659523"/>
                  </a:lnTo>
                  <a:lnTo>
                    <a:pt x="316445" y="615594"/>
                  </a:lnTo>
                  <a:lnTo>
                    <a:pt x="453390" y="694563"/>
                  </a:lnTo>
                  <a:lnTo>
                    <a:pt x="453390" y="941247"/>
                  </a:lnTo>
                  <a:lnTo>
                    <a:pt x="190512" y="789482"/>
                  </a:lnTo>
                  <a:lnTo>
                    <a:pt x="22567" y="886383"/>
                  </a:lnTo>
                  <a:lnTo>
                    <a:pt x="510921" y="1168336"/>
                  </a:lnTo>
                  <a:lnTo>
                    <a:pt x="510921" y="578700"/>
                  </a:lnTo>
                  <a:lnTo>
                    <a:pt x="1021905" y="283603"/>
                  </a:lnTo>
                  <a:lnTo>
                    <a:pt x="1021905" y="283425"/>
                  </a:lnTo>
                  <a:close/>
                </a:path>
                <a:path w="3128010" h="1168400">
                  <a:moveTo>
                    <a:pt x="1713090" y="733882"/>
                  </a:moveTo>
                  <a:lnTo>
                    <a:pt x="1428851" y="733882"/>
                  </a:lnTo>
                  <a:lnTo>
                    <a:pt x="1428851" y="803960"/>
                  </a:lnTo>
                  <a:lnTo>
                    <a:pt x="1638363" y="803960"/>
                  </a:lnTo>
                  <a:lnTo>
                    <a:pt x="1629613" y="849426"/>
                  </a:lnTo>
                  <a:lnTo>
                    <a:pt x="1612938" y="890600"/>
                  </a:lnTo>
                  <a:lnTo>
                    <a:pt x="1588744" y="926477"/>
                  </a:lnTo>
                  <a:lnTo>
                    <a:pt x="1557426" y="956106"/>
                  </a:lnTo>
                  <a:lnTo>
                    <a:pt x="1519389" y="978471"/>
                  </a:lnTo>
                  <a:lnTo>
                    <a:pt x="1475028" y="992619"/>
                  </a:lnTo>
                  <a:lnTo>
                    <a:pt x="1424749" y="997546"/>
                  </a:lnTo>
                  <a:lnTo>
                    <a:pt x="1379651" y="992619"/>
                  </a:lnTo>
                  <a:lnTo>
                    <a:pt x="1337652" y="978522"/>
                  </a:lnTo>
                  <a:lnTo>
                    <a:pt x="1299654" y="956233"/>
                  </a:lnTo>
                  <a:lnTo>
                    <a:pt x="1266558" y="926795"/>
                  </a:lnTo>
                  <a:lnTo>
                    <a:pt x="1239240" y="891209"/>
                  </a:lnTo>
                  <a:lnTo>
                    <a:pt x="1218628" y="850468"/>
                  </a:lnTo>
                  <a:lnTo>
                    <a:pt x="1205598" y="805599"/>
                  </a:lnTo>
                  <a:lnTo>
                    <a:pt x="1201051" y="757605"/>
                  </a:lnTo>
                  <a:lnTo>
                    <a:pt x="1205598" y="710057"/>
                  </a:lnTo>
                  <a:lnTo>
                    <a:pt x="1218628" y="665492"/>
                  </a:lnTo>
                  <a:lnTo>
                    <a:pt x="1239240" y="624954"/>
                  </a:lnTo>
                  <a:lnTo>
                    <a:pt x="1266558" y="589483"/>
                  </a:lnTo>
                  <a:lnTo>
                    <a:pt x="1299654" y="560095"/>
                  </a:lnTo>
                  <a:lnTo>
                    <a:pt x="1337652" y="537832"/>
                  </a:lnTo>
                  <a:lnTo>
                    <a:pt x="1379651" y="523709"/>
                  </a:lnTo>
                  <a:lnTo>
                    <a:pt x="1424749" y="518782"/>
                  </a:lnTo>
                  <a:lnTo>
                    <a:pt x="1475473" y="524497"/>
                  </a:lnTo>
                  <a:lnTo>
                    <a:pt x="1521599" y="541045"/>
                  </a:lnTo>
                  <a:lnTo>
                    <a:pt x="1562112" y="567499"/>
                  </a:lnTo>
                  <a:lnTo>
                    <a:pt x="1596009" y="602957"/>
                  </a:lnTo>
                  <a:lnTo>
                    <a:pt x="1622285" y="646468"/>
                  </a:lnTo>
                  <a:lnTo>
                    <a:pt x="1699221" y="646468"/>
                  </a:lnTo>
                  <a:lnTo>
                    <a:pt x="1678990" y="600354"/>
                  </a:lnTo>
                  <a:lnTo>
                    <a:pt x="1653413" y="560285"/>
                  </a:lnTo>
                  <a:lnTo>
                    <a:pt x="1623123" y="526300"/>
                  </a:lnTo>
                  <a:lnTo>
                    <a:pt x="1588820" y="498411"/>
                  </a:lnTo>
                  <a:lnTo>
                    <a:pt x="1551165" y="476669"/>
                  </a:lnTo>
                  <a:lnTo>
                    <a:pt x="1510817" y="461111"/>
                  </a:lnTo>
                  <a:lnTo>
                    <a:pt x="1468462" y="451739"/>
                  </a:lnTo>
                  <a:lnTo>
                    <a:pt x="1424749" y="448614"/>
                  </a:lnTo>
                  <a:lnTo>
                    <a:pt x="1376629" y="452666"/>
                  </a:lnTo>
                  <a:lnTo>
                    <a:pt x="1331036" y="464388"/>
                  </a:lnTo>
                  <a:lnTo>
                    <a:pt x="1288567" y="483146"/>
                  </a:lnTo>
                  <a:lnTo>
                    <a:pt x="1249819" y="508304"/>
                  </a:lnTo>
                  <a:lnTo>
                    <a:pt x="1215402" y="539203"/>
                  </a:lnTo>
                  <a:lnTo>
                    <a:pt x="1185887" y="575221"/>
                  </a:lnTo>
                  <a:lnTo>
                    <a:pt x="1161897" y="615708"/>
                  </a:lnTo>
                  <a:lnTo>
                    <a:pt x="1144028" y="660031"/>
                  </a:lnTo>
                  <a:lnTo>
                    <a:pt x="1132865" y="707542"/>
                  </a:lnTo>
                  <a:lnTo>
                    <a:pt x="1129004" y="757605"/>
                  </a:lnTo>
                  <a:lnTo>
                    <a:pt x="1132865" y="807897"/>
                  </a:lnTo>
                  <a:lnTo>
                    <a:pt x="1144028" y="855599"/>
                  </a:lnTo>
                  <a:lnTo>
                    <a:pt x="1161897" y="900087"/>
                  </a:lnTo>
                  <a:lnTo>
                    <a:pt x="1185887" y="940727"/>
                  </a:lnTo>
                  <a:lnTo>
                    <a:pt x="1215402" y="976858"/>
                  </a:lnTo>
                  <a:lnTo>
                    <a:pt x="1249819" y="1007859"/>
                  </a:lnTo>
                  <a:lnTo>
                    <a:pt x="1288567" y="1033081"/>
                  </a:lnTo>
                  <a:lnTo>
                    <a:pt x="1331036" y="1051890"/>
                  </a:lnTo>
                  <a:lnTo>
                    <a:pt x="1376629" y="1063650"/>
                  </a:lnTo>
                  <a:lnTo>
                    <a:pt x="1424749" y="1067701"/>
                  </a:lnTo>
                  <a:lnTo>
                    <a:pt x="1474343" y="1064158"/>
                  </a:lnTo>
                  <a:lnTo>
                    <a:pt x="1520355" y="1053769"/>
                  </a:lnTo>
                  <a:lnTo>
                    <a:pt x="1562392" y="1036853"/>
                  </a:lnTo>
                  <a:lnTo>
                    <a:pt x="1600073" y="1013764"/>
                  </a:lnTo>
                  <a:lnTo>
                    <a:pt x="1633004" y="984846"/>
                  </a:lnTo>
                  <a:lnTo>
                    <a:pt x="1660817" y="950442"/>
                  </a:lnTo>
                  <a:lnTo>
                    <a:pt x="1683105" y="910894"/>
                  </a:lnTo>
                  <a:lnTo>
                    <a:pt x="1699514" y="866533"/>
                  </a:lnTo>
                  <a:lnTo>
                    <a:pt x="1709635" y="817727"/>
                  </a:lnTo>
                  <a:lnTo>
                    <a:pt x="1713090" y="764781"/>
                  </a:lnTo>
                  <a:lnTo>
                    <a:pt x="1713090" y="733882"/>
                  </a:lnTo>
                  <a:close/>
                </a:path>
                <a:path w="3128010" h="1168400">
                  <a:moveTo>
                    <a:pt x="2355177" y="733882"/>
                  </a:moveTo>
                  <a:lnTo>
                    <a:pt x="2070925" y="733882"/>
                  </a:lnTo>
                  <a:lnTo>
                    <a:pt x="2070925" y="803960"/>
                  </a:lnTo>
                  <a:lnTo>
                    <a:pt x="2280437" y="803960"/>
                  </a:lnTo>
                  <a:lnTo>
                    <a:pt x="2271687" y="849426"/>
                  </a:lnTo>
                  <a:lnTo>
                    <a:pt x="2255012" y="890600"/>
                  </a:lnTo>
                  <a:lnTo>
                    <a:pt x="2230818" y="926477"/>
                  </a:lnTo>
                  <a:lnTo>
                    <a:pt x="2199500" y="956106"/>
                  </a:lnTo>
                  <a:lnTo>
                    <a:pt x="2161463" y="978471"/>
                  </a:lnTo>
                  <a:lnTo>
                    <a:pt x="2117102" y="992619"/>
                  </a:lnTo>
                  <a:lnTo>
                    <a:pt x="2066823" y="997546"/>
                  </a:lnTo>
                  <a:lnTo>
                    <a:pt x="2021725" y="992619"/>
                  </a:lnTo>
                  <a:lnTo>
                    <a:pt x="1979739" y="978522"/>
                  </a:lnTo>
                  <a:lnTo>
                    <a:pt x="1941741" y="956233"/>
                  </a:lnTo>
                  <a:lnTo>
                    <a:pt x="1908632" y="926795"/>
                  </a:lnTo>
                  <a:lnTo>
                    <a:pt x="1881327" y="891209"/>
                  </a:lnTo>
                  <a:lnTo>
                    <a:pt x="1860702" y="850468"/>
                  </a:lnTo>
                  <a:lnTo>
                    <a:pt x="1847684" y="805599"/>
                  </a:lnTo>
                  <a:lnTo>
                    <a:pt x="1843138" y="757605"/>
                  </a:lnTo>
                  <a:lnTo>
                    <a:pt x="1847684" y="710057"/>
                  </a:lnTo>
                  <a:lnTo>
                    <a:pt x="1860702" y="665492"/>
                  </a:lnTo>
                  <a:lnTo>
                    <a:pt x="1881327" y="624954"/>
                  </a:lnTo>
                  <a:lnTo>
                    <a:pt x="1908632" y="589483"/>
                  </a:lnTo>
                  <a:lnTo>
                    <a:pt x="1941741" y="560095"/>
                  </a:lnTo>
                  <a:lnTo>
                    <a:pt x="1979739" y="537832"/>
                  </a:lnTo>
                  <a:lnTo>
                    <a:pt x="2021725" y="523709"/>
                  </a:lnTo>
                  <a:lnTo>
                    <a:pt x="2066823" y="518782"/>
                  </a:lnTo>
                  <a:lnTo>
                    <a:pt x="2117547" y="524497"/>
                  </a:lnTo>
                  <a:lnTo>
                    <a:pt x="2163673" y="541045"/>
                  </a:lnTo>
                  <a:lnTo>
                    <a:pt x="2204186" y="567499"/>
                  </a:lnTo>
                  <a:lnTo>
                    <a:pt x="2238095" y="602957"/>
                  </a:lnTo>
                  <a:lnTo>
                    <a:pt x="2264372" y="646468"/>
                  </a:lnTo>
                  <a:lnTo>
                    <a:pt x="2341295" y="646468"/>
                  </a:lnTo>
                  <a:lnTo>
                    <a:pt x="2321077" y="600354"/>
                  </a:lnTo>
                  <a:lnTo>
                    <a:pt x="2295487" y="560285"/>
                  </a:lnTo>
                  <a:lnTo>
                    <a:pt x="2265210" y="526300"/>
                  </a:lnTo>
                  <a:lnTo>
                    <a:pt x="2230907" y="498411"/>
                  </a:lnTo>
                  <a:lnTo>
                    <a:pt x="2193252" y="476669"/>
                  </a:lnTo>
                  <a:lnTo>
                    <a:pt x="2152904" y="461111"/>
                  </a:lnTo>
                  <a:lnTo>
                    <a:pt x="2110536" y="451739"/>
                  </a:lnTo>
                  <a:lnTo>
                    <a:pt x="2066823" y="448614"/>
                  </a:lnTo>
                  <a:lnTo>
                    <a:pt x="2018703" y="452666"/>
                  </a:lnTo>
                  <a:lnTo>
                    <a:pt x="1973110" y="464388"/>
                  </a:lnTo>
                  <a:lnTo>
                    <a:pt x="1930654" y="483146"/>
                  </a:lnTo>
                  <a:lnTo>
                    <a:pt x="1891906" y="508304"/>
                  </a:lnTo>
                  <a:lnTo>
                    <a:pt x="1857476" y="539203"/>
                  </a:lnTo>
                  <a:lnTo>
                    <a:pt x="1827974" y="575221"/>
                  </a:lnTo>
                  <a:lnTo>
                    <a:pt x="1803984" y="615708"/>
                  </a:lnTo>
                  <a:lnTo>
                    <a:pt x="1786102" y="660031"/>
                  </a:lnTo>
                  <a:lnTo>
                    <a:pt x="1774939" y="707542"/>
                  </a:lnTo>
                  <a:lnTo>
                    <a:pt x="1771091" y="757605"/>
                  </a:lnTo>
                  <a:lnTo>
                    <a:pt x="1774939" y="807897"/>
                  </a:lnTo>
                  <a:lnTo>
                    <a:pt x="1786102" y="855599"/>
                  </a:lnTo>
                  <a:lnTo>
                    <a:pt x="1803984" y="900087"/>
                  </a:lnTo>
                  <a:lnTo>
                    <a:pt x="1827974" y="940727"/>
                  </a:lnTo>
                  <a:lnTo>
                    <a:pt x="1857476" y="976858"/>
                  </a:lnTo>
                  <a:lnTo>
                    <a:pt x="1891906" y="1007859"/>
                  </a:lnTo>
                  <a:lnTo>
                    <a:pt x="1930654" y="1033081"/>
                  </a:lnTo>
                  <a:lnTo>
                    <a:pt x="1973110" y="1051890"/>
                  </a:lnTo>
                  <a:lnTo>
                    <a:pt x="2018703" y="1063650"/>
                  </a:lnTo>
                  <a:lnTo>
                    <a:pt x="2066823" y="1067701"/>
                  </a:lnTo>
                  <a:lnTo>
                    <a:pt x="2116429" y="1064158"/>
                  </a:lnTo>
                  <a:lnTo>
                    <a:pt x="2162441" y="1053769"/>
                  </a:lnTo>
                  <a:lnTo>
                    <a:pt x="2204478" y="1036853"/>
                  </a:lnTo>
                  <a:lnTo>
                    <a:pt x="2242147" y="1013764"/>
                  </a:lnTo>
                  <a:lnTo>
                    <a:pt x="2275090" y="984846"/>
                  </a:lnTo>
                  <a:lnTo>
                    <a:pt x="2302891" y="950442"/>
                  </a:lnTo>
                  <a:lnTo>
                    <a:pt x="2325192" y="910894"/>
                  </a:lnTo>
                  <a:lnTo>
                    <a:pt x="2341588" y="866533"/>
                  </a:lnTo>
                  <a:lnTo>
                    <a:pt x="2351709" y="817727"/>
                  </a:lnTo>
                  <a:lnTo>
                    <a:pt x="2355177" y="764781"/>
                  </a:lnTo>
                  <a:lnTo>
                    <a:pt x="2355177" y="733882"/>
                  </a:lnTo>
                  <a:close/>
                </a:path>
                <a:path w="3128010" h="1168400">
                  <a:moveTo>
                    <a:pt x="2993974" y="733882"/>
                  </a:moveTo>
                  <a:lnTo>
                    <a:pt x="2709735" y="733882"/>
                  </a:lnTo>
                  <a:lnTo>
                    <a:pt x="2709735" y="803960"/>
                  </a:lnTo>
                  <a:lnTo>
                    <a:pt x="2919247" y="803960"/>
                  </a:lnTo>
                  <a:lnTo>
                    <a:pt x="2910497" y="849426"/>
                  </a:lnTo>
                  <a:lnTo>
                    <a:pt x="2893822" y="890600"/>
                  </a:lnTo>
                  <a:lnTo>
                    <a:pt x="2869628" y="926477"/>
                  </a:lnTo>
                  <a:lnTo>
                    <a:pt x="2838310" y="956106"/>
                  </a:lnTo>
                  <a:lnTo>
                    <a:pt x="2800273" y="978471"/>
                  </a:lnTo>
                  <a:lnTo>
                    <a:pt x="2755912" y="992619"/>
                  </a:lnTo>
                  <a:lnTo>
                    <a:pt x="2705620" y="997546"/>
                  </a:lnTo>
                  <a:lnTo>
                    <a:pt x="2660535" y="992619"/>
                  </a:lnTo>
                  <a:lnTo>
                    <a:pt x="2618536" y="978522"/>
                  </a:lnTo>
                  <a:lnTo>
                    <a:pt x="2580538" y="956233"/>
                  </a:lnTo>
                  <a:lnTo>
                    <a:pt x="2547442" y="926795"/>
                  </a:lnTo>
                  <a:lnTo>
                    <a:pt x="2520124" y="891209"/>
                  </a:lnTo>
                  <a:lnTo>
                    <a:pt x="2499512" y="850468"/>
                  </a:lnTo>
                  <a:lnTo>
                    <a:pt x="2486482" y="805599"/>
                  </a:lnTo>
                  <a:lnTo>
                    <a:pt x="2481935" y="757605"/>
                  </a:lnTo>
                  <a:lnTo>
                    <a:pt x="2486482" y="710057"/>
                  </a:lnTo>
                  <a:lnTo>
                    <a:pt x="2499512" y="665492"/>
                  </a:lnTo>
                  <a:lnTo>
                    <a:pt x="2520124" y="624954"/>
                  </a:lnTo>
                  <a:lnTo>
                    <a:pt x="2547442" y="589483"/>
                  </a:lnTo>
                  <a:lnTo>
                    <a:pt x="2580538" y="560095"/>
                  </a:lnTo>
                  <a:lnTo>
                    <a:pt x="2618536" y="537832"/>
                  </a:lnTo>
                  <a:lnTo>
                    <a:pt x="2660535" y="523709"/>
                  </a:lnTo>
                  <a:lnTo>
                    <a:pt x="2705620" y="518782"/>
                  </a:lnTo>
                  <a:lnTo>
                    <a:pt x="2756357" y="524497"/>
                  </a:lnTo>
                  <a:lnTo>
                    <a:pt x="2802471" y="541045"/>
                  </a:lnTo>
                  <a:lnTo>
                    <a:pt x="2842996" y="567499"/>
                  </a:lnTo>
                  <a:lnTo>
                    <a:pt x="2876893" y="602957"/>
                  </a:lnTo>
                  <a:lnTo>
                    <a:pt x="2903169" y="646468"/>
                  </a:lnTo>
                  <a:lnTo>
                    <a:pt x="2980105" y="646468"/>
                  </a:lnTo>
                  <a:lnTo>
                    <a:pt x="2959874" y="600354"/>
                  </a:lnTo>
                  <a:lnTo>
                    <a:pt x="2934284" y="560285"/>
                  </a:lnTo>
                  <a:lnTo>
                    <a:pt x="2904007" y="526300"/>
                  </a:lnTo>
                  <a:lnTo>
                    <a:pt x="2869704" y="498411"/>
                  </a:lnTo>
                  <a:lnTo>
                    <a:pt x="2832049" y="476669"/>
                  </a:lnTo>
                  <a:lnTo>
                    <a:pt x="2791701" y="461111"/>
                  </a:lnTo>
                  <a:lnTo>
                    <a:pt x="2749334" y="451739"/>
                  </a:lnTo>
                  <a:lnTo>
                    <a:pt x="2705620" y="448614"/>
                  </a:lnTo>
                  <a:lnTo>
                    <a:pt x="2657513" y="452666"/>
                  </a:lnTo>
                  <a:lnTo>
                    <a:pt x="2611920" y="464388"/>
                  </a:lnTo>
                  <a:lnTo>
                    <a:pt x="2569451" y="483146"/>
                  </a:lnTo>
                  <a:lnTo>
                    <a:pt x="2530703" y="508304"/>
                  </a:lnTo>
                  <a:lnTo>
                    <a:pt x="2496274" y="539203"/>
                  </a:lnTo>
                  <a:lnTo>
                    <a:pt x="2466771" y="575221"/>
                  </a:lnTo>
                  <a:lnTo>
                    <a:pt x="2442781" y="615708"/>
                  </a:lnTo>
                  <a:lnTo>
                    <a:pt x="2424900" y="660031"/>
                  </a:lnTo>
                  <a:lnTo>
                    <a:pt x="2413736" y="707542"/>
                  </a:lnTo>
                  <a:lnTo>
                    <a:pt x="2409888" y="757605"/>
                  </a:lnTo>
                  <a:lnTo>
                    <a:pt x="2413736" y="807897"/>
                  </a:lnTo>
                  <a:lnTo>
                    <a:pt x="2424900" y="855599"/>
                  </a:lnTo>
                  <a:lnTo>
                    <a:pt x="2442781" y="900087"/>
                  </a:lnTo>
                  <a:lnTo>
                    <a:pt x="2466771" y="940727"/>
                  </a:lnTo>
                  <a:lnTo>
                    <a:pt x="2496274" y="976858"/>
                  </a:lnTo>
                  <a:lnTo>
                    <a:pt x="2530703" y="1007859"/>
                  </a:lnTo>
                  <a:lnTo>
                    <a:pt x="2569451" y="1033081"/>
                  </a:lnTo>
                  <a:lnTo>
                    <a:pt x="2611920" y="1051890"/>
                  </a:lnTo>
                  <a:lnTo>
                    <a:pt x="2657513" y="1063650"/>
                  </a:lnTo>
                  <a:lnTo>
                    <a:pt x="2705620" y="1067701"/>
                  </a:lnTo>
                  <a:lnTo>
                    <a:pt x="2755227" y="1064158"/>
                  </a:lnTo>
                  <a:lnTo>
                    <a:pt x="2801239" y="1053769"/>
                  </a:lnTo>
                  <a:lnTo>
                    <a:pt x="2843276" y="1036853"/>
                  </a:lnTo>
                  <a:lnTo>
                    <a:pt x="2880957" y="1013764"/>
                  </a:lnTo>
                  <a:lnTo>
                    <a:pt x="2913888" y="984846"/>
                  </a:lnTo>
                  <a:lnTo>
                    <a:pt x="2941688" y="950442"/>
                  </a:lnTo>
                  <a:lnTo>
                    <a:pt x="2963989" y="910894"/>
                  </a:lnTo>
                  <a:lnTo>
                    <a:pt x="2980398" y="866533"/>
                  </a:lnTo>
                  <a:lnTo>
                    <a:pt x="2990519" y="817727"/>
                  </a:lnTo>
                  <a:lnTo>
                    <a:pt x="2993974" y="764781"/>
                  </a:lnTo>
                  <a:lnTo>
                    <a:pt x="2993974" y="733882"/>
                  </a:lnTo>
                  <a:close/>
                </a:path>
                <a:path w="3128010" h="1168400">
                  <a:moveTo>
                    <a:pt x="3127514" y="465429"/>
                  </a:moveTo>
                  <a:lnTo>
                    <a:pt x="3055302" y="465429"/>
                  </a:lnTo>
                  <a:lnTo>
                    <a:pt x="3055302" y="1055878"/>
                  </a:lnTo>
                  <a:lnTo>
                    <a:pt x="3127514" y="1055878"/>
                  </a:lnTo>
                  <a:lnTo>
                    <a:pt x="3127514" y="465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FR" noProof="0" dirty="0"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C9DCB55-BD5B-F012-AD52-415718A95FD9}"/>
                </a:ext>
              </a:extLst>
            </p:cNvPr>
            <p:cNvSpPr/>
            <p:nvPr/>
          </p:nvSpPr>
          <p:spPr>
            <a:xfrm>
              <a:off x="9156234" y="9563174"/>
              <a:ext cx="0" cy="1355725"/>
            </a:xfrm>
            <a:custGeom>
              <a:avLst/>
              <a:gdLst/>
              <a:ahLst/>
              <a:cxnLst/>
              <a:rect l="l" t="t" r="r" b="b"/>
              <a:pathLst>
                <a:path h="1355725">
                  <a:moveTo>
                    <a:pt x="0" y="0"/>
                  </a:moveTo>
                  <a:lnTo>
                    <a:pt x="0" y="1355162"/>
                  </a:lnTo>
                </a:path>
              </a:pathLst>
            </a:custGeom>
            <a:ln w="1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fr-FR" noProof="0" dirty="0"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00492254-ADF6-86EE-3709-32224E366512}"/>
                </a:ext>
              </a:extLst>
            </p:cNvPr>
            <p:cNvSpPr/>
            <p:nvPr/>
          </p:nvSpPr>
          <p:spPr>
            <a:xfrm>
              <a:off x="12386847" y="9563174"/>
              <a:ext cx="0" cy="1355725"/>
            </a:xfrm>
            <a:custGeom>
              <a:avLst/>
              <a:gdLst/>
              <a:ahLst/>
              <a:cxnLst/>
              <a:rect l="l" t="t" r="r" b="b"/>
              <a:pathLst>
                <a:path h="1355725">
                  <a:moveTo>
                    <a:pt x="0" y="0"/>
                  </a:moveTo>
                  <a:lnTo>
                    <a:pt x="0" y="1355162"/>
                  </a:lnTo>
                </a:path>
              </a:pathLst>
            </a:custGeom>
            <a:ln w="1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fr-FR" noProof="0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0CE8F2E-5777-D8A0-36D4-AFECE845A20D}"/>
                </a:ext>
              </a:extLst>
            </p:cNvPr>
            <p:cNvGrpSpPr/>
            <p:nvPr/>
          </p:nvGrpSpPr>
          <p:grpSpPr>
            <a:xfrm>
              <a:off x="9826875" y="10470892"/>
              <a:ext cx="316230" cy="316230"/>
              <a:chOff x="9826875" y="10470892"/>
              <a:chExt cx="316230" cy="316230"/>
            </a:xfrm>
          </p:grpSpPr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9676299C-E19B-96AC-376D-600625091649}"/>
                  </a:ext>
                </a:extLst>
              </p:cNvPr>
              <p:cNvSpPr/>
              <p:nvPr/>
            </p:nvSpPr>
            <p:spPr>
              <a:xfrm>
                <a:off x="9826875" y="10470892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0" y="307710"/>
                    </a:lnTo>
                    <a:lnTo>
                      <a:pt x="251120" y="285297"/>
                    </a:lnTo>
                    <a:lnTo>
                      <a:pt x="285297" y="251120"/>
                    </a:lnTo>
                    <a:lnTo>
                      <a:pt x="307710" y="207780"/>
                    </a:lnTo>
                    <a:lnTo>
                      <a:pt x="315760" y="157880"/>
                    </a:lnTo>
                    <a:lnTo>
                      <a:pt x="307710" y="107979"/>
                    </a:lnTo>
                    <a:lnTo>
                      <a:pt x="285297" y="64639"/>
                    </a:lnTo>
                    <a:lnTo>
                      <a:pt x="251120" y="30462"/>
                    </a:lnTo>
                    <a:lnTo>
                      <a:pt x="207780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pic>
            <p:nvPicPr>
              <p:cNvPr id="8" name="object 9">
                <a:extLst>
                  <a:ext uri="{FF2B5EF4-FFF2-40B4-BE49-F238E27FC236}">
                    <a16:creationId xmlns:a16="http://schemas.microsoft.com/office/drawing/2014/main" id="{62B9EF55-192B-32F1-F867-A38656887BE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885469" y="10529365"/>
                <a:ext cx="198568" cy="198810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9C3888D-B4E9-F702-99C4-2D9305DDA1C2}"/>
                </a:ext>
              </a:extLst>
            </p:cNvPr>
            <p:cNvGrpSpPr/>
            <p:nvPr/>
          </p:nvGrpSpPr>
          <p:grpSpPr>
            <a:xfrm>
              <a:off x="13204694" y="10470890"/>
              <a:ext cx="316230" cy="316230"/>
              <a:chOff x="13204694" y="10470890"/>
              <a:chExt cx="316230" cy="316230"/>
            </a:xfrm>
          </p:grpSpPr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7CAFDB79-21B3-E822-035D-B504BDAFC1B2}"/>
                  </a:ext>
                </a:extLst>
              </p:cNvPr>
              <p:cNvSpPr/>
              <p:nvPr/>
            </p:nvSpPr>
            <p:spPr>
              <a:xfrm>
                <a:off x="13204694" y="10470890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4" y="307710"/>
                    </a:lnTo>
                    <a:lnTo>
                      <a:pt x="251124" y="285297"/>
                    </a:lnTo>
                    <a:lnTo>
                      <a:pt x="285300" y="251120"/>
                    </a:lnTo>
                    <a:lnTo>
                      <a:pt x="307711" y="207780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pic>
            <p:nvPicPr>
              <p:cNvPr id="12" name="object 13">
                <a:extLst>
                  <a:ext uri="{FF2B5EF4-FFF2-40B4-BE49-F238E27FC236}">
                    <a16:creationId xmlns:a16="http://schemas.microsoft.com/office/drawing/2014/main" id="{55E00C43-4030-8656-79DA-0A59499469A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257387" y="10555092"/>
                <a:ext cx="210369" cy="147356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1502888-5F37-1E51-002F-5B846DDFFD09}"/>
                </a:ext>
              </a:extLst>
            </p:cNvPr>
            <p:cNvGrpSpPr/>
            <p:nvPr/>
          </p:nvGrpSpPr>
          <p:grpSpPr>
            <a:xfrm>
              <a:off x="13204694" y="10031689"/>
              <a:ext cx="316230" cy="316230"/>
              <a:chOff x="13204694" y="10031689"/>
              <a:chExt cx="316230" cy="316230"/>
            </a:xfrm>
          </p:grpSpPr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C0DBE3F7-744F-4AD9-9FC0-D7F03F2A8ACD}"/>
                  </a:ext>
                </a:extLst>
              </p:cNvPr>
              <p:cNvSpPr/>
              <p:nvPr/>
            </p:nvSpPr>
            <p:spPr>
              <a:xfrm>
                <a:off x="13204694" y="10031689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4" y="307710"/>
                    </a:lnTo>
                    <a:lnTo>
                      <a:pt x="251124" y="285297"/>
                    </a:lnTo>
                    <a:lnTo>
                      <a:pt x="285300" y="251120"/>
                    </a:lnTo>
                    <a:lnTo>
                      <a:pt x="307711" y="207780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pic>
            <p:nvPicPr>
              <p:cNvPr id="14" name="object 15">
                <a:extLst>
                  <a:ext uri="{FF2B5EF4-FFF2-40B4-BE49-F238E27FC236}">
                    <a16:creationId xmlns:a16="http://schemas.microsoft.com/office/drawing/2014/main" id="{8B96A19C-039F-779E-E857-D2670CA039C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337621" y="10148134"/>
                <a:ext cx="120938" cy="127713"/>
              </a:xfrm>
              <a:prstGeom prst="rect">
                <a:avLst/>
              </a:prstGeom>
            </p:spPr>
          </p:pic>
          <p:sp>
            <p:nvSpPr>
              <p:cNvPr id="15" name="object 16">
                <a:extLst>
                  <a:ext uri="{FF2B5EF4-FFF2-40B4-BE49-F238E27FC236}">
                    <a16:creationId xmlns:a16="http://schemas.microsoft.com/office/drawing/2014/main" id="{304D4ADE-A6A7-5D94-19B3-5C3DA00FAB34}"/>
                  </a:ext>
                </a:extLst>
              </p:cNvPr>
              <p:cNvSpPr/>
              <p:nvPr/>
            </p:nvSpPr>
            <p:spPr>
              <a:xfrm>
                <a:off x="13271462" y="10089229"/>
                <a:ext cx="45085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45084" h="186690">
                    <a:moveTo>
                      <a:pt x="41821" y="185966"/>
                    </a:moveTo>
                    <a:lnTo>
                      <a:pt x="41770" y="124472"/>
                    </a:lnTo>
                    <a:lnTo>
                      <a:pt x="41808" y="62814"/>
                    </a:lnTo>
                    <a:lnTo>
                      <a:pt x="41503" y="61963"/>
                    </a:lnTo>
                    <a:lnTo>
                      <a:pt x="3378" y="61976"/>
                    </a:lnTo>
                    <a:lnTo>
                      <a:pt x="2971" y="62572"/>
                    </a:lnTo>
                    <a:lnTo>
                      <a:pt x="2959" y="186156"/>
                    </a:lnTo>
                    <a:lnTo>
                      <a:pt x="3505" y="186601"/>
                    </a:lnTo>
                    <a:lnTo>
                      <a:pt x="41275" y="186639"/>
                    </a:lnTo>
                    <a:lnTo>
                      <a:pt x="41821" y="185966"/>
                    </a:lnTo>
                    <a:close/>
                  </a:path>
                  <a:path w="45084" h="186690">
                    <a:moveTo>
                      <a:pt x="44856" y="22326"/>
                    </a:moveTo>
                    <a:lnTo>
                      <a:pt x="43078" y="13677"/>
                    </a:lnTo>
                    <a:lnTo>
                      <a:pt x="38265" y="6591"/>
                    </a:lnTo>
                    <a:lnTo>
                      <a:pt x="31140" y="1778"/>
                    </a:lnTo>
                    <a:lnTo>
                      <a:pt x="22466" y="0"/>
                    </a:lnTo>
                    <a:lnTo>
                      <a:pt x="13728" y="1778"/>
                    </a:lnTo>
                    <a:lnTo>
                      <a:pt x="6578" y="6629"/>
                    </a:lnTo>
                    <a:lnTo>
                      <a:pt x="1752" y="13792"/>
                    </a:lnTo>
                    <a:lnTo>
                      <a:pt x="0" y="22529"/>
                    </a:lnTo>
                    <a:lnTo>
                      <a:pt x="1790" y="31165"/>
                    </a:lnTo>
                    <a:lnTo>
                      <a:pt x="6642" y="38265"/>
                    </a:lnTo>
                    <a:lnTo>
                      <a:pt x="13766" y="43078"/>
                    </a:lnTo>
                    <a:lnTo>
                      <a:pt x="22428" y="44843"/>
                    </a:lnTo>
                    <a:lnTo>
                      <a:pt x="31153" y="43078"/>
                    </a:lnTo>
                    <a:lnTo>
                      <a:pt x="38290" y="38239"/>
                    </a:lnTo>
                    <a:lnTo>
                      <a:pt x="43103" y="31076"/>
                    </a:lnTo>
                    <a:lnTo>
                      <a:pt x="44856" y="2232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2738012-3297-97F0-C393-E65A17CFF9C9}"/>
                </a:ext>
              </a:extLst>
            </p:cNvPr>
            <p:cNvGrpSpPr/>
            <p:nvPr/>
          </p:nvGrpSpPr>
          <p:grpSpPr>
            <a:xfrm>
              <a:off x="13204694" y="9592487"/>
              <a:ext cx="316230" cy="316313"/>
              <a:chOff x="13204694" y="9592487"/>
              <a:chExt cx="316230" cy="316313"/>
            </a:xfrm>
          </p:grpSpPr>
          <p:sp>
            <p:nvSpPr>
              <p:cNvPr id="16" name="object 17">
                <a:extLst>
                  <a:ext uri="{FF2B5EF4-FFF2-40B4-BE49-F238E27FC236}">
                    <a16:creationId xmlns:a16="http://schemas.microsoft.com/office/drawing/2014/main" id="{92DADCAC-2A01-00E6-7C6F-73E8785935BD}"/>
                  </a:ext>
                </a:extLst>
              </p:cNvPr>
              <p:cNvSpPr/>
              <p:nvPr/>
            </p:nvSpPr>
            <p:spPr>
              <a:xfrm>
                <a:off x="13204694" y="9592487"/>
                <a:ext cx="31623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4325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6608" y="203224"/>
                    </a:lnTo>
                    <a:lnTo>
                      <a:pt x="25153" y="243411"/>
                    </a:lnTo>
                    <a:lnTo>
                      <a:pt x="53715" y="276524"/>
                    </a:lnTo>
                    <a:lnTo>
                      <a:pt x="90374" y="300641"/>
                    </a:lnTo>
                    <a:lnTo>
                      <a:pt x="133210" y="313843"/>
                    </a:lnTo>
                    <a:lnTo>
                      <a:pt x="133210" y="203512"/>
                    </a:lnTo>
                    <a:lnTo>
                      <a:pt x="93128" y="203512"/>
                    </a:lnTo>
                    <a:lnTo>
                      <a:pt x="93128" y="157880"/>
                    </a:lnTo>
                    <a:lnTo>
                      <a:pt x="133210" y="157880"/>
                    </a:lnTo>
                    <a:lnTo>
                      <a:pt x="133210" y="123095"/>
                    </a:lnTo>
                    <a:lnTo>
                      <a:pt x="137456" y="96805"/>
                    </a:lnTo>
                    <a:lnTo>
                      <a:pt x="149503" y="77546"/>
                    </a:lnTo>
                    <a:lnTo>
                      <a:pt x="168311" y="65706"/>
                    </a:lnTo>
                    <a:lnTo>
                      <a:pt x="192842" y="61673"/>
                    </a:lnTo>
                    <a:lnTo>
                      <a:pt x="205654" y="62154"/>
                    </a:lnTo>
                    <a:lnTo>
                      <a:pt x="216996" y="63212"/>
                    </a:lnTo>
                    <a:lnTo>
                      <a:pt x="228192" y="64751"/>
                    </a:lnTo>
                    <a:lnTo>
                      <a:pt x="228192" y="103609"/>
                    </a:lnTo>
                    <a:lnTo>
                      <a:pt x="208276" y="103609"/>
                    </a:lnTo>
                    <a:lnTo>
                      <a:pt x="195982" y="105705"/>
                    </a:lnTo>
                    <a:lnTo>
                      <a:pt x="188058" y="111254"/>
                    </a:lnTo>
                    <a:lnTo>
                      <a:pt x="183811" y="119145"/>
                    </a:lnTo>
                    <a:lnTo>
                      <a:pt x="182549" y="128268"/>
                    </a:lnTo>
                    <a:lnTo>
                      <a:pt x="182549" y="157880"/>
                    </a:lnTo>
                    <a:lnTo>
                      <a:pt x="226338" y="157880"/>
                    </a:lnTo>
                    <a:lnTo>
                      <a:pt x="219333" y="203512"/>
                    </a:lnTo>
                    <a:lnTo>
                      <a:pt x="182549" y="203512"/>
                    </a:lnTo>
                    <a:lnTo>
                      <a:pt x="182549" y="313843"/>
                    </a:lnTo>
                    <a:lnTo>
                      <a:pt x="225385" y="300641"/>
                    </a:lnTo>
                    <a:lnTo>
                      <a:pt x="262044" y="276524"/>
                    </a:lnTo>
                    <a:lnTo>
                      <a:pt x="290606" y="243411"/>
                    </a:lnTo>
                    <a:lnTo>
                      <a:pt x="309151" y="203224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sp>
            <p:nvSpPr>
              <p:cNvPr id="17" name="object 18">
                <a:extLst>
                  <a:ext uri="{FF2B5EF4-FFF2-40B4-BE49-F238E27FC236}">
                    <a16:creationId xmlns:a16="http://schemas.microsoft.com/office/drawing/2014/main" id="{33608EDB-C312-4595-AAEA-6B963B4D8088}"/>
                  </a:ext>
                </a:extLst>
              </p:cNvPr>
              <p:cNvSpPr/>
              <p:nvPr/>
            </p:nvSpPr>
            <p:spPr>
              <a:xfrm>
                <a:off x="13297827" y="9654165"/>
                <a:ext cx="135255" cy="254635"/>
              </a:xfrm>
              <a:custGeom>
                <a:avLst/>
                <a:gdLst/>
                <a:ahLst/>
                <a:cxnLst/>
                <a:rect l="l" t="t" r="r" b="b"/>
                <a:pathLst>
                  <a:path w="135255" h="254634">
                    <a:moveTo>
                      <a:pt x="109984" y="48"/>
                    </a:moveTo>
                    <a:lnTo>
                      <a:pt x="56375" y="15872"/>
                    </a:lnTo>
                    <a:lnTo>
                      <a:pt x="40082" y="61422"/>
                    </a:lnTo>
                    <a:lnTo>
                      <a:pt x="40082" y="96206"/>
                    </a:lnTo>
                    <a:lnTo>
                      <a:pt x="0" y="96206"/>
                    </a:lnTo>
                    <a:lnTo>
                      <a:pt x="0" y="141838"/>
                    </a:lnTo>
                    <a:lnTo>
                      <a:pt x="40082" y="141838"/>
                    </a:lnTo>
                    <a:lnTo>
                      <a:pt x="40082" y="252159"/>
                    </a:lnTo>
                    <a:lnTo>
                      <a:pt x="48124" y="253426"/>
                    </a:lnTo>
                    <a:lnTo>
                      <a:pt x="56354" y="254076"/>
                    </a:lnTo>
                    <a:lnTo>
                      <a:pt x="73139" y="254076"/>
                    </a:lnTo>
                    <a:lnTo>
                      <a:pt x="81379" y="253426"/>
                    </a:lnTo>
                    <a:lnTo>
                      <a:pt x="89421" y="252159"/>
                    </a:lnTo>
                    <a:lnTo>
                      <a:pt x="89421" y="141838"/>
                    </a:lnTo>
                    <a:lnTo>
                      <a:pt x="126205" y="141838"/>
                    </a:lnTo>
                    <a:lnTo>
                      <a:pt x="133200" y="96206"/>
                    </a:lnTo>
                    <a:lnTo>
                      <a:pt x="89421" y="96206"/>
                    </a:lnTo>
                    <a:lnTo>
                      <a:pt x="89421" y="66584"/>
                    </a:lnTo>
                    <a:lnTo>
                      <a:pt x="90683" y="57467"/>
                    </a:lnTo>
                    <a:lnTo>
                      <a:pt x="94930" y="49579"/>
                    </a:lnTo>
                    <a:lnTo>
                      <a:pt x="102854" y="44032"/>
                    </a:lnTo>
                    <a:lnTo>
                      <a:pt x="115148" y="41935"/>
                    </a:lnTo>
                    <a:lnTo>
                      <a:pt x="135053" y="41935"/>
                    </a:lnTo>
                    <a:lnTo>
                      <a:pt x="135053" y="3078"/>
                    </a:lnTo>
                    <a:lnTo>
                      <a:pt x="124341" y="1298"/>
                    </a:lnTo>
                    <a:lnTo>
                      <a:pt x="117089" y="384"/>
                    </a:lnTo>
                    <a:lnTo>
                      <a:pt x="109984" y="4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D3CF2BD-2818-9070-276A-B2DA62B29907}"/>
                </a:ext>
              </a:extLst>
            </p:cNvPr>
            <p:cNvGrpSpPr/>
            <p:nvPr/>
          </p:nvGrpSpPr>
          <p:grpSpPr>
            <a:xfrm>
              <a:off x="9826878" y="9592487"/>
              <a:ext cx="316230" cy="316230"/>
              <a:chOff x="9826878" y="9592487"/>
              <a:chExt cx="316230" cy="316230"/>
            </a:xfrm>
          </p:grpSpPr>
          <p:sp>
            <p:nvSpPr>
              <p:cNvPr id="18" name="object 19">
                <a:extLst>
                  <a:ext uri="{FF2B5EF4-FFF2-40B4-BE49-F238E27FC236}">
                    <a16:creationId xmlns:a16="http://schemas.microsoft.com/office/drawing/2014/main" id="{A966FDD3-D8D7-4BAE-AEC1-E921E43978FC}"/>
                  </a:ext>
                </a:extLst>
              </p:cNvPr>
              <p:cNvSpPr/>
              <p:nvPr/>
            </p:nvSpPr>
            <p:spPr>
              <a:xfrm>
                <a:off x="9826878" y="9592487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69" y="0"/>
                    </a:moveTo>
                    <a:lnTo>
                      <a:pt x="107969" y="8049"/>
                    </a:lnTo>
                    <a:lnTo>
                      <a:pt x="64632" y="30462"/>
                    </a:lnTo>
                    <a:lnTo>
                      <a:pt x="30459" y="64639"/>
                    </a:lnTo>
                    <a:lnTo>
                      <a:pt x="8048" y="107979"/>
                    </a:lnTo>
                    <a:lnTo>
                      <a:pt x="0" y="157880"/>
                    </a:lnTo>
                    <a:lnTo>
                      <a:pt x="8048" y="207780"/>
                    </a:lnTo>
                    <a:lnTo>
                      <a:pt x="30459" y="251120"/>
                    </a:lnTo>
                    <a:lnTo>
                      <a:pt x="64632" y="285297"/>
                    </a:lnTo>
                    <a:lnTo>
                      <a:pt x="107969" y="307710"/>
                    </a:lnTo>
                    <a:lnTo>
                      <a:pt x="157869" y="315760"/>
                    </a:lnTo>
                    <a:lnTo>
                      <a:pt x="207774" y="307710"/>
                    </a:lnTo>
                    <a:lnTo>
                      <a:pt x="251114" y="285297"/>
                    </a:lnTo>
                    <a:lnTo>
                      <a:pt x="285289" y="251120"/>
                    </a:lnTo>
                    <a:lnTo>
                      <a:pt x="307701" y="207780"/>
                    </a:lnTo>
                    <a:lnTo>
                      <a:pt x="315749" y="157880"/>
                    </a:lnTo>
                    <a:lnTo>
                      <a:pt x="307701" y="107979"/>
                    </a:lnTo>
                    <a:lnTo>
                      <a:pt x="285289" y="64639"/>
                    </a:lnTo>
                    <a:lnTo>
                      <a:pt x="251114" y="30462"/>
                    </a:lnTo>
                    <a:lnTo>
                      <a:pt x="207774" y="8049"/>
                    </a:lnTo>
                    <a:lnTo>
                      <a:pt x="157869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pic>
            <p:nvPicPr>
              <p:cNvPr id="19" name="object 20">
                <a:extLst>
                  <a:ext uri="{FF2B5EF4-FFF2-40B4-BE49-F238E27FC236}">
                    <a16:creationId xmlns:a16="http://schemas.microsoft.com/office/drawing/2014/main" id="{F28054CE-C9A1-5463-2810-D75E4BC49E18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869113" y="9633772"/>
                <a:ext cx="231270" cy="231270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3C4E50-C659-47BD-71C8-92830A4914C9}"/>
                </a:ext>
              </a:extLst>
            </p:cNvPr>
            <p:cNvSpPr txBox="1"/>
            <p:nvPr/>
          </p:nvSpPr>
          <p:spPr>
            <a:xfrm>
              <a:off x="4718049" y="9455829"/>
              <a:ext cx="3767537" cy="1284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19e étage Jeongdong Bldg. 21-15,</a:t>
              </a:r>
            </a:p>
            <a:p>
              <a:pPr>
                <a:lnSpc>
                  <a:spcPct val="1500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Jeongdong-gil, Jung-gu, Séoul,</a:t>
              </a:r>
            </a:p>
            <a:p>
              <a:pPr>
                <a:lnSpc>
                  <a:spcPct val="1500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République de Corée 04518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9C3479-56EC-C3C8-D3AB-BE46992EAAEB}"/>
                </a:ext>
              </a:extLst>
            </p:cNvPr>
            <p:cNvSpPr txBox="1"/>
            <p:nvPr/>
          </p:nvSpPr>
          <p:spPr>
            <a:xfrm>
              <a:off x="10142619" y="9350102"/>
              <a:ext cx="1689990" cy="148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www.gggi.org</a:t>
              </a:r>
            </a:p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@gggi_hq</a:t>
              </a:r>
            </a:p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@GGGIHQ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B01C6F-F5F7-45D9-304D-733508E8359F}"/>
                </a:ext>
              </a:extLst>
            </p:cNvPr>
            <p:cNvSpPr txBox="1"/>
            <p:nvPr/>
          </p:nvSpPr>
          <p:spPr>
            <a:xfrm>
              <a:off x="13643057" y="9350102"/>
              <a:ext cx="1710056" cy="148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@GGGIHQ</a:t>
              </a:r>
            </a:p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@gggi_hq</a:t>
              </a:r>
            </a:p>
            <a:p>
              <a:pPr>
                <a:lnSpc>
                  <a:spcPts val="3800"/>
                </a:lnSpc>
              </a:pPr>
              <a:r>
                <a:rPr lang="fr-FR" noProof="0" dirty="0">
                  <a:solidFill>
                    <a:schemeClr val="bg1"/>
                  </a:solidFill>
                  <a:latin typeface="Lato" panose="020F0502020204030203" pitchFamily="34" charset="77"/>
                </a:rPr>
                <a:t>@GGGIMedia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A78132F-EF0C-6A93-327D-104BD0304F2B}"/>
                </a:ext>
              </a:extLst>
            </p:cNvPr>
            <p:cNvGrpSpPr/>
            <p:nvPr/>
          </p:nvGrpSpPr>
          <p:grpSpPr>
            <a:xfrm>
              <a:off x="9826874" y="10031689"/>
              <a:ext cx="316230" cy="316230"/>
              <a:chOff x="9826874" y="10031689"/>
              <a:chExt cx="316230" cy="316230"/>
            </a:xfrm>
          </p:grpSpPr>
          <p:sp>
            <p:nvSpPr>
              <p:cNvPr id="28" name="object 16">
                <a:extLst>
                  <a:ext uri="{FF2B5EF4-FFF2-40B4-BE49-F238E27FC236}">
                    <a16:creationId xmlns:a16="http://schemas.microsoft.com/office/drawing/2014/main" id="{FCCDDFA5-4360-1C41-7A5B-D30C271E82D8}"/>
                  </a:ext>
                </a:extLst>
              </p:cNvPr>
              <p:cNvSpPr/>
              <p:nvPr/>
            </p:nvSpPr>
            <p:spPr>
              <a:xfrm>
                <a:off x="9826874" y="10031689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0" y="307710"/>
                    </a:lnTo>
                    <a:lnTo>
                      <a:pt x="251120" y="285297"/>
                    </a:lnTo>
                    <a:lnTo>
                      <a:pt x="285297" y="251120"/>
                    </a:lnTo>
                    <a:lnTo>
                      <a:pt x="307710" y="207780"/>
                    </a:lnTo>
                    <a:lnTo>
                      <a:pt x="315760" y="157880"/>
                    </a:lnTo>
                    <a:lnTo>
                      <a:pt x="307710" y="107979"/>
                    </a:lnTo>
                    <a:lnTo>
                      <a:pt x="285297" y="64639"/>
                    </a:lnTo>
                    <a:lnTo>
                      <a:pt x="251120" y="30462"/>
                    </a:lnTo>
                    <a:lnTo>
                      <a:pt x="207780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 lang="fr-FR" noProof="0" dirty="0"/>
              </a:p>
            </p:txBody>
          </p:sp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5B0DE05E-F0D8-4AA8-43D3-2B340D75C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878731" y="10097610"/>
                <a:ext cx="212034" cy="195338"/>
              </a:xfrm>
              <a:prstGeom prst="rect">
                <a:avLst/>
              </a:prstGeom>
            </p:spPr>
          </p:pic>
        </p:grpSp>
        <p:pic>
          <p:nvPicPr>
            <p:cNvPr id="3" name="Picture 2" descr="Un qr code avec un cube et du texte&#10;&#10;Description générée automatiquement">
              <a:extLst>
                <a:ext uri="{FF2B5EF4-FFF2-40B4-BE49-F238E27FC236}">
                  <a16:creationId xmlns:a16="http://schemas.microsoft.com/office/drawing/2014/main" id="{F89FE1A2-C675-8344-307A-286588240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6" t="9082" r="8171" b="9288"/>
            <a:stretch/>
          </p:blipFill>
          <p:spPr>
            <a:xfrm>
              <a:off x="17085338" y="8751570"/>
              <a:ext cx="2208496" cy="2167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92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4026F-21D5-2019-E0B9-D632E8739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682830-E717-38C7-18F8-3F4DE3A1E2AE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8AF60-5E7E-1E01-76CA-D4C69EA662A9}"/>
              </a:ext>
            </a:extLst>
          </p:cNvPr>
          <p:cNvSpPr txBox="1"/>
          <p:nvPr/>
        </p:nvSpPr>
        <p:spPr>
          <a:xfrm>
            <a:off x="1441450" y="1478260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ORDRE DU JOUR</a:t>
            </a:r>
            <a:endParaRPr lang="fr-FR" sz="6000" b="1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55340AF3-EA36-8B3A-D396-231AC14C4F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D6859-E39F-E596-23D9-D1BBAEDC5782}"/>
              </a:ext>
            </a:extLst>
          </p:cNvPr>
          <p:cNvSpPr txBox="1"/>
          <p:nvPr/>
        </p:nvSpPr>
        <p:spPr>
          <a:xfrm>
            <a:off x="882281" y="10664021"/>
            <a:ext cx="170962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55BEC334-A401-4B8B-B0BA-5F5686B12863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3</a:t>
            </a:fld>
            <a:endParaRPr lang="fr-FR" noProof="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892B2A-3FBF-B3C7-9371-2B975A5E69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3556"/>
          <a:stretch>
            <a:fillRect/>
          </a:stretch>
        </p:blipFill>
        <p:spPr>
          <a:xfrm>
            <a:off x="9283743" y="1636522"/>
            <a:ext cx="8378248" cy="87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8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0018E-8386-2BED-B902-D15EC8448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87CE687-6948-E701-5386-657A2A6A1E99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A9F61-FF4A-5EA6-D54E-D87535687851}"/>
              </a:ext>
            </a:extLst>
          </p:cNvPr>
          <p:cNvSpPr txBox="1"/>
          <p:nvPr/>
        </p:nvSpPr>
        <p:spPr>
          <a:xfrm>
            <a:off x="1441449" y="1478260"/>
            <a:ext cx="121294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Séance de brainstorming interactive</a:t>
            </a:r>
            <a:endParaRPr lang="fr-FR" sz="6000" b="1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6AA8AB03-8B4C-8AA3-477E-8F70133DC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pic>
        <p:nvPicPr>
          <p:cNvPr id="6" name="Picture 5" descr="Une caricature d'un tracteur&#10;&#10;Description générée automatiquement">
            <a:extLst>
              <a:ext uri="{FF2B5EF4-FFF2-40B4-BE49-F238E27FC236}">
                <a16:creationId xmlns:a16="http://schemas.microsoft.com/office/drawing/2014/main" id="{2F06F0AD-E293-A1B8-5472-7685476F4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r="2277" b="3526"/>
          <a:stretch/>
        </p:blipFill>
        <p:spPr>
          <a:xfrm>
            <a:off x="863615" y="6903244"/>
            <a:ext cx="5603463" cy="3023951"/>
          </a:xfrm>
          <a:prstGeom prst="rect">
            <a:avLst/>
          </a:prstGeom>
        </p:spPr>
      </p:pic>
      <p:pic>
        <p:nvPicPr>
          <p:cNvPr id="7" name="Picture 6" descr="Une personne travaillant dans un domaine&#10;&#10;Description générée automatiquement">
            <a:extLst>
              <a:ext uri="{FF2B5EF4-FFF2-40B4-BE49-F238E27FC236}">
                <a16:creationId xmlns:a16="http://schemas.microsoft.com/office/drawing/2014/main" id="{5C1DCF7E-86D8-6914-AEB9-5C0F1D6F6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r="2277" b="4235"/>
          <a:stretch/>
        </p:blipFill>
        <p:spPr>
          <a:xfrm>
            <a:off x="882282" y="3762966"/>
            <a:ext cx="5603464" cy="31288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511532-02C8-3AA0-FF10-6777808A0F74}"/>
              </a:ext>
            </a:extLst>
          </p:cNvPr>
          <p:cNvSpPr txBox="1"/>
          <p:nvPr/>
        </p:nvSpPr>
        <p:spPr>
          <a:xfrm>
            <a:off x="7252447" y="3840867"/>
            <a:ext cx="706143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noProof="0" dirty="0">
                <a:latin typeface="Lato" panose="020F0502020204030203" pitchFamily="34" charset="77"/>
              </a:rPr>
              <a:t>Quelles </a:t>
            </a:r>
            <a:r>
              <a:rPr lang="fr-FR" sz="2800" b="1" noProof="0" dirty="0">
                <a:latin typeface="Lato" panose="020F0502020204030203" pitchFamily="34" charset="77"/>
              </a:rPr>
              <a:t>caractéristiques</a:t>
            </a:r>
            <a:r>
              <a:rPr lang="fr-FR" sz="2800" noProof="0" dirty="0">
                <a:latin typeface="Lato" panose="020F0502020204030203" pitchFamily="34" charset="77"/>
              </a:rPr>
              <a:t> et quels éléments, selon vous, pourraient définir une chaîne de valeur d'assainissement intelligente face au climat (</a:t>
            </a:r>
            <a:r>
              <a:rPr lang="fr-FR" sz="2800" dirty="0">
                <a:latin typeface="Lato" panose="020F0502020204030203" pitchFamily="34" charset="77"/>
              </a:rPr>
              <a:t>C</a:t>
            </a:r>
            <a:r>
              <a:rPr lang="fr-FR" sz="2800" noProof="0" dirty="0">
                <a:latin typeface="Lato" panose="020F0502020204030203" pitchFamily="34" charset="77"/>
              </a:rPr>
              <a:t>limate-SMART) ?</a:t>
            </a:r>
          </a:p>
          <a:p>
            <a:endParaRPr lang="fr-FR" sz="2800" noProof="0" dirty="0">
              <a:latin typeface="Lato" panose="020F0502020204030203" pitchFamily="34" charset="77"/>
            </a:endParaRPr>
          </a:p>
          <a:p>
            <a:r>
              <a:rPr lang="fr-FR" sz="2800" noProof="0" dirty="0">
                <a:latin typeface="Lato" panose="020F0502020204030203" pitchFamily="34" charset="77"/>
              </a:rPr>
              <a:t>Instructions de l'activité</a:t>
            </a:r>
          </a:p>
          <a:p>
            <a:endParaRPr lang="fr-FR" sz="2800" noProof="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-FR" sz="2800" noProof="0" dirty="0">
                <a:latin typeface="Lato" panose="020F0502020204030203" pitchFamily="34" charset="77"/>
              </a:rPr>
              <a:t>Chaque participant apportera des </a:t>
            </a:r>
            <a:r>
              <a:rPr lang="fr-FR" sz="2800" b="1" noProof="0" dirty="0">
                <a:latin typeface="Lato" panose="020F0502020204030203" pitchFamily="34" charset="77"/>
              </a:rPr>
              <a:t>mots-clés ou des phrases courtes</a:t>
            </a:r>
            <a:r>
              <a:rPr lang="fr-FR" sz="2800" noProof="0" dirty="0">
                <a:latin typeface="Lato" panose="020F0502020204030203" pitchFamily="34" charset="77"/>
              </a:rPr>
              <a:t> (nuage de mots).</a:t>
            </a:r>
          </a:p>
          <a:p>
            <a:pPr marL="457200" indent="-457200">
              <a:buFont typeface="Wingdings" pitchFamily="2" charset="2"/>
              <a:buChar char="§"/>
            </a:pPr>
            <a:endParaRPr lang="fr-FR" sz="2800" noProof="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-FR" sz="2800" noProof="0" dirty="0"/>
              <a:t>Objectif : identifier </a:t>
            </a:r>
            <a:r>
              <a:rPr lang="fr-FR" sz="2800" b="1" noProof="0" dirty="0"/>
              <a:t>au moins 3 caractéristiques</a:t>
            </a:r>
            <a:r>
              <a:rPr lang="fr-FR" sz="2800" noProof="0" dirty="0"/>
              <a:t> de la chaîne de valeur de l'assainissement Climate-SMART.</a:t>
            </a:r>
            <a:endParaRPr lang="fr-FR" sz="2800" noProof="0" dirty="0"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51E2C-28EB-AE5E-A200-1D82C7294E93}"/>
              </a:ext>
            </a:extLst>
          </p:cNvPr>
          <p:cNvSpPr txBox="1"/>
          <p:nvPr/>
        </p:nvSpPr>
        <p:spPr>
          <a:xfrm>
            <a:off x="882282" y="10664021"/>
            <a:ext cx="168254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DFA58-9BCB-26E2-336F-92A8BC470BCF}"/>
              </a:ext>
            </a:extLst>
          </p:cNvPr>
          <p:cNvSpPr txBox="1"/>
          <p:nvPr/>
        </p:nvSpPr>
        <p:spPr>
          <a:xfrm>
            <a:off x="15090416" y="6925546"/>
            <a:ext cx="45134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noProof="0" dirty="0">
                <a:solidFill>
                  <a:schemeClr val="bg1"/>
                </a:solidFill>
              </a:rPr>
              <a:t>Joignez-vous à menti.com</a:t>
            </a:r>
          </a:p>
          <a:p>
            <a:endParaRPr lang="fr-FR" sz="4800" noProof="0" dirty="0">
              <a:solidFill>
                <a:schemeClr val="bg1"/>
              </a:solidFill>
            </a:endParaRPr>
          </a:p>
          <a:p>
            <a:r>
              <a:rPr lang="fr-FR" sz="4800" noProof="0" dirty="0">
                <a:solidFill>
                  <a:schemeClr val="bg1"/>
                </a:solidFill>
              </a:rPr>
              <a:t>XXXXX</a:t>
            </a:r>
          </a:p>
          <a:p>
            <a:endParaRPr lang="fr-FR" noProof="0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408B600C-AB32-B480-A4CB-F88650F462C1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4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4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EA5B7F-B5FE-7F13-306F-17D3E399A7EC}"/>
              </a:ext>
            </a:extLst>
          </p:cNvPr>
          <p:cNvSpPr txBox="1"/>
          <p:nvPr/>
        </p:nvSpPr>
        <p:spPr>
          <a:xfrm>
            <a:off x="769593" y="1109930"/>
            <a:ext cx="11538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noProof="0" dirty="0">
                <a:latin typeface="Lato Black" panose="020F0502020204030203" pitchFamily="34" charset="77"/>
              </a:rPr>
              <a:t>Ordre du jour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A433D-38E4-49DA-9DC5-39D99E075CE4}"/>
              </a:ext>
            </a:extLst>
          </p:cNvPr>
          <p:cNvSpPr txBox="1"/>
          <p:nvPr/>
        </p:nvSpPr>
        <p:spPr>
          <a:xfrm>
            <a:off x="3215364" y="3143448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noProof="0" dirty="0">
                <a:uFill>
                  <a:solidFill>
                    <a:srgbClr val="FFC000"/>
                  </a:solidFill>
                </a:uFill>
                <a:latin typeface="Lato" panose="020F0502020204030203" pitchFamily="34" charset="77"/>
              </a:rPr>
              <a:t>Qu'est-ce que l'assainissement Climate-SMART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83CFC-E617-35B3-9661-2D433A14B3F9}"/>
              </a:ext>
            </a:extLst>
          </p:cNvPr>
          <p:cNvSpPr txBox="1"/>
          <p:nvPr/>
        </p:nvSpPr>
        <p:spPr>
          <a:xfrm>
            <a:off x="8043703" y="3386986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noProof="0" dirty="0">
                <a:uFill>
                  <a:solidFill>
                    <a:srgbClr val="FFC000"/>
                  </a:solidFill>
                </a:uFill>
                <a:latin typeface="Lato" panose="020F0502020204030203" pitchFamily="34" charset="77"/>
              </a:rPr>
              <a:t>Pourquoi est-ce pertinent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BC76B-BF2C-6E7B-CD9A-0FE1095B26E2}"/>
              </a:ext>
            </a:extLst>
          </p:cNvPr>
          <p:cNvSpPr txBox="1"/>
          <p:nvPr/>
        </p:nvSpPr>
        <p:spPr>
          <a:xfrm>
            <a:off x="12655440" y="3078853"/>
            <a:ext cx="4307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noProof="0" dirty="0">
                <a:uFill>
                  <a:solidFill>
                    <a:srgbClr val="FFC000"/>
                  </a:solidFill>
                </a:uFill>
                <a:latin typeface="Lato" panose="020F0502020204030203" pitchFamily="34" charset="77"/>
              </a:rPr>
              <a:t>Vue d'ensemble des piliers de l'assainissement Climate-SMART</a:t>
            </a:r>
          </a:p>
        </p:txBody>
      </p:sp>
      <p:pic>
        <p:nvPicPr>
          <p:cNvPr id="2" name="Grafik 1" descr="Une image qui comprend des graphiques, une police, un logo, une conception graphique.&#10;&#10;Le contenu généré par l'IA peut être bogué.">
            <a:extLst>
              <a:ext uri="{FF2B5EF4-FFF2-40B4-BE49-F238E27FC236}">
                <a16:creationId xmlns:a16="http://schemas.microsoft.com/office/drawing/2014/main" id="{1E7655DA-835F-C72E-6723-0D9CEFBF2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752" y="497244"/>
            <a:ext cx="1568093" cy="564807"/>
          </a:xfrm>
          <a:prstGeom prst="rect">
            <a:avLst/>
          </a:prstGeo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9A302166-D9D0-FF3E-5760-C8E24104CA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t="38181" r="1343" b="17316"/>
          <a:stretch/>
        </p:blipFill>
        <p:spPr>
          <a:xfrm>
            <a:off x="0" y="6182961"/>
            <a:ext cx="20104100" cy="4277453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494EBE9-919B-C396-FA18-9947FA8ADFA5}"/>
              </a:ext>
            </a:extLst>
          </p:cNvPr>
          <p:cNvGrpSpPr/>
          <p:nvPr/>
        </p:nvGrpSpPr>
        <p:grpSpPr>
          <a:xfrm>
            <a:off x="4101696" y="5036886"/>
            <a:ext cx="1884937" cy="1884937"/>
            <a:chOff x="4101696" y="5036886"/>
            <a:chExt cx="1884937" cy="188493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4C32287-C555-6183-9630-D2ED5B12262F}"/>
                </a:ext>
              </a:extLst>
            </p:cNvPr>
            <p:cNvSpPr/>
            <p:nvPr/>
          </p:nvSpPr>
          <p:spPr>
            <a:xfrm>
              <a:off x="4101696" y="5036886"/>
              <a:ext cx="1884937" cy="1884937"/>
            </a:xfrm>
            <a:prstGeom prst="ellipse">
              <a:avLst/>
            </a:prstGeom>
            <a:solidFill>
              <a:srgbClr val="08B89D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2134FE-814E-F1D4-13F2-BC55FB6E45B2}"/>
                </a:ext>
              </a:extLst>
            </p:cNvPr>
            <p:cNvSpPr txBox="1"/>
            <p:nvPr/>
          </p:nvSpPr>
          <p:spPr>
            <a:xfrm>
              <a:off x="4316229" y="5317635"/>
              <a:ext cx="14558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B9163B-316A-AF40-60FA-28D70B938698}"/>
              </a:ext>
            </a:extLst>
          </p:cNvPr>
          <p:cNvGrpSpPr/>
          <p:nvPr/>
        </p:nvGrpSpPr>
        <p:grpSpPr>
          <a:xfrm>
            <a:off x="8930035" y="5036886"/>
            <a:ext cx="1884937" cy="1884937"/>
            <a:chOff x="8816574" y="5036886"/>
            <a:chExt cx="1884937" cy="188493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FBCFD35-7A2C-F794-DA50-24E1DFB1E13C}"/>
                </a:ext>
              </a:extLst>
            </p:cNvPr>
            <p:cNvSpPr/>
            <p:nvPr/>
          </p:nvSpPr>
          <p:spPr>
            <a:xfrm>
              <a:off x="8816574" y="5036886"/>
              <a:ext cx="1884937" cy="1884937"/>
            </a:xfrm>
            <a:prstGeom prst="ellipse">
              <a:avLst/>
            </a:prstGeom>
            <a:solidFill>
              <a:srgbClr val="08B89D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E4A649-88AF-DFE6-50F7-C4D28613F2DA}"/>
                </a:ext>
              </a:extLst>
            </p:cNvPr>
            <p:cNvSpPr txBox="1"/>
            <p:nvPr/>
          </p:nvSpPr>
          <p:spPr>
            <a:xfrm>
              <a:off x="9031107" y="5317635"/>
              <a:ext cx="14558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98DE6B-53F9-5675-A414-053C6EA75AB9}"/>
              </a:ext>
            </a:extLst>
          </p:cNvPr>
          <p:cNvGrpSpPr/>
          <p:nvPr/>
        </p:nvGrpSpPr>
        <p:grpSpPr>
          <a:xfrm>
            <a:off x="13758374" y="5036886"/>
            <a:ext cx="1884937" cy="1884937"/>
            <a:chOff x="13758374" y="5036886"/>
            <a:chExt cx="1884937" cy="188493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2392846-DEF9-C6D7-B842-71769E2AE6B1}"/>
                </a:ext>
              </a:extLst>
            </p:cNvPr>
            <p:cNvSpPr/>
            <p:nvPr/>
          </p:nvSpPr>
          <p:spPr>
            <a:xfrm>
              <a:off x="13758374" y="5036886"/>
              <a:ext cx="1884937" cy="1884937"/>
            </a:xfrm>
            <a:prstGeom prst="ellipse">
              <a:avLst/>
            </a:prstGeom>
            <a:solidFill>
              <a:srgbClr val="08B89D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0028C9-1D3C-D2CD-3283-F36E808E60DC}"/>
                </a:ext>
              </a:extLst>
            </p:cNvPr>
            <p:cNvSpPr txBox="1"/>
            <p:nvPr/>
          </p:nvSpPr>
          <p:spPr>
            <a:xfrm>
              <a:off x="13972907" y="5317635"/>
              <a:ext cx="14558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98702A0-C4BB-D55E-C3EA-33654BD09B7A}"/>
              </a:ext>
            </a:extLst>
          </p:cNvPr>
          <p:cNvSpPr txBox="1"/>
          <p:nvPr/>
        </p:nvSpPr>
        <p:spPr>
          <a:xfrm>
            <a:off x="882281" y="10664021"/>
            <a:ext cx="1559450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</p:spTree>
    <p:extLst>
      <p:ext uri="{BB962C8B-B14F-4D97-AF65-F5344CB8AC3E}">
        <p14:creationId xmlns:p14="http://schemas.microsoft.com/office/powerpoint/2010/main" val="168137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261D6C-A526-82D0-79B4-EF4176C01937}"/>
              </a:ext>
            </a:extLst>
          </p:cNvPr>
          <p:cNvSpPr txBox="1"/>
          <p:nvPr/>
        </p:nvSpPr>
        <p:spPr>
          <a:xfrm>
            <a:off x="2427391" y="1484926"/>
            <a:ext cx="100584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99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</a:t>
            </a:r>
            <a:endParaRPr lang="fr-FR" sz="3250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2EB22-D02E-C5D3-7E88-FE5C2F9884EA}"/>
              </a:ext>
            </a:extLst>
          </p:cNvPr>
          <p:cNvSpPr txBox="1"/>
          <p:nvPr/>
        </p:nvSpPr>
        <p:spPr>
          <a:xfrm>
            <a:off x="5713309" y="1700736"/>
            <a:ext cx="102359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QU'EST-CE QUE L'ASSAINISSEMENT CLIMATE-SMART ?</a:t>
            </a:r>
          </a:p>
        </p:txBody>
      </p:sp>
      <p:pic>
        <p:nvPicPr>
          <p:cNvPr id="2" name="Graphic 68">
            <a:extLst>
              <a:ext uri="{FF2B5EF4-FFF2-40B4-BE49-F238E27FC236}">
                <a16:creationId xmlns:a16="http://schemas.microsoft.com/office/drawing/2014/main" id="{5BA243EE-ACDD-9E8E-7E9C-6FF117E130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74698" y="452028"/>
            <a:ext cx="1391548" cy="566928"/>
          </a:xfrm>
          <a:prstGeom prst="rect">
            <a:avLst/>
          </a:prstGeom>
        </p:spPr>
      </p:pic>
      <p:pic>
        <p:nvPicPr>
          <p:cNvPr id="7" name="Picture Placeholder 6" descr="Une dépendance en bois dans les bois&#10;&#10;Description générée automatiquement">
            <a:extLst>
              <a:ext uri="{FF2B5EF4-FFF2-40B4-BE49-F238E27FC236}">
                <a16:creationId xmlns:a16="http://schemas.microsoft.com/office/drawing/2014/main" id="{94ECA256-AF69-A110-8FE5-13A28512CE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" b="45923"/>
          <a:stretch/>
        </p:blipFill>
        <p:spPr>
          <a:xfrm>
            <a:off x="-5200" y="5321416"/>
            <a:ext cx="20109300" cy="6006595"/>
          </a:xfrm>
        </p:spPr>
      </p:pic>
    </p:spTree>
    <p:extLst>
      <p:ext uri="{BB962C8B-B14F-4D97-AF65-F5344CB8AC3E}">
        <p14:creationId xmlns:p14="http://schemas.microsoft.com/office/powerpoint/2010/main" val="175722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6E958-D762-EF9B-E962-068E23A28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Une image qui comprend des graphiques, une police, un logo, une conception graphique.&#10;&#10;Le contenu généré par l'IA peut être bogué.">
            <a:extLst>
              <a:ext uri="{FF2B5EF4-FFF2-40B4-BE49-F238E27FC236}">
                <a16:creationId xmlns:a16="http://schemas.microsoft.com/office/drawing/2014/main" id="{0C3A1651-8C47-EAD0-3F47-E19825F6D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661" y="445652"/>
            <a:ext cx="1523209" cy="54864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09412DD8-C4CF-AE49-492A-D63F6FF91F4E}"/>
              </a:ext>
            </a:extLst>
          </p:cNvPr>
          <p:cNvSpPr txBox="1"/>
          <p:nvPr/>
        </p:nvSpPr>
        <p:spPr>
          <a:xfrm>
            <a:off x="1836169" y="2915463"/>
            <a:ext cx="1611061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000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 </a:t>
            </a:r>
            <a:r>
              <a:rPr lang="fr-FR" sz="5000" b="1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L’assainissement </a:t>
            </a:r>
            <a:r>
              <a:rPr lang="fr-FR" sz="50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r>
              <a:rPr lang="fr-FR" sz="5000" b="1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limate-SMART </a:t>
            </a:r>
            <a:r>
              <a:rPr lang="fr-FR" sz="5000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 une approche intégrée qui intègre la </a:t>
            </a:r>
            <a:r>
              <a:rPr lang="fr-FR" sz="5000" b="1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sécurité</a:t>
            </a:r>
            <a:r>
              <a:rPr lang="fr-FR" sz="5000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fr-FR" sz="5000" b="1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l’atténuation</a:t>
            </a:r>
            <a:r>
              <a:rPr lang="fr-FR" sz="5000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fr-FR" sz="5000" b="1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l’adaptation</a:t>
            </a:r>
            <a:r>
              <a:rPr lang="fr-FR" sz="5000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la </a:t>
            </a:r>
            <a:r>
              <a:rPr lang="fr-FR" sz="5000" b="1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résilience</a:t>
            </a:r>
            <a:r>
              <a:rPr lang="fr-FR" sz="5000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la </a:t>
            </a:r>
            <a:r>
              <a:rPr lang="fr-FR" sz="5000" b="1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transformation</a:t>
            </a:r>
            <a:r>
              <a:rPr lang="fr-FR" sz="5000" noProof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dans la planification et la mise en œuvre de l’assainissement. Elle vise à réduire les émissions de gaz à effet de serre tout en renforçant les systèmes face aux impacts climatiques actuels et futurs. »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020D543-07CA-9217-BCF2-9E79EEFB5F1A}"/>
              </a:ext>
            </a:extLst>
          </p:cNvPr>
          <p:cNvSpPr/>
          <p:nvPr/>
        </p:nvSpPr>
        <p:spPr>
          <a:xfrm rot="5400000">
            <a:off x="9868616" y="1343064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D2BCF21-C6AB-7E22-2903-2163BBA0D03E}"/>
              </a:ext>
            </a:extLst>
          </p:cNvPr>
          <p:cNvSpPr/>
          <p:nvPr/>
        </p:nvSpPr>
        <p:spPr>
          <a:xfrm rot="5400000">
            <a:off x="9652950" y="4430565"/>
            <a:ext cx="477053" cy="8701116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A35B2-6192-18B0-AADE-8D046BB196B2}"/>
              </a:ext>
            </a:extLst>
          </p:cNvPr>
          <p:cNvSpPr txBox="1"/>
          <p:nvPr/>
        </p:nvSpPr>
        <p:spPr>
          <a:xfrm>
            <a:off x="882282" y="10664021"/>
            <a:ext cx="156824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EFD77848-651C-4787-7217-B62B34CB98C9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7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1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55F16-47FA-559D-CC4D-915B831EC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D8A8F39-C839-73F6-239A-5AA2BCBBDB4A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 lang="fr-F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0413C-E399-A0DE-8E4E-E03AA51284F8}"/>
              </a:ext>
            </a:extLst>
          </p:cNvPr>
          <p:cNvSpPr txBox="1"/>
          <p:nvPr/>
        </p:nvSpPr>
        <p:spPr>
          <a:xfrm>
            <a:off x="1441449" y="1478260"/>
            <a:ext cx="14542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L’assainissement Climate-SMART, c'est : </a:t>
            </a:r>
            <a:endParaRPr lang="fr-FR" sz="6000" b="1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7FAFFF9E-8F5E-420E-2274-087E095048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840C7E3-8C4F-18F8-FF87-6D0F2D426B75}"/>
              </a:ext>
            </a:extLst>
          </p:cNvPr>
          <p:cNvGrpSpPr/>
          <p:nvPr/>
        </p:nvGrpSpPr>
        <p:grpSpPr>
          <a:xfrm>
            <a:off x="2218788" y="2963118"/>
            <a:ext cx="12077504" cy="6867972"/>
            <a:chOff x="978215" y="3889605"/>
            <a:chExt cx="10235306" cy="6037590"/>
          </a:xfrm>
        </p:grpSpPr>
        <p:pic>
          <p:nvPicPr>
            <p:cNvPr id="9" name="Picture 8" descr="Un panneau bleu avec des toilettes&#10;&#10;Description générée automatiquement">
              <a:extLst>
                <a:ext uri="{FF2B5EF4-FFF2-40B4-BE49-F238E27FC236}">
                  <a16:creationId xmlns:a16="http://schemas.microsoft.com/office/drawing/2014/main" id="{FC55C03A-646B-FA72-3669-BC41A26A2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015" t="594" r="7750" b="17748"/>
            <a:stretch/>
          </p:blipFill>
          <p:spPr>
            <a:xfrm>
              <a:off x="978215" y="3889605"/>
              <a:ext cx="4201375" cy="6037590"/>
            </a:xfrm>
            <a:prstGeom prst="rect">
              <a:avLst/>
            </a:prstGeom>
          </p:spPr>
        </p:pic>
        <p:pic>
          <p:nvPicPr>
            <p:cNvPr id="12" name="Picture 11" descr="Un panneau vert et blanc&#10;&#10;Description générée automatiquement">
              <a:extLst>
                <a:ext uri="{FF2B5EF4-FFF2-40B4-BE49-F238E27FC236}">
                  <a16:creationId xmlns:a16="http://schemas.microsoft.com/office/drawing/2014/main" id="{30A8A629-77A8-19BB-9C65-A26FC4C2F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654" t="2159" r="5654" b="9148"/>
            <a:stretch/>
          </p:blipFill>
          <p:spPr>
            <a:xfrm>
              <a:off x="5178480" y="3892479"/>
              <a:ext cx="3017520" cy="3017520"/>
            </a:xfrm>
            <a:prstGeom prst="rect">
              <a:avLst/>
            </a:prstGeom>
          </p:spPr>
        </p:pic>
        <p:pic>
          <p:nvPicPr>
            <p:cNvPr id="15" name="Picture 14" descr="Une serre sur pilotis sur l'eau&#10;&#10;Description générée automatiquement">
              <a:extLst>
                <a:ext uri="{FF2B5EF4-FFF2-40B4-BE49-F238E27FC236}">
                  <a16:creationId xmlns:a16="http://schemas.microsoft.com/office/drawing/2014/main" id="{245429E5-CA40-5D18-E825-444D300A4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" t="441" r="3892" b="13395"/>
            <a:stretch/>
          </p:blipFill>
          <p:spPr>
            <a:xfrm>
              <a:off x="8196000" y="3892641"/>
              <a:ext cx="3017521" cy="3017196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24790D8-DE48-C2A6-49F5-5620CA469F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" t="777" r="4201" b="6883"/>
            <a:stretch/>
          </p:blipFill>
          <p:spPr bwMode="auto">
            <a:xfrm>
              <a:off x="8194890" y="6909674"/>
              <a:ext cx="3017520" cy="3017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Une pancarte avec des toilettes et des outils&#10;&#10;Description générée automatiquement">
              <a:extLst>
                <a:ext uri="{FF2B5EF4-FFF2-40B4-BE49-F238E27FC236}">
                  <a16:creationId xmlns:a16="http://schemas.microsoft.com/office/drawing/2014/main" id="{0BB7187E-24C5-B74A-1B36-D054A00E0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2181" t="1341" r="1478" b="2318"/>
            <a:stretch/>
          </p:blipFill>
          <p:spPr>
            <a:xfrm>
              <a:off x="5178480" y="6896825"/>
              <a:ext cx="3017520" cy="303037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3D92FC0-FABE-6129-B45E-8AE9922F9FE4}"/>
              </a:ext>
            </a:extLst>
          </p:cNvPr>
          <p:cNvSpPr txBox="1"/>
          <p:nvPr/>
        </p:nvSpPr>
        <p:spPr>
          <a:xfrm>
            <a:off x="882281" y="10664021"/>
            <a:ext cx="1559450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Formation des formateurs sur le Nexus Climat-Assainissement – L’assainissement Climate-SMART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B9FB61D5-D436-71CA-4975-5B8249B6BF39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fr-FR" noProof="0" smtClean="0">
                <a:solidFill>
                  <a:schemeClr val="tx1"/>
                </a:solidFill>
              </a:rPr>
              <a:pPr algn="r"/>
              <a:t>8</a:t>
            </a:fld>
            <a:endParaRPr lang="fr-FR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7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7955A-0AC0-B786-A4B4-EB3C9F6AA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68">
            <a:extLst>
              <a:ext uri="{FF2B5EF4-FFF2-40B4-BE49-F238E27FC236}">
                <a16:creationId xmlns:a16="http://schemas.microsoft.com/office/drawing/2014/main" id="{DD8CC9F7-0482-4436-5647-73151C8F0A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91937" y="464654"/>
            <a:ext cx="1391548" cy="566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BC0956-6340-07A5-5A1A-CC8ACE97209F}"/>
              </a:ext>
            </a:extLst>
          </p:cNvPr>
          <p:cNvSpPr txBox="1"/>
          <p:nvPr/>
        </p:nvSpPr>
        <p:spPr>
          <a:xfrm>
            <a:off x="1636609" y="1535743"/>
            <a:ext cx="100584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99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</a:t>
            </a:r>
            <a:endParaRPr lang="fr-FR" sz="3250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F4DFE-0382-05E3-00C5-FBDE53632084}"/>
              </a:ext>
            </a:extLst>
          </p:cNvPr>
          <p:cNvSpPr txBox="1"/>
          <p:nvPr/>
        </p:nvSpPr>
        <p:spPr>
          <a:xfrm>
            <a:off x="5730892" y="1773468"/>
            <a:ext cx="134890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POURQUOI L’ASSAINISSEMENT CLIMATE-SMART EST-IL PERTINENT ? </a:t>
            </a:r>
          </a:p>
        </p:txBody>
      </p:sp>
      <p:pic>
        <p:nvPicPr>
          <p:cNvPr id="10" name="Picture Placeholder 9" descr="Une plage au ciel nuageux&#10;&#10;Description générée automatiquement">
            <a:extLst>
              <a:ext uri="{FF2B5EF4-FFF2-40B4-BE49-F238E27FC236}">
                <a16:creationId xmlns:a16="http://schemas.microsoft.com/office/drawing/2014/main" id="{6A6D57B8-BB10-337E-FBF8-4C121ED6FC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1" b="15911"/>
          <a:stretch>
            <a:fillRect/>
          </a:stretch>
        </p:blipFill>
        <p:spPr>
          <a:xfrm>
            <a:off x="-5200" y="5654675"/>
            <a:ext cx="20109300" cy="5654675"/>
          </a:xfrm>
        </p:spPr>
      </p:pic>
    </p:spTree>
    <p:extLst>
      <p:ext uri="{BB962C8B-B14F-4D97-AF65-F5344CB8AC3E}">
        <p14:creationId xmlns:p14="http://schemas.microsoft.com/office/powerpoint/2010/main" val="2962501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8B89C"/>
      </a:dk2>
      <a:lt2>
        <a:srgbClr val="FFFFFF"/>
      </a:lt2>
      <a:accent1>
        <a:srgbClr val="08B89C"/>
      </a:accent1>
      <a:accent2>
        <a:srgbClr val="F5B01B"/>
      </a:accent2>
      <a:accent3>
        <a:srgbClr val="945874"/>
      </a:accent3>
      <a:accent4>
        <a:srgbClr val="DC5758"/>
      </a:accent4>
      <a:accent5>
        <a:srgbClr val="367865"/>
      </a:accent5>
      <a:accent6>
        <a:srgbClr val="69BBDC"/>
      </a:accent6>
      <a:hlink>
        <a:srgbClr val="08B89C"/>
      </a:hlink>
      <a:folHlink>
        <a:srgbClr val="EAE5E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Presentation" id="{8D81FA6A-C9EC-4D73-8E6C-D59F5EBB8786}" vid="{C9595A5C-54F3-49D6-A9D9-E7C138EF18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ppt/theme/themeOverride6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ppt/theme/themeOverride7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ppt/theme/themeOverride8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ppt/theme/themeOverride9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8B89C"/>
    </a:dk2>
    <a:lt2>
      <a:srgbClr val="FFFFFF"/>
    </a:lt2>
    <a:accent1>
      <a:srgbClr val="08B89C"/>
    </a:accent1>
    <a:accent2>
      <a:srgbClr val="F5B01B"/>
    </a:accent2>
    <a:accent3>
      <a:srgbClr val="945874"/>
    </a:accent3>
    <a:accent4>
      <a:srgbClr val="DC5758"/>
    </a:accent4>
    <a:accent5>
      <a:srgbClr val="367865"/>
    </a:accent5>
    <a:accent6>
      <a:srgbClr val="69BBDC"/>
    </a:accent6>
    <a:hlink>
      <a:srgbClr val="08B89C"/>
    </a:hlink>
    <a:folHlink>
      <a:srgbClr val="EAE5E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c881f8-4278-4867-b426-cb4fc2a8ea98">
      <Terms xmlns="http://schemas.microsoft.com/office/infopath/2007/PartnerControls"/>
    </lcf76f155ced4ddcb4097134ff3c332f>
    <TaxCatchAll xmlns="fb8c4722-8444-49f8-8256-7a94408702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FEB3B636A8849B3027D304D958C2B" ma:contentTypeVersion="18" ma:contentTypeDescription="Create a new document." ma:contentTypeScope="" ma:versionID="7eb244738a7c214551287ba383fc7fb9">
  <xsd:schema xmlns:xsd="http://www.w3.org/2001/XMLSchema" xmlns:xs="http://www.w3.org/2001/XMLSchema" xmlns:p="http://schemas.microsoft.com/office/2006/metadata/properties" xmlns:ns2="2bc881f8-4278-4867-b426-cb4fc2a8ea98" xmlns:ns3="fb8c4722-8444-49f8-8256-7a94408702c6" targetNamespace="http://schemas.microsoft.com/office/2006/metadata/properties" ma:root="true" ma:fieldsID="788e130360962f06dd304d8e06b0538f" ns2:_="" ns3:_="">
    <xsd:import namespace="2bc881f8-4278-4867-b426-cb4fc2a8ea98"/>
    <xsd:import namespace="fb8c4722-8444-49f8-8256-7a94408702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881f8-4278-4867-b426-cb4fc2a8ea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72cfb00-c42a-46a1-97e5-bfa8e9cb2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c4722-8444-49f8-8256-7a94408702c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1b6b4e3-0a7b-4683-9226-c8274d5c367b}" ma:internalName="TaxCatchAll" ma:showField="CatchAllData" ma:web="fb8c4722-8444-49f8-8256-7a94408702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81A023-7298-4526-8A46-37FAC96D0C80}">
  <ds:schemaRefs>
    <ds:schemaRef ds:uri="http://purl.org/dc/elements/1.1/"/>
    <ds:schemaRef ds:uri="http://purl.org/dc/terms/"/>
    <ds:schemaRef ds:uri="2bc881f8-4278-4867-b426-cb4fc2a8ea98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b8c4722-8444-49f8-8256-7a94408702c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1563B9-0E71-43EB-90C6-495EA5E35B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52A020-1EA4-4DCE-A6BC-83C1F0494D95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941</Words>
  <Application>Microsoft Macintosh PowerPoint</Application>
  <PresentationFormat>Custom</PresentationFormat>
  <Paragraphs>148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Wingdings</vt:lpstr>
      <vt:lpstr>Lato ExtraBold</vt:lpstr>
      <vt:lpstr>Arial Black</vt:lpstr>
      <vt:lpstr>Courier New</vt:lpstr>
      <vt:lpstr>Lato Black</vt:lpstr>
      <vt:lpstr>Lato Light</vt:lpstr>
      <vt:lpstr>Aptos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Marie Reysset</cp:lastModifiedBy>
  <cp:revision>9</cp:revision>
  <dcterms:modified xsi:type="dcterms:W3CDTF">2025-09-01T08:27:09Z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0x010100D88FEB3B636A8849B3027D304D958C2B</vt:lpwstr>
  </property>
  <property fmtid="{D5CDD505-2E9C-101B-9397-08002B2CF9AE}" pid="4" name="ResponsibleUnit/Person">
    <vt:lpwstr>67;#i:0#.f|membership|sujeung.hong@gggi.org,#i:0#.f|membership|sujeung.hong@gggi.org,#sujeung.hong@gggi.org,#,#Su Jeung Hong,#,#Director of ODG (Governance, Strategy, Partnerships, Comms),#Communication and Knowledge Sharing Officer</vt:lpwstr>
  </property>
</Properties>
</file>